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6858000" cx="12192000"/>
  <p:notesSz cx="6858000" cy="9144000"/>
  <p:embeddedFontLst>
    <p:embeddedFont>
      <p:font typeface="Corbel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Corbel-regular.fntdata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Corbel-italic.fntdata"/><Relationship Id="rId47" Type="http://schemas.openxmlformats.org/officeDocument/2006/relationships/font" Target="fonts/Corbel-bold.fntdata"/><Relationship Id="rId49" Type="http://schemas.openxmlformats.org/officeDocument/2006/relationships/font" Target="fonts/Corbel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0" name="Google Shape;41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41" name="Google Shape;44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7" name="Google Shape;4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4" name="Google Shape;49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1" name="Google Shape;52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11" name="Google Shape;71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36" name="Google Shape;73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5" name="Google Shape;74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7" name="Google Shape;86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2" name="Google Shape;99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7" name="Google Shape;111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2" name="Google Shape;124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5" name="Google Shape;136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38" name="Google Shape;143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7" name="Google Shape;144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7" name="Google Shape;158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0" name="Google Shape;1730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9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1" name="Google Shape;1951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9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" name="Google Shape;218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1" name="Google Shape;2181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8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0" name="Google Shape;219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3" name="Google Shape;2203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7" name="Google Shape;2217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1" name="Google Shape;2231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4" name="Shape 2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5" name="Google Shape;224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6" name="Google Shape;2246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7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9" name="Google Shape;2259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1" name="Shape 2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2" name="Google Shape;227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3" name="Google Shape;2273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4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6" name="Google Shape;2286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8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0" name="Google Shape;2300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2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3" name="Google Shape;231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4" name="Google Shape;2314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6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8" name="Google Shape;2328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7" name="Google Shape;2337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6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Google Shape;2357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8" name="Google Shape;2358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9" name="Shape 2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0" name="Google Shape;2450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1" name="Google Shape;2451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EDECE4"/>
                </a:solidFill>
              </a:defRPr>
            </a:lvl1pPr>
            <a:lvl2pPr lvl="1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rtl="1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6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6"/>
          <p:cNvSpPr txBox="1"/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subTitle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EDECE4"/>
                </a:solidFill>
              </a:defRPr>
            </a:lvl1pPr>
            <a:lvl2pPr lvl="1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rt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rtl="1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635"/>
              </a:buClr>
              <a:buSzPts val="5900"/>
              <a:buFont typeface="Corbel"/>
              <a:buNone/>
              <a:defRPr b="0" sz="5900">
                <a:solidFill>
                  <a:srgbClr val="4D463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chemeClr val="dk2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C8B8A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C8B8A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6" name="Google Shape;56;p8"/>
          <p:cNvSpPr txBox="1"/>
          <p:nvPr>
            <p:ph idx="2" type="body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7" name="Google Shape;57;p8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3867912" y="1023586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897B5B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9"/>
          <p:cNvSpPr txBox="1"/>
          <p:nvPr>
            <p:ph idx="2" type="body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64" name="Google Shape;64;p9"/>
          <p:cNvSpPr txBox="1"/>
          <p:nvPr>
            <p:ph idx="3" type="body"/>
          </p:nvPr>
        </p:nvSpPr>
        <p:spPr>
          <a:xfrm>
            <a:off x="7818463" y="1023586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>
                <a:solidFill>
                  <a:srgbClr val="897B5B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9"/>
          <p:cNvSpPr txBox="1"/>
          <p:nvPr>
            <p:ph idx="4" type="body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66" name="Google Shape;66;p9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" type="body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77" name="Google Shape;77;p11"/>
          <p:cNvSpPr txBox="1"/>
          <p:nvPr>
            <p:ph idx="2" type="body"/>
          </p:nvPr>
        </p:nvSpPr>
        <p:spPr>
          <a:xfrm>
            <a:off x="256032" y="3494176"/>
            <a:ext cx="2834640" cy="2321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/>
          <p:nvPr>
            <p:ph idx="2" type="pic"/>
          </p:nvPr>
        </p:nvSpPr>
        <p:spPr>
          <a:xfrm>
            <a:off x="3570644" y="767419"/>
            <a:ext cx="8115230" cy="53309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b="0" i="0" sz="32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" type="body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5" name="Google Shape;85;p12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11" type="ftr"/>
          </p:nvPr>
        </p:nvSpPr>
        <p:spPr>
          <a:xfrm>
            <a:off x="3499101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" type="body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3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" type="body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b="0" i="0" sz="36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marR="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42900" lvl="1" marL="9144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30200" lvl="2" marL="13716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17500" lvl="3" marL="18288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17500" lvl="4" marL="22860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rgbClr val="FEFEFE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b="0" i="0" sz="36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55600" lvl="0" marL="457200" marR="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42900" lvl="1" marL="9144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30200" lvl="2" marL="13716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17500" lvl="3" marL="18288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17500" lvl="4" marL="22860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17500" lvl="5" marL="27432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17500" lvl="6" marL="32004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17500" lvl="7" marL="3657600" marR="0" rtl="1" algn="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17500" lvl="8" marL="4114800" marR="0" rtl="1" algn="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rgbClr val="A99D7B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rgbClr val="A99D7B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1.jpg"/><Relationship Id="rId5" Type="http://schemas.openxmlformats.org/officeDocument/2006/relationships/image" Target="../media/image5.jp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4.jpg"/><Relationship Id="rId7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9.jpg"/><Relationship Id="rId7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6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6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6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6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6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11.png"/><Relationship Id="rId9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28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5" Type="http://schemas.openxmlformats.org/officeDocument/2006/relationships/image" Target="../media/image2.png"/><Relationship Id="rId14" Type="http://schemas.openxmlformats.org/officeDocument/2006/relationships/image" Target="../media/image22.png"/><Relationship Id="rId16" Type="http://schemas.openxmlformats.org/officeDocument/2006/relationships/image" Target="../media/image6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28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5" Type="http://schemas.openxmlformats.org/officeDocument/2006/relationships/image" Target="../media/image2.png"/><Relationship Id="rId14" Type="http://schemas.openxmlformats.org/officeDocument/2006/relationships/image" Target="../media/image22.png"/><Relationship Id="rId16" Type="http://schemas.openxmlformats.org/officeDocument/2006/relationships/image" Target="../media/image6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3" Type="http://schemas.openxmlformats.org/officeDocument/2006/relationships/image" Target="../media/image11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6.png"/><Relationship Id="rId15" Type="http://schemas.openxmlformats.org/officeDocument/2006/relationships/image" Target="../media/image17.png"/><Relationship Id="rId14" Type="http://schemas.openxmlformats.org/officeDocument/2006/relationships/image" Target="../media/image10.png"/><Relationship Id="rId17" Type="http://schemas.openxmlformats.org/officeDocument/2006/relationships/image" Target="../media/image15.png"/><Relationship Id="rId16" Type="http://schemas.openxmlformats.org/officeDocument/2006/relationships/image" Target="../media/image16.png"/><Relationship Id="rId5" Type="http://schemas.openxmlformats.org/officeDocument/2006/relationships/image" Target="../media/image6.png"/><Relationship Id="rId6" Type="http://schemas.openxmlformats.org/officeDocument/2006/relationships/image" Target="../media/image24.png"/><Relationship Id="rId18" Type="http://schemas.openxmlformats.org/officeDocument/2006/relationships/image" Target="../media/image18.png"/><Relationship Id="rId7" Type="http://schemas.openxmlformats.org/officeDocument/2006/relationships/image" Target="../media/image27.png"/><Relationship Id="rId8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20" Type="http://schemas.openxmlformats.org/officeDocument/2006/relationships/image" Target="../media/image22.png"/><Relationship Id="rId11" Type="http://schemas.openxmlformats.org/officeDocument/2006/relationships/image" Target="../media/image16.png"/><Relationship Id="rId10" Type="http://schemas.openxmlformats.org/officeDocument/2006/relationships/image" Target="../media/image17.png"/><Relationship Id="rId13" Type="http://schemas.openxmlformats.org/officeDocument/2006/relationships/image" Target="../media/image18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6.png"/><Relationship Id="rId15" Type="http://schemas.openxmlformats.org/officeDocument/2006/relationships/image" Target="../media/image13.png"/><Relationship Id="rId14" Type="http://schemas.openxmlformats.org/officeDocument/2006/relationships/image" Target="../media/image12.png"/><Relationship Id="rId17" Type="http://schemas.openxmlformats.org/officeDocument/2006/relationships/image" Target="../media/image11.png"/><Relationship Id="rId16" Type="http://schemas.openxmlformats.org/officeDocument/2006/relationships/image" Target="../media/image20.png"/><Relationship Id="rId5" Type="http://schemas.openxmlformats.org/officeDocument/2006/relationships/image" Target="../media/image6.png"/><Relationship Id="rId19" Type="http://schemas.openxmlformats.org/officeDocument/2006/relationships/image" Target="../media/image28.png"/><Relationship Id="rId6" Type="http://schemas.openxmlformats.org/officeDocument/2006/relationships/image" Target="../media/image24.png"/><Relationship Id="rId18" Type="http://schemas.openxmlformats.org/officeDocument/2006/relationships/image" Target="../media/image10.png"/><Relationship Id="rId7" Type="http://schemas.openxmlformats.org/officeDocument/2006/relationships/image" Target="../media/image27.png"/><Relationship Id="rId8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jpg"/><Relationship Id="rId4" Type="http://schemas.openxmlformats.org/officeDocument/2006/relationships/image" Target="../media/image3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8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7.jpg"/></Relationships>
</file>

<file path=ppt/slides/_rels/slide39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35.png"/><Relationship Id="rId5" Type="http://schemas.openxmlformats.org/officeDocument/2006/relationships/image" Target="../media/image24.png"/><Relationship Id="rId6" Type="http://schemas.openxmlformats.org/officeDocument/2006/relationships/image" Target="../media/image46.png"/><Relationship Id="rId7" Type="http://schemas.openxmlformats.org/officeDocument/2006/relationships/image" Target="../media/image29.png"/><Relationship Id="rId8" Type="http://schemas.openxmlformats.org/officeDocument/2006/relationships/image" Target="../media/image4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04D44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-3582" y="752748"/>
            <a:ext cx="1001483" cy="4744251"/>
          </a:xfrm>
          <a:custGeom>
            <a:rect b="b" l="l" r="r" t="t"/>
            <a:pathLst>
              <a:path extrusionOk="0" h="4744251" w="1001483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106" name="Google Shape;106;p15"/>
          <p:cNvSpPr/>
          <p:nvPr/>
        </p:nvSpPr>
        <p:spPr>
          <a:xfrm>
            <a:off x="7987094" y="761999"/>
            <a:ext cx="4208489" cy="5334001"/>
          </a:xfrm>
          <a:custGeom>
            <a:rect b="b" l="l" r="r" t="t"/>
            <a:pathLst>
              <a:path extrusionOk="0" h="5334001" w="4208489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</p:sp>
      <p:sp>
        <p:nvSpPr>
          <p:cNvPr id="107" name="Google Shape;107;p15"/>
          <p:cNvSpPr/>
          <p:nvPr/>
        </p:nvSpPr>
        <p:spPr>
          <a:xfrm>
            <a:off x="706460" y="2644169"/>
            <a:ext cx="757207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פָּרָשַׁת יִתְרוֹ</a:t>
            </a:r>
            <a:endParaRPr b="0" i="0" sz="96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11322416" y="162834"/>
            <a:ext cx="68755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בס"ד</a:t>
            </a:r>
            <a:endParaRPr b="1" i="0" sz="2000" u="none" cap="none" strike="noStrike"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8595806" y="6215390"/>
            <a:ext cx="325635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5" name="Google Shape;115;p16"/>
          <p:cNvSpPr/>
          <p:nvPr/>
        </p:nvSpPr>
        <p:spPr>
          <a:xfrm rot="10800000">
            <a:off x="0" y="762000"/>
            <a:ext cx="4208489" cy="5334001"/>
          </a:xfrm>
          <a:custGeom>
            <a:rect b="b" l="l" r="r" t="t"/>
            <a:pathLst>
              <a:path extrusionOk="0" h="5334001" w="4208489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6" name="Google Shape;116;p16"/>
          <p:cNvSpPr/>
          <p:nvPr/>
        </p:nvSpPr>
        <p:spPr>
          <a:xfrm rot="10800000">
            <a:off x="11190517" y="1056875"/>
            <a:ext cx="1001483" cy="4744251"/>
          </a:xfrm>
          <a:custGeom>
            <a:rect b="b" l="l" r="r" t="t"/>
            <a:pathLst>
              <a:path extrusionOk="0" h="4744251" w="1001483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7" name="Google Shape;117;p16"/>
          <p:cNvSpPr/>
          <p:nvPr/>
        </p:nvSpPr>
        <p:spPr>
          <a:xfrm>
            <a:off x="3913465" y="2053956"/>
            <a:ext cx="7572076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rPr>
              <a:t>יִתְרוֹ מַגִּיעַ לַמִּדְבָּר</a:t>
            </a:r>
            <a:endParaRPr b="0" i="0" sz="9600" u="none" cap="none" strike="noStrike">
              <a:solidFill>
                <a:srgbClr val="6F664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40676" y="6276945"/>
            <a:ext cx="32563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6F6649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397565" y="257410"/>
            <a:ext cx="1139687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וַיִּשְׁמַ֞ע יִתְר֨וֹ כֹהֵ֤ן מִדְיָן֙ חֹתֵ֣ן משֶׁ֔ה אֵת֩ כָּל־אֲשֶׁ֨ר עָשָׂ֤ה אֱלֹקִים֙ לְמשֶׁ֔ה וּלְיִשְׂרָאֵ֖ל עַמּ֑וֹ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כִּֽי־הוֹצִ֧יא ה' אֶת־יִשְׂרָאֵ֖ל מִמִּצְרָֽיִם: וַיִּקַּ֗ח יִתְרוֹ֙ חֹתֵ֣ן משֶׁ֔ה אֶת־צִפֹּרָ֖ה אֵ֣שֶׁת משֶׁ֑ה אַחַ֖ר שִׁלּוּחֶֽיהָ: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וְאֵ֖ת שְׁנֵ֣י בָנֶ֑יהָ אֲשֶׁ֨ר שֵׁ֤ם הָֽאֶחָד֙ גֵּֽרְשֹׁ֔ם כִּ֣י אָמַ֔ר גֵּ֣ר הָיִ֔יתִי בְּאֶ֖רֶץ נָכְרִיָּֽה: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וְשֵׁ֥ם הָֽאֶחָ֖ד אֱלִיעֶ֑זֶר כִּֽי־אֱלֹהֵ֤י אָבִי֙ בְּעֶזְרִ֔י וַיַּצִּלֵ֖נִי מֵחֶ֥רֶב פַּרְעֹֽה:</a:t>
            </a:r>
            <a:endParaRPr b="0" i="0" sz="1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26" name="Google Shape;126;p17"/>
          <p:cNvGrpSpPr/>
          <p:nvPr/>
        </p:nvGrpSpPr>
        <p:grpSpPr>
          <a:xfrm flipH="1">
            <a:off x="190313" y="2619568"/>
            <a:ext cx="1889493" cy="1612579"/>
            <a:chOff x="9601201" y="3890074"/>
            <a:chExt cx="1816329" cy="1612579"/>
          </a:xfrm>
        </p:grpSpPr>
        <p:sp>
          <p:nvSpPr>
            <p:cNvPr id="127" name="Google Shape;127;p17"/>
            <p:cNvSpPr/>
            <p:nvPr/>
          </p:nvSpPr>
          <p:spPr>
            <a:xfrm>
              <a:off x="9624448" y="3890074"/>
              <a:ext cx="1793082" cy="883403"/>
            </a:xfrm>
            <a:prstGeom prst="homePlate">
              <a:avLst>
                <a:gd fmla="val 50000" name="adj"/>
              </a:avLst>
            </a:prstGeom>
            <a:solidFill>
              <a:schemeClr val="lt1"/>
            </a:solidFill>
            <a:ln cap="flat" cmpd="sng" w="10775">
              <a:solidFill>
                <a:srgbClr val="AF6D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9601201" y="3890075"/>
              <a:ext cx="162732" cy="1612578"/>
            </a:xfrm>
            <a:prstGeom prst="roundRect">
              <a:avLst>
                <a:gd fmla="val 16667" name="adj"/>
              </a:avLst>
            </a:prstGeom>
            <a:solidFill>
              <a:srgbClr val="AF6D33"/>
            </a:solidFill>
            <a:ln cap="flat" cmpd="sng" w="10775">
              <a:solidFill>
                <a:srgbClr val="AF6D3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9787180" y="4008609"/>
              <a:ext cx="13498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iw-IL" sz="3600" u="none" cap="none" strike="noStrike">
                  <a:solidFill>
                    <a:schemeClr val="dk1"/>
                  </a:solidFill>
                  <a:latin typeface="David"/>
                  <a:ea typeface="David"/>
                  <a:cs typeface="David"/>
                  <a:sym typeface="David"/>
                </a:rPr>
                <a:t>הַמִּדְבָּר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30" name="Google Shape;130;p17"/>
          <p:cNvCxnSpPr/>
          <p:nvPr/>
        </p:nvCxnSpPr>
        <p:spPr>
          <a:xfrm rot="10800000">
            <a:off x="3202508" y="2518348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1" name="Google Shape;131;p17"/>
          <p:cNvSpPr txBox="1"/>
          <p:nvPr/>
        </p:nvSpPr>
        <p:spPr>
          <a:xfrm>
            <a:off x="1154528" y="1536762"/>
            <a:ext cx="1037855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כַּאֲשֶׁר שָׁמַע יִתְרוֹ עַל יְצִיאַת בְּנֵי יִשְׂרָאֵל מִמִּצְרַיִם, קְרִיעַת יַם סוּף וּמִלְחֶמֶת עֲמָלֵק, הֶחְלִיט לְהִתְגַּיֵּר.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יִתְרוֹ לָקַח אִתּוֹ אֶת צִפֹּרָה בִּתּוֹ (אִשְׁתּוֹ שֶׁל מֹשֶׁה) וְאֶת שְׁנֵי בָּנֶיהָ גֵּרְשֹׁם וֶאֱלִיעֶזֶר.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הֵם הָלְכוּ לַמִּדְבָּר לִפְגֹּשׁ אֶת מֹשֶׁה וּבְנֵי יִשְׂרָאֵל.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8759687" y="2619568"/>
            <a:ext cx="2663687" cy="1563939"/>
          </a:xfrm>
          <a:prstGeom prst="cloud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57150">
            <a:solidFill>
              <a:srgbClr val="B6AD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4889871" y="2638616"/>
            <a:ext cx="2031021" cy="1612578"/>
          </a:xfrm>
          <a:prstGeom prst="cloud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57150">
            <a:solidFill>
              <a:srgbClr val="B6AD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6545050" y="2746834"/>
            <a:ext cx="2447360" cy="1512273"/>
          </a:xfrm>
          <a:prstGeom prst="cloud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57150">
            <a:solidFill>
              <a:srgbClr val="B6AD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35" name="Google Shape;135;p17"/>
          <p:cNvGrpSpPr/>
          <p:nvPr/>
        </p:nvGrpSpPr>
        <p:grpSpPr>
          <a:xfrm>
            <a:off x="1683513" y="4572035"/>
            <a:ext cx="1144745" cy="2147448"/>
            <a:chOff x="10034283" y="4716585"/>
            <a:chExt cx="1064116" cy="1914056"/>
          </a:xfrm>
        </p:grpSpPr>
        <p:grpSp>
          <p:nvGrpSpPr>
            <p:cNvPr id="136" name="Google Shape;136;p17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137" name="Google Shape;137;p17"/>
              <p:cNvPicPr preferRelativeResize="0"/>
              <p:nvPr/>
            </p:nvPicPr>
            <p:blipFill rotWithShape="1">
              <a:blip r:embed="rId6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8" name="Google Shape;138;p17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139" name="Google Shape;139;p17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יִתְרוֹ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" name="Google Shape;140;p17"/>
          <p:cNvGrpSpPr/>
          <p:nvPr/>
        </p:nvGrpSpPr>
        <p:grpSpPr>
          <a:xfrm>
            <a:off x="4480404" y="4624600"/>
            <a:ext cx="1190208" cy="2159020"/>
            <a:chOff x="3785397" y="4717504"/>
            <a:chExt cx="1042290" cy="1867098"/>
          </a:xfrm>
        </p:grpSpPr>
        <p:pic>
          <p:nvPicPr>
            <p:cNvPr id="141" name="Google Shape;141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785397" y="4717504"/>
              <a:ext cx="1042290" cy="18670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17"/>
            <p:cNvSpPr/>
            <p:nvPr/>
          </p:nvSpPr>
          <p:spPr>
            <a:xfrm>
              <a:off x="3854007" y="5077254"/>
              <a:ext cx="872275" cy="369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צִפּוֹרָה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17"/>
          <p:cNvGrpSpPr/>
          <p:nvPr/>
        </p:nvGrpSpPr>
        <p:grpSpPr>
          <a:xfrm>
            <a:off x="3546438" y="4731924"/>
            <a:ext cx="1130735" cy="2078188"/>
            <a:chOff x="10034283" y="4716585"/>
            <a:chExt cx="1064116" cy="1914056"/>
          </a:xfrm>
        </p:grpSpPr>
        <p:grpSp>
          <p:nvGrpSpPr>
            <p:cNvPr id="144" name="Google Shape;144;p17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145" name="Google Shape;145;p17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6" name="Google Shape;146;p17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147" name="Google Shape;147;p17"/>
            <p:cNvSpPr/>
            <p:nvPr/>
          </p:nvSpPr>
          <p:spPr>
            <a:xfrm>
              <a:off x="10180050" y="5182084"/>
              <a:ext cx="767071" cy="232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גֵּרְשֹׁם</a:t>
              </a:r>
              <a:endParaRPr b="0" i="0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148" name="Google Shape;148;p17"/>
          <p:cNvGrpSpPr/>
          <p:nvPr/>
        </p:nvGrpSpPr>
        <p:grpSpPr>
          <a:xfrm>
            <a:off x="2639895" y="4794258"/>
            <a:ext cx="1139788" cy="1970863"/>
            <a:chOff x="10034283" y="4716585"/>
            <a:chExt cx="1064116" cy="1914056"/>
          </a:xfrm>
        </p:grpSpPr>
        <p:grpSp>
          <p:nvGrpSpPr>
            <p:cNvPr id="149" name="Google Shape;149;p17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150" name="Google Shape;150;p17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1" name="Google Shape;151;p17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152" name="Google Shape;152;p17"/>
            <p:cNvSpPr/>
            <p:nvPr/>
          </p:nvSpPr>
          <p:spPr>
            <a:xfrm>
              <a:off x="10180050" y="5182084"/>
              <a:ext cx="767071" cy="232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אֱלִיעֶזֶר</a:t>
              </a:r>
              <a:endParaRPr b="0" i="0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sp>
        <p:nvSpPr>
          <p:cNvPr id="153" name="Google Shape;153;p17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0" name="Google Shape;160;p18"/>
          <p:cNvSpPr txBox="1"/>
          <p:nvPr/>
        </p:nvSpPr>
        <p:spPr>
          <a:xfrm>
            <a:off x="397565" y="415171"/>
            <a:ext cx="1139687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וַיָּבֹ֞א יִתְר֨וֹ חֹתֵ֥ן משֶׁ֛ה וּבָנָ֥יו וְאִשְׁתּ֖וֹ אֶל־משֶׁ֑ה אֶל־הַמִּדְבָּ֕ר אֲשֶׁר־ה֛וּא חֹנֶ֥ה שָׁ֖ם הַ֥ר הָֽאֱלֹהִֽים: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וַיֹּ֨אמֶר֙ אֶל־משֶׁ֔ה אֲנִ֛י חֹֽתֶנְךָ֥ יִתְר֖וֹ בָּ֣א אֵלֶ֑יךָ וְאִ֨שְׁתְּךָ֔ וּשְׁנֵ֥י בָנֶ֖יהָ עִמָּֽהּ: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וַיֵּצֵ֨א משֶׁ֜ה לִקְרַ֣את חֹֽתְנ֗וֹ וַיִּשְׁתַּ֨חוּ֙ וַיִּשַּׁק־ל֔וֹ וַיִּשְׁאֲל֥וּ אִֽישׁ־לְרֵעֵ֖הוּ לְשָׁל֑וֹם וַיָּבֹ֖אוּ הָאֹֽהֱלָה:</a:t>
            </a:r>
            <a:endParaRPr b="0" i="0" sz="1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61" name="Google Shape;161;p18"/>
          <p:cNvGrpSpPr/>
          <p:nvPr/>
        </p:nvGrpSpPr>
        <p:grpSpPr>
          <a:xfrm>
            <a:off x="8031587" y="4337133"/>
            <a:ext cx="1144745" cy="2147448"/>
            <a:chOff x="10034283" y="4716585"/>
            <a:chExt cx="1064116" cy="1914056"/>
          </a:xfrm>
        </p:grpSpPr>
        <p:grpSp>
          <p:nvGrpSpPr>
            <p:cNvPr id="162" name="Google Shape;162;p18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163" name="Google Shape;163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4" name="Google Shape;164;p1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165" name="Google Shape;165;p18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יִתְרוֹ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6" name="Google Shape;166;p18"/>
          <p:cNvGrpSpPr/>
          <p:nvPr/>
        </p:nvGrpSpPr>
        <p:grpSpPr>
          <a:xfrm>
            <a:off x="10828478" y="4389698"/>
            <a:ext cx="1190208" cy="2159020"/>
            <a:chOff x="3785397" y="4717504"/>
            <a:chExt cx="1042290" cy="1867098"/>
          </a:xfrm>
        </p:grpSpPr>
        <p:pic>
          <p:nvPicPr>
            <p:cNvPr id="167" name="Google Shape;167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85397" y="4717504"/>
              <a:ext cx="1042290" cy="18670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8"/>
            <p:cNvSpPr/>
            <p:nvPr/>
          </p:nvSpPr>
          <p:spPr>
            <a:xfrm>
              <a:off x="3854007" y="5077254"/>
              <a:ext cx="872275" cy="369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צִפּוֹרָה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" name="Google Shape;169;p18"/>
          <p:cNvGrpSpPr/>
          <p:nvPr/>
        </p:nvGrpSpPr>
        <p:grpSpPr>
          <a:xfrm>
            <a:off x="9894512" y="4497022"/>
            <a:ext cx="1130735" cy="2078188"/>
            <a:chOff x="10034283" y="4716585"/>
            <a:chExt cx="1064116" cy="1914056"/>
          </a:xfrm>
        </p:grpSpPr>
        <p:grpSp>
          <p:nvGrpSpPr>
            <p:cNvPr id="170" name="Google Shape;170;p18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171" name="Google Shape;171;p18"/>
              <p:cNvPicPr preferRelativeResize="0"/>
              <p:nvPr/>
            </p:nvPicPr>
            <p:blipFill rotWithShape="1">
              <a:blip r:embed="rId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2" name="Google Shape;172;p1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173" name="Google Shape;173;p18"/>
            <p:cNvSpPr/>
            <p:nvPr/>
          </p:nvSpPr>
          <p:spPr>
            <a:xfrm>
              <a:off x="10180050" y="5182084"/>
              <a:ext cx="767071" cy="232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גֵּרְשֹׁם</a:t>
              </a:r>
              <a:endParaRPr b="0" i="0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174" name="Google Shape;174;p18"/>
          <p:cNvGrpSpPr/>
          <p:nvPr/>
        </p:nvGrpSpPr>
        <p:grpSpPr>
          <a:xfrm>
            <a:off x="8987969" y="4559356"/>
            <a:ext cx="1139788" cy="1970863"/>
            <a:chOff x="10034283" y="4716585"/>
            <a:chExt cx="1064116" cy="1914056"/>
          </a:xfrm>
        </p:grpSpPr>
        <p:grpSp>
          <p:nvGrpSpPr>
            <p:cNvPr id="175" name="Google Shape;175;p18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176" name="Google Shape;176;p18"/>
              <p:cNvPicPr preferRelativeResize="0"/>
              <p:nvPr/>
            </p:nvPicPr>
            <p:blipFill rotWithShape="1">
              <a:blip r:embed="rId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7" name="Google Shape;177;p1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178" name="Google Shape;178;p18"/>
            <p:cNvSpPr/>
            <p:nvPr/>
          </p:nvSpPr>
          <p:spPr>
            <a:xfrm>
              <a:off x="10180050" y="5182084"/>
              <a:ext cx="767071" cy="232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אֱלִיעֶזֶר</a:t>
              </a:r>
              <a:endParaRPr b="0" i="0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cxnSp>
        <p:nvCxnSpPr>
          <p:cNvPr id="179" name="Google Shape;179;p18"/>
          <p:cNvCxnSpPr/>
          <p:nvPr/>
        </p:nvCxnSpPr>
        <p:spPr>
          <a:xfrm rot="10800000">
            <a:off x="3202508" y="2518348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0" name="Google Shape;180;p18"/>
          <p:cNvSpPr txBox="1"/>
          <p:nvPr/>
        </p:nvSpPr>
        <p:spPr>
          <a:xfrm>
            <a:off x="1154528" y="1536762"/>
            <a:ext cx="1037855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יִתְרוֹ, בָּנָיו שֶׁל מֹשֶׁה וְאִשְׁתּוֹ צִפֹּרָה בָּאוּ לַמִּדְבָּר לְיַד הַר סִינַי שֶׁשָּׁם הָיָה מֹשֶׁה.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יִתְרוֹ שָׁלַח שָׁלִיחַ לְהוֹדִיעַ לְמֹשֶׁה שֶׁהוּא בָּא אֵלָיו עִם אִשְׁתּוֹ וּבָנָיו.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יָצָא לִקְרַאת יִתְרוֹ חָמִיו, לְקַבֵּל אֶת פָּנָיו. מֹשֶׁה הִשְׁתַּחֲוָה וְנִשֵּׁק אוֹתוֹ וְשָׁאַל לִשְׁלוֹמוֹ.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8"/>
          <p:cNvSpPr/>
          <p:nvPr/>
        </p:nvSpPr>
        <p:spPr>
          <a:xfrm flipH="1">
            <a:off x="-119271" y="4064000"/>
            <a:ext cx="12412871" cy="2830285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82" name="Google Shape;182;p18"/>
          <p:cNvGrpSpPr/>
          <p:nvPr/>
        </p:nvGrpSpPr>
        <p:grpSpPr>
          <a:xfrm>
            <a:off x="4596195" y="4488920"/>
            <a:ext cx="1309971" cy="2147448"/>
            <a:chOff x="6000063" y="4510514"/>
            <a:chExt cx="1131463" cy="1914056"/>
          </a:xfrm>
        </p:grpSpPr>
        <p:pic>
          <p:nvPicPr>
            <p:cNvPr descr="מקל פילאטיס מייפל - Kassai" id="183" name="Google Shape;183;p18"/>
            <p:cNvPicPr preferRelativeResize="0"/>
            <p:nvPr/>
          </p:nvPicPr>
          <p:blipFill rotWithShape="1">
            <a:blip r:embed="rId6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4" name="Google Shape;184;p18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85" name="Google Shape;185;p18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86" name="Google Shape;186;p18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87" name="Google Shape;187;p18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88" name="Google Shape;188;p18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9" name="Google Shape;189;p18"/>
          <p:cNvGrpSpPr/>
          <p:nvPr/>
        </p:nvGrpSpPr>
        <p:grpSpPr>
          <a:xfrm>
            <a:off x="-318682" y="2697099"/>
            <a:ext cx="5786982" cy="2784971"/>
            <a:chOff x="9223156" y="4935658"/>
            <a:chExt cx="3290986" cy="1248074"/>
          </a:xfrm>
        </p:grpSpPr>
        <p:sp>
          <p:nvSpPr>
            <p:cNvPr id="190" name="Google Shape;190;p18"/>
            <p:cNvSpPr/>
            <p:nvPr/>
          </p:nvSpPr>
          <p:spPr>
            <a:xfrm>
              <a:off x="9223156" y="4935658"/>
              <a:ext cx="3290986" cy="1248074"/>
            </a:xfrm>
            <a:prstGeom prst="irregularSeal2">
              <a:avLst/>
            </a:prstGeom>
            <a:solidFill>
              <a:schemeClr val="accent1"/>
            </a:solidFill>
            <a:ln cap="flat" cmpd="sng" w="17125">
              <a:solidFill>
                <a:srgbClr val="F9F9F9">
                  <a:alpha val="4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1" name="Google Shape;191;p18"/>
            <p:cNvSpPr/>
            <p:nvPr/>
          </p:nvSpPr>
          <p:spPr>
            <a:xfrm rot="-558143">
              <a:off x="9533058" y="5362579"/>
              <a:ext cx="2518871" cy="4827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iw-IL" sz="1600" u="none" cap="none" strike="noStrik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כָּבוֹד גָּדוֹל הִתְכַּבֵּד יִתְרוֹ בְּאוֹתָהּ שָׁעָה: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iw-IL" sz="1600" u="none" cap="none" strike="noStrik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כְּשֶׁיָּצָא מֹשֶׁה, יָצְאוּ אַחֲרָיו אַהֲרֹן וּבָנָיו: נָדָב וְאָבִיהוּ.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iw-IL" sz="1600" u="none" cap="none" strike="noStrik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רָאוּ אוֹתָם רַבִּים מִבְּנֵי יִשְׂרָאֵל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iw-IL" sz="1600" u="none" cap="none" strike="noStrik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וְיָצְאוּ גַּם הֵם לִקְרַאת יִתְרוֹ.</a:t>
              </a:r>
              <a:endParaRPr b="0" i="0" sz="16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92" name="Google Shape;192;p18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8" name="Google Shape;198;p19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388730" y="531121"/>
            <a:ext cx="113968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וַיְסַפֵּ֤ר משֶׁה֙ לְחֹ֣תְנ֔וֹ אֵת֩ כָּל־אֲשֶׁ֨ר עָשָׂ֤ה ה' לְפַרְעֹ֣ה וּלְמִצְרַ֔יִם עַ֖ל אוֹדֹ֣ת יִשְׂרָאֵ֑ל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אֵ֤ת כָּל־הַתְּלָאָה֙ אֲשֶׁ֣ר מְצָאָ֣תַם בַּדֶּ֔רֶךְ וַיַּצִּלֵ֖ם ה':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19"/>
          <p:cNvGrpSpPr/>
          <p:nvPr/>
        </p:nvGrpSpPr>
        <p:grpSpPr>
          <a:xfrm>
            <a:off x="6677301" y="4382771"/>
            <a:ext cx="1144745" cy="2147448"/>
            <a:chOff x="10034283" y="4716585"/>
            <a:chExt cx="1064116" cy="1914056"/>
          </a:xfrm>
        </p:grpSpPr>
        <p:grpSp>
          <p:nvGrpSpPr>
            <p:cNvPr id="201" name="Google Shape;201;p19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202" name="Google Shape;202;p19"/>
              <p:cNvPicPr preferRelativeResize="0"/>
              <p:nvPr/>
            </p:nvPicPr>
            <p:blipFill rotWithShape="1">
              <a:blip r:embed="rId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1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204" name="Google Shape;204;p19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יִתְרוֹ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205;p19"/>
          <p:cNvGrpSpPr/>
          <p:nvPr/>
        </p:nvGrpSpPr>
        <p:grpSpPr>
          <a:xfrm>
            <a:off x="10828478" y="4389698"/>
            <a:ext cx="1190208" cy="2159020"/>
            <a:chOff x="3785397" y="4717504"/>
            <a:chExt cx="1042290" cy="1867098"/>
          </a:xfrm>
        </p:grpSpPr>
        <p:pic>
          <p:nvPicPr>
            <p:cNvPr id="206" name="Google Shape;20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85397" y="4717504"/>
              <a:ext cx="1042290" cy="18670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19"/>
            <p:cNvSpPr/>
            <p:nvPr/>
          </p:nvSpPr>
          <p:spPr>
            <a:xfrm>
              <a:off x="3854007" y="5077254"/>
              <a:ext cx="872275" cy="369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צִפּוֹרָה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19"/>
          <p:cNvGrpSpPr/>
          <p:nvPr/>
        </p:nvGrpSpPr>
        <p:grpSpPr>
          <a:xfrm>
            <a:off x="9894512" y="4497022"/>
            <a:ext cx="1130735" cy="2078188"/>
            <a:chOff x="10034283" y="4716585"/>
            <a:chExt cx="1064116" cy="1914056"/>
          </a:xfrm>
        </p:grpSpPr>
        <p:grpSp>
          <p:nvGrpSpPr>
            <p:cNvPr id="209" name="Google Shape;209;p19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210" name="Google Shape;210;p19"/>
              <p:cNvPicPr preferRelativeResize="0"/>
              <p:nvPr/>
            </p:nvPicPr>
            <p:blipFill rotWithShape="1">
              <a:blip r:embed="rId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1" name="Google Shape;211;p1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212" name="Google Shape;212;p19"/>
            <p:cNvSpPr/>
            <p:nvPr/>
          </p:nvSpPr>
          <p:spPr>
            <a:xfrm>
              <a:off x="10180050" y="5182084"/>
              <a:ext cx="767071" cy="232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גֵּרְשֹׁם</a:t>
              </a:r>
              <a:endParaRPr b="0" i="0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213" name="Google Shape;213;p19"/>
          <p:cNvGrpSpPr/>
          <p:nvPr/>
        </p:nvGrpSpPr>
        <p:grpSpPr>
          <a:xfrm>
            <a:off x="8987969" y="4559356"/>
            <a:ext cx="1139788" cy="1970863"/>
            <a:chOff x="10034283" y="4716585"/>
            <a:chExt cx="1064116" cy="1914056"/>
          </a:xfrm>
        </p:grpSpPr>
        <p:grpSp>
          <p:nvGrpSpPr>
            <p:cNvPr id="214" name="Google Shape;214;p19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215" name="Google Shape;215;p19"/>
              <p:cNvPicPr preferRelativeResize="0"/>
              <p:nvPr/>
            </p:nvPicPr>
            <p:blipFill rotWithShape="1">
              <a:blip r:embed="rId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6" name="Google Shape;216;p1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217" name="Google Shape;217;p19"/>
            <p:cNvSpPr/>
            <p:nvPr/>
          </p:nvSpPr>
          <p:spPr>
            <a:xfrm>
              <a:off x="10180050" y="5182084"/>
              <a:ext cx="767071" cy="232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w-IL" sz="14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אֱלִיעֶזֶר</a:t>
              </a:r>
              <a:endParaRPr b="0" i="0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cxnSp>
        <p:nvCxnSpPr>
          <p:cNvPr id="218" name="Google Shape;218;p19"/>
          <p:cNvCxnSpPr/>
          <p:nvPr/>
        </p:nvCxnSpPr>
        <p:spPr>
          <a:xfrm rot="10800000">
            <a:off x="3202508" y="2460092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9" name="Google Shape;219;p19"/>
          <p:cNvSpPr txBox="1"/>
          <p:nvPr/>
        </p:nvSpPr>
        <p:spPr>
          <a:xfrm>
            <a:off x="906722" y="1536762"/>
            <a:ext cx="1037855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סִפֵּר לְיִתְרוֹ אֶת כָּל הַפְּרָטִים שֶׁל יְצִיאַת מִצְרַיִם, קְרִיעַת יַם סוּף וּמִלְחֶמֶת עֲמָלֵק.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יִתְרוֹ שָׂמַח שֶׁה' הִצִּיל אֶת הַיְּהוּדִים מִמִּצְרַיִם.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יִתְרוֹ הִקְרִיב קָרְבָּנוֹת לָהּ'. אַהֲרֹן וְכֹל זִקְנֵי יִשְׂרָאֵל בָּאוּ לֶאֱכֹל סְעוּדָה עִם יִתְרוֹ.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9"/>
          <p:cNvSpPr/>
          <p:nvPr/>
        </p:nvSpPr>
        <p:spPr>
          <a:xfrm flipH="1">
            <a:off x="-119271" y="4064000"/>
            <a:ext cx="12412871" cy="2830285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221" name="Google Shape;221;p19"/>
          <p:cNvGrpSpPr/>
          <p:nvPr/>
        </p:nvGrpSpPr>
        <p:grpSpPr>
          <a:xfrm>
            <a:off x="5565227" y="4376876"/>
            <a:ext cx="1309971" cy="2147448"/>
            <a:chOff x="6000063" y="4510514"/>
            <a:chExt cx="1131463" cy="1914056"/>
          </a:xfrm>
        </p:grpSpPr>
        <p:pic>
          <p:nvPicPr>
            <p:cNvPr descr="מקל פילאטיס מייפל - Kassai" id="222" name="Google Shape;222;p19"/>
            <p:cNvPicPr preferRelativeResize="0"/>
            <p:nvPr/>
          </p:nvPicPr>
          <p:blipFill rotWithShape="1">
            <a:blip r:embed="rId6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3" name="Google Shape;223;p19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224" name="Google Shape;224;p19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225" name="Google Shape;225;p19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6" name="Google Shape;226;p19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227" name="Google Shape;227;p19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28" name="Google Shape;228;p19"/>
          <p:cNvSpPr/>
          <p:nvPr/>
        </p:nvSpPr>
        <p:spPr>
          <a:xfrm>
            <a:off x="3226315" y="2730264"/>
            <a:ext cx="2394352" cy="1803035"/>
          </a:xfrm>
          <a:prstGeom prst="wedgeEllipseCallout">
            <a:avLst>
              <a:gd fmla="val 63156" name="adj1"/>
              <a:gd fmla="val 60219" name="adj2"/>
            </a:avLst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 cap="flat" cmpd="sng" w="38100">
            <a:solidFill>
              <a:srgbClr val="4D7D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229" name="Google Shape;229;p19"/>
          <p:cNvGrpSpPr/>
          <p:nvPr/>
        </p:nvGrpSpPr>
        <p:grpSpPr>
          <a:xfrm>
            <a:off x="7801353" y="2679627"/>
            <a:ext cx="3213575" cy="1754653"/>
            <a:chOff x="-2195472" y="5554555"/>
            <a:chExt cx="5494960" cy="4354626"/>
          </a:xfrm>
        </p:grpSpPr>
        <p:sp>
          <p:nvSpPr>
            <p:cNvPr id="230" name="Google Shape;230;p19"/>
            <p:cNvSpPr/>
            <p:nvPr/>
          </p:nvSpPr>
          <p:spPr>
            <a:xfrm>
              <a:off x="-2195472" y="5554555"/>
              <a:ext cx="5494960" cy="4354626"/>
            </a:xfrm>
            <a:prstGeom prst="wedgeEllipseCallout">
              <a:avLst>
                <a:gd fmla="val -58530" name="adj1"/>
                <a:gd fmla="val 66049" name="adj2"/>
              </a:avLst>
            </a:prstGeom>
            <a:solidFill>
              <a:schemeClr val="lt1"/>
            </a:solidFill>
            <a:ln cap="flat" cmpd="sng" w="38100">
              <a:solidFill>
                <a:srgbClr val="8D873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-1819279" y="6340843"/>
              <a:ext cx="4742571" cy="27497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מְבֹרָךְ ה' שֶׁהִצִּיל אֶ</a:t>
              </a:r>
              <a:r>
                <a:rPr b="0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עַם יִשְׂרָאֵל מִמִּצְרַיִם שֶׁהִיא אֻמָּה קָשָׁה וְהַמֶּלֶךְ קָשֶׁה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וּמֵהָעֲבוֹדָה הַקָּשֶׁה שֶׁעָבְדוּ שָׁם.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19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8" name="Google Shape;238;p20"/>
          <p:cNvSpPr/>
          <p:nvPr/>
        </p:nvSpPr>
        <p:spPr>
          <a:xfrm rot="10800000">
            <a:off x="0" y="762000"/>
            <a:ext cx="4208489" cy="5334001"/>
          </a:xfrm>
          <a:custGeom>
            <a:rect b="b" l="l" r="r" t="t"/>
            <a:pathLst>
              <a:path extrusionOk="0" h="5334001" w="4208489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39" name="Google Shape;239;p20"/>
          <p:cNvSpPr/>
          <p:nvPr/>
        </p:nvSpPr>
        <p:spPr>
          <a:xfrm rot="10800000">
            <a:off x="11190517" y="1056875"/>
            <a:ext cx="1001483" cy="4744251"/>
          </a:xfrm>
          <a:custGeom>
            <a:rect b="b" l="l" r="r" t="t"/>
            <a:pathLst>
              <a:path extrusionOk="0" h="4744251" w="1001483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40" name="Google Shape;240;p20"/>
          <p:cNvSpPr/>
          <p:nvPr/>
        </p:nvSpPr>
        <p:spPr>
          <a:xfrm>
            <a:off x="3913465" y="2644170"/>
            <a:ext cx="757207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rPr>
              <a:t>עֲצַת יִתְרוֹ</a:t>
            </a:r>
            <a:endParaRPr b="0" i="0" sz="9600" u="none" cap="none" strike="noStrike">
              <a:solidFill>
                <a:srgbClr val="6F664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1" name="Google Shape;241;p20"/>
          <p:cNvSpPr txBox="1"/>
          <p:nvPr/>
        </p:nvSpPr>
        <p:spPr>
          <a:xfrm>
            <a:off x="140676" y="6276945"/>
            <a:ext cx="32563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6F6649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1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8" name="Google Shape;248;p21"/>
          <p:cNvSpPr txBox="1"/>
          <p:nvPr/>
        </p:nvSpPr>
        <p:spPr>
          <a:xfrm>
            <a:off x="541689" y="588331"/>
            <a:ext cx="110956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וַֽיְהִי֙ מִמָּ֣חֳרָ֔ת וַיֵּ֥שֶׁב משֶׁ֖ה לִשְׁפֹּ֣ט אֶת־הָעָ֑ם וַיַּֽעֲמֹ֤ד הָעָם֙ עַל־משֶׁ֔ה מִן־הַבֹּ֖קֶר עַד־הָעָֽרֶב: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9" name="Google Shape;249;p21"/>
          <p:cNvCxnSpPr/>
          <p:nvPr/>
        </p:nvCxnSpPr>
        <p:spPr>
          <a:xfrm rot="10800000">
            <a:off x="3202508" y="2798021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0" name="Google Shape;250;p21"/>
          <p:cNvSpPr txBox="1"/>
          <p:nvPr/>
        </p:nvSpPr>
        <p:spPr>
          <a:xfrm>
            <a:off x="906722" y="1536762"/>
            <a:ext cx="103785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בְּמוֹצָאֵי יוֹם הַכִּפּוּרִים (לְמָחֳרָת הַיְּרִידָה שֶׁל מֹשֶׁה מֵהַר סִינַי עִם הַלּוּחוֹת הַשְּׁנִיִּים),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יָשַׁב מֹשֶׁה לִשְׁפֹּט אֶת הָעָם.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הָעָם עָמְדוּ מִבֹּקֶר עַד עֶרֶב בַּתּוֹר לְהִשָּׁפֵט אֵצֶל מֹשֶׁה.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הָיָה עָסוּק כָּל הַזְּמַן לָדוּן לָהֶם דִּינִים.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21"/>
          <p:cNvGrpSpPr/>
          <p:nvPr/>
        </p:nvGrpSpPr>
        <p:grpSpPr>
          <a:xfrm>
            <a:off x="-1250050" y="3174082"/>
            <a:ext cx="5200475" cy="3405622"/>
            <a:chOff x="-1433148" y="2677946"/>
            <a:chExt cx="5200475" cy="4010632"/>
          </a:xfrm>
        </p:grpSpPr>
        <p:pic>
          <p:nvPicPr>
            <p:cNvPr descr="השכרת אוהלים ללינה - מבצעים ובחירת האוהל הנכון למטרה שלכם" id="252" name="Google Shape;252;p21"/>
            <p:cNvPicPr preferRelativeResize="0"/>
            <p:nvPr/>
          </p:nvPicPr>
          <p:blipFill rotWithShape="1">
            <a:blip r:embed="rId3">
              <a:alphaModFix/>
            </a:blip>
            <a:srcRect b="20311" l="9532" r="10175" t="18137"/>
            <a:stretch/>
          </p:blipFill>
          <p:spPr>
            <a:xfrm flipH="1">
              <a:off x="-1433148" y="2677946"/>
              <a:ext cx="5200475" cy="40106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21"/>
            <p:cNvSpPr/>
            <p:nvPr/>
          </p:nvSpPr>
          <p:spPr>
            <a:xfrm>
              <a:off x="397565" y="2965677"/>
              <a:ext cx="15840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iw-IL" sz="32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אֹהֶל מֹשֶׁה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p21"/>
          <p:cNvGrpSpPr/>
          <p:nvPr/>
        </p:nvGrpSpPr>
        <p:grpSpPr>
          <a:xfrm>
            <a:off x="5225369" y="4310283"/>
            <a:ext cx="691828" cy="1390090"/>
            <a:chOff x="2512494" y="4064376"/>
            <a:chExt cx="1097712" cy="2524401"/>
          </a:xfrm>
        </p:grpSpPr>
        <p:pic>
          <p:nvPicPr>
            <p:cNvPr descr="איש" id="255" name="Google Shape;255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57" name="Google Shape;257;p21"/>
          <p:cNvGrpSpPr/>
          <p:nvPr/>
        </p:nvGrpSpPr>
        <p:grpSpPr>
          <a:xfrm>
            <a:off x="4821062" y="4368373"/>
            <a:ext cx="691828" cy="1390090"/>
            <a:chOff x="2512494" y="4064376"/>
            <a:chExt cx="1097712" cy="2524401"/>
          </a:xfrm>
        </p:grpSpPr>
        <p:pic>
          <p:nvPicPr>
            <p:cNvPr descr="איש" id="258" name="Google Shape;258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" name="Google Shape;259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60" name="Google Shape;260;p21"/>
          <p:cNvGrpSpPr/>
          <p:nvPr/>
        </p:nvGrpSpPr>
        <p:grpSpPr>
          <a:xfrm>
            <a:off x="4733225" y="4784859"/>
            <a:ext cx="691828" cy="1390090"/>
            <a:chOff x="2512494" y="4064376"/>
            <a:chExt cx="1097712" cy="2524401"/>
          </a:xfrm>
        </p:grpSpPr>
        <p:pic>
          <p:nvPicPr>
            <p:cNvPr descr="איש" id="261" name="Google Shape;261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63" name="Google Shape;263;p21"/>
          <p:cNvGrpSpPr/>
          <p:nvPr/>
        </p:nvGrpSpPr>
        <p:grpSpPr>
          <a:xfrm>
            <a:off x="4999658" y="5203808"/>
            <a:ext cx="691828" cy="1390090"/>
            <a:chOff x="2512494" y="4064376"/>
            <a:chExt cx="1097712" cy="2524401"/>
          </a:xfrm>
        </p:grpSpPr>
        <p:pic>
          <p:nvPicPr>
            <p:cNvPr descr="איש" id="264" name="Google Shape;264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66" name="Google Shape;266;p21"/>
          <p:cNvGrpSpPr/>
          <p:nvPr/>
        </p:nvGrpSpPr>
        <p:grpSpPr>
          <a:xfrm>
            <a:off x="5871952" y="4398091"/>
            <a:ext cx="691828" cy="1390090"/>
            <a:chOff x="2512494" y="4064376"/>
            <a:chExt cx="1097712" cy="2524401"/>
          </a:xfrm>
        </p:grpSpPr>
        <p:pic>
          <p:nvPicPr>
            <p:cNvPr descr="איש" id="267" name="Google Shape;267;p2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69" name="Google Shape;269;p21"/>
          <p:cNvGrpSpPr/>
          <p:nvPr/>
        </p:nvGrpSpPr>
        <p:grpSpPr>
          <a:xfrm>
            <a:off x="5495734" y="4398090"/>
            <a:ext cx="691828" cy="1390090"/>
            <a:chOff x="2512494" y="4064376"/>
            <a:chExt cx="1097712" cy="2524401"/>
          </a:xfrm>
        </p:grpSpPr>
        <p:pic>
          <p:nvPicPr>
            <p:cNvPr descr="איש" id="270" name="Google Shape;270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72" name="Google Shape;272;p21"/>
          <p:cNvGrpSpPr/>
          <p:nvPr/>
        </p:nvGrpSpPr>
        <p:grpSpPr>
          <a:xfrm>
            <a:off x="5710551" y="4770406"/>
            <a:ext cx="691828" cy="1390090"/>
            <a:chOff x="2512494" y="4064376"/>
            <a:chExt cx="1097712" cy="2524401"/>
          </a:xfrm>
        </p:grpSpPr>
        <p:pic>
          <p:nvPicPr>
            <p:cNvPr descr="איש" id="273" name="Google Shape;273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75" name="Google Shape;275;p21"/>
          <p:cNvGrpSpPr/>
          <p:nvPr/>
        </p:nvGrpSpPr>
        <p:grpSpPr>
          <a:xfrm>
            <a:off x="5905502" y="5215576"/>
            <a:ext cx="691828" cy="1390090"/>
            <a:chOff x="2512494" y="4064376"/>
            <a:chExt cx="1097712" cy="2524401"/>
          </a:xfrm>
        </p:grpSpPr>
        <p:pic>
          <p:nvPicPr>
            <p:cNvPr descr="איש" id="276" name="Google Shape;276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78" name="Google Shape;278;p21"/>
          <p:cNvGrpSpPr/>
          <p:nvPr/>
        </p:nvGrpSpPr>
        <p:grpSpPr>
          <a:xfrm>
            <a:off x="5437550" y="5252450"/>
            <a:ext cx="691828" cy="1390090"/>
            <a:chOff x="2512494" y="4064376"/>
            <a:chExt cx="1097712" cy="2524401"/>
          </a:xfrm>
        </p:grpSpPr>
        <p:pic>
          <p:nvPicPr>
            <p:cNvPr descr="איש" id="279" name="Google Shape;279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81" name="Google Shape;281;p21"/>
          <p:cNvGrpSpPr/>
          <p:nvPr/>
        </p:nvGrpSpPr>
        <p:grpSpPr>
          <a:xfrm>
            <a:off x="3675348" y="4404963"/>
            <a:ext cx="691828" cy="1390090"/>
            <a:chOff x="2512494" y="4064376"/>
            <a:chExt cx="1097712" cy="2524401"/>
          </a:xfrm>
        </p:grpSpPr>
        <p:pic>
          <p:nvPicPr>
            <p:cNvPr descr="איש" id="282" name="Google Shape;282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84" name="Google Shape;284;p21"/>
          <p:cNvGrpSpPr/>
          <p:nvPr/>
        </p:nvGrpSpPr>
        <p:grpSpPr>
          <a:xfrm>
            <a:off x="3271041" y="4463053"/>
            <a:ext cx="691828" cy="1390090"/>
            <a:chOff x="2512494" y="4064376"/>
            <a:chExt cx="1097712" cy="2524401"/>
          </a:xfrm>
        </p:grpSpPr>
        <p:pic>
          <p:nvPicPr>
            <p:cNvPr descr="איש" id="285" name="Google Shape;285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87" name="Google Shape;287;p21"/>
          <p:cNvGrpSpPr/>
          <p:nvPr/>
        </p:nvGrpSpPr>
        <p:grpSpPr>
          <a:xfrm>
            <a:off x="3202509" y="4969745"/>
            <a:ext cx="691828" cy="1390090"/>
            <a:chOff x="2512494" y="4064376"/>
            <a:chExt cx="1097712" cy="2524401"/>
          </a:xfrm>
        </p:grpSpPr>
        <p:pic>
          <p:nvPicPr>
            <p:cNvPr descr="איש" id="288" name="Google Shape;288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90" name="Google Shape;290;p21"/>
          <p:cNvGrpSpPr/>
          <p:nvPr/>
        </p:nvGrpSpPr>
        <p:grpSpPr>
          <a:xfrm>
            <a:off x="3449637" y="5298488"/>
            <a:ext cx="691828" cy="1390090"/>
            <a:chOff x="2512494" y="4064376"/>
            <a:chExt cx="1097712" cy="2524401"/>
          </a:xfrm>
        </p:grpSpPr>
        <p:pic>
          <p:nvPicPr>
            <p:cNvPr descr="איש" id="291" name="Google Shape;291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93" name="Google Shape;293;p21"/>
          <p:cNvGrpSpPr/>
          <p:nvPr/>
        </p:nvGrpSpPr>
        <p:grpSpPr>
          <a:xfrm>
            <a:off x="4321931" y="4492771"/>
            <a:ext cx="691828" cy="1390090"/>
            <a:chOff x="2512494" y="4064376"/>
            <a:chExt cx="1097712" cy="2524401"/>
          </a:xfrm>
        </p:grpSpPr>
        <p:pic>
          <p:nvPicPr>
            <p:cNvPr descr="איש" id="294" name="Google Shape;294;p2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96" name="Google Shape;296;p21"/>
          <p:cNvGrpSpPr/>
          <p:nvPr/>
        </p:nvGrpSpPr>
        <p:grpSpPr>
          <a:xfrm>
            <a:off x="3945713" y="4492770"/>
            <a:ext cx="691828" cy="1390090"/>
            <a:chOff x="2512494" y="4064376"/>
            <a:chExt cx="1097712" cy="2524401"/>
          </a:xfrm>
        </p:grpSpPr>
        <p:pic>
          <p:nvPicPr>
            <p:cNvPr descr="איש" id="297" name="Google Shape;297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" name="Google Shape;298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99" name="Google Shape;299;p21"/>
          <p:cNvGrpSpPr/>
          <p:nvPr/>
        </p:nvGrpSpPr>
        <p:grpSpPr>
          <a:xfrm>
            <a:off x="4160529" y="4865086"/>
            <a:ext cx="691828" cy="1390090"/>
            <a:chOff x="2512494" y="4064376"/>
            <a:chExt cx="1097712" cy="2524401"/>
          </a:xfrm>
        </p:grpSpPr>
        <p:pic>
          <p:nvPicPr>
            <p:cNvPr descr="איש" id="300" name="Google Shape;300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1" name="Google Shape;301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02" name="Google Shape;302;p21"/>
          <p:cNvGrpSpPr/>
          <p:nvPr/>
        </p:nvGrpSpPr>
        <p:grpSpPr>
          <a:xfrm>
            <a:off x="4459833" y="5227929"/>
            <a:ext cx="691828" cy="1390090"/>
            <a:chOff x="2512494" y="4064376"/>
            <a:chExt cx="1097712" cy="2524401"/>
          </a:xfrm>
        </p:grpSpPr>
        <p:pic>
          <p:nvPicPr>
            <p:cNvPr descr="איש" id="303" name="Google Shape;303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05" name="Google Shape;305;p21"/>
          <p:cNvGrpSpPr/>
          <p:nvPr/>
        </p:nvGrpSpPr>
        <p:grpSpPr>
          <a:xfrm>
            <a:off x="3908279" y="5143912"/>
            <a:ext cx="691828" cy="1390090"/>
            <a:chOff x="2512494" y="4064376"/>
            <a:chExt cx="1097712" cy="2524401"/>
          </a:xfrm>
        </p:grpSpPr>
        <p:pic>
          <p:nvPicPr>
            <p:cNvPr descr="איש" id="306" name="Google Shape;306;p2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08" name="Google Shape;308;p21"/>
          <p:cNvGrpSpPr/>
          <p:nvPr/>
        </p:nvGrpSpPr>
        <p:grpSpPr>
          <a:xfrm>
            <a:off x="8392673" y="4299361"/>
            <a:ext cx="691828" cy="1390090"/>
            <a:chOff x="2512494" y="4064376"/>
            <a:chExt cx="1097712" cy="2524401"/>
          </a:xfrm>
        </p:grpSpPr>
        <p:pic>
          <p:nvPicPr>
            <p:cNvPr descr="איש" id="309" name="Google Shape;309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11" name="Google Shape;311;p21"/>
          <p:cNvGrpSpPr/>
          <p:nvPr/>
        </p:nvGrpSpPr>
        <p:grpSpPr>
          <a:xfrm>
            <a:off x="7988366" y="4357451"/>
            <a:ext cx="691828" cy="1390090"/>
            <a:chOff x="2512494" y="4064376"/>
            <a:chExt cx="1097712" cy="2524401"/>
          </a:xfrm>
        </p:grpSpPr>
        <p:pic>
          <p:nvPicPr>
            <p:cNvPr descr="איש" id="312" name="Google Shape;312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" name="Google Shape;313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14" name="Google Shape;314;p21"/>
          <p:cNvGrpSpPr/>
          <p:nvPr/>
        </p:nvGrpSpPr>
        <p:grpSpPr>
          <a:xfrm>
            <a:off x="7900529" y="4773937"/>
            <a:ext cx="691828" cy="1390090"/>
            <a:chOff x="2512494" y="4064376"/>
            <a:chExt cx="1097712" cy="2524401"/>
          </a:xfrm>
        </p:grpSpPr>
        <p:pic>
          <p:nvPicPr>
            <p:cNvPr descr="איש" id="315" name="Google Shape;315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" name="Google Shape;316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17" name="Google Shape;317;p21"/>
          <p:cNvGrpSpPr/>
          <p:nvPr/>
        </p:nvGrpSpPr>
        <p:grpSpPr>
          <a:xfrm>
            <a:off x="8166962" y="5192886"/>
            <a:ext cx="691828" cy="1390090"/>
            <a:chOff x="2512494" y="4064376"/>
            <a:chExt cx="1097712" cy="2524401"/>
          </a:xfrm>
        </p:grpSpPr>
        <p:pic>
          <p:nvPicPr>
            <p:cNvPr descr="איש" id="318" name="Google Shape;318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" name="Google Shape;319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20" name="Google Shape;320;p21"/>
          <p:cNvGrpSpPr/>
          <p:nvPr/>
        </p:nvGrpSpPr>
        <p:grpSpPr>
          <a:xfrm>
            <a:off x="9039256" y="4387169"/>
            <a:ext cx="691828" cy="1390090"/>
            <a:chOff x="2512494" y="4064376"/>
            <a:chExt cx="1097712" cy="2524401"/>
          </a:xfrm>
        </p:grpSpPr>
        <p:pic>
          <p:nvPicPr>
            <p:cNvPr descr="איש" id="321" name="Google Shape;321;p2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23" name="Google Shape;323;p21"/>
          <p:cNvGrpSpPr/>
          <p:nvPr/>
        </p:nvGrpSpPr>
        <p:grpSpPr>
          <a:xfrm>
            <a:off x="8663038" y="4387168"/>
            <a:ext cx="691828" cy="1390090"/>
            <a:chOff x="2512494" y="4064376"/>
            <a:chExt cx="1097712" cy="2524401"/>
          </a:xfrm>
        </p:grpSpPr>
        <p:pic>
          <p:nvPicPr>
            <p:cNvPr descr="איש" id="324" name="Google Shape;324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26" name="Google Shape;326;p21"/>
          <p:cNvGrpSpPr/>
          <p:nvPr/>
        </p:nvGrpSpPr>
        <p:grpSpPr>
          <a:xfrm>
            <a:off x="8877855" y="4759484"/>
            <a:ext cx="691828" cy="1390090"/>
            <a:chOff x="2512494" y="4064376"/>
            <a:chExt cx="1097712" cy="2524401"/>
          </a:xfrm>
        </p:grpSpPr>
        <p:pic>
          <p:nvPicPr>
            <p:cNvPr descr="איש" id="327" name="Google Shape;327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8" name="Google Shape;328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29" name="Google Shape;329;p21"/>
          <p:cNvGrpSpPr/>
          <p:nvPr/>
        </p:nvGrpSpPr>
        <p:grpSpPr>
          <a:xfrm>
            <a:off x="9072806" y="5204654"/>
            <a:ext cx="691828" cy="1390090"/>
            <a:chOff x="2512494" y="4064376"/>
            <a:chExt cx="1097712" cy="2524401"/>
          </a:xfrm>
        </p:grpSpPr>
        <p:pic>
          <p:nvPicPr>
            <p:cNvPr descr="איש" id="330" name="Google Shape;330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1" name="Google Shape;331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32" name="Google Shape;332;p21"/>
          <p:cNvGrpSpPr/>
          <p:nvPr/>
        </p:nvGrpSpPr>
        <p:grpSpPr>
          <a:xfrm>
            <a:off x="8604854" y="5241528"/>
            <a:ext cx="691828" cy="1390090"/>
            <a:chOff x="2512494" y="4064376"/>
            <a:chExt cx="1097712" cy="2524401"/>
          </a:xfrm>
        </p:grpSpPr>
        <p:pic>
          <p:nvPicPr>
            <p:cNvPr descr="איש" id="333" name="Google Shape;333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" name="Google Shape;334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35" name="Google Shape;335;p21"/>
          <p:cNvGrpSpPr/>
          <p:nvPr/>
        </p:nvGrpSpPr>
        <p:grpSpPr>
          <a:xfrm>
            <a:off x="6842652" y="4394041"/>
            <a:ext cx="691828" cy="1390090"/>
            <a:chOff x="2512494" y="4064376"/>
            <a:chExt cx="1097712" cy="2524401"/>
          </a:xfrm>
        </p:grpSpPr>
        <p:pic>
          <p:nvPicPr>
            <p:cNvPr descr="איש" id="336" name="Google Shape;336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7" name="Google Shape;337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38" name="Google Shape;338;p21"/>
          <p:cNvGrpSpPr/>
          <p:nvPr/>
        </p:nvGrpSpPr>
        <p:grpSpPr>
          <a:xfrm>
            <a:off x="6438345" y="4452131"/>
            <a:ext cx="691828" cy="1390090"/>
            <a:chOff x="2512494" y="4064376"/>
            <a:chExt cx="1097712" cy="2524401"/>
          </a:xfrm>
        </p:grpSpPr>
        <p:pic>
          <p:nvPicPr>
            <p:cNvPr descr="איש" id="339" name="Google Shape;339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0" name="Google Shape;340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41" name="Google Shape;341;p21"/>
          <p:cNvGrpSpPr/>
          <p:nvPr/>
        </p:nvGrpSpPr>
        <p:grpSpPr>
          <a:xfrm>
            <a:off x="6369813" y="4958823"/>
            <a:ext cx="691828" cy="1390090"/>
            <a:chOff x="2512494" y="4064376"/>
            <a:chExt cx="1097712" cy="2524401"/>
          </a:xfrm>
        </p:grpSpPr>
        <p:pic>
          <p:nvPicPr>
            <p:cNvPr descr="איש" id="342" name="Google Shape;342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3" name="Google Shape;343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44" name="Google Shape;344;p21"/>
          <p:cNvGrpSpPr/>
          <p:nvPr/>
        </p:nvGrpSpPr>
        <p:grpSpPr>
          <a:xfrm>
            <a:off x="6616941" y="5287566"/>
            <a:ext cx="691828" cy="1390090"/>
            <a:chOff x="2512494" y="4064376"/>
            <a:chExt cx="1097712" cy="2524401"/>
          </a:xfrm>
        </p:grpSpPr>
        <p:pic>
          <p:nvPicPr>
            <p:cNvPr descr="איש" id="345" name="Google Shape;345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47" name="Google Shape;347;p21"/>
          <p:cNvGrpSpPr/>
          <p:nvPr/>
        </p:nvGrpSpPr>
        <p:grpSpPr>
          <a:xfrm>
            <a:off x="7489235" y="4481849"/>
            <a:ext cx="691828" cy="1390090"/>
            <a:chOff x="2512494" y="4064376"/>
            <a:chExt cx="1097712" cy="2524401"/>
          </a:xfrm>
        </p:grpSpPr>
        <p:pic>
          <p:nvPicPr>
            <p:cNvPr descr="איש" id="348" name="Google Shape;348;p2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50" name="Google Shape;350;p21"/>
          <p:cNvGrpSpPr/>
          <p:nvPr/>
        </p:nvGrpSpPr>
        <p:grpSpPr>
          <a:xfrm>
            <a:off x="7113017" y="4481848"/>
            <a:ext cx="691828" cy="1390090"/>
            <a:chOff x="2512494" y="4064376"/>
            <a:chExt cx="1097712" cy="2524401"/>
          </a:xfrm>
        </p:grpSpPr>
        <p:pic>
          <p:nvPicPr>
            <p:cNvPr descr="איש" id="351" name="Google Shape;351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53" name="Google Shape;353;p21"/>
          <p:cNvGrpSpPr/>
          <p:nvPr/>
        </p:nvGrpSpPr>
        <p:grpSpPr>
          <a:xfrm>
            <a:off x="7327833" y="4854164"/>
            <a:ext cx="691828" cy="1390090"/>
            <a:chOff x="2512494" y="4064376"/>
            <a:chExt cx="1097712" cy="2524401"/>
          </a:xfrm>
        </p:grpSpPr>
        <p:pic>
          <p:nvPicPr>
            <p:cNvPr descr="איש" id="354" name="Google Shape;354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5" name="Google Shape;355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56" name="Google Shape;356;p21"/>
          <p:cNvGrpSpPr/>
          <p:nvPr/>
        </p:nvGrpSpPr>
        <p:grpSpPr>
          <a:xfrm>
            <a:off x="7627137" y="5217007"/>
            <a:ext cx="691828" cy="1390090"/>
            <a:chOff x="2512494" y="4064376"/>
            <a:chExt cx="1097712" cy="2524401"/>
          </a:xfrm>
        </p:grpSpPr>
        <p:pic>
          <p:nvPicPr>
            <p:cNvPr descr="איש" id="357" name="Google Shape;357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8" name="Google Shape;358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59" name="Google Shape;359;p21"/>
          <p:cNvGrpSpPr/>
          <p:nvPr/>
        </p:nvGrpSpPr>
        <p:grpSpPr>
          <a:xfrm>
            <a:off x="7075583" y="5132990"/>
            <a:ext cx="691828" cy="1390090"/>
            <a:chOff x="2512494" y="4064376"/>
            <a:chExt cx="1097712" cy="2524401"/>
          </a:xfrm>
        </p:grpSpPr>
        <p:pic>
          <p:nvPicPr>
            <p:cNvPr descr="איש" id="360" name="Google Shape;360;p2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62" name="Google Shape;362;p21"/>
          <p:cNvGrpSpPr/>
          <p:nvPr/>
        </p:nvGrpSpPr>
        <p:grpSpPr>
          <a:xfrm>
            <a:off x="11437691" y="4310283"/>
            <a:ext cx="691828" cy="1390090"/>
            <a:chOff x="2512494" y="4064376"/>
            <a:chExt cx="1097712" cy="2524401"/>
          </a:xfrm>
        </p:grpSpPr>
        <p:pic>
          <p:nvPicPr>
            <p:cNvPr descr="איש" id="363" name="Google Shape;363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4" name="Google Shape;364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65" name="Google Shape;365;p21"/>
          <p:cNvGrpSpPr/>
          <p:nvPr/>
        </p:nvGrpSpPr>
        <p:grpSpPr>
          <a:xfrm>
            <a:off x="11033384" y="4368373"/>
            <a:ext cx="691828" cy="1390090"/>
            <a:chOff x="2512494" y="4064376"/>
            <a:chExt cx="1097712" cy="2524401"/>
          </a:xfrm>
        </p:grpSpPr>
        <p:pic>
          <p:nvPicPr>
            <p:cNvPr descr="איש" id="366" name="Google Shape;366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7" name="Google Shape;367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68" name="Google Shape;368;p21"/>
          <p:cNvGrpSpPr/>
          <p:nvPr/>
        </p:nvGrpSpPr>
        <p:grpSpPr>
          <a:xfrm>
            <a:off x="10945547" y="4784859"/>
            <a:ext cx="691828" cy="1390090"/>
            <a:chOff x="2512494" y="4064376"/>
            <a:chExt cx="1097712" cy="2524401"/>
          </a:xfrm>
        </p:grpSpPr>
        <p:pic>
          <p:nvPicPr>
            <p:cNvPr descr="איש" id="369" name="Google Shape;369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0" name="Google Shape;370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71" name="Google Shape;371;p21"/>
          <p:cNvGrpSpPr/>
          <p:nvPr/>
        </p:nvGrpSpPr>
        <p:grpSpPr>
          <a:xfrm>
            <a:off x="11211980" y="5203808"/>
            <a:ext cx="691828" cy="1390090"/>
            <a:chOff x="2512494" y="4064376"/>
            <a:chExt cx="1097712" cy="2524401"/>
          </a:xfrm>
        </p:grpSpPr>
        <p:pic>
          <p:nvPicPr>
            <p:cNvPr descr="איש" id="372" name="Google Shape;372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3" name="Google Shape;373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74" name="Google Shape;374;p21"/>
          <p:cNvGrpSpPr/>
          <p:nvPr/>
        </p:nvGrpSpPr>
        <p:grpSpPr>
          <a:xfrm>
            <a:off x="11708056" y="4398090"/>
            <a:ext cx="691828" cy="1390090"/>
            <a:chOff x="2512494" y="4064376"/>
            <a:chExt cx="1097712" cy="2524401"/>
          </a:xfrm>
        </p:grpSpPr>
        <p:pic>
          <p:nvPicPr>
            <p:cNvPr descr="איש" id="375" name="Google Shape;375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77" name="Google Shape;377;p21"/>
          <p:cNvGrpSpPr/>
          <p:nvPr/>
        </p:nvGrpSpPr>
        <p:grpSpPr>
          <a:xfrm>
            <a:off x="11649872" y="5252450"/>
            <a:ext cx="691828" cy="1390090"/>
            <a:chOff x="2512494" y="4064376"/>
            <a:chExt cx="1097712" cy="2524401"/>
          </a:xfrm>
        </p:grpSpPr>
        <p:pic>
          <p:nvPicPr>
            <p:cNvPr descr="איש" id="378" name="Google Shape;378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9" name="Google Shape;379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80" name="Google Shape;380;p21"/>
          <p:cNvGrpSpPr/>
          <p:nvPr/>
        </p:nvGrpSpPr>
        <p:grpSpPr>
          <a:xfrm>
            <a:off x="9887670" y="4404963"/>
            <a:ext cx="691828" cy="1390090"/>
            <a:chOff x="2512494" y="4064376"/>
            <a:chExt cx="1097712" cy="2524401"/>
          </a:xfrm>
        </p:grpSpPr>
        <p:pic>
          <p:nvPicPr>
            <p:cNvPr descr="איש" id="381" name="Google Shape;381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2" name="Google Shape;382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83" name="Google Shape;383;p21"/>
          <p:cNvGrpSpPr/>
          <p:nvPr/>
        </p:nvGrpSpPr>
        <p:grpSpPr>
          <a:xfrm>
            <a:off x="9483363" y="4463053"/>
            <a:ext cx="691828" cy="1390090"/>
            <a:chOff x="2512494" y="4064376"/>
            <a:chExt cx="1097712" cy="2524401"/>
          </a:xfrm>
        </p:grpSpPr>
        <p:pic>
          <p:nvPicPr>
            <p:cNvPr descr="איש" id="384" name="Google Shape;384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Google Shape;385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86" name="Google Shape;386;p21"/>
          <p:cNvGrpSpPr/>
          <p:nvPr/>
        </p:nvGrpSpPr>
        <p:grpSpPr>
          <a:xfrm>
            <a:off x="9414831" y="4969745"/>
            <a:ext cx="691828" cy="1390090"/>
            <a:chOff x="2512494" y="4064376"/>
            <a:chExt cx="1097712" cy="2524401"/>
          </a:xfrm>
        </p:grpSpPr>
        <p:pic>
          <p:nvPicPr>
            <p:cNvPr descr="איש" id="387" name="Google Shape;387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89" name="Google Shape;389;p21"/>
          <p:cNvGrpSpPr/>
          <p:nvPr/>
        </p:nvGrpSpPr>
        <p:grpSpPr>
          <a:xfrm>
            <a:off x="9661959" y="5298488"/>
            <a:ext cx="691828" cy="1390090"/>
            <a:chOff x="2512494" y="4064376"/>
            <a:chExt cx="1097712" cy="2524401"/>
          </a:xfrm>
        </p:grpSpPr>
        <p:pic>
          <p:nvPicPr>
            <p:cNvPr descr="איש" id="390" name="Google Shape;390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92" name="Google Shape;392;p21"/>
          <p:cNvGrpSpPr/>
          <p:nvPr/>
        </p:nvGrpSpPr>
        <p:grpSpPr>
          <a:xfrm>
            <a:off x="10534253" y="4492771"/>
            <a:ext cx="691828" cy="1390090"/>
            <a:chOff x="2512494" y="4064376"/>
            <a:chExt cx="1097712" cy="2524401"/>
          </a:xfrm>
        </p:grpSpPr>
        <p:pic>
          <p:nvPicPr>
            <p:cNvPr descr="איש" id="393" name="Google Shape;393;p2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95" name="Google Shape;395;p21"/>
          <p:cNvGrpSpPr/>
          <p:nvPr/>
        </p:nvGrpSpPr>
        <p:grpSpPr>
          <a:xfrm>
            <a:off x="10158035" y="4492770"/>
            <a:ext cx="691828" cy="1390090"/>
            <a:chOff x="2512494" y="4064376"/>
            <a:chExt cx="1097712" cy="2524401"/>
          </a:xfrm>
        </p:grpSpPr>
        <p:pic>
          <p:nvPicPr>
            <p:cNvPr descr="איש" id="396" name="Google Shape;396;p2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7" name="Google Shape;397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398" name="Google Shape;398;p21"/>
          <p:cNvGrpSpPr/>
          <p:nvPr/>
        </p:nvGrpSpPr>
        <p:grpSpPr>
          <a:xfrm>
            <a:off x="10372851" y="4865086"/>
            <a:ext cx="691828" cy="1390090"/>
            <a:chOff x="2512494" y="4064376"/>
            <a:chExt cx="1097712" cy="2524401"/>
          </a:xfrm>
        </p:grpSpPr>
        <p:pic>
          <p:nvPicPr>
            <p:cNvPr descr="איש" id="399" name="Google Shape;399;p2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0" name="Google Shape;400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401" name="Google Shape;401;p21"/>
          <p:cNvGrpSpPr/>
          <p:nvPr/>
        </p:nvGrpSpPr>
        <p:grpSpPr>
          <a:xfrm>
            <a:off x="10672155" y="5227929"/>
            <a:ext cx="691828" cy="1390090"/>
            <a:chOff x="2512494" y="4064376"/>
            <a:chExt cx="1097712" cy="2524401"/>
          </a:xfrm>
        </p:grpSpPr>
        <p:pic>
          <p:nvPicPr>
            <p:cNvPr descr="איש" id="402" name="Google Shape;402;p2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3" name="Google Shape;403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404" name="Google Shape;404;p21"/>
          <p:cNvGrpSpPr/>
          <p:nvPr/>
        </p:nvGrpSpPr>
        <p:grpSpPr>
          <a:xfrm>
            <a:off x="10120601" y="5143912"/>
            <a:ext cx="691828" cy="1390090"/>
            <a:chOff x="2512494" y="4064376"/>
            <a:chExt cx="1097712" cy="2524401"/>
          </a:xfrm>
        </p:grpSpPr>
        <p:pic>
          <p:nvPicPr>
            <p:cNvPr descr="איש" id="405" name="Google Shape;405;p2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6" name="Google Shape;406;p2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407" name="Google Shape;407;p21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oogle Shape;412;p22"/>
          <p:cNvGrpSpPr/>
          <p:nvPr/>
        </p:nvGrpSpPr>
        <p:grpSpPr>
          <a:xfrm>
            <a:off x="-1250050" y="3174082"/>
            <a:ext cx="5200475" cy="3405622"/>
            <a:chOff x="-1433148" y="2677946"/>
            <a:chExt cx="5200475" cy="4010632"/>
          </a:xfrm>
        </p:grpSpPr>
        <p:pic>
          <p:nvPicPr>
            <p:cNvPr descr="השכרת אוהלים ללינה - מבצעים ובחירת האוהל הנכון למטרה שלכם" id="413" name="Google Shape;413;p22"/>
            <p:cNvPicPr preferRelativeResize="0"/>
            <p:nvPr/>
          </p:nvPicPr>
          <p:blipFill rotWithShape="1">
            <a:blip r:embed="rId3">
              <a:alphaModFix/>
            </a:blip>
            <a:srcRect b="20311" l="9532" r="10175" t="18137"/>
            <a:stretch/>
          </p:blipFill>
          <p:spPr>
            <a:xfrm flipH="1">
              <a:off x="-1433148" y="2677946"/>
              <a:ext cx="5200475" cy="40106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22"/>
            <p:cNvSpPr/>
            <p:nvPr/>
          </p:nvSpPr>
          <p:spPr>
            <a:xfrm>
              <a:off x="397565" y="2965677"/>
              <a:ext cx="15840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iw-IL" sz="32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אֹהֶל מֹשֶׁה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5" name="Google Shape;415;p22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2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17" name="Google Shape;417;p22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18" name="Google Shape;418;p22"/>
          <p:cNvSpPr txBox="1"/>
          <p:nvPr/>
        </p:nvSpPr>
        <p:spPr>
          <a:xfrm>
            <a:off x="541690" y="287875"/>
            <a:ext cx="1109568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וַיַּרְא֙ חֹתֵ֣ן משֶׁ֔ה אֵ֛ת כָּל־אֲשֶׁר־ה֥וּא עֹשֶׂ֖ה לָעָ֑ם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וַיֹּ֗אמֶר מָֽה־הַדָּבָ֤ר הַזֶּה֙ אֲשֶׁ֨ר אַתָּ֤ה עֹשֶׂה֙ לָעָ֔ם מַדּ֗וּעַ אַתָּ֤ה יוֹשֵׁב֙ לְבַדֶּ֔ךָ וְכָל־הָעָ֛ם נִצָּ֥ב עָלֶ֖יךָ מִן־בֹּ֥קֶר עַד־עָֽרֶב: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וַיֹּ֥אמֶר משֶׁ֖ה לְחֹֽתְנ֑וֹ כִּֽי־יָבֹ֥א אֵלַ֛י הָעָ֖ם לִדְר֥שׁ אֱלֹקִים: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כִּי־יִֽהְיֶ֨ה לָהֶ֤ם דָּבָר֙ בָּ֣א אֵלַ֔י וְשָׁ֣פַטְתִּ֔י בֵּ֥ין אִ֖ישׁ וּבֵ֣ין רֵעֵ֑הוּ וְהֽוֹדַעְתִּ֛י אֶת־חֻקֵּ֥י הָֽאֱלֹהִ֖ים וְאֶת־תּֽוֹרֹתָֽיו: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9" name="Google Shape;419;p22"/>
          <p:cNvCxnSpPr/>
          <p:nvPr/>
        </p:nvCxnSpPr>
        <p:spPr>
          <a:xfrm rot="10800000">
            <a:off x="3202508" y="2400456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0" name="Google Shape;420;p22"/>
          <p:cNvSpPr txBox="1"/>
          <p:nvPr/>
        </p:nvSpPr>
        <p:spPr>
          <a:xfrm>
            <a:off x="906722" y="1652314"/>
            <a:ext cx="103785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יִתְרוֹ רָאָה אֶת מָה שֶׁמֹּשֶׁה עוֹשֶׂה לָעָם וְאֶת הַתּוֹר הָאָרֹךְ שֶׁעוֹמֵד לִפְנֵי מֹשֶׁה מִבֹּקֶר וְעַד עֶרֶב.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הוּא בָּא לְהוֹכִיחַ אֶת מֹשֶׁה מַדּוּעַ הוּא דָּן לְבַד וְכֻלָּם עוֹמְדִים וּמְחַכִּים.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1" name="Google Shape;421;p22"/>
          <p:cNvGrpSpPr/>
          <p:nvPr/>
        </p:nvGrpSpPr>
        <p:grpSpPr>
          <a:xfrm>
            <a:off x="6643354" y="4560229"/>
            <a:ext cx="1144745" cy="2147448"/>
            <a:chOff x="10034283" y="4716585"/>
            <a:chExt cx="1064116" cy="1914056"/>
          </a:xfrm>
        </p:grpSpPr>
        <p:grpSp>
          <p:nvGrpSpPr>
            <p:cNvPr id="422" name="Google Shape;422;p22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423" name="Google Shape;423;p22"/>
              <p:cNvPicPr preferRelativeResize="0"/>
              <p:nvPr/>
            </p:nvPicPr>
            <p:blipFill rotWithShape="1">
              <a:blip r:embed="rId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4" name="Google Shape;424;p22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425" name="Google Shape;425;p22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יִתְרוֹ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6" name="Google Shape;426;p22"/>
          <p:cNvGrpSpPr/>
          <p:nvPr/>
        </p:nvGrpSpPr>
        <p:grpSpPr>
          <a:xfrm>
            <a:off x="4790428" y="4495817"/>
            <a:ext cx="1309971" cy="2147448"/>
            <a:chOff x="6000063" y="4510514"/>
            <a:chExt cx="1131463" cy="1914056"/>
          </a:xfrm>
        </p:grpSpPr>
        <p:pic>
          <p:nvPicPr>
            <p:cNvPr descr="מקל פילאטיס מייפל - Kassai" id="427" name="Google Shape;427;p22"/>
            <p:cNvPicPr preferRelativeResize="0"/>
            <p:nvPr/>
          </p:nvPicPr>
          <p:blipFill rotWithShape="1">
            <a:blip r:embed="rId5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28" name="Google Shape;428;p22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429" name="Google Shape;429;p22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430" name="Google Shape;430;p22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31" name="Google Shape;431;p22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432" name="Google Shape;432;p22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33" name="Google Shape;433;p22"/>
          <p:cNvGrpSpPr/>
          <p:nvPr/>
        </p:nvGrpSpPr>
        <p:grpSpPr>
          <a:xfrm>
            <a:off x="7801353" y="2679627"/>
            <a:ext cx="4125604" cy="1754653"/>
            <a:chOff x="-2195472" y="5554555"/>
            <a:chExt cx="5494960" cy="4354626"/>
          </a:xfrm>
        </p:grpSpPr>
        <p:sp>
          <p:nvSpPr>
            <p:cNvPr id="434" name="Google Shape;434;p22"/>
            <p:cNvSpPr/>
            <p:nvPr/>
          </p:nvSpPr>
          <p:spPr>
            <a:xfrm>
              <a:off x="-2195472" y="5554555"/>
              <a:ext cx="5494960" cy="4354626"/>
            </a:xfrm>
            <a:prstGeom prst="wedgeEllipseCallout">
              <a:avLst>
                <a:gd fmla="val -58530" name="adj1"/>
                <a:gd fmla="val 66049" name="adj2"/>
              </a:avLst>
            </a:prstGeom>
            <a:solidFill>
              <a:schemeClr val="lt1"/>
            </a:solidFill>
            <a:ln cap="flat" cmpd="sng" w="38100">
              <a:solidFill>
                <a:srgbClr val="8D873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5" name="Google Shape;435;p22"/>
            <p:cNvSpPr/>
            <p:nvPr/>
          </p:nvSpPr>
          <p:spPr>
            <a:xfrm>
              <a:off x="-1828781" y="6170724"/>
              <a:ext cx="4742571" cy="32844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מָה זֶה הַדָּבָר הַזֶּה שֶׁאַתָּה עוֹשֶׂה לָעָם, שֶׁאַתָּה מְעַיֵּף אוֹתָם לַעֲמֹד בְּתוֹר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כָּל כָּךְ הַרְבֵּה שָׁעוֹת?!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מַדּוּעַ אַתָּה יוֹשֵׁב לְבַד לָדוּן אֶת הָעָם וְכֻלָּם עוֹמְדִים מֵהַבֹּקֶר עַד הָעֶרֶב?!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6" name="Google Shape;436;p22"/>
          <p:cNvGrpSpPr/>
          <p:nvPr/>
        </p:nvGrpSpPr>
        <p:grpSpPr>
          <a:xfrm>
            <a:off x="2105900" y="2502269"/>
            <a:ext cx="4145482" cy="1870314"/>
            <a:chOff x="-2221948" y="6270239"/>
            <a:chExt cx="5521436" cy="3638939"/>
          </a:xfrm>
        </p:grpSpPr>
        <p:sp>
          <p:nvSpPr>
            <p:cNvPr id="437" name="Google Shape;437;p22"/>
            <p:cNvSpPr/>
            <p:nvPr/>
          </p:nvSpPr>
          <p:spPr>
            <a:xfrm>
              <a:off x="-2195472" y="6270239"/>
              <a:ext cx="5494960" cy="3638939"/>
            </a:xfrm>
            <a:prstGeom prst="wedgeEllipseCallout">
              <a:avLst>
                <a:gd fmla="val 23181" name="adj1"/>
                <a:gd fmla="val 80226" name="adj2"/>
              </a:avLst>
            </a:prstGeom>
            <a:solidFill>
              <a:schemeClr val="lt1"/>
            </a:solidFill>
            <a:ln cap="flat" cmpd="sng" w="38100">
              <a:solidFill>
                <a:srgbClr val="7EA1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-2221948" y="6789502"/>
              <a:ext cx="5387517" cy="23353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iw-IL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הָעָם בָּא אֵלַי לִלְמֹד אֶת תּוֹרַת ה'.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iw-IL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אֲנִי דָּן לָהֶם בֵּין אָדָם לַחֲבֵרוֹ.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iw-IL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אֲנִי מְלַמֵּד אוֹתָם אֶת חֻקֵּי הַתּוֹרָה.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iw-IL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לָכֵן עוֹמְדִים לְפָנַי בַּתּוֹר הַרְבֵּה אֲנָשִׁים.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3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44" name="Google Shape;444;p23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45" name="Google Shape;445;p23"/>
          <p:cNvSpPr txBox="1"/>
          <p:nvPr/>
        </p:nvSpPr>
        <p:spPr>
          <a:xfrm>
            <a:off x="541690" y="678794"/>
            <a:ext cx="110956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עַתָּ֞ה שְׁמַ֤ע בְּקֹלִי֙ אִיעָ֣צְךָ֔ וִיהִ֥י אֱלֹקִים עִמָּ֑ךְ הֱיֵ֧ה אַתָּ֣ה לָעָ֗ם מ֚וּל הָֽאֱלֹקִים וְהֵֽבֵאתָ֥ אַתָּ֛ה אֶת־הַדְּבָרִ֖ים אֶל־הָֽאֱלֹקִים: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6" name="Google Shape;446;p23"/>
          <p:cNvGrpSpPr/>
          <p:nvPr/>
        </p:nvGrpSpPr>
        <p:grpSpPr>
          <a:xfrm>
            <a:off x="6643354" y="4560229"/>
            <a:ext cx="1144745" cy="2147448"/>
            <a:chOff x="10034283" y="4716585"/>
            <a:chExt cx="1064116" cy="1914056"/>
          </a:xfrm>
        </p:grpSpPr>
        <p:grpSp>
          <p:nvGrpSpPr>
            <p:cNvPr id="447" name="Google Shape;447;p23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448" name="Google Shape;448;p23"/>
              <p:cNvPicPr preferRelativeResize="0"/>
              <p:nvPr/>
            </p:nvPicPr>
            <p:blipFill rotWithShape="1">
              <a:blip r:embed="rId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9" name="Google Shape;449;p2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450" name="Google Shape;450;p23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יִתְרוֹ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23"/>
          <p:cNvGrpSpPr/>
          <p:nvPr/>
        </p:nvGrpSpPr>
        <p:grpSpPr>
          <a:xfrm>
            <a:off x="4790428" y="4495817"/>
            <a:ext cx="1309971" cy="2147448"/>
            <a:chOff x="6000063" y="4510514"/>
            <a:chExt cx="1131463" cy="1914056"/>
          </a:xfrm>
        </p:grpSpPr>
        <p:pic>
          <p:nvPicPr>
            <p:cNvPr descr="מקל פילאטיס מייפל - Kassai" id="452" name="Google Shape;452;p23"/>
            <p:cNvPicPr preferRelativeResize="0"/>
            <p:nvPr/>
          </p:nvPicPr>
          <p:blipFill rotWithShape="1">
            <a:blip r:embed="rId4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53" name="Google Shape;453;p23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454" name="Google Shape;454;p23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455" name="Google Shape;455;p23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56" name="Google Shape;456;p23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457" name="Google Shape;457;p23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8" name="Google Shape;458;p23"/>
          <p:cNvGrpSpPr/>
          <p:nvPr/>
        </p:nvGrpSpPr>
        <p:grpSpPr>
          <a:xfrm>
            <a:off x="7430291" y="3130843"/>
            <a:ext cx="4006336" cy="1364974"/>
            <a:chOff x="-2195472" y="5554555"/>
            <a:chExt cx="5494960" cy="4354626"/>
          </a:xfrm>
        </p:grpSpPr>
        <p:sp>
          <p:nvSpPr>
            <p:cNvPr id="459" name="Google Shape;459;p23"/>
            <p:cNvSpPr/>
            <p:nvPr/>
          </p:nvSpPr>
          <p:spPr>
            <a:xfrm>
              <a:off x="-2195472" y="5554555"/>
              <a:ext cx="5494960" cy="4354626"/>
            </a:xfrm>
            <a:prstGeom prst="wedgeEllipseCallout">
              <a:avLst>
                <a:gd fmla="val -47017" name="adj1"/>
                <a:gd fmla="val 76158" name="adj2"/>
              </a:avLst>
            </a:prstGeom>
            <a:solidFill>
              <a:schemeClr val="lt1"/>
            </a:solidFill>
            <a:ln cap="flat" cmpd="sng" w="38100">
              <a:solidFill>
                <a:srgbClr val="8D873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0" name="Google Shape;460;p23"/>
            <p:cNvSpPr/>
            <p:nvPr/>
          </p:nvSpPr>
          <p:spPr>
            <a:xfrm>
              <a:off x="-1940893" y="6839181"/>
              <a:ext cx="4985800" cy="13845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עַכְשָׁו תִּשְׁמַע בְּקוֹלִי וַאֲנִי אַצִּיעַ לְךָ עֵצָה,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וְאַתָּה תִּשְׁאַל אֶת ה' אִם הוּא מַסְכִּים לְזֶה.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1" name="Google Shape;461;p23"/>
          <p:cNvGrpSpPr/>
          <p:nvPr/>
        </p:nvGrpSpPr>
        <p:grpSpPr>
          <a:xfrm>
            <a:off x="-1250050" y="3174082"/>
            <a:ext cx="5200475" cy="3405622"/>
            <a:chOff x="-1433148" y="2677946"/>
            <a:chExt cx="5200475" cy="4010632"/>
          </a:xfrm>
        </p:grpSpPr>
        <p:pic>
          <p:nvPicPr>
            <p:cNvPr descr="השכרת אוהלים ללינה - מבצעים ובחירת האוהל הנכון למטרה שלכם" id="462" name="Google Shape;462;p23"/>
            <p:cNvPicPr preferRelativeResize="0"/>
            <p:nvPr/>
          </p:nvPicPr>
          <p:blipFill rotWithShape="1">
            <a:blip r:embed="rId6">
              <a:alphaModFix/>
            </a:blip>
            <a:srcRect b="20311" l="9532" r="10175" t="18137"/>
            <a:stretch/>
          </p:blipFill>
          <p:spPr>
            <a:xfrm flipH="1">
              <a:off x="-1433148" y="2677946"/>
              <a:ext cx="5200475" cy="40106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3" name="Google Shape;463;p23"/>
            <p:cNvSpPr/>
            <p:nvPr/>
          </p:nvSpPr>
          <p:spPr>
            <a:xfrm>
              <a:off x="397565" y="2965677"/>
              <a:ext cx="15840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iw-IL" sz="32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אֹהֶל מֹשֶׁה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4" name="Google Shape;464;p23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4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70" name="Google Shape;470;p24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71" name="Google Shape;471;p24"/>
          <p:cNvSpPr txBox="1"/>
          <p:nvPr/>
        </p:nvSpPr>
        <p:spPr>
          <a:xfrm>
            <a:off x="541690" y="678794"/>
            <a:ext cx="110956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וְהִזְהַרְתָּ֣ה אֶתְהֶ֔ם אֶת־הַֽחֻקִּ֖ים וְאֶת־הַתּוֹרֹ֑ת וְהֽוֹדַעְתָּ֣ לָהֶ֗ם אֶת־הַדֶּ֨רֶךְ֙ יֵ֣לְכוּ בָ֔הּ וְאֶת־הַמַּֽעֲשֶׂ֖ה אֲשֶׁ֥ר יַֽעֲשֽׂוּן: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2" name="Google Shape;472;p24"/>
          <p:cNvGrpSpPr/>
          <p:nvPr/>
        </p:nvGrpSpPr>
        <p:grpSpPr>
          <a:xfrm>
            <a:off x="6643354" y="4560229"/>
            <a:ext cx="1144745" cy="2147448"/>
            <a:chOff x="10034283" y="4716585"/>
            <a:chExt cx="1064116" cy="1914056"/>
          </a:xfrm>
        </p:grpSpPr>
        <p:grpSp>
          <p:nvGrpSpPr>
            <p:cNvPr id="473" name="Google Shape;473;p24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474" name="Google Shape;474;p24"/>
              <p:cNvPicPr preferRelativeResize="0"/>
              <p:nvPr/>
            </p:nvPicPr>
            <p:blipFill rotWithShape="1">
              <a:blip r:embed="rId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75" name="Google Shape;475;p24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476" name="Google Shape;476;p24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יִתְרוֹ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7" name="Google Shape;477;p24"/>
          <p:cNvGrpSpPr/>
          <p:nvPr/>
        </p:nvGrpSpPr>
        <p:grpSpPr>
          <a:xfrm>
            <a:off x="4790428" y="4495817"/>
            <a:ext cx="1309971" cy="2147448"/>
            <a:chOff x="6000063" y="4510514"/>
            <a:chExt cx="1131463" cy="1914056"/>
          </a:xfrm>
        </p:grpSpPr>
        <p:pic>
          <p:nvPicPr>
            <p:cNvPr descr="מקל פילאטיס מייפל - Kassai" id="478" name="Google Shape;478;p24"/>
            <p:cNvPicPr preferRelativeResize="0"/>
            <p:nvPr/>
          </p:nvPicPr>
          <p:blipFill rotWithShape="1">
            <a:blip r:embed="rId4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9" name="Google Shape;479;p24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480" name="Google Shape;480;p24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481" name="Google Shape;481;p2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82" name="Google Shape;482;p24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483" name="Google Shape;483;p24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84" name="Google Shape;484;p24"/>
          <p:cNvGrpSpPr/>
          <p:nvPr/>
        </p:nvGrpSpPr>
        <p:grpSpPr>
          <a:xfrm>
            <a:off x="7788099" y="2488367"/>
            <a:ext cx="4006336" cy="1839201"/>
            <a:chOff x="-2195472" y="5554555"/>
            <a:chExt cx="5494960" cy="4354626"/>
          </a:xfrm>
        </p:grpSpPr>
        <p:sp>
          <p:nvSpPr>
            <p:cNvPr id="485" name="Google Shape;485;p24"/>
            <p:cNvSpPr/>
            <p:nvPr/>
          </p:nvSpPr>
          <p:spPr>
            <a:xfrm>
              <a:off x="-2195472" y="5554555"/>
              <a:ext cx="5494960" cy="4354626"/>
            </a:xfrm>
            <a:prstGeom prst="wedgeEllipseCallout">
              <a:avLst>
                <a:gd fmla="val -47017" name="adj1"/>
                <a:gd fmla="val 76158" name="adj2"/>
              </a:avLst>
            </a:prstGeom>
            <a:solidFill>
              <a:schemeClr val="lt1"/>
            </a:solidFill>
            <a:ln cap="flat" cmpd="sng" w="38100">
              <a:solidFill>
                <a:srgbClr val="8D873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6" name="Google Shape;486;p24"/>
            <p:cNvSpPr/>
            <p:nvPr/>
          </p:nvSpPr>
          <p:spPr>
            <a:xfrm>
              <a:off x="-1819278" y="6214930"/>
              <a:ext cx="4742572" cy="3133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אֶת חֻקֵּי הַתּוֹרָה אַתָּה תְּלַמֵּד אֶת הָעָם.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תַּסְבִּיר לִבְנֵי יִשְׂרָאֵל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אֶת הַדֶּרֶךְ שֶׁהֵם צְרִיכִים לָלֶכֶת בָּהּ.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אַתָּה גַּם תָּדוּן אֶת הַדִּינִים הַקָּשִׁים.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7" name="Google Shape;487;p24"/>
          <p:cNvSpPr/>
          <p:nvPr/>
        </p:nvSpPr>
        <p:spPr>
          <a:xfrm>
            <a:off x="2980417" y="1865674"/>
            <a:ext cx="3522688" cy="2309462"/>
          </a:xfrm>
          <a:prstGeom prst="cloud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57150">
            <a:solidFill>
              <a:srgbClr val="B6AD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488" name="Google Shape;488;p24"/>
          <p:cNvGrpSpPr/>
          <p:nvPr/>
        </p:nvGrpSpPr>
        <p:grpSpPr>
          <a:xfrm>
            <a:off x="-1250050" y="3174082"/>
            <a:ext cx="5200475" cy="3405622"/>
            <a:chOff x="-1433148" y="2677946"/>
            <a:chExt cx="5200475" cy="4010632"/>
          </a:xfrm>
        </p:grpSpPr>
        <p:pic>
          <p:nvPicPr>
            <p:cNvPr descr="השכרת אוהלים ללינה - מבצעים ובחירת האוהל הנכון למטרה שלכם" id="489" name="Google Shape;489;p24"/>
            <p:cNvPicPr preferRelativeResize="0"/>
            <p:nvPr/>
          </p:nvPicPr>
          <p:blipFill rotWithShape="1">
            <a:blip r:embed="rId7">
              <a:alphaModFix/>
            </a:blip>
            <a:srcRect b="20311" l="9532" r="10175" t="18137"/>
            <a:stretch/>
          </p:blipFill>
          <p:spPr>
            <a:xfrm flipH="1">
              <a:off x="-1433148" y="2677946"/>
              <a:ext cx="5200475" cy="40106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0" name="Google Shape;490;p24"/>
            <p:cNvSpPr/>
            <p:nvPr/>
          </p:nvSpPr>
          <p:spPr>
            <a:xfrm>
              <a:off x="397565" y="2965677"/>
              <a:ext cx="15840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iw-IL" sz="32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אֹהֶל מֹשֶׁה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1" name="Google Shape;491;p24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5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97" name="Google Shape;497;p25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498" name="Google Shape;498;p25"/>
          <p:cNvSpPr txBox="1"/>
          <p:nvPr/>
        </p:nvSpPr>
        <p:spPr>
          <a:xfrm>
            <a:off x="548157" y="308999"/>
            <a:ext cx="1109568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וְאַתָּ֣ה תֶֽחֱזֶ֣ה מִכָּל־הָ֠עָ֠ם אַנְשֵׁי־חַ֜יִל יִרְאֵ֧י אֱלֹהִ֛ים אַנְשֵׁ֥י אֱמֶ֖ת שׂ֣נְאֵי בָ֑צַע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וְשַׂמְתָּ֣ עֲלֵהֶ֗ם שָׂרֵ֤י אֲלָפִים֙ שָׂרֵ֣י מֵא֔וֹת שָׂרֵ֥י חֲמִשִּׁ֖ים וְשָׂרֵ֥י עֲשָׂרֹֽת: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וְשָֽׁפְט֣וּ אֶת־הָעָם בְּכָל־עֵת֒ וְהָיָ֞ה כָּל־הַדָּבָ֤ר הַגָּדֹל֙ יָבִ֣יאוּ אֵלֶ֔יךָ וְכָל־הַדָּבָ֥ר הַקָּטֹ֖ן יִשְׁפְּטוּ־הֵ֑ם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וְהָקֵל֙ מֵֽעָלֶ֔יךָ וְנָֽשְׂא֖וּ אִתָּֽךְ:</a:t>
            </a:r>
            <a:endParaRPr b="0" i="0" sz="1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499" name="Google Shape;499;p25"/>
          <p:cNvGrpSpPr/>
          <p:nvPr/>
        </p:nvGrpSpPr>
        <p:grpSpPr>
          <a:xfrm>
            <a:off x="6643354" y="4560229"/>
            <a:ext cx="1144745" cy="2147448"/>
            <a:chOff x="10034283" y="4716585"/>
            <a:chExt cx="1064116" cy="1914056"/>
          </a:xfrm>
        </p:grpSpPr>
        <p:grpSp>
          <p:nvGrpSpPr>
            <p:cNvPr id="500" name="Google Shape;500;p25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501" name="Google Shape;501;p25"/>
              <p:cNvPicPr preferRelativeResize="0"/>
              <p:nvPr/>
            </p:nvPicPr>
            <p:blipFill rotWithShape="1">
              <a:blip r:embed="rId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2" name="Google Shape;502;p25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503" name="Google Shape;503;p25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יִתְרוֹ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p25"/>
          <p:cNvGrpSpPr/>
          <p:nvPr/>
        </p:nvGrpSpPr>
        <p:grpSpPr>
          <a:xfrm>
            <a:off x="4790428" y="4495817"/>
            <a:ext cx="1309971" cy="2147448"/>
            <a:chOff x="6000063" y="4510514"/>
            <a:chExt cx="1131463" cy="1914056"/>
          </a:xfrm>
        </p:grpSpPr>
        <p:pic>
          <p:nvPicPr>
            <p:cNvPr descr="מקל פילאטיס מייפל - Kassai" id="505" name="Google Shape;505;p25"/>
            <p:cNvPicPr preferRelativeResize="0"/>
            <p:nvPr/>
          </p:nvPicPr>
          <p:blipFill rotWithShape="1">
            <a:blip r:embed="rId4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06" name="Google Shape;506;p25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507" name="Google Shape;507;p25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508" name="Google Shape;508;p25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09" name="Google Shape;509;p25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510" name="Google Shape;510;p25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11" name="Google Shape;511;p25"/>
          <p:cNvGrpSpPr/>
          <p:nvPr/>
        </p:nvGrpSpPr>
        <p:grpSpPr>
          <a:xfrm>
            <a:off x="6476592" y="1643271"/>
            <a:ext cx="5317843" cy="2599966"/>
            <a:chOff x="-2195472" y="5554555"/>
            <a:chExt cx="5494960" cy="4908611"/>
          </a:xfrm>
        </p:grpSpPr>
        <p:sp>
          <p:nvSpPr>
            <p:cNvPr id="512" name="Google Shape;512;p25"/>
            <p:cNvSpPr/>
            <p:nvPr/>
          </p:nvSpPr>
          <p:spPr>
            <a:xfrm>
              <a:off x="-2195472" y="5554555"/>
              <a:ext cx="5494960" cy="4908611"/>
            </a:xfrm>
            <a:prstGeom prst="wedgeEllipseCallout">
              <a:avLst>
                <a:gd fmla="val -29822" name="adj1"/>
                <a:gd fmla="val 77311" name="adj2"/>
              </a:avLst>
            </a:prstGeom>
            <a:solidFill>
              <a:schemeClr val="lt1"/>
            </a:solidFill>
            <a:ln cap="flat" cmpd="sng" w="38100">
              <a:solidFill>
                <a:srgbClr val="8D873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3" name="Google Shape;513;p25"/>
            <p:cNvSpPr/>
            <p:nvPr/>
          </p:nvSpPr>
          <p:spPr>
            <a:xfrm>
              <a:off x="-1932913" y="6099488"/>
              <a:ext cx="4969841" cy="38931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תִּבְחַר בְּרוּחַ הַקֹּדֶשׁ שֶׁלְּךָ אֲנָשִׁים שֶׁהֵם: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 עֲשִׁירִים (שֶׁלֹּא צְרִיכִים לְהַחֲנִיף לְאַף אֶחָד).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יִרְאֵי ה' (שֶׁמְּפַחֲדִים רַק מֵה').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 אַנְשֵׁי אֱמֶת (שֶׁאֶפְשָׁר לִסְמֹךְ עַל דִּבְרֵיהֶם).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4. שׂוֹנְאֵי בֶּצַע (שׂוֹנְאִים כֶּסֶף שֶׁהוּא לֹא כָּשֵׁר כְּמוֹ שֹׁחַד).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הֵם יִהְיוּ דַּיָּנִים עַל הָעָם,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שָׂרִים עַל אֲלָפִים, עַל מֵאוֹת, עַל חֲמִשִּׁים וְעַל עֲשָׂרוֹת.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רַק אֶת הַדִּינִים הַקָּשִׁים יָבִיאוּ אֵלֶיךָ.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4" name="Google Shape;514;p25"/>
          <p:cNvSpPr/>
          <p:nvPr/>
        </p:nvSpPr>
        <p:spPr>
          <a:xfrm>
            <a:off x="2660387" y="1926515"/>
            <a:ext cx="3689157" cy="2328424"/>
          </a:xfrm>
          <a:prstGeom prst="cloud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57150">
            <a:solidFill>
              <a:srgbClr val="B6AD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515" name="Google Shape;515;p25"/>
          <p:cNvGrpSpPr/>
          <p:nvPr/>
        </p:nvGrpSpPr>
        <p:grpSpPr>
          <a:xfrm>
            <a:off x="-1250050" y="3174082"/>
            <a:ext cx="5200475" cy="3405622"/>
            <a:chOff x="-1433148" y="2677946"/>
            <a:chExt cx="5200475" cy="4010632"/>
          </a:xfrm>
        </p:grpSpPr>
        <p:pic>
          <p:nvPicPr>
            <p:cNvPr descr="השכרת אוהלים ללינה - מבצעים ובחירת האוהל הנכון למטרה שלכם" id="516" name="Google Shape;516;p25"/>
            <p:cNvPicPr preferRelativeResize="0"/>
            <p:nvPr/>
          </p:nvPicPr>
          <p:blipFill rotWithShape="1">
            <a:blip r:embed="rId7">
              <a:alphaModFix/>
            </a:blip>
            <a:srcRect b="20311" l="9532" r="10175" t="18137"/>
            <a:stretch/>
          </p:blipFill>
          <p:spPr>
            <a:xfrm flipH="1">
              <a:off x="-1433148" y="2677946"/>
              <a:ext cx="5200475" cy="40106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25"/>
            <p:cNvSpPr/>
            <p:nvPr/>
          </p:nvSpPr>
          <p:spPr>
            <a:xfrm>
              <a:off x="397565" y="2965677"/>
              <a:ext cx="15840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iw-IL" sz="32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אֹהֶל מֹשֶׁה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8" name="Google Shape;518;p25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oogle Shape;523;p26"/>
          <p:cNvGrpSpPr/>
          <p:nvPr/>
        </p:nvGrpSpPr>
        <p:grpSpPr>
          <a:xfrm>
            <a:off x="1272100" y="4917315"/>
            <a:ext cx="663575" cy="1639887"/>
            <a:chOff x="770" y="8640"/>
            <a:chExt cx="1302" cy="2839"/>
          </a:xfrm>
        </p:grpSpPr>
        <p:sp>
          <p:nvSpPr>
            <p:cNvPr id="524" name="Google Shape;524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25" name="Google Shape;525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26" name="Google Shape;526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27" name="Google Shape;527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28" name="Google Shape;528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29" name="Google Shape;529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30" name="Google Shape;530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31" name="Google Shape;531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32" name="Google Shape;532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33" name="Google Shape;533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534" name="Google Shape;534;p26"/>
          <p:cNvGrpSpPr/>
          <p:nvPr/>
        </p:nvGrpSpPr>
        <p:grpSpPr>
          <a:xfrm>
            <a:off x="2123000" y="4917315"/>
            <a:ext cx="663575" cy="1639887"/>
            <a:chOff x="770" y="8640"/>
            <a:chExt cx="1302" cy="2839"/>
          </a:xfrm>
        </p:grpSpPr>
        <p:sp>
          <p:nvSpPr>
            <p:cNvPr id="535" name="Google Shape;535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36" name="Google Shape;536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37" name="Google Shape;537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38" name="Google Shape;538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39" name="Google Shape;539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40" name="Google Shape;540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41" name="Google Shape;541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42" name="Google Shape;542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43" name="Google Shape;543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44" name="Google Shape;544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545" name="Google Shape;545;p26"/>
          <p:cNvGrpSpPr/>
          <p:nvPr/>
        </p:nvGrpSpPr>
        <p:grpSpPr>
          <a:xfrm>
            <a:off x="2964375" y="4917315"/>
            <a:ext cx="663575" cy="1639887"/>
            <a:chOff x="770" y="8640"/>
            <a:chExt cx="1302" cy="2839"/>
          </a:xfrm>
        </p:grpSpPr>
        <p:sp>
          <p:nvSpPr>
            <p:cNvPr id="546" name="Google Shape;546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47" name="Google Shape;547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48" name="Google Shape;548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49" name="Google Shape;549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50" name="Google Shape;550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51" name="Google Shape;551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52" name="Google Shape;552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53" name="Google Shape;553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54" name="Google Shape;554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55" name="Google Shape;555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556" name="Google Shape;556;p26"/>
          <p:cNvGrpSpPr/>
          <p:nvPr/>
        </p:nvGrpSpPr>
        <p:grpSpPr>
          <a:xfrm>
            <a:off x="3789875" y="4917315"/>
            <a:ext cx="663575" cy="1639887"/>
            <a:chOff x="770" y="8640"/>
            <a:chExt cx="1302" cy="2839"/>
          </a:xfrm>
        </p:grpSpPr>
        <p:sp>
          <p:nvSpPr>
            <p:cNvPr id="557" name="Google Shape;557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58" name="Google Shape;558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59" name="Google Shape;559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60" name="Google Shape;560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61" name="Google Shape;561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62" name="Google Shape;562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63" name="Google Shape;563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64" name="Google Shape;564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65" name="Google Shape;565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66" name="Google Shape;566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567" name="Google Shape;567;p26"/>
          <p:cNvGrpSpPr/>
          <p:nvPr/>
        </p:nvGrpSpPr>
        <p:grpSpPr>
          <a:xfrm>
            <a:off x="4578863" y="4917315"/>
            <a:ext cx="663575" cy="1639887"/>
            <a:chOff x="770" y="8640"/>
            <a:chExt cx="1302" cy="2839"/>
          </a:xfrm>
        </p:grpSpPr>
        <p:sp>
          <p:nvSpPr>
            <p:cNvPr id="568" name="Google Shape;568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69" name="Google Shape;569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70" name="Google Shape;570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71" name="Google Shape;571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72" name="Google Shape;572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73" name="Google Shape;573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74" name="Google Shape;574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75" name="Google Shape;575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76" name="Google Shape;576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77" name="Google Shape;577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578" name="Google Shape;578;p26"/>
          <p:cNvGrpSpPr/>
          <p:nvPr/>
        </p:nvGrpSpPr>
        <p:grpSpPr>
          <a:xfrm>
            <a:off x="5799650" y="4917315"/>
            <a:ext cx="663575" cy="1639887"/>
            <a:chOff x="770" y="8640"/>
            <a:chExt cx="1302" cy="2839"/>
          </a:xfrm>
        </p:grpSpPr>
        <p:sp>
          <p:nvSpPr>
            <p:cNvPr id="579" name="Google Shape;579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0" name="Google Shape;580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1" name="Google Shape;581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2" name="Google Shape;582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3" name="Google Shape;583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4" name="Google Shape;584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5" name="Google Shape;585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6" name="Google Shape;586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589" name="Google Shape;589;p26"/>
          <p:cNvGrpSpPr/>
          <p:nvPr/>
        </p:nvGrpSpPr>
        <p:grpSpPr>
          <a:xfrm>
            <a:off x="6639438" y="4917315"/>
            <a:ext cx="663575" cy="1639887"/>
            <a:chOff x="770" y="8640"/>
            <a:chExt cx="1302" cy="2839"/>
          </a:xfrm>
        </p:grpSpPr>
        <p:sp>
          <p:nvSpPr>
            <p:cNvPr id="590" name="Google Shape;590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1" name="Google Shape;591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2" name="Google Shape;592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3" name="Google Shape;593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4" name="Google Shape;594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5" name="Google Shape;595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6" name="Google Shape;596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7" name="Google Shape;597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8" name="Google Shape;598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599" name="Google Shape;599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600" name="Google Shape;600;p26"/>
          <p:cNvGrpSpPr/>
          <p:nvPr/>
        </p:nvGrpSpPr>
        <p:grpSpPr>
          <a:xfrm>
            <a:off x="7466525" y="4917315"/>
            <a:ext cx="663575" cy="1639887"/>
            <a:chOff x="770" y="8640"/>
            <a:chExt cx="1302" cy="2839"/>
          </a:xfrm>
        </p:grpSpPr>
        <p:sp>
          <p:nvSpPr>
            <p:cNvPr id="601" name="Google Shape;601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02" name="Google Shape;602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03" name="Google Shape;603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04" name="Google Shape;604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05" name="Google Shape;605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06" name="Google Shape;606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09" name="Google Shape;609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611" name="Google Shape;611;p26"/>
          <p:cNvGrpSpPr/>
          <p:nvPr/>
        </p:nvGrpSpPr>
        <p:grpSpPr>
          <a:xfrm>
            <a:off x="8219000" y="4917315"/>
            <a:ext cx="663575" cy="1639887"/>
            <a:chOff x="770" y="8640"/>
            <a:chExt cx="1302" cy="2839"/>
          </a:xfrm>
        </p:grpSpPr>
        <p:sp>
          <p:nvSpPr>
            <p:cNvPr id="612" name="Google Shape;612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17" name="Google Shape;617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18" name="Google Shape;618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19" name="Google Shape;619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21" name="Google Shape;621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66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622" name="Google Shape;622;p26"/>
          <p:cNvGrpSpPr/>
          <p:nvPr/>
        </p:nvGrpSpPr>
        <p:grpSpPr>
          <a:xfrm>
            <a:off x="9044500" y="4917315"/>
            <a:ext cx="663575" cy="1639887"/>
            <a:chOff x="770" y="8640"/>
            <a:chExt cx="1302" cy="2839"/>
          </a:xfrm>
        </p:grpSpPr>
        <p:sp>
          <p:nvSpPr>
            <p:cNvPr id="623" name="Google Shape;623;p26"/>
            <p:cNvSpPr/>
            <p:nvPr/>
          </p:nvSpPr>
          <p:spPr>
            <a:xfrm>
              <a:off x="790" y="864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24" name="Google Shape;624;p26"/>
            <p:cNvSpPr/>
            <p:nvPr/>
          </p:nvSpPr>
          <p:spPr>
            <a:xfrm>
              <a:off x="1481" y="8660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25" name="Google Shape;625;p26"/>
            <p:cNvSpPr/>
            <p:nvPr/>
          </p:nvSpPr>
          <p:spPr>
            <a:xfrm>
              <a:off x="790" y="919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26" name="Google Shape;626;p26"/>
            <p:cNvSpPr/>
            <p:nvPr/>
          </p:nvSpPr>
          <p:spPr>
            <a:xfrm>
              <a:off x="1481" y="9212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27" name="Google Shape;627;p26"/>
            <p:cNvSpPr/>
            <p:nvPr/>
          </p:nvSpPr>
          <p:spPr>
            <a:xfrm>
              <a:off x="790" y="1037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28" name="Google Shape;628;p26"/>
            <p:cNvSpPr/>
            <p:nvPr/>
          </p:nvSpPr>
          <p:spPr>
            <a:xfrm>
              <a:off x="1481" y="10395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29" name="Google Shape;629;p26"/>
            <p:cNvSpPr/>
            <p:nvPr/>
          </p:nvSpPr>
          <p:spPr>
            <a:xfrm>
              <a:off x="790" y="976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30" name="Google Shape;630;p26"/>
            <p:cNvSpPr/>
            <p:nvPr/>
          </p:nvSpPr>
          <p:spPr>
            <a:xfrm>
              <a:off x="1481" y="9783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31" name="Google Shape;631;p26"/>
            <p:cNvSpPr/>
            <p:nvPr/>
          </p:nvSpPr>
          <p:spPr>
            <a:xfrm>
              <a:off x="770" y="1096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  <p:sp>
          <p:nvSpPr>
            <p:cNvPr id="632" name="Google Shape;632;p26"/>
            <p:cNvSpPr/>
            <p:nvPr/>
          </p:nvSpPr>
          <p:spPr>
            <a:xfrm>
              <a:off x="1461" y="10986"/>
              <a:ext cx="591" cy="493"/>
            </a:xfrm>
            <a:prstGeom prst="smileyFace">
              <a:avLst>
                <a:gd fmla="val 4653" name="adj"/>
              </a:avLst>
            </a:prstGeom>
            <a:solidFill>
              <a:srgbClr val="339966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sp>
        <p:nvSpPr>
          <p:cNvPr id="633" name="Google Shape;633;p26"/>
          <p:cNvSpPr/>
          <p:nvPr/>
        </p:nvSpPr>
        <p:spPr>
          <a:xfrm>
            <a:off x="5264309" y="2475509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34" name="Google Shape;634;p26"/>
          <p:cNvSpPr/>
          <p:nvPr/>
        </p:nvSpPr>
        <p:spPr>
          <a:xfrm>
            <a:off x="3139000" y="3204402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373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35" name="Google Shape;635;p26"/>
          <p:cNvSpPr/>
          <p:nvPr/>
        </p:nvSpPr>
        <p:spPr>
          <a:xfrm>
            <a:off x="1449900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36" name="Google Shape;636;p26"/>
          <p:cNvSpPr/>
          <p:nvPr/>
        </p:nvSpPr>
        <p:spPr>
          <a:xfrm>
            <a:off x="2300800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37" name="Google Shape;637;p26"/>
          <p:cNvSpPr/>
          <p:nvPr/>
        </p:nvSpPr>
        <p:spPr>
          <a:xfrm>
            <a:off x="3153288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38" name="Google Shape;638;p26"/>
          <p:cNvSpPr/>
          <p:nvPr/>
        </p:nvSpPr>
        <p:spPr>
          <a:xfrm>
            <a:off x="4004188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39" name="Google Shape;639;p26"/>
          <p:cNvSpPr/>
          <p:nvPr/>
        </p:nvSpPr>
        <p:spPr>
          <a:xfrm>
            <a:off x="4794763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0" name="Google Shape;640;p26"/>
          <p:cNvSpPr/>
          <p:nvPr/>
        </p:nvSpPr>
        <p:spPr>
          <a:xfrm>
            <a:off x="5952050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1" name="Google Shape;641;p26"/>
          <p:cNvSpPr/>
          <p:nvPr/>
        </p:nvSpPr>
        <p:spPr>
          <a:xfrm>
            <a:off x="6841050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2" name="Google Shape;642;p26"/>
          <p:cNvSpPr/>
          <p:nvPr/>
        </p:nvSpPr>
        <p:spPr>
          <a:xfrm>
            <a:off x="7642738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3" name="Google Shape;643;p26"/>
          <p:cNvSpPr/>
          <p:nvPr/>
        </p:nvSpPr>
        <p:spPr>
          <a:xfrm>
            <a:off x="8395213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4" name="Google Shape;644;p26"/>
          <p:cNvSpPr/>
          <p:nvPr/>
        </p:nvSpPr>
        <p:spPr>
          <a:xfrm>
            <a:off x="9246113" y="4511070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FF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5" name="Google Shape;645;p26"/>
          <p:cNvSpPr/>
          <p:nvPr/>
        </p:nvSpPr>
        <p:spPr>
          <a:xfrm>
            <a:off x="7652263" y="3204402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373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6" name="Google Shape;646;p26"/>
          <p:cNvSpPr/>
          <p:nvPr/>
        </p:nvSpPr>
        <p:spPr>
          <a:xfrm>
            <a:off x="9245434" y="2465686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7" name="Google Shape;647;p26"/>
          <p:cNvSpPr/>
          <p:nvPr/>
        </p:nvSpPr>
        <p:spPr>
          <a:xfrm>
            <a:off x="8752172" y="2454275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8" name="Google Shape;648;p26"/>
          <p:cNvSpPr/>
          <p:nvPr/>
        </p:nvSpPr>
        <p:spPr>
          <a:xfrm>
            <a:off x="7358692" y="2455071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49" name="Google Shape;649;p26"/>
          <p:cNvSpPr/>
          <p:nvPr/>
        </p:nvSpPr>
        <p:spPr>
          <a:xfrm>
            <a:off x="7821249" y="2467022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0" name="Google Shape;650;p26"/>
          <p:cNvSpPr/>
          <p:nvPr/>
        </p:nvSpPr>
        <p:spPr>
          <a:xfrm>
            <a:off x="6849554" y="2475509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1" name="Google Shape;651;p26"/>
          <p:cNvSpPr/>
          <p:nvPr/>
        </p:nvSpPr>
        <p:spPr>
          <a:xfrm>
            <a:off x="8305980" y="2454275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2" name="Google Shape;652;p26"/>
          <p:cNvSpPr/>
          <p:nvPr/>
        </p:nvSpPr>
        <p:spPr>
          <a:xfrm>
            <a:off x="10682129" y="2455071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3" name="Google Shape;653;p26"/>
          <p:cNvSpPr/>
          <p:nvPr/>
        </p:nvSpPr>
        <p:spPr>
          <a:xfrm>
            <a:off x="10227594" y="2465686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4" name="Google Shape;654;p26"/>
          <p:cNvSpPr/>
          <p:nvPr/>
        </p:nvSpPr>
        <p:spPr>
          <a:xfrm>
            <a:off x="9738696" y="2475608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FF996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5" name="Google Shape;655;p26"/>
          <p:cNvSpPr/>
          <p:nvPr/>
        </p:nvSpPr>
        <p:spPr>
          <a:xfrm>
            <a:off x="7072994" y="1222375"/>
            <a:ext cx="301625" cy="285750"/>
          </a:xfrm>
          <a:prstGeom prst="smileyFace">
            <a:avLst>
              <a:gd fmla="val 4653" name="adj"/>
            </a:avLst>
          </a:prstGeom>
          <a:solidFill>
            <a:srgbClr val="D8487B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7030A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6" name="Google Shape;656;p26"/>
          <p:cNvSpPr txBox="1"/>
          <p:nvPr/>
        </p:nvSpPr>
        <p:spPr>
          <a:xfrm>
            <a:off x="1108587" y="4166427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7" name="Google Shape;657;p26"/>
          <p:cNvSpPr txBox="1"/>
          <p:nvPr/>
        </p:nvSpPr>
        <p:spPr>
          <a:xfrm>
            <a:off x="1961075" y="4179127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8" name="Google Shape;658;p26"/>
          <p:cNvSpPr txBox="1"/>
          <p:nvPr/>
        </p:nvSpPr>
        <p:spPr>
          <a:xfrm>
            <a:off x="2786575" y="4166427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59" name="Google Shape;659;p26"/>
          <p:cNvSpPr txBox="1"/>
          <p:nvPr/>
        </p:nvSpPr>
        <p:spPr>
          <a:xfrm>
            <a:off x="3639063" y="4179127"/>
            <a:ext cx="98901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0" name="Google Shape;660;p26"/>
          <p:cNvSpPr txBox="1"/>
          <p:nvPr/>
        </p:nvSpPr>
        <p:spPr>
          <a:xfrm>
            <a:off x="4415350" y="4179127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1" name="Google Shape;661;p26"/>
          <p:cNvSpPr txBox="1"/>
          <p:nvPr/>
        </p:nvSpPr>
        <p:spPr>
          <a:xfrm>
            <a:off x="2667634" y="2900396"/>
            <a:ext cx="1265238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לַחֲמִשִּׁים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2" name="Google Shape;662;p26"/>
          <p:cNvSpPr txBox="1"/>
          <p:nvPr/>
        </p:nvSpPr>
        <p:spPr>
          <a:xfrm>
            <a:off x="4997551" y="2068072"/>
            <a:ext cx="852103" cy="4769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3" name="Google Shape;663;p26"/>
          <p:cNvSpPr txBox="1"/>
          <p:nvPr/>
        </p:nvSpPr>
        <p:spPr>
          <a:xfrm>
            <a:off x="6718981" y="944745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לְאֶלֶף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4" name="Google Shape;664;p26"/>
          <p:cNvSpPr txBox="1"/>
          <p:nvPr/>
        </p:nvSpPr>
        <p:spPr>
          <a:xfrm>
            <a:off x="7669099" y="90658"/>
            <a:ext cx="2366963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7030A0"/>
                </a:solidFill>
                <a:latin typeface="Aharoni"/>
                <a:ea typeface="Aharoni"/>
                <a:cs typeface="Aharoni"/>
                <a:sym typeface="Aharoni"/>
              </a:rPr>
              <a:t>מֹשֶׁה רַבֵּנוּ</a:t>
            </a:r>
            <a:endParaRPr b="0" i="0" sz="3200" u="none" cap="none" strike="noStrike">
              <a:solidFill>
                <a:srgbClr val="7030A0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5" name="Google Shape;665;p26"/>
          <p:cNvSpPr txBox="1"/>
          <p:nvPr/>
        </p:nvSpPr>
        <p:spPr>
          <a:xfrm>
            <a:off x="7165022" y="2884600"/>
            <a:ext cx="1265237" cy="30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לַחֲמִשִּׁים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6" name="Google Shape;666;p26"/>
          <p:cNvSpPr txBox="1"/>
          <p:nvPr/>
        </p:nvSpPr>
        <p:spPr>
          <a:xfrm>
            <a:off x="5629788" y="4166427"/>
            <a:ext cx="98901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7" name="Google Shape;667;p26"/>
          <p:cNvSpPr txBox="1"/>
          <p:nvPr/>
        </p:nvSpPr>
        <p:spPr>
          <a:xfrm>
            <a:off x="6482275" y="4179127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8" name="Google Shape;668;p26"/>
          <p:cNvSpPr txBox="1"/>
          <p:nvPr/>
        </p:nvSpPr>
        <p:spPr>
          <a:xfrm>
            <a:off x="7307775" y="4166427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69" name="Google Shape;669;p26"/>
          <p:cNvSpPr txBox="1"/>
          <p:nvPr/>
        </p:nvSpPr>
        <p:spPr>
          <a:xfrm>
            <a:off x="8160263" y="4179127"/>
            <a:ext cx="98901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70" name="Google Shape;670;p26"/>
          <p:cNvSpPr txBox="1"/>
          <p:nvPr/>
        </p:nvSpPr>
        <p:spPr>
          <a:xfrm>
            <a:off x="8824006" y="4277603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לְעֶשֶׂר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cxnSp>
        <p:nvCxnSpPr>
          <p:cNvPr id="671" name="Google Shape;671;p26"/>
          <p:cNvCxnSpPr/>
          <p:nvPr/>
        </p:nvCxnSpPr>
        <p:spPr>
          <a:xfrm flipH="1">
            <a:off x="1722950" y="3413952"/>
            <a:ext cx="1352550" cy="79057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2" name="Google Shape;672;p26"/>
          <p:cNvCxnSpPr/>
          <p:nvPr/>
        </p:nvCxnSpPr>
        <p:spPr>
          <a:xfrm flipH="1">
            <a:off x="2462725" y="3552065"/>
            <a:ext cx="688975" cy="70167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3" name="Google Shape;673;p26"/>
          <p:cNvCxnSpPr/>
          <p:nvPr/>
        </p:nvCxnSpPr>
        <p:spPr>
          <a:xfrm flipH="1">
            <a:off x="3300925" y="3577465"/>
            <a:ext cx="12700" cy="65087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4" name="Google Shape;674;p26"/>
          <p:cNvCxnSpPr/>
          <p:nvPr/>
        </p:nvCxnSpPr>
        <p:spPr>
          <a:xfrm>
            <a:off x="3513650" y="3388552"/>
            <a:ext cx="1365250" cy="852488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5" name="Google Shape;675;p26"/>
          <p:cNvCxnSpPr/>
          <p:nvPr/>
        </p:nvCxnSpPr>
        <p:spPr>
          <a:xfrm>
            <a:off x="3439038" y="3464752"/>
            <a:ext cx="750887" cy="763588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6" name="Google Shape;676;p26"/>
          <p:cNvCxnSpPr/>
          <p:nvPr/>
        </p:nvCxnSpPr>
        <p:spPr>
          <a:xfrm flipH="1">
            <a:off x="6256850" y="3413952"/>
            <a:ext cx="1352550" cy="79057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7" name="Google Shape;677;p26"/>
          <p:cNvCxnSpPr/>
          <p:nvPr/>
        </p:nvCxnSpPr>
        <p:spPr>
          <a:xfrm flipH="1">
            <a:off x="6996625" y="3552065"/>
            <a:ext cx="688975" cy="70167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8" name="Google Shape;678;p26"/>
          <p:cNvCxnSpPr/>
          <p:nvPr/>
        </p:nvCxnSpPr>
        <p:spPr>
          <a:xfrm flipH="1">
            <a:off x="7834825" y="3577465"/>
            <a:ext cx="12700" cy="65087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79" name="Google Shape;679;p26"/>
          <p:cNvCxnSpPr/>
          <p:nvPr/>
        </p:nvCxnSpPr>
        <p:spPr>
          <a:xfrm>
            <a:off x="8047550" y="3388552"/>
            <a:ext cx="1366838" cy="852488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0" name="Google Shape;680;p26"/>
          <p:cNvCxnSpPr/>
          <p:nvPr/>
        </p:nvCxnSpPr>
        <p:spPr>
          <a:xfrm>
            <a:off x="7972938" y="3464752"/>
            <a:ext cx="752475" cy="763588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1" name="Google Shape;681;p26"/>
          <p:cNvCxnSpPr/>
          <p:nvPr/>
        </p:nvCxnSpPr>
        <p:spPr>
          <a:xfrm flipH="1">
            <a:off x="3798225" y="2703513"/>
            <a:ext cx="1386403" cy="388787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2" name="Google Shape;682;p26"/>
          <p:cNvCxnSpPr/>
          <p:nvPr/>
        </p:nvCxnSpPr>
        <p:spPr>
          <a:xfrm>
            <a:off x="5627925" y="2745593"/>
            <a:ext cx="1645093" cy="344070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3" name="Google Shape;683;p26"/>
          <p:cNvCxnSpPr/>
          <p:nvPr/>
        </p:nvCxnSpPr>
        <p:spPr>
          <a:xfrm flipH="1">
            <a:off x="5618844" y="1490663"/>
            <a:ext cx="1377948" cy="637701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4" name="Google Shape;684;p26"/>
          <p:cNvCxnSpPr/>
          <p:nvPr/>
        </p:nvCxnSpPr>
        <p:spPr>
          <a:xfrm flipH="1">
            <a:off x="7052477" y="1559851"/>
            <a:ext cx="125507" cy="55581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5" name="Google Shape;685;p26"/>
          <p:cNvCxnSpPr/>
          <p:nvPr/>
        </p:nvCxnSpPr>
        <p:spPr>
          <a:xfrm>
            <a:off x="7347631" y="1541463"/>
            <a:ext cx="2480469" cy="53179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6" name="Google Shape;686;p26"/>
          <p:cNvCxnSpPr/>
          <p:nvPr/>
        </p:nvCxnSpPr>
        <p:spPr>
          <a:xfrm>
            <a:off x="7434944" y="1465263"/>
            <a:ext cx="3408905" cy="557195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7" name="Google Shape;687;p26"/>
          <p:cNvCxnSpPr/>
          <p:nvPr/>
        </p:nvCxnSpPr>
        <p:spPr>
          <a:xfrm>
            <a:off x="7434943" y="1516063"/>
            <a:ext cx="2887265" cy="538963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8" name="Google Shape;688;p26"/>
          <p:cNvCxnSpPr/>
          <p:nvPr/>
        </p:nvCxnSpPr>
        <p:spPr>
          <a:xfrm>
            <a:off x="7223806" y="1577975"/>
            <a:ext cx="273050" cy="515151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89" name="Google Shape;689;p26"/>
          <p:cNvCxnSpPr/>
          <p:nvPr/>
        </p:nvCxnSpPr>
        <p:spPr>
          <a:xfrm>
            <a:off x="7249206" y="1539875"/>
            <a:ext cx="1152136" cy="558783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90" name="Google Shape;690;p26"/>
          <p:cNvCxnSpPr/>
          <p:nvPr/>
        </p:nvCxnSpPr>
        <p:spPr>
          <a:xfrm>
            <a:off x="7298419" y="1539875"/>
            <a:ext cx="1493440" cy="536611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91" name="Google Shape;691;p26"/>
          <p:cNvCxnSpPr/>
          <p:nvPr/>
        </p:nvCxnSpPr>
        <p:spPr>
          <a:xfrm>
            <a:off x="7273018" y="1577975"/>
            <a:ext cx="671269" cy="520683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92" name="Google Shape;692;p26"/>
          <p:cNvCxnSpPr/>
          <p:nvPr/>
        </p:nvCxnSpPr>
        <p:spPr>
          <a:xfrm>
            <a:off x="7336519" y="1565275"/>
            <a:ext cx="1985168" cy="517472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693" name="Google Shape;693;p26"/>
          <p:cNvCxnSpPr/>
          <p:nvPr/>
        </p:nvCxnSpPr>
        <p:spPr>
          <a:xfrm flipH="1" rot="10800000">
            <a:off x="7655189" y="789527"/>
            <a:ext cx="1104649" cy="324898"/>
          </a:xfrm>
          <a:prstGeom prst="straightConnector1">
            <a:avLst/>
          </a:prstGeom>
          <a:noFill/>
          <a:ln cap="flat" cmpd="sng" w="38100">
            <a:solidFill>
              <a:srgbClr val="A99D7B"/>
            </a:solidFill>
            <a:prstDash val="solid"/>
            <a:round/>
            <a:headEnd len="med" w="med" type="stealth"/>
            <a:tailEnd len="sm" w="sm" type="none"/>
          </a:ln>
        </p:spPr>
      </p:cxnSp>
      <p:sp>
        <p:nvSpPr>
          <p:cNvPr id="694" name="Google Shape;694;p26"/>
          <p:cNvSpPr txBox="1"/>
          <p:nvPr/>
        </p:nvSpPr>
        <p:spPr>
          <a:xfrm>
            <a:off x="7412329" y="1014365"/>
            <a:ext cx="989013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600</a:t>
            </a:r>
            <a:r>
              <a:rPr b="0" i="0" lang="iw-IL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X</a:t>
            </a:r>
            <a:endParaRPr b="0" i="0" sz="1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95" name="Google Shape;695;p26"/>
          <p:cNvSpPr/>
          <p:nvPr/>
        </p:nvSpPr>
        <p:spPr>
          <a:xfrm flipH="1" rot="10800000">
            <a:off x="-16705" y="288925"/>
            <a:ext cx="2613819" cy="6138254"/>
          </a:xfrm>
          <a:prstGeom prst="rtTriangle">
            <a:avLst/>
          </a:prstGeom>
          <a:solidFill>
            <a:schemeClr val="accent1"/>
          </a:solidFill>
          <a:ln cap="flat" cmpd="sng" w="10775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96" name="Google Shape;696;p26"/>
          <p:cNvSpPr/>
          <p:nvPr/>
        </p:nvSpPr>
        <p:spPr>
          <a:xfrm flipH="1">
            <a:off x="10748850" y="303156"/>
            <a:ext cx="1443150" cy="6124023"/>
          </a:xfrm>
          <a:prstGeom prst="rtTriangle">
            <a:avLst/>
          </a:prstGeom>
          <a:solidFill>
            <a:schemeClr val="accent1"/>
          </a:solidFill>
          <a:ln cap="flat" cmpd="sng" w="10775">
            <a:solidFill>
              <a:srgbClr val="7B78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97" name="Google Shape;697;p26"/>
          <p:cNvSpPr/>
          <p:nvPr/>
        </p:nvSpPr>
        <p:spPr>
          <a:xfrm>
            <a:off x="2694668" y="61499"/>
            <a:ext cx="366318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עֲצַת יִתְרוֹ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698" name="Google Shape;698;p26"/>
          <p:cNvSpPr txBox="1"/>
          <p:nvPr/>
        </p:nvSpPr>
        <p:spPr>
          <a:xfrm>
            <a:off x="6709331" y="2078126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699" name="Google Shape;699;p26"/>
          <p:cNvSpPr txBox="1"/>
          <p:nvPr/>
        </p:nvSpPr>
        <p:spPr>
          <a:xfrm>
            <a:off x="7193736" y="2085975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700" name="Google Shape;700;p26"/>
          <p:cNvSpPr txBox="1"/>
          <p:nvPr/>
        </p:nvSpPr>
        <p:spPr>
          <a:xfrm>
            <a:off x="7672986" y="2074898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701" name="Google Shape;701;p26"/>
          <p:cNvSpPr txBox="1"/>
          <p:nvPr/>
        </p:nvSpPr>
        <p:spPr>
          <a:xfrm>
            <a:off x="8157391" y="2082747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702" name="Google Shape;702;p26"/>
          <p:cNvSpPr txBox="1"/>
          <p:nvPr/>
        </p:nvSpPr>
        <p:spPr>
          <a:xfrm>
            <a:off x="8607605" y="2066942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703" name="Google Shape;703;p26"/>
          <p:cNvSpPr txBox="1"/>
          <p:nvPr/>
        </p:nvSpPr>
        <p:spPr>
          <a:xfrm>
            <a:off x="9092010" y="2074791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704" name="Google Shape;704;p26"/>
          <p:cNvSpPr txBox="1"/>
          <p:nvPr/>
        </p:nvSpPr>
        <p:spPr>
          <a:xfrm>
            <a:off x="9571260" y="2063714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705" name="Google Shape;705;p26"/>
          <p:cNvSpPr txBox="1"/>
          <p:nvPr/>
        </p:nvSpPr>
        <p:spPr>
          <a:xfrm>
            <a:off x="10055665" y="2071563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706" name="Google Shape;706;p26"/>
          <p:cNvSpPr txBox="1"/>
          <p:nvPr/>
        </p:nvSpPr>
        <p:spPr>
          <a:xfrm>
            <a:off x="10536039" y="2068849"/>
            <a:ext cx="598152" cy="30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שַׂר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לְמֵאָה</a:t>
            </a:r>
            <a:endParaRPr b="0" i="0" sz="24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707" name="Google Shape;707;p26"/>
          <p:cNvSpPr/>
          <p:nvPr/>
        </p:nvSpPr>
        <p:spPr>
          <a:xfrm>
            <a:off x="88643" y="1191599"/>
            <a:ext cx="3664801" cy="156966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ההַדַּיָּנִים שָׁפְטוּ אֶת הָעָם בְּאֹפֶן כָּזֶה: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כַּאֲשֶׁר הָיְתָה שְׁאֵלָה קָשָׁה שֶׁלֹּא יָדְעוּ לַעֲנוֹת שָׂרֵי עֲשָׂרוֹת, הֵם הֶעֱבִירוּ לְשָׂרֵי חֲמִשִּׁים,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שָׂרֵי חֲמִשִּׁים לְשָׂרֵי מֵאוֹת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וְשָׂרֵי מֵאוֹת לְשָׂרֵי אֲלָפִים, מָה שֶׁלֹּא יָדְעוּ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שָׂרֵי הָאֲלָפִים, הֵם הֶעֱבִירוּ לְמֹשֶׁה רַבֵּנוּ.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26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7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14" name="Google Shape;714;p27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15" name="Google Shape;715;p27"/>
          <p:cNvSpPr txBox="1"/>
          <p:nvPr/>
        </p:nvSpPr>
        <p:spPr>
          <a:xfrm>
            <a:off x="548157" y="457442"/>
            <a:ext cx="1109568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וַיִּשְׁמַ֥ע משֶׁ֖ה לְק֣וֹל חֹֽתְנ֑וֹ וַיַּ֕עַשׂ כֹּ֖ל אֲשֶׁ֥ר אָמָֽר: 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וַיְשַׁלַּ֥ח משֶׁ֖ה אֶת־חֹֽתְנ֑וֹ וַיֵּ֥לֶךְ ל֖וֹ אֶל־אַרְצֽוֹ: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6" name="Google Shape;716;p27"/>
          <p:cNvGrpSpPr/>
          <p:nvPr/>
        </p:nvGrpSpPr>
        <p:grpSpPr>
          <a:xfrm>
            <a:off x="6643354" y="4560229"/>
            <a:ext cx="1144745" cy="2147448"/>
            <a:chOff x="10034283" y="4716585"/>
            <a:chExt cx="1064116" cy="1914056"/>
          </a:xfrm>
        </p:grpSpPr>
        <p:grpSp>
          <p:nvGrpSpPr>
            <p:cNvPr id="717" name="Google Shape;717;p27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718" name="Google Shape;718;p27"/>
              <p:cNvPicPr preferRelativeResize="0"/>
              <p:nvPr/>
            </p:nvPicPr>
            <p:blipFill rotWithShape="1">
              <a:blip r:embed="rId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9" name="Google Shape;719;p27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720" name="Google Shape;720;p27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יִתְרוֹ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1" name="Google Shape;721;p27"/>
          <p:cNvGrpSpPr/>
          <p:nvPr/>
        </p:nvGrpSpPr>
        <p:grpSpPr>
          <a:xfrm>
            <a:off x="4790428" y="4495817"/>
            <a:ext cx="1309971" cy="2147448"/>
            <a:chOff x="6000063" y="4510514"/>
            <a:chExt cx="1131463" cy="1914056"/>
          </a:xfrm>
        </p:grpSpPr>
        <p:pic>
          <p:nvPicPr>
            <p:cNvPr descr="מקל פילאטיס מייפל - Kassai" id="722" name="Google Shape;722;p27"/>
            <p:cNvPicPr preferRelativeResize="0"/>
            <p:nvPr/>
          </p:nvPicPr>
          <p:blipFill rotWithShape="1">
            <a:blip r:embed="rId4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23" name="Google Shape;723;p27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724" name="Google Shape;724;p27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725" name="Google Shape;725;p27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726" name="Google Shape;726;p27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727" name="Google Shape;727;p27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728" name="Google Shape;728;p27"/>
          <p:cNvCxnSpPr/>
          <p:nvPr/>
        </p:nvCxnSpPr>
        <p:spPr>
          <a:xfrm rot="10800000">
            <a:off x="3202508" y="2711352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9" name="Google Shape;729;p27"/>
          <p:cNvSpPr txBox="1"/>
          <p:nvPr/>
        </p:nvSpPr>
        <p:spPr>
          <a:xfrm>
            <a:off x="265043" y="1652314"/>
            <a:ext cx="1166191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רַבֵּנוּ קִבֵּל אֶת עֲצַת יִתְרוֹ, עַל פִּי ה'.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הוּא בָּחַר דַּיָּנִים שֶׁיִּהְיוּ שָׂרֵי אֲלָפִים, שָׂרֵי מֵאוֹת, שָׂרֵי חֲמִשִּׁים וְשָׂרֵי עֲשָׂרֹת וְהוּא שָׁפַט רַק אֶת הַדִּינִים הַקָּשִׁים.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יִתְרוֹ חָזַר לְאַרְצוֹ לְגַיֵּר אֶת בְּנֵי מִשְׁפַּחְתּוֹ.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0" name="Google Shape;730;p27"/>
          <p:cNvGrpSpPr/>
          <p:nvPr/>
        </p:nvGrpSpPr>
        <p:grpSpPr>
          <a:xfrm>
            <a:off x="-1250050" y="3174082"/>
            <a:ext cx="5200475" cy="3405622"/>
            <a:chOff x="-1433148" y="2677946"/>
            <a:chExt cx="5200475" cy="4010632"/>
          </a:xfrm>
        </p:grpSpPr>
        <p:pic>
          <p:nvPicPr>
            <p:cNvPr descr="השכרת אוהלים ללינה - מבצעים ובחירת האוהל הנכון למטרה שלכם" id="731" name="Google Shape;731;p27"/>
            <p:cNvPicPr preferRelativeResize="0"/>
            <p:nvPr/>
          </p:nvPicPr>
          <p:blipFill rotWithShape="1">
            <a:blip r:embed="rId6">
              <a:alphaModFix/>
            </a:blip>
            <a:srcRect b="20311" l="9532" r="10175" t="18137"/>
            <a:stretch/>
          </p:blipFill>
          <p:spPr>
            <a:xfrm flipH="1">
              <a:off x="-1433148" y="2677946"/>
              <a:ext cx="5200475" cy="40106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27"/>
            <p:cNvSpPr/>
            <p:nvPr/>
          </p:nvSpPr>
          <p:spPr>
            <a:xfrm>
              <a:off x="397565" y="2965677"/>
              <a:ext cx="1584088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iw-IL" sz="32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אֹהֶל מֹשֶׁה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3" name="Google Shape;733;p27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39" name="Google Shape;739;p28"/>
          <p:cNvSpPr/>
          <p:nvPr/>
        </p:nvSpPr>
        <p:spPr>
          <a:xfrm rot="10800000">
            <a:off x="0" y="762000"/>
            <a:ext cx="4208489" cy="5334001"/>
          </a:xfrm>
          <a:custGeom>
            <a:rect b="b" l="l" r="r" t="t"/>
            <a:pathLst>
              <a:path extrusionOk="0" h="5334001" w="4208489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40" name="Google Shape;740;p28"/>
          <p:cNvSpPr/>
          <p:nvPr/>
        </p:nvSpPr>
        <p:spPr>
          <a:xfrm rot="10800000">
            <a:off x="11190517" y="1056875"/>
            <a:ext cx="1001483" cy="4744251"/>
          </a:xfrm>
          <a:custGeom>
            <a:rect b="b" l="l" r="r" t="t"/>
            <a:pathLst>
              <a:path extrusionOk="0" h="4744251" w="1001483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41" name="Google Shape;741;p28"/>
          <p:cNvSpPr/>
          <p:nvPr/>
        </p:nvSpPr>
        <p:spPr>
          <a:xfrm>
            <a:off x="3863321" y="1906519"/>
            <a:ext cx="7572076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rPr>
              <a:t>הֲכָנוֹת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rPr>
              <a:t>לְמַתַּן תּוֹרָה</a:t>
            </a:r>
            <a:endParaRPr b="0" i="0" sz="9600" u="none" cap="none" strike="noStrike">
              <a:solidFill>
                <a:srgbClr val="6F664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42" name="Google Shape;742;p28"/>
          <p:cNvSpPr txBox="1"/>
          <p:nvPr/>
        </p:nvSpPr>
        <p:spPr>
          <a:xfrm>
            <a:off x="140676" y="6276945"/>
            <a:ext cx="32563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6F6649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9"/>
          <p:cNvSpPr/>
          <p:nvPr/>
        </p:nvSpPr>
        <p:spPr>
          <a:xfrm flipH="1">
            <a:off x="-676656" y="2852930"/>
            <a:ext cx="1297025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48" name="Google Shape;748;p29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49" name="Google Shape;749;p29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50" name="Google Shape;750;p29"/>
          <p:cNvSpPr txBox="1"/>
          <p:nvPr/>
        </p:nvSpPr>
        <p:spPr>
          <a:xfrm>
            <a:off x="397565" y="517371"/>
            <a:ext cx="113968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בַּחֹ֨דֶשׁ֙ הַשְּׁלִישִׁ֔י לְצֵ֥את בְּנֵֽי־יִשְׂרָאֵ֖ל מֵאֶ֣רֶץ מִצְרָ֑יִם בַּיּ֣וֹם הַזֶּ֔ה בָּ֖אוּ מִדְבַּ֥ר סִינָֽי: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וַיִּסְע֣וּ מֵֽרְפִידִ֗ים וַיָּבֹ֨אוּ֙ מִדְבַּ֣ר סִינַ֔י וַיַּֽחֲנ֖וּ בַּמִּדְבָּ֑ר וַיִּֽחַן־שָׁ֥ם יִשְׂרָאֵ֖ל נֶ֥גֶד הָהָֽר: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1" name="Google Shape;751;p29"/>
          <p:cNvCxnSpPr/>
          <p:nvPr/>
        </p:nvCxnSpPr>
        <p:spPr>
          <a:xfrm rot="10800000">
            <a:off x="3202508" y="2189164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2" name="Google Shape;752;p29"/>
          <p:cNvSpPr txBox="1"/>
          <p:nvPr/>
        </p:nvSpPr>
        <p:spPr>
          <a:xfrm>
            <a:off x="906722" y="1665234"/>
            <a:ext cx="103785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בְּנֵי יִשְׂרָאֵל הִגִּיעוּ בְּרֹאשׁ חֹדֶשׁ סִיוָן לְמִדְבַּר סִינַי, כְּאִישׁ אֶחָד בְּלֵב אֶחָד.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3" name="Google Shape;753;p29"/>
          <p:cNvGrpSpPr/>
          <p:nvPr/>
        </p:nvGrpSpPr>
        <p:grpSpPr>
          <a:xfrm>
            <a:off x="6574008" y="4423827"/>
            <a:ext cx="691828" cy="1390090"/>
            <a:chOff x="2512494" y="4064376"/>
            <a:chExt cx="1097712" cy="2524401"/>
          </a:xfrm>
        </p:grpSpPr>
        <p:pic>
          <p:nvPicPr>
            <p:cNvPr descr="איש" id="754" name="Google Shape;754;p29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5" name="Google Shape;755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56" name="Google Shape;756;p29"/>
          <p:cNvGrpSpPr/>
          <p:nvPr/>
        </p:nvGrpSpPr>
        <p:grpSpPr>
          <a:xfrm>
            <a:off x="6169701" y="4481917"/>
            <a:ext cx="691828" cy="1390090"/>
            <a:chOff x="2512494" y="4064376"/>
            <a:chExt cx="1097712" cy="2524401"/>
          </a:xfrm>
        </p:grpSpPr>
        <p:pic>
          <p:nvPicPr>
            <p:cNvPr descr="איש" id="757" name="Google Shape;757;p29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8" name="Google Shape;758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59" name="Google Shape;759;p29"/>
          <p:cNvGrpSpPr/>
          <p:nvPr/>
        </p:nvGrpSpPr>
        <p:grpSpPr>
          <a:xfrm>
            <a:off x="4126713" y="5008435"/>
            <a:ext cx="620942" cy="845152"/>
            <a:chOff x="2512494" y="4064376"/>
            <a:chExt cx="1097712" cy="2524401"/>
          </a:xfrm>
        </p:grpSpPr>
        <p:pic>
          <p:nvPicPr>
            <p:cNvPr descr="איש" id="760" name="Google Shape;760;p29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1" name="Google Shape;761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62" name="Google Shape;762;p29"/>
          <p:cNvGrpSpPr/>
          <p:nvPr/>
        </p:nvGrpSpPr>
        <p:grpSpPr>
          <a:xfrm>
            <a:off x="3694145" y="4957030"/>
            <a:ext cx="620942" cy="845152"/>
            <a:chOff x="2512494" y="4064376"/>
            <a:chExt cx="1097712" cy="2524401"/>
          </a:xfrm>
        </p:grpSpPr>
        <p:pic>
          <p:nvPicPr>
            <p:cNvPr descr="איש" id="763" name="Google Shape;763;p29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65" name="Google Shape;765;p29"/>
          <p:cNvGrpSpPr/>
          <p:nvPr/>
        </p:nvGrpSpPr>
        <p:grpSpPr>
          <a:xfrm>
            <a:off x="3214426" y="4975383"/>
            <a:ext cx="620942" cy="845152"/>
            <a:chOff x="2512494" y="4064376"/>
            <a:chExt cx="1097712" cy="2524401"/>
          </a:xfrm>
        </p:grpSpPr>
        <p:pic>
          <p:nvPicPr>
            <p:cNvPr descr="איש" id="766" name="Google Shape;766;p29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7" name="Google Shape;767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68" name="Google Shape;768;p29"/>
          <p:cNvGrpSpPr/>
          <p:nvPr/>
        </p:nvGrpSpPr>
        <p:grpSpPr>
          <a:xfrm>
            <a:off x="3562669" y="5367380"/>
            <a:ext cx="620942" cy="845152"/>
            <a:chOff x="2512494" y="4064376"/>
            <a:chExt cx="1097712" cy="2524401"/>
          </a:xfrm>
        </p:grpSpPr>
        <p:pic>
          <p:nvPicPr>
            <p:cNvPr descr="איש" id="769" name="Google Shape;769;p29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0" name="Google Shape;770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71" name="Google Shape;771;p29"/>
          <p:cNvGrpSpPr/>
          <p:nvPr/>
        </p:nvGrpSpPr>
        <p:grpSpPr>
          <a:xfrm>
            <a:off x="4039032" y="5529925"/>
            <a:ext cx="620942" cy="845152"/>
            <a:chOff x="2512494" y="4064376"/>
            <a:chExt cx="1097712" cy="2524401"/>
          </a:xfrm>
        </p:grpSpPr>
        <p:pic>
          <p:nvPicPr>
            <p:cNvPr descr="איש" id="772" name="Google Shape;772;p29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3" name="Google Shape;773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74" name="Google Shape;774;p29"/>
          <p:cNvGrpSpPr/>
          <p:nvPr/>
        </p:nvGrpSpPr>
        <p:grpSpPr>
          <a:xfrm>
            <a:off x="6081864" y="4898403"/>
            <a:ext cx="691828" cy="1390090"/>
            <a:chOff x="2512494" y="4064376"/>
            <a:chExt cx="1097712" cy="2524401"/>
          </a:xfrm>
        </p:grpSpPr>
        <p:pic>
          <p:nvPicPr>
            <p:cNvPr descr="איש" id="775" name="Google Shape;775;p29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6" name="Google Shape;776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77" name="Google Shape;777;p29"/>
          <p:cNvGrpSpPr/>
          <p:nvPr/>
        </p:nvGrpSpPr>
        <p:grpSpPr>
          <a:xfrm>
            <a:off x="6348297" y="5317352"/>
            <a:ext cx="691828" cy="1390090"/>
            <a:chOff x="2512494" y="4064376"/>
            <a:chExt cx="1097712" cy="2524401"/>
          </a:xfrm>
        </p:grpSpPr>
        <p:pic>
          <p:nvPicPr>
            <p:cNvPr descr="איש" id="778" name="Google Shape;778;p29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9" name="Google Shape;779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80" name="Google Shape;780;p29"/>
          <p:cNvGrpSpPr/>
          <p:nvPr/>
        </p:nvGrpSpPr>
        <p:grpSpPr>
          <a:xfrm>
            <a:off x="4201941" y="5985656"/>
            <a:ext cx="620942" cy="845152"/>
            <a:chOff x="2512494" y="4064376"/>
            <a:chExt cx="1097712" cy="2524401"/>
          </a:xfrm>
        </p:grpSpPr>
        <p:pic>
          <p:nvPicPr>
            <p:cNvPr descr="איש" id="781" name="Google Shape;781;p29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2" name="Google Shape;782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83" name="Google Shape;783;p29"/>
          <p:cNvGrpSpPr/>
          <p:nvPr/>
        </p:nvGrpSpPr>
        <p:grpSpPr>
          <a:xfrm>
            <a:off x="3739222" y="5910240"/>
            <a:ext cx="620942" cy="845152"/>
            <a:chOff x="2512494" y="4064376"/>
            <a:chExt cx="1097712" cy="2524401"/>
          </a:xfrm>
        </p:grpSpPr>
        <p:pic>
          <p:nvPicPr>
            <p:cNvPr descr="איש" id="784" name="Google Shape;784;p29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5" name="Google Shape;785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86" name="Google Shape;786;p29"/>
          <p:cNvGrpSpPr/>
          <p:nvPr/>
        </p:nvGrpSpPr>
        <p:grpSpPr>
          <a:xfrm>
            <a:off x="7220591" y="4511635"/>
            <a:ext cx="691828" cy="1390090"/>
            <a:chOff x="2512494" y="4064376"/>
            <a:chExt cx="1097712" cy="2524401"/>
          </a:xfrm>
        </p:grpSpPr>
        <p:pic>
          <p:nvPicPr>
            <p:cNvPr descr="איש" id="787" name="Google Shape;787;p29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8" name="Google Shape;788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89" name="Google Shape;789;p29"/>
          <p:cNvGrpSpPr/>
          <p:nvPr/>
        </p:nvGrpSpPr>
        <p:grpSpPr>
          <a:xfrm>
            <a:off x="6844373" y="4511634"/>
            <a:ext cx="691828" cy="1390090"/>
            <a:chOff x="2512494" y="4064376"/>
            <a:chExt cx="1097712" cy="2524401"/>
          </a:xfrm>
        </p:grpSpPr>
        <p:pic>
          <p:nvPicPr>
            <p:cNvPr descr="איש" id="790" name="Google Shape;790;p29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1" name="Google Shape;791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92" name="Google Shape;792;p29"/>
          <p:cNvGrpSpPr/>
          <p:nvPr/>
        </p:nvGrpSpPr>
        <p:grpSpPr>
          <a:xfrm>
            <a:off x="7059190" y="4883950"/>
            <a:ext cx="691828" cy="1390090"/>
            <a:chOff x="2512494" y="4064376"/>
            <a:chExt cx="1097712" cy="2524401"/>
          </a:xfrm>
        </p:grpSpPr>
        <p:pic>
          <p:nvPicPr>
            <p:cNvPr descr="איש" id="793" name="Google Shape;793;p29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4" name="Google Shape;794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95" name="Google Shape;795;p29"/>
          <p:cNvGrpSpPr/>
          <p:nvPr/>
        </p:nvGrpSpPr>
        <p:grpSpPr>
          <a:xfrm>
            <a:off x="7254141" y="5329120"/>
            <a:ext cx="691828" cy="1390090"/>
            <a:chOff x="2512494" y="4064376"/>
            <a:chExt cx="1097712" cy="2524401"/>
          </a:xfrm>
        </p:grpSpPr>
        <p:pic>
          <p:nvPicPr>
            <p:cNvPr descr="איש" id="796" name="Google Shape;796;p29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7" name="Google Shape;797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798" name="Google Shape;798;p29"/>
          <p:cNvGrpSpPr/>
          <p:nvPr/>
        </p:nvGrpSpPr>
        <p:grpSpPr>
          <a:xfrm>
            <a:off x="6786189" y="5365994"/>
            <a:ext cx="691828" cy="1390090"/>
            <a:chOff x="2512494" y="4064376"/>
            <a:chExt cx="1097712" cy="2524401"/>
          </a:xfrm>
        </p:grpSpPr>
        <p:pic>
          <p:nvPicPr>
            <p:cNvPr descr="איש" id="799" name="Google Shape;799;p29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0" name="Google Shape;800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801" name="Google Shape;801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09078" y="4596977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11680" y="443944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45772" y="464034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72113" y="455118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93001" y="488395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625165" y="479166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0873" y="5133694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45230" y="5170139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858943" y="486251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688334" y="517199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85126" y="516299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898861" y="538582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58151" y="5437885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20669" y="5380144"/>
            <a:ext cx="731821" cy="1377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5" name="Google Shape;815;p29"/>
          <p:cNvGrpSpPr/>
          <p:nvPr/>
        </p:nvGrpSpPr>
        <p:grpSpPr>
          <a:xfrm>
            <a:off x="5023987" y="4518507"/>
            <a:ext cx="691828" cy="1390090"/>
            <a:chOff x="2512494" y="4064376"/>
            <a:chExt cx="1097712" cy="2524401"/>
          </a:xfrm>
        </p:grpSpPr>
        <p:pic>
          <p:nvPicPr>
            <p:cNvPr descr="איש" id="816" name="Google Shape;816;p29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7" name="Google Shape;817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18" name="Google Shape;818;p29"/>
          <p:cNvGrpSpPr/>
          <p:nvPr/>
        </p:nvGrpSpPr>
        <p:grpSpPr>
          <a:xfrm>
            <a:off x="4619680" y="4576597"/>
            <a:ext cx="691828" cy="1390090"/>
            <a:chOff x="2512494" y="4064376"/>
            <a:chExt cx="1097712" cy="2524401"/>
          </a:xfrm>
        </p:grpSpPr>
        <p:pic>
          <p:nvPicPr>
            <p:cNvPr descr="איש" id="819" name="Google Shape;819;p29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0" name="Google Shape;820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21" name="Google Shape;821;p29"/>
          <p:cNvGrpSpPr/>
          <p:nvPr/>
        </p:nvGrpSpPr>
        <p:grpSpPr>
          <a:xfrm>
            <a:off x="4551148" y="5083289"/>
            <a:ext cx="691828" cy="1390090"/>
            <a:chOff x="2512494" y="4064376"/>
            <a:chExt cx="1097712" cy="2524401"/>
          </a:xfrm>
        </p:grpSpPr>
        <p:pic>
          <p:nvPicPr>
            <p:cNvPr descr="איש" id="822" name="Google Shape;822;p29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3" name="Google Shape;823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24" name="Google Shape;824;p29"/>
          <p:cNvGrpSpPr/>
          <p:nvPr/>
        </p:nvGrpSpPr>
        <p:grpSpPr>
          <a:xfrm>
            <a:off x="4798276" y="5412032"/>
            <a:ext cx="691828" cy="1390090"/>
            <a:chOff x="2512494" y="4064376"/>
            <a:chExt cx="1097712" cy="2524401"/>
          </a:xfrm>
        </p:grpSpPr>
        <p:pic>
          <p:nvPicPr>
            <p:cNvPr descr="איש" id="825" name="Google Shape;825;p29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6" name="Google Shape;826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27" name="Google Shape;827;p29"/>
          <p:cNvGrpSpPr/>
          <p:nvPr/>
        </p:nvGrpSpPr>
        <p:grpSpPr>
          <a:xfrm>
            <a:off x="5670570" y="4606315"/>
            <a:ext cx="691828" cy="1390090"/>
            <a:chOff x="2512494" y="4064376"/>
            <a:chExt cx="1097712" cy="2524401"/>
          </a:xfrm>
        </p:grpSpPr>
        <p:pic>
          <p:nvPicPr>
            <p:cNvPr descr="איש" id="828" name="Google Shape;828;p29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9" name="Google Shape;829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30" name="Google Shape;830;p29"/>
          <p:cNvGrpSpPr/>
          <p:nvPr/>
        </p:nvGrpSpPr>
        <p:grpSpPr>
          <a:xfrm>
            <a:off x="5294352" y="4606314"/>
            <a:ext cx="691828" cy="1390090"/>
            <a:chOff x="2512494" y="4064376"/>
            <a:chExt cx="1097712" cy="2524401"/>
          </a:xfrm>
        </p:grpSpPr>
        <p:pic>
          <p:nvPicPr>
            <p:cNvPr descr="איש" id="831" name="Google Shape;831;p29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2" name="Google Shape;832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33" name="Google Shape;833;p29"/>
          <p:cNvGrpSpPr/>
          <p:nvPr/>
        </p:nvGrpSpPr>
        <p:grpSpPr>
          <a:xfrm>
            <a:off x="5509168" y="4978630"/>
            <a:ext cx="691828" cy="1390090"/>
            <a:chOff x="2512494" y="4064376"/>
            <a:chExt cx="1097712" cy="2524401"/>
          </a:xfrm>
        </p:grpSpPr>
        <p:pic>
          <p:nvPicPr>
            <p:cNvPr descr="איש" id="834" name="Google Shape;834;p29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5" name="Google Shape;835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36" name="Google Shape;836;p29"/>
          <p:cNvGrpSpPr/>
          <p:nvPr/>
        </p:nvGrpSpPr>
        <p:grpSpPr>
          <a:xfrm>
            <a:off x="5808472" y="5341473"/>
            <a:ext cx="691828" cy="1390090"/>
            <a:chOff x="2512494" y="4064376"/>
            <a:chExt cx="1097712" cy="2524401"/>
          </a:xfrm>
        </p:grpSpPr>
        <p:pic>
          <p:nvPicPr>
            <p:cNvPr descr="איש" id="837" name="Google Shape;837;p29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8" name="Google Shape;838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39" name="Google Shape;839;p29"/>
          <p:cNvGrpSpPr/>
          <p:nvPr/>
        </p:nvGrpSpPr>
        <p:grpSpPr>
          <a:xfrm>
            <a:off x="5256918" y="5257456"/>
            <a:ext cx="691828" cy="1390090"/>
            <a:chOff x="2512494" y="4064376"/>
            <a:chExt cx="1097712" cy="2524401"/>
          </a:xfrm>
        </p:grpSpPr>
        <p:pic>
          <p:nvPicPr>
            <p:cNvPr descr="איש" id="840" name="Google Shape;840;p29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1" name="Google Shape;841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842" name="Google Shape;842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91537" y="5125430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94139" y="4967896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75460" y="5412403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07624" y="5320114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3332" y="566214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627689" y="5698592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39800" y="570845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24322" y="5794051"/>
            <a:ext cx="482652" cy="908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0" name="Google Shape;850;p29"/>
          <p:cNvGrpSpPr/>
          <p:nvPr/>
        </p:nvGrpSpPr>
        <p:grpSpPr>
          <a:xfrm>
            <a:off x="3139520" y="5354256"/>
            <a:ext cx="620942" cy="845152"/>
            <a:chOff x="2512494" y="4064376"/>
            <a:chExt cx="1097712" cy="2524401"/>
          </a:xfrm>
        </p:grpSpPr>
        <p:pic>
          <p:nvPicPr>
            <p:cNvPr descr="איש" id="851" name="Google Shape;851;p29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2" name="Google Shape;852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53" name="Google Shape;853;p29"/>
          <p:cNvGrpSpPr/>
          <p:nvPr/>
        </p:nvGrpSpPr>
        <p:grpSpPr>
          <a:xfrm>
            <a:off x="3313634" y="5872907"/>
            <a:ext cx="620942" cy="845152"/>
            <a:chOff x="2512494" y="4064376"/>
            <a:chExt cx="1097712" cy="2524401"/>
          </a:xfrm>
        </p:grpSpPr>
        <p:pic>
          <p:nvPicPr>
            <p:cNvPr descr="איש" id="854" name="Google Shape;854;p29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5" name="Google Shape;855;p29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56" name="Google Shape;856;p29"/>
          <p:cNvGrpSpPr/>
          <p:nvPr/>
        </p:nvGrpSpPr>
        <p:grpSpPr>
          <a:xfrm>
            <a:off x="1414326" y="4602956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857" name="Google Shape;857;p29"/>
            <p:cNvPicPr preferRelativeResize="0"/>
            <p:nvPr/>
          </p:nvPicPr>
          <p:blipFill rotWithShape="1">
            <a:blip r:embed="rId12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58" name="Google Shape;858;p29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859" name="Google Shape;859;p29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860" name="Google Shape;860;p29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861" name="Google Shape;861;p29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862" name="Google Shape;862;p29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63" name="Google Shape;863;p29"/>
          <p:cNvSpPr/>
          <p:nvPr/>
        </p:nvSpPr>
        <p:spPr>
          <a:xfrm>
            <a:off x="9228085" y="2306821"/>
            <a:ext cx="2613215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א' סִיוָן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864" name="Google Shape;864;p29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30"/>
          <p:cNvSpPr/>
          <p:nvPr/>
        </p:nvSpPr>
        <p:spPr>
          <a:xfrm flipH="1">
            <a:off x="-676656" y="2852930"/>
            <a:ext cx="1297025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70" name="Google Shape;870;p30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71" name="Google Shape;871;p30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72" name="Google Shape;872;p30"/>
          <p:cNvSpPr txBox="1"/>
          <p:nvPr/>
        </p:nvSpPr>
        <p:spPr>
          <a:xfrm>
            <a:off x="397565" y="261912"/>
            <a:ext cx="1139687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וּמשֶׁ֥ה עָלָ֖ה אֶל־הָֽאֱלֹקִים וַיִּקְרָ֨א אֵלָ֤יו ה' מִן־הָהָ֣ר לֵאמֹ֔ר כֹּ֤ה תֹאמַר֙ לְבֵ֣ית יַֽעֲקֹ֔ב וְתַגֵּ֖יד לִבְנֵ֥י יִשְׂרָאֵֽל: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אַתֶּ֣ם רְאִיתֶ֔ם אֲשֶׁ֥ר עָשִׂ֖יתִי לְמִצְרָ֑יִם וָֽאֶשָּׂ֤א אֶתְכֶם֙ עַל־כַּנְפֵ֣י נְשָׁרִ֔ים וָֽאָבִ֥א אֶתְכֶ֖ם אֵלָֽי: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וְעַתָּ֗ה אִם־שָׁמ֤וֹעַ תִּשְׁמְעוּ֙ בְּקֹלִ֔י וּשְׁמַרְתֶּ֖ם אֶת־בְּרִיתִ֑י וִֽהְיִ֨יתֶם לִ֤י סְגֻלָּה֙ מִכָּל־הָ֣עַמִּ֔ים כִּי־לִ֖י כָּל־הָאָֽרֶץ: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וְאַתֶּ֧ם תִּֽהְיוּ־לִ֛י מַמְלֶ֥כֶת כֹּֽהֲנִ֖ים וְג֣וֹי קָד֑וֹשׁ אֵ֚לֶּה הַדְּבָרִ֔ים אֲשֶׁ֥ר תְּדַבֵּ֖ר אֶל־בְּנֵ֥י יִשְׂרָאֵֽל: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3" name="Google Shape;873;p30"/>
          <p:cNvCxnSpPr/>
          <p:nvPr/>
        </p:nvCxnSpPr>
        <p:spPr>
          <a:xfrm rot="10800000">
            <a:off x="3202508" y="2852929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4" name="Google Shape;874;p30"/>
          <p:cNvSpPr txBox="1"/>
          <p:nvPr/>
        </p:nvSpPr>
        <p:spPr>
          <a:xfrm>
            <a:off x="0" y="1634313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עָלָה בַּיּוֹם הַשֵּׁנִי, ב' סִיוָן, בְּהַשְׁכָּמַת הַבֹּקֶר לָהָר.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ה' אוֹמֵר לְמֹשֶׁה שֶׁיַּגִּיד לִבְנֵי יִשְׂרָאֵל, לַגְּבָרִים בְּלָשׁוֹן קָשָׁה וְלַנָּשִׁים בְּלָשׁוֹן רַכָּה, אֶת הַהַצָּעָה לַבְּרִית: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אַתֶּם רְאִיתֶם אֶת הָעֳנָשִׁים שֶׁעָשִׂיתִי לְמִצְרַיִם, הֵבֵאתִי אֶתְכֶם אֵלַי מַהֵר כְּמוֹ עַל כַּנְפֵי נְשָׁרִים, כְּדֵי שֶׁתַּעַבְדוּ אֹתִי.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אִם תִּשְׁמְעוּ בְּקוֹלִי וְתִשְׁמְרוּ אֶת הַבְּרִית (הַמִּצְווֹת) תִּהְיוּ לִי: "סְגֻלָּה" יוֹתֵר מִכָּל הָעַמִּים שֶׁבָּעוֹלָם, מַמְלָכָה שֶׁל שָׂרִים וְעַם קָדוֹשׁ.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5" name="Google Shape;875;p30"/>
          <p:cNvGrpSpPr/>
          <p:nvPr/>
        </p:nvGrpSpPr>
        <p:grpSpPr>
          <a:xfrm>
            <a:off x="6574008" y="4423827"/>
            <a:ext cx="691828" cy="1390090"/>
            <a:chOff x="2512494" y="4064376"/>
            <a:chExt cx="1097712" cy="2524401"/>
          </a:xfrm>
        </p:grpSpPr>
        <p:pic>
          <p:nvPicPr>
            <p:cNvPr descr="איש" id="876" name="Google Shape;876;p30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7" name="Google Shape;877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78" name="Google Shape;878;p30"/>
          <p:cNvGrpSpPr/>
          <p:nvPr/>
        </p:nvGrpSpPr>
        <p:grpSpPr>
          <a:xfrm>
            <a:off x="6169701" y="4481917"/>
            <a:ext cx="691828" cy="1390090"/>
            <a:chOff x="2512494" y="4064376"/>
            <a:chExt cx="1097712" cy="2524401"/>
          </a:xfrm>
        </p:grpSpPr>
        <p:pic>
          <p:nvPicPr>
            <p:cNvPr descr="איש" id="879" name="Google Shape;879;p30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0" name="Google Shape;880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81" name="Google Shape;881;p30"/>
          <p:cNvGrpSpPr/>
          <p:nvPr/>
        </p:nvGrpSpPr>
        <p:grpSpPr>
          <a:xfrm>
            <a:off x="4126713" y="5008435"/>
            <a:ext cx="620942" cy="845152"/>
            <a:chOff x="2512494" y="4064376"/>
            <a:chExt cx="1097712" cy="2524401"/>
          </a:xfrm>
        </p:grpSpPr>
        <p:pic>
          <p:nvPicPr>
            <p:cNvPr descr="איש" id="882" name="Google Shape;882;p30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3" name="Google Shape;883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84" name="Google Shape;884;p30"/>
          <p:cNvGrpSpPr/>
          <p:nvPr/>
        </p:nvGrpSpPr>
        <p:grpSpPr>
          <a:xfrm>
            <a:off x="3694145" y="4957030"/>
            <a:ext cx="620942" cy="845152"/>
            <a:chOff x="2512494" y="4064376"/>
            <a:chExt cx="1097712" cy="2524401"/>
          </a:xfrm>
        </p:grpSpPr>
        <p:pic>
          <p:nvPicPr>
            <p:cNvPr descr="איש" id="885" name="Google Shape;885;p30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6" name="Google Shape;886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87" name="Google Shape;887;p30"/>
          <p:cNvGrpSpPr/>
          <p:nvPr/>
        </p:nvGrpSpPr>
        <p:grpSpPr>
          <a:xfrm>
            <a:off x="3214426" y="4975383"/>
            <a:ext cx="620942" cy="845152"/>
            <a:chOff x="2512494" y="4064376"/>
            <a:chExt cx="1097712" cy="2524401"/>
          </a:xfrm>
        </p:grpSpPr>
        <p:pic>
          <p:nvPicPr>
            <p:cNvPr descr="איש" id="888" name="Google Shape;888;p30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9" name="Google Shape;889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90" name="Google Shape;890;p30"/>
          <p:cNvGrpSpPr/>
          <p:nvPr/>
        </p:nvGrpSpPr>
        <p:grpSpPr>
          <a:xfrm>
            <a:off x="3562669" y="5367380"/>
            <a:ext cx="620942" cy="845152"/>
            <a:chOff x="2512494" y="4064376"/>
            <a:chExt cx="1097712" cy="2524401"/>
          </a:xfrm>
        </p:grpSpPr>
        <p:pic>
          <p:nvPicPr>
            <p:cNvPr descr="איש" id="891" name="Google Shape;891;p30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2" name="Google Shape;892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93" name="Google Shape;893;p30"/>
          <p:cNvGrpSpPr/>
          <p:nvPr/>
        </p:nvGrpSpPr>
        <p:grpSpPr>
          <a:xfrm>
            <a:off x="4039032" y="5529925"/>
            <a:ext cx="620942" cy="845152"/>
            <a:chOff x="2512494" y="4064376"/>
            <a:chExt cx="1097712" cy="2524401"/>
          </a:xfrm>
        </p:grpSpPr>
        <p:pic>
          <p:nvPicPr>
            <p:cNvPr descr="איש" id="894" name="Google Shape;894;p30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5" name="Google Shape;895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96" name="Google Shape;896;p30"/>
          <p:cNvGrpSpPr/>
          <p:nvPr/>
        </p:nvGrpSpPr>
        <p:grpSpPr>
          <a:xfrm>
            <a:off x="6081864" y="4898403"/>
            <a:ext cx="691828" cy="1390090"/>
            <a:chOff x="2512494" y="4064376"/>
            <a:chExt cx="1097712" cy="2524401"/>
          </a:xfrm>
        </p:grpSpPr>
        <p:pic>
          <p:nvPicPr>
            <p:cNvPr descr="איש" id="897" name="Google Shape;897;p30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8" name="Google Shape;898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899" name="Google Shape;899;p30"/>
          <p:cNvGrpSpPr/>
          <p:nvPr/>
        </p:nvGrpSpPr>
        <p:grpSpPr>
          <a:xfrm>
            <a:off x="6348297" y="5317352"/>
            <a:ext cx="691828" cy="1390090"/>
            <a:chOff x="2512494" y="4064376"/>
            <a:chExt cx="1097712" cy="2524401"/>
          </a:xfrm>
        </p:grpSpPr>
        <p:pic>
          <p:nvPicPr>
            <p:cNvPr descr="איש" id="900" name="Google Shape;900;p30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1" name="Google Shape;901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02" name="Google Shape;902;p30"/>
          <p:cNvGrpSpPr/>
          <p:nvPr/>
        </p:nvGrpSpPr>
        <p:grpSpPr>
          <a:xfrm>
            <a:off x="4201941" y="5985656"/>
            <a:ext cx="620942" cy="845152"/>
            <a:chOff x="2512494" y="4064376"/>
            <a:chExt cx="1097712" cy="2524401"/>
          </a:xfrm>
        </p:grpSpPr>
        <p:pic>
          <p:nvPicPr>
            <p:cNvPr descr="איש" id="903" name="Google Shape;903;p30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4" name="Google Shape;904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05" name="Google Shape;905;p30"/>
          <p:cNvGrpSpPr/>
          <p:nvPr/>
        </p:nvGrpSpPr>
        <p:grpSpPr>
          <a:xfrm>
            <a:off x="3739222" y="5910240"/>
            <a:ext cx="620942" cy="845152"/>
            <a:chOff x="2512494" y="4064376"/>
            <a:chExt cx="1097712" cy="2524401"/>
          </a:xfrm>
        </p:grpSpPr>
        <p:pic>
          <p:nvPicPr>
            <p:cNvPr descr="איש" id="906" name="Google Shape;906;p30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7" name="Google Shape;907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08" name="Google Shape;908;p30"/>
          <p:cNvGrpSpPr/>
          <p:nvPr/>
        </p:nvGrpSpPr>
        <p:grpSpPr>
          <a:xfrm>
            <a:off x="7220591" y="4511635"/>
            <a:ext cx="691828" cy="1390090"/>
            <a:chOff x="2512494" y="4064376"/>
            <a:chExt cx="1097712" cy="2524401"/>
          </a:xfrm>
        </p:grpSpPr>
        <p:pic>
          <p:nvPicPr>
            <p:cNvPr descr="איש" id="909" name="Google Shape;909;p30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0" name="Google Shape;910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11" name="Google Shape;911;p30"/>
          <p:cNvGrpSpPr/>
          <p:nvPr/>
        </p:nvGrpSpPr>
        <p:grpSpPr>
          <a:xfrm>
            <a:off x="6844373" y="4511634"/>
            <a:ext cx="691828" cy="1390090"/>
            <a:chOff x="2512494" y="4064376"/>
            <a:chExt cx="1097712" cy="2524401"/>
          </a:xfrm>
        </p:grpSpPr>
        <p:pic>
          <p:nvPicPr>
            <p:cNvPr descr="איש" id="912" name="Google Shape;912;p30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3" name="Google Shape;913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14" name="Google Shape;914;p30"/>
          <p:cNvGrpSpPr/>
          <p:nvPr/>
        </p:nvGrpSpPr>
        <p:grpSpPr>
          <a:xfrm>
            <a:off x="7059190" y="4883950"/>
            <a:ext cx="691828" cy="1390090"/>
            <a:chOff x="2512494" y="4064376"/>
            <a:chExt cx="1097712" cy="2524401"/>
          </a:xfrm>
        </p:grpSpPr>
        <p:pic>
          <p:nvPicPr>
            <p:cNvPr descr="איש" id="915" name="Google Shape;915;p30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6" name="Google Shape;916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17" name="Google Shape;917;p30"/>
          <p:cNvGrpSpPr/>
          <p:nvPr/>
        </p:nvGrpSpPr>
        <p:grpSpPr>
          <a:xfrm>
            <a:off x="7254141" y="5329120"/>
            <a:ext cx="691828" cy="1390090"/>
            <a:chOff x="2512494" y="4064376"/>
            <a:chExt cx="1097712" cy="2524401"/>
          </a:xfrm>
        </p:grpSpPr>
        <p:pic>
          <p:nvPicPr>
            <p:cNvPr descr="איש" id="918" name="Google Shape;918;p30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9" name="Google Shape;919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20" name="Google Shape;920;p30"/>
          <p:cNvGrpSpPr/>
          <p:nvPr/>
        </p:nvGrpSpPr>
        <p:grpSpPr>
          <a:xfrm>
            <a:off x="6786189" y="5365994"/>
            <a:ext cx="691828" cy="1390090"/>
            <a:chOff x="2512494" y="4064376"/>
            <a:chExt cx="1097712" cy="2524401"/>
          </a:xfrm>
        </p:grpSpPr>
        <p:pic>
          <p:nvPicPr>
            <p:cNvPr descr="איש" id="921" name="Google Shape;921;p30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2" name="Google Shape;922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923" name="Google Shape;923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09078" y="4596977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11680" y="443944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3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45772" y="464034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72113" y="455118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93001" y="488395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3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625165" y="479166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0873" y="5133694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45230" y="5170139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858943" y="486251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3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688334" y="517199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85126" y="516299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898861" y="538582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3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58151" y="5437885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20669" y="5380144"/>
            <a:ext cx="731821" cy="1377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7" name="Google Shape;937;p30"/>
          <p:cNvGrpSpPr/>
          <p:nvPr/>
        </p:nvGrpSpPr>
        <p:grpSpPr>
          <a:xfrm>
            <a:off x="5023987" y="4518507"/>
            <a:ext cx="691828" cy="1390090"/>
            <a:chOff x="2512494" y="4064376"/>
            <a:chExt cx="1097712" cy="2524401"/>
          </a:xfrm>
        </p:grpSpPr>
        <p:pic>
          <p:nvPicPr>
            <p:cNvPr descr="איש" id="938" name="Google Shape;938;p30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9" name="Google Shape;939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40" name="Google Shape;940;p30"/>
          <p:cNvGrpSpPr/>
          <p:nvPr/>
        </p:nvGrpSpPr>
        <p:grpSpPr>
          <a:xfrm>
            <a:off x="4619680" y="4576597"/>
            <a:ext cx="691828" cy="1390090"/>
            <a:chOff x="2512494" y="4064376"/>
            <a:chExt cx="1097712" cy="2524401"/>
          </a:xfrm>
        </p:grpSpPr>
        <p:pic>
          <p:nvPicPr>
            <p:cNvPr descr="איש" id="941" name="Google Shape;941;p30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2" name="Google Shape;942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43" name="Google Shape;943;p30"/>
          <p:cNvGrpSpPr/>
          <p:nvPr/>
        </p:nvGrpSpPr>
        <p:grpSpPr>
          <a:xfrm>
            <a:off x="4551148" y="5083289"/>
            <a:ext cx="691828" cy="1390090"/>
            <a:chOff x="2512494" y="4064376"/>
            <a:chExt cx="1097712" cy="2524401"/>
          </a:xfrm>
        </p:grpSpPr>
        <p:pic>
          <p:nvPicPr>
            <p:cNvPr descr="איש" id="944" name="Google Shape;944;p30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5" name="Google Shape;945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46" name="Google Shape;946;p30"/>
          <p:cNvGrpSpPr/>
          <p:nvPr/>
        </p:nvGrpSpPr>
        <p:grpSpPr>
          <a:xfrm>
            <a:off x="4798276" y="5412032"/>
            <a:ext cx="691828" cy="1390090"/>
            <a:chOff x="2512494" y="4064376"/>
            <a:chExt cx="1097712" cy="2524401"/>
          </a:xfrm>
        </p:grpSpPr>
        <p:pic>
          <p:nvPicPr>
            <p:cNvPr descr="איש" id="947" name="Google Shape;947;p30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8" name="Google Shape;948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49" name="Google Shape;949;p30"/>
          <p:cNvGrpSpPr/>
          <p:nvPr/>
        </p:nvGrpSpPr>
        <p:grpSpPr>
          <a:xfrm>
            <a:off x="5670570" y="4606315"/>
            <a:ext cx="691828" cy="1390090"/>
            <a:chOff x="2512494" y="4064376"/>
            <a:chExt cx="1097712" cy="2524401"/>
          </a:xfrm>
        </p:grpSpPr>
        <p:pic>
          <p:nvPicPr>
            <p:cNvPr descr="איש" id="950" name="Google Shape;950;p30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1" name="Google Shape;951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52" name="Google Shape;952;p30"/>
          <p:cNvGrpSpPr/>
          <p:nvPr/>
        </p:nvGrpSpPr>
        <p:grpSpPr>
          <a:xfrm>
            <a:off x="5294352" y="4606314"/>
            <a:ext cx="691828" cy="1390090"/>
            <a:chOff x="2512494" y="4064376"/>
            <a:chExt cx="1097712" cy="2524401"/>
          </a:xfrm>
        </p:grpSpPr>
        <p:pic>
          <p:nvPicPr>
            <p:cNvPr descr="איש" id="953" name="Google Shape;953;p30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4" name="Google Shape;954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55" name="Google Shape;955;p30"/>
          <p:cNvGrpSpPr/>
          <p:nvPr/>
        </p:nvGrpSpPr>
        <p:grpSpPr>
          <a:xfrm>
            <a:off x="5509168" y="4978630"/>
            <a:ext cx="691828" cy="1390090"/>
            <a:chOff x="2512494" y="4064376"/>
            <a:chExt cx="1097712" cy="2524401"/>
          </a:xfrm>
        </p:grpSpPr>
        <p:pic>
          <p:nvPicPr>
            <p:cNvPr descr="איש" id="956" name="Google Shape;956;p30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7" name="Google Shape;957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58" name="Google Shape;958;p30"/>
          <p:cNvGrpSpPr/>
          <p:nvPr/>
        </p:nvGrpSpPr>
        <p:grpSpPr>
          <a:xfrm>
            <a:off x="5808472" y="5341473"/>
            <a:ext cx="691828" cy="1390090"/>
            <a:chOff x="2512494" y="4064376"/>
            <a:chExt cx="1097712" cy="2524401"/>
          </a:xfrm>
        </p:grpSpPr>
        <p:pic>
          <p:nvPicPr>
            <p:cNvPr descr="איש" id="959" name="Google Shape;959;p30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0" name="Google Shape;960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61" name="Google Shape;961;p30"/>
          <p:cNvGrpSpPr/>
          <p:nvPr/>
        </p:nvGrpSpPr>
        <p:grpSpPr>
          <a:xfrm>
            <a:off x="5256918" y="5257456"/>
            <a:ext cx="691828" cy="1390090"/>
            <a:chOff x="2512494" y="4064376"/>
            <a:chExt cx="1097712" cy="2524401"/>
          </a:xfrm>
        </p:grpSpPr>
        <p:pic>
          <p:nvPicPr>
            <p:cNvPr descr="איש" id="962" name="Google Shape;962;p30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3" name="Google Shape;963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964" name="Google Shape;964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91537" y="5125430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94139" y="4967896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75460" y="5412403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3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07624" y="5320114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3332" y="566214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627689" y="5698592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39800" y="570845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3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24322" y="5794051"/>
            <a:ext cx="482652" cy="908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2" name="Google Shape;972;p30"/>
          <p:cNvGrpSpPr/>
          <p:nvPr/>
        </p:nvGrpSpPr>
        <p:grpSpPr>
          <a:xfrm>
            <a:off x="3139520" y="5354256"/>
            <a:ext cx="620942" cy="845152"/>
            <a:chOff x="2512494" y="4064376"/>
            <a:chExt cx="1097712" cy="2524401"/>
          </a:xfrm>
        </p:grpSpPr>
        <p:pic>
          <p:nvPicPr>
            <p:cNvPr descr="איש" id="973" name="Google Shape;973;p30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4" name="Google Shape;974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75" name="Google Shape;975;p30"/>
          <p:cNvGrpSpPr/>
          <p:nvPr/>
        </p:nvGrpSpPr>
        <p:grpSpPr>
          <a:xfrm>
            <a:off x="3313634" y="5872907"/>
            <a:ext cx="620942" cy="845152"/>
            <a:chOff x="2512494" y="4064376"/>
            <a:chExt cx="1097712" cy="2524401"/>
          </a:xfrm>
        </p:grpSpPr>
        <p:pic>
          <p:nvPicPr>
            <p:cNvPr descr="איש" id="976" name="Google Shape;976;p30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7" name="Google Shape;977;p30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978" name="Google Shape;978;p30"/>
          <p:cNvGrpSpPr/>
          <p:nvPr/>
        </p:nvGrpSpPr>
        <p:grpSpPr>
          <a:xfrm>
            <a:off x="1414326" y="4602956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979" name="Google Shape;979;p30"/>
            <p:cNvPicPr preferRelativeResize="0"/>
            <p:nvPr/>
          </p:nvPicPr>
          <p:blipFill rotWithShape="1">
            <a:blip r:embed="rId12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80" name="Google Shape;980;p30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981" name="Google Shape;981;p30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982" name="Google Shape;982;p30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983" name="Google Shape;983;p30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984" name="Google Shape;984;p30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85" name="Google Shape;985;p30"/>
          <p:cNvSpPr/>
          <p:nvPr/>
        </p:nvSpPr>
        <p:spPr>
          <a:xfrm>
            <a:off x="9264674" y="3018253"/>
            <a:ext cx="2613215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ב' סִיוָן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986" name="Google Shape;986;p30"/>
          <p:cNvGrpSpPr/>
          <p:nvPr/>
        </p:nvGrpSpPr>
        <p:grpSpPr>
          <a:xfrm flipH="1">
            <a:off x="2660936" y="3089597"/>
            <a:ext cx="3054879" cy="1100352"/>
            <a:chOff x="-2195472" y="5554555"/>
            <a:chExt cx="5494960" cy="4354626"/>
          </a:xfrm>
        </p:grpSpPr>
        <p:sp>
          <p:nvSpPr>
            <p:cNvPr id="987" name="Google Shape;987;p30"/>
            <p:cNvSpPr/>
            <p:nvPr/>
          </p:nvSpPr>
          <p:spPr>
            <a:xfrm>
              <a:off x="-2195472" y="5554555"/>
              <a:ext cx="5494960" cy="4354626"/>
            </a:xfrm>
            <a:prstGeom prst="wedgeEllipseCallout">
              <a:avLst>
                <a:gd fmla="val -58530" name="adj1"/>
                <a:gd fmla="val 66049" name="adj2"/>
              </a:avLst>
            </a:prstGeom>
            <a:solidFill>
              <a:schemeClr val="lt1"/>
            </a:solidFill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88" name="Google Shape;988;p30"/>
            <p:cNvSpPr/>
            <p:nvPr/>
          </p:nvSpPr>
          <p:spPr>
            <a:xfrm>
              <a:off x="-1789475" y="6347334"/>
              <a:ext cx="4742570" cy="2557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iw-IL" sz="3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נַעֲשֶׂה וְנִשְׁמָע!</a:t>
              </a:r>
              <a:endPara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9" name="Google Shape;989;p30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31"/>
          <p:cNvSpPr/>
          <p:nvPr/>
        </p:nvSpPr>
        <p:spPr>
          <a:xfrm flipH="1">
            <a:off x="-676656" y="2852930"/>
            <a:ext cx="1297025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95" name="Google Shape;995;p31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96" name="Google Shape;996;p31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97" name="Google Shape;997;p31"/>
          <p:cNvSpPr txBox="1"/>
          <p:nvPr/>
        </p:nvSpPr>
        <p:spPr>
          <a:xfrm>
            <a:off x="471266" y="481795"/>
            <a:ext cx="113968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... וַיָּ֧שֶׁב משֶׁ֛ה אֶת־דִּבְרֵ֥י הָעָ֖ם אֶל־ה':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וַיֹּ֨אמֶר יְהֹוָ֜ה אֶל־משֶׁ֗ה הִנֵּ֨ה אָֽנֹכִ֜י בָּ֣א אֵלֶ֘יךָ֘ בְּעַ֣ב הֶֽעָנָן בַּֽעֲב֞וּר יִשְׁמַ֤ע הָעָם֙ בְּדַבְּרִ֣י עִמָּ֔ךְ וְגַם־בְּךָ֖ יַֽאֲמִ֣ינוּ לְעוֹלָ֑ם...</a:t>
            </a:r>
            <a:endParaRPr b="0" i="0" sz="18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cxnSp>
        <p:nvCxnSpPr>
          <p:cNvPr id="998" name="Google Shape;998;p31"/>
          <p:cNvCxnSpPr/>
          <p:nvPr/>
        </p:nvCxnSpPr>
        <p:spPr>
          <a:xfrm rot="10800000">
            <a:off x="3202508" y="2635786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9" name="Google Shape;999;p31"/>
          <p:cNvSpPr txBox="1"/>
          <p:nvPr/>
        </p:nvSpPr>
        <p:spPr>
          <a:xfrm>
            <a:off x="0" y="1634313"/>
            <a:ext cx="1219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לְמָחֳרָת, בַּיּוֹם הַשְּׁלִישִׁי ג' סִיוָן, בְּהַשְׁכָּמַת הַבֹּקֶר מֹשֶׁה עָלָה לָהָר לוֹמַר לַה' אֶת הַסְכָּמַת הָעָם לַבְּרִית.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כְּשֶׂה' שָׁמַע שֶׁהָעָם רוֹצֶה לְקַבֵּל אֶת הַתּוֹרָה אָמַר לְמֹשֶׁה: אֲנִי אֶתְגַּלֶּה אֵלֶיךָ בְּתוֹךְ עָנָן וְאֶתֵּן לְךָ אֶת הַתּוֹרָה.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הָעָם יִשְׁמְעוּ כַּאֲשֶׁר אֲנִי מְדַבֵּר אִתְּךָ וְיַאֲמִינוּ בַּנְּבוּאָה שֶׁלְּךָ שֶׁהִיא אֱמֶת.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0" name="Google Shape;1000;p31"/>
          <p:cNvGrpSpPr/>
          <p:nvPr/>
        </p:nvGrpSpPr>
        <p:grpSpPr>
          <a:xfrm>
            <a:off x="6574008" y="4423827"/>
            <a:ext cx="691828" cy="1390090"/>
            <a:chOff x="2512494" y="4064376"/>
            <a:chExt cx="1097712" cy="2524401"/>
          </a:xfrm>
        </p:grpSpPr>
        <p:pic>
          <p:nvPicPr>
            <p:cNvPr descr="איש" id="1001" name="Google Shape;1001;p31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2" name="Google Shape;1002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03" name="Google Shape;1003;p31"/>
          <p:cNvGrpSpPr/>
          <p:nvPr/>
        </p:nvGrpSpPr>
        <p:grpSpPr>
          <a:xfrm>
            <a:off x="6169701" y="4481917"/>
            <a:ext cx="691828" cy="1390090"/>
            <a:chOff x="2512494" y="4064376"/>
            <a:chExt cx="1097712" cy="2524401"/>
          </a:xfrm>
        </p:grpSpPr>
        <p:pic>
          <p:nvPicPr>
            <p:cNvPr descr="איש" id="1004" name="Google Shape;1004;p3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5" name="Google Shape;1005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06" name="Google Shape;1006;p31"/>
          <p:cNvGrpSpPr/>
          <p:nvPr/>
        </p:nvGrpSpPr>
        <p:grpSpPr>
          <a:xfrm>
            <a:off x="4126713" y="5008435"/>
            <a:ext cx="620942" cy="845152"/>
            <a:chOff x="2512494" y="4064376"/>
            <a:chExt cx="1097712" cy="2524401"/>
          </a:xfrm>
        </p:grpSpPr>
        <p:pic>
          <p:nvPicPr>
            <p:cNvPr descr="איש" id="1007" name="Google Shape;1007;p31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8" name="Google Shape;1008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09" name="Google Shape;1009;p31"/>
          <p:cNvGrpSpPr/>
          <p:nvPr/>
        </p:nvGrpSpPr>
        <p:grpSpPr>
          <a:xfrm>
            <a:off x="3694145" y="4957030"/>
            <a:ext cx="620942" cy="845152"/>
            <a:chOff x="2512494" y="4064376"/>
            <a:chExt cx="1097712" cy="2524401"/>
          </a:xfrm>
        </p:grpSpPr>
        <p:pic>
          <p:nvPicPr>
            <p:cNvPr descr="איש" id="1010" name="Google Shape;1010;p3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1" name="Google Shape;1011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12" name="Google Shape;1012;p31"/>
          <p:cNvGrpSpPr/>
          <p:nvPr/>
        </p:nvGrpSpPr>
        <p:grpSpPr>
          <a:xfrm>
            <a:off x="3214426" y="4975383"/>
            <a:ext cx="620942" cy="845152"/>
            <a:chOff x="2512494" y="4064376"/>
            <a:chExt cx="1097712" cy="2524401"/>
          </a:xfrm>
        </p:grpSpPr>
        <p:pic>
          <p:nvPicPr>
            <p:cNvPr descr="איש" id="1013" name="Google Shape;1013;p3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4" name="Google Shape;1014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15" name="Google Shape;1015;p31"/>
          <p:cNvGrpSpPr/>
          <p:nvPr/>
        </p:nvGrpSpPr>
        <p:grpSpPr>
          <a:xfrm>
            <a:off x="3562669" y="5367380"/>
            <a:ext cx="620942" cy="845152"/>
            <a:chOff x="2512494" y="4064376"/>
            <a:chExt cx="1097712" cy="2524401"/>
          </a:xfrm>
        </p:grpSpPr>
        <p:pic>
          <p:nvPicPr>
            <p:cNvPr descr="איש" id="1016" name="Google Shape;1016;p31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7" name="Google Shape;1017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18" name="Google Shape;1018;p31"/>
          <p:cNvGrpSpPr/>
          <p:nvPr/>
        </p:nvGrpSpPr>
        <p:grpSpPr>
          <a:xfrm>
            <a:off x="4039032" y="5529925"/>
            <a:ext cx="620942" cy="845152"/>
            <a:chOff x="2512494" y="4064376"/>
            <a:chExt cx="1097712" cy="2524401"/>
          </a:xfrm>
        </p:grpSpPr>
        <p:pic>
          <p:nvPicPr>
            <p:cNvPr descr="איש" id="1019" name="Google Shape;1019;p3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0" name="Google Shape;1020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21" name="Google Shape;1021;p31"/>
          <p:cNvGrpSpPr/>
          <p:nvPr/>
        </p:nvGrpSpPr>
        <p:grpSpPr>
          <a:xfrm>
            <a:off x="6081864" y="4898403"/>
            <a:ext cx="691828" cy="1390090"/>
            <a:chOff x="2512494" y="4064376"/>
            <a:chExt cx="1097712" cy="2524401"/>
          </a:xfrm>
        </p:grpSpPr>
        <p:pic>
          <p:nvPicPr>
            <p:cNvPr descr="איש" id="1022" name="Google Shape;1022;p3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3" name="Google Shape;1023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24" name="Google Shape;1024;p31"/>
          <p:cNvGrpSpPr/>
          <p:nvPr/>
        </p:nvGrpSpPr>
        <p:grpSpPr>
          <a:xfrm>
            <a:off x="6348297" y="5317352"/>
            <a:ext cx="691828" cy="1390090"/>
            <a:chOff x="2512494" y="4064376"/>
            <a:chExt cx="1097712" cy="2524401"/>
          </a:xfrm>
        </p:grpSpPr>
        <p:pic>
          <p:nvPicPr>
            <p:cNvPr descr="איש" id="1025" name="Google Shape;1025;p31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6" name="Google Shape;1026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27" name="Google Shape;1027;p31"/>
          <p:cNvGrpSpPr/>
          <p:nvPr/>
        </p:nvGrpSpPr>
        <p:grpSpPr>
          <a:xfrm>
            <a:off x="4201941" y="5985656"/>
            <a:ext cx="620942" cy="845152"/>
            <a:chOff x="2512494" y="4064376"/>
            <a:chExt cx="1097712" cy="2524401"/>
          </a:xfrm>
        </p:grpSpPr>
        <p:pic>
          <p:nvPicPr>
            <p:cNvPr descr="איש" id="1028" name="Google Shape;1028;p3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9" name="Google Shape;1029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30" name="Google Shape;1030;p31"/>
          <p:cNvGrpSpPr/>
          <p:nvPr/>
        </p:nvGrpSpPr>
        <p:grpSpPr>
          <a:xfrm>
            <a:off x="3739222" y="5910240"/>
            <a:ext cx="620942" cy="845152"/>
            <a:chOff x="2512494" y="4064376"/>
            <a:chExt cx="1097712" cy="2524401"/>
          </a:xfrm>
        </p:grpSpPr>
        <p:pic>
          <p:nvPicPr>
            <p:cNvPr descr="איש" id="1031" name="Google Shape;1031;p3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2" name="Google Shape;1032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33" name="Google Shape;1033;p31"/>
          <p:cNvGrpSpPr/>
          <p:nvPr/>
        </p:nvGrpSpPr>
        <p:grpSpPr>
          <a:xfrm>
            <a:off x="7220591" y="4511635"/>
            <a:ext cx="691828" cy="1390090"/>
            <a:chOff x="2512494" y="4064376"/>
            <a:chExt cx="1097712" cy="2524401"/>
          </a:xfrm>
        </p:grpSpPr>
        <p:pic>
          <p:nvPicPr>
            <p:cNvPr descr="איש" id="1034" name="Google Shape;1034;p3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5" name="Google Shape;1035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36" name="Google Shape;1036;p31"/>
          <p:cNvGrpSpPr/>
          <p:nvPr/>
        </p:nvGrpSpPr>
        <p:grpSpPr>
          <a:xfrm>
            <a:off x="6844373" y="4511634"/>
            <a:ext cx="691828" cy="1390090"/>
            <a:chOff x="2512494" y="4064376"/>
            <a:chExt cx="1097712" cy="2524401"/>
          </a:xfrm>
        </p:grpSpPr>
        <p:pic>
          <p:nvPicPr>
            <p:cNvPr descr="איש" id="1037" name="Google Shape;1037;p3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8" name="Google Shape;1038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39" name="Google Shape;1039;p31"/>
          <p:cNvGrpSpPr/>
          <p:nvPr/>
        </p:nvGrpSpPr>
        <p:grpSpPr>
          <a:xfrm>
            <a:off x="7059190" y="4883950"/>
            <a:ext cx="691828" cy="1390090"/>
            <a:chOff x="2512494" y="4064376"/>
            <a:chExt cx="1097712" cy="2524401"/>
          </a:xfrm>
        </p:grpSpPr>
        <p:pic>
          <p:nvPicPr>
            <p:cNvPr descr="איש" id="1040" name="Google Shape;1040;p31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1" name="Google Shape;1041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42" name="Google Shape;1042;p31"/>
          <p:cNvGrpSpPr/>
          <p:nvPr/>
        </p:nvGrpSpPr>
        <p:grpSpPr>
          <a:xfrm>
            <a:off x="7254141" y="5329120"/>
            <a:ext cx="691828" cy="1390090"/>
            <a:chOff x="2512494" y="4064376"/>
            <a:chExt cx="1097712" cy="2524401"/>
          </a:xfrm>
        </p:grpSpPr>
        <p:pic>
          <p:nvPicPr>
            <p:cNvPr descr="איש" id="1043" name="Google Shape;1043;p3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4" name="Google Shape;1044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45" name="Google Shape;1045;p31"/>
          <p:cNvGrpSpPr/>
          <p:nvPr/>
        </p:nvGrpSpPr>
        <p:grpSpPr>
          <a:xfrm>
            <a:off x="6786189" y="5365994"/>
            <a:ext cx="691828" cy="1390090"/>
            <a:chOff x="2512494" y="4064376"/>
            <a:chExt cx="1097712" cy="2524401"/>
          </a:xfrm>
        </p:grpSpPr>
        <p:pic>
          <p:nvPicPr>
            <p:cNvPr descr="איש" id="1046" name="Google Shape;1046;p3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7" name="Google Shape;1047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048" name="Google Shape;1048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09078" y="4596977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11680" y="443944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45772" y="464034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3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72113" y="455118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93001" y="488395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625165" y="479166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0873" y="5133694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3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45230" y="5170139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858943" y="486251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688334" y="517199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85126" y="516299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3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898861" y="538582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58151" y="5437885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20669" y="5380144"/>
            <a:ext cx="731821" cy="1377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2" name="Google Shape;1062;p31"/>
          <p:cNvGrpSpPr/>
          <p:nvPr/>
        </p:nvGrpSpPr>
        <p:grpSpPr>
          <a:xfrm>
            <a:off x="5023987" y="4518507"/>
            <a:ext cx="691828" cy="1390090"/>
            <a:chOff x="2512494" y="4064376"/>
            <a:chExt cx="1097712" cy="2524401"/>
          </a:xfrm>
        </p:grpSpPr>
        <p:pic>
          <p:nvPicPr>
            <p:cNvPr descr="איש" id="1063" name="Google Shape;1063;p31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4" name="Google Shape;1064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65" name="Google Shape;1065;p31"/>
          <p:cNvGrpSpPr/>
          <p:nvPr/>
        </p:nvGrpSpPr>
        <p:grpSpPr>
          <a:xfrm>
            <a:off x="4619680" y="4576597"/>
            <a:ext cx="691828" cy="1390090"/>
            <a:chOff x="2512494" y="4064376"/>
            <a:chExt cx="1097712" cy="2524401"/>
          </a:xfrm>
        </p:grpSpPr>
        <p:pic>
          <p:nvPicPr>
            <p:cNvPr descr="איש" id="1066" name="Google Shape;1066;p3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7" name="Google Shape;1067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68" name="Google Shape;1068;p31"/>
          <p:cNvGrpSpPr/>
          <p:nvPr/>
        </p:nvGrpSpPr>
        <p:grpSpPr>
          <a:xfrm>
            <a:off x="4551148" y="5083289"/>
            <a:ext cx="691828" cy="1390090"/>
            <a:chOff x="2512494" y="4064376"/>
            <a:chExt cx="1097712" cy="2524401"/>
          </a:xfrm>
        </p:grpSpPr>
        <p:pic>
          <p:nvPicPr>
            <p:cNvPr descr="איש" id="1069" name="Google Shape;1069;p3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0" name="Google Shape;1070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71" name="Google Shape;1071;p31"/>
          <p:cNvGrpSpPr/>
          <p:nvPr/>
        </p:nvGrpSpPr>
        <p:grpSpPr>
          <a:xfrm>
            <a:off x="4798276" y="5412032"/>
            <a:ext cx="691828" cy="1390090"/>
            <a:chOff x="2512494" y="4064376"/>
            <a:chExt cx="1097712" cy="2524401"/>
          </a:xfrm>
        </p:grpSpPr>
        <p:pic>
          <p:nvPicPr>
            <p:cNvPr descr="איש" id="1072" name="Google Shape;1072;p31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3" name="Google Shape;1073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74" name="Google Shape;1074;p31"/>
          <p:cNvGrpSpPr/>
          <p:nvPr/>
        </p:nvGrpSpPr>
        <p:grpSpPr>
          <a:xfrm>
            <a:off x="5670570" y="4606315"/>
            <a:ext cx="691828" cy="1390090"/>
            <a:chOff x="2512494" y="4064376"/>
            <a:chExt cx="1097712" cy="2524401"/>
          </a:xfrm>
        </p:grpSpPr>
        <p:pic>
          <p:nvPicPr>
            <p:cNvPr descr="איש" id="1075" name="Google Shape;1075;p3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6" name="Google Shape;1076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77" name="Google Shape;1077;p31"/>
          <p:cNvGrpSpPr/>
          <p:nvPr/>
        </p:nvGrpSpPr>
        <p:grpSpPr>
          <a:xfrm>
            <a:off x="5294352" y="4606314"/>
            <a:ext cx="691828" cy="1390090"/>
            <a:chOff x="2512494" y="4064376"/>
            <a:chExt cx="1097712" cy="2524401"/>
          </a:xfrm>
        </p:grpSpPr>
        <p:pic>
          <p:nvPicPr>
            <p:cNvPr descr="איש" id="1078" name="Google Shape;1078;p31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9" name="Google Shape;1079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80" name="Google Shape;1080;p31"/>
          <p:cNvGrpSpPr/>
          <p:nvPr/>
        </p:nvGrpSpPr>
        <p:grpSpPr>
          <a:xfrm>
            <a:off x="5509168" y="4978630"/>
            <a:ext cx="691828" cy="1390090"/>
            <a:chOff x="2512494" y="4064376"/>
            <a:chExt cx="1097712" cy="2524401"/>
          </a:xfrm>
        </p:grpSpPr>
        <p:pic>
          <p:nvPicPr>
            <p:cNvPr descr="איש" id="1081" name="Google Shape;1081;p31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2" name="Google Shape;1082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83" name="Google Shape;1083;p31"/>
          <p:cNvGrpSpPr/>
          <p:nvPr/>
        </p:nvGrpSpPr>
        <p:grpSpPr>
          <a:xfrm>
            <a:off x="5808472" y="5341473"/>
            <a:ext cx="691828" cy="1390090"/>
            <a:chOff x="2512494" y="4064376"/>
            <a:chExt cx="1097712" cy="2524401"/>
          </a:xfrm>
        </p:grpSpPr>
        <p:pic>
          <p:nvPicPr>
            <p:cNvPr descr="איש" id="1084" name="Google Shape;1084;p3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5" name="Google Shape;1085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086" name="Google Shape;1086;p31"/>
          <p:cNvGrpSpPr/>
          <p:nvPr/>
        </p:nvGrpSpPr>
        <p:grpSpPr>
          <a:xfrm>
            <a:off x="5256918" y="5257456"/>
            <a:ext cx="691828" cy="1390090"/>
            <a:chOff x="2512494" y="4064376"/>
            <a:chExt cx="1097712" cy="2524401"/>
          </a:xfrm>
        </p:grpSpPr>
        <p:pic>
          <p:nvPicPr>
            <p:cNvPr descr="איש" id="1087" name="Google Shape;1087;p3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8" name="Google Shape;1088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089" name="Google Shape;1089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91537" y="5125430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94139" y="4967896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75460" y="5412403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07624" y="5320114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3332" y="566214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3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627689" y="5698592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39800" y="570845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24322" y="5794051"/>
            <a:ext cx="482652" cy="908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7" name="Google Shape;1097;p31"/>
          <p:cNvGrpSpPr/>
          <p:nvPr/>
        </p:nvGrpSpPr>
        <p:grpSpPr>
          <a:xfrm>
            <a:off x="3139520" y="5354256"/>
            <a:ext cx="620942" cy="845152"/>
            <a:chOff x="2512494" y="4064376"/>
            <a:chExt cx="1097712" cy="2524401"/>
          </a:xfrm>
        </p:grpSpPr>
        <p:pic>
          <p:nvPicPr>
            <p:cNvPr descr="איש" id="1098" name="Google Shape;1098;p31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9" name="Google Shape;1099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00" name="Google Shape;1100;p31"/>
          <p:cNvGrpSpPr/>
          <p:nvPr/>
        </p:nvGrpSpPr>
        <p:grpSpPr>
          <a:xfrm>
            <a:off x="3313634" y="5872907"/>
            <a:ext cx="620942" cy="845152"/>
            <a:chOff x="2512494" y="4064376"/>
            <a:chExt cx="1097712" cy="2524401"/>
          </a:xfrm>
        </p:grpSpPr>
        <p:pic>
          <p:nvPicPr>
            <p:cNvPr descr="איש" id="1101" name="Google Shape;1101;p31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2" name="Google Shape;1102;p31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03" name="Google Shape;1103;p31"/>
          <p:cNvGrpSpPr/>
          <p:nvPr/>
        </p:nvGrpSpPr>
        <p:grpSpPr>
          <a:xfrm>
            <a:off x="1414326" y="4602956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1104" name="Google Shape;1104;p31"/>
            <p:cNvPicPr preferRelativeResize="0"/>
            <p:nvPr/>
          </p:nvPicPr>
          <p:blipFill rotWithShape="1">
            <a:blip r:embed="rId12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05" name="Google Shape;1105;p31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106" name="Google Shape;1106;p31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107" name="Google Shape;1107;p31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108" name="Google Shape;1108;p31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109" name="Google Shape;1109;p31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10" name="Google Shape;1110;p31"/>
          <p:cNvSpPr/>
          <p:nvPr/>
        </p:nvSpPr>
        <p:spPr>
          <a:xfrm>
            <a:off x="9381693" y="2801110"/>
            <a:ext cx="2379177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ג' סִיוָן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1111" name="Google Shape;1111;p31"/>
          <p:cNvGrpSpPr/>
          <p:nvPr/>
        </p:nvGrpSpPr>
        <p:grpSpPr>
          <a:xfrm flipH="1">
            <a:off x="2299707" y="2817296"/>
            <a:ext cx="3763801" cy="1414502"/>
            <a:chOff x="-2195472" y="5554555"/>
            <a:chExt cx="5494960" cy="4354626"/>
          </a:xfrm>
        </p:grpSpPr>
        <p:sp>
          <p:nvSpPr>
            <p:cNvPr id="1112" name="Google Shape;1112;p31"/>
            <p:cNvSpPr/>
            <p:nvPr/>
          </p:nvSpPr>
          <p:spPr>
            <a:xfrm>
              <a:off x="-2195472" y="5554555"/>
              <a:ext cx="5494960" cy="4354626"/>
            </a:xfrm>
            <a:prstGeom prst="wedgeEllipseCallout">
              <a:avLst>
                <a:gd fmla="val -58530" name="adj1"/>
                <a:gd fmla="val 66049" name="adj2"/>
              </a:avLst>
            </a:prstGeom>
            <a:solidFill>
              <a:schemeClr val="lt1"/>
            </a:solidFill>
            <a:ln cap="flat" cmpd="sng" w="381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13" name="Google Shape;1113;p31"/>
            <p:cNvSpPr/>
            <p:nvPr/>
          </p:nvSpPr>
          <p:spPr>
            <a:xfrm>
              <a:off x="-1868823" y="6065593"/>
              <a:ext cx="4742571" cy="36952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iw-IL" sz="3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רְצוֹנֵנוּ לִרְאוֹת אֶת מַלְכֵּנוּ!</a:t>
              </a:r>
              <a:endPara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4" name="Google Shape;1114;p31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2"/>
          <p:cNvSpPr/>
          <p:nvPr/>
        </p:nvSpPr>
        <p:spPr>
          <a:xfrm flipH="1">
            <a:off x="-676656" y="2852930"/>
            <a:ext cx="1297025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20" name="Google Shape;1120;p32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21" name="Google Shape;1121;p32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22" name="Google Shape;1122;p32"/>
          <p:cNvSpPr txBox="1"/>
          <p:nvPr/>
        </p:nvSpPr>
        <p:spPr>
          <a:xfrm>
            <a:off x="455951" y="429648"/>
            <a:ext cx="1139687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... וַיַּגֵּ֥ד משֶׁ֛ה אֶת־דִּבְרֵ֥י הָעָ֖ם אֶל־ה'':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וַיֹּ֨אמֶר ה' אֶל־משֶׁה֙ לֵ֣ךְ אֶל־הָעָ֔ם וְקִדַּשְׁתָּ֥ם הַיּ֖וֹם וּמָחָ֑ר וְכִבְּס֖וּ שִׂמְלֹתָֽם: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וְהָי֥וּ נְכֹנִ֖ים לַיּ֣וֹם הַשְּׁלִישִׁ֑י כִּ֣י | בַּיּ֣וֹם הַשְּׁלִשִׁ֗י יֵרֵ֧ד ה' לְעֵינֵ֥י כָל־הָעָ֖ם עַל־הַ֥ר סִינָֽי: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3" name="Google Shape;1123;p32"/>
          <p:cNvCxnSpPr/>
          <p:nvPr/>
        </p:nvCxnSpPr>
        <p:spPr>
          <a:xfrm rot="10800000">
            <a:off x="3202508" y="2818666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4" name="Google Shape;1124;p32"/>
          <p:cNvSpPr txBox="1"/>
          <p:nvPr/>
        </p:nvSpPr>
        <p:spPr>
          <a:xfrm>
            <a:off x="0" y="1579449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לְמָחֳרָת, בַּיּוֹם הָרְבִיעִי ד' סִיוָן, בְּהַשְׁכָּמַת הַבֹּקֶר מֹשֶׁה עָלָה לָהָר לוֹמַר לַה' אֶת בַּקָּשַׁת בְּנֵי יִשְׂרָאֵל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שֶׁהֵם רוֹצִים שֶׁה' בְּעַצְמוֹ יְדַבֵּר אִתָּם וְיִתֵּן לָהֶם אֶת הַתּוֹרָה.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כְּשֶׂה' שָׁמַע שֶׁהָעָם רוֹצֶה לִשְׁמֹעַ אֶת הַתּוֹרָה מִפִּי ה', אָמַר לְמֹשֶׁה שֶׁהֵם צְרִיכִים לִהְיוֹת קְדוֹשִׁים.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לָכֵן הֵם צְרִיכִים לְטַהֵר אֶת עַצְמָם וּלְכַבֵּס אֶת הַבְּגָדִים שֶׁלָּהֶם.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5" name="Google Shape;1125;p32"/>
          <p:cNvGrpSpPr/>
          <p:nvPr/>
        </p:nvGrpSpPr>
        <p:grpSpPr>
          <a:xfrm>
            <a:off x="6574008" y="4423827"/>
            <a:ext cx="691828" cy="1390090"/>
            <a:chOff x="2512494" y="4064376"/>
            <a:chExt cx="1097712" cy="2524401"/>
          </a:xfrm>
        </p:grpSpPr>
        <p:pic>
          <p:nvPicPr>
            <p:cNvPr descr="איש" id="1126" name="Google Shape;1126;p32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7" name="Google Shape;1127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28" name="Google Shape;1128;p32"/>
          <p:cNvGrpSpPr/>
          <p:nvPr/>
        </p:nvGrpSpPr>
        <p:grpSpPr>
          <a:xfrm>
            <a:off x="6169701" y="4481917"/>
            <a:ext cx="691828" cy="1390090"/>
            <a:chOff x="2512494" y="4064376"/>
            <a:chExt cx="1097712" cy="2524401"/>
          </a:xfrm>
        </p:grpSpPr>
        <p:pic>
          <p:nvPicPr>
            <p:cNvPr descr="איש" id="1129" name="Google Shape;1129;p32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0" name="Google Shape;1130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31" name="Google Shape;1131;p32"/>
          <p:cNvGrpSpPr/>
          <p:nvPr/>
        </p:nvGrpSpPr>
        <p:grpSpPr>
          <a:xfrm>
            <a:off x="4126713" y="5008435"/>
            <a:ext cx="620942" cy="845152"/>
            <a:chOff x="2512494" y="4064376"/>
            <a:chExt cx="1097712" cy="2524401"/>
          </a:xfrm>
        </p:grpSpPr>
        <p:pic>
          <p:nvPicPr>
            <p:cNvPr descr="איש" id="1132" name="Google Shape;1132;p32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34" name="Google Shape;1134;p32"/>
          <p:cNvGrpSpPr/>
          <p:nvPr/>
        </p:nvGrpSpPr>
        <p:grpSpPr>
          <a:xfrm>
            <a:off x="3694145" y="4957030"/>
            <a:ext cx="620942" cy="845152"/>
            <a:chOff x="2512494" y="4064376"/>
            <a:chExt cx="1097712" cy="2524401"/>
          </a:xfrm>
        </p:grpSpPr>
        <p:pic>
          <p:nvPicPr>
            <p:cNvPr descr="איש" id="1135" name="Google Shape;1135;p32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6" name="Google Shape;1136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37" name="Google Shape;1137;p32"/>
          <p:cNvGrpSpPr/>
          <p:nvPr/>
        </p:nvGrpSpPr>
        <p:grpSpPr>
          <a:xfrm>
            <a:off x="3214426" y="4975383"/>
            <a:ext cx="620942" cy="845152"/>
            <a:chOff x="2512494" y="4064376"/>
            <a:chExt cx="1097712" cy="2524401"/>
          </a:xfrm>
        </p:grpSpPr>
        <p:pic>
          <p:nvPicPr>
            <p:cNvPr descr="איש" id="1138" name="Google Shape;1138;p32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9" name="Google Shape;1139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40" name="Google Shape;1140;p32"/>
          <p:cNvGrpSpPr/>
          <p:nvPr/>
        </p:nvGrpSpPr>
        <p:grpSpPr>
          <a:xfrm>
            <a:off x="3562669" y="5367380"/>
            <a:ext cx="620942" cy="845152"/>
            <a:chOff x="2512494" y="4064376"/>
            <a:chExt cx="1097712" cy="2524401"/>
          </a:xfrm>
        </p:grpSpPr>
        <p:pic>
          <p:nvPicPr>
            <p:cNvPr descr="איש" id="1141" name="Google Shape;1141;p32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2" name="Google Shape;1142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43" name="Google Shape;1143;p32"/>
          <p:cNvGrpSpPr/>
          <p:nvPr/>
        </p:nvGrpSpPr>
        <p:grpSpPr>
          <a:xfrm>
            <a:off x="4039032" y="5529925"/>
            <a:ext cx="620942" cy="845152"/>
            <a:chOff x="2512494" y="4064376"/>
            <a:chExt cx="1097712" cy="2524401"/>
          </a:xfrm>
        </p:grpSpPr>
        <p:pic>
          <p:nvPicPr>
            <p:cNvPr descr="איש" id="1144" name="Google Shape;1144;p32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5" name="Google Shape;1145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46" name="Google Shape;1146;p32"/>
          <p:cNvGrpSpPr/>
          <p:nvPr/>
        </p:nvGrpSpPr>
        <p:grpSpPr>
          <a:xfrm>
            <a:off x="6081864" y="4898403"/>
            <a:ext cx="691828" cy="1390090"/>
            <a:chOff x="2512494" y="4064376"/>
            <a:chExt cx="1097712" cy="2524401"/>
          </a:xfrm>
        </p:grpSpPr>
        <p:pic>
          <p:nvPicPr>
            <p:cNvPr descr="איש" id="1147" name="Google Shape;1147;p32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8" name="Google Shape;1148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49" name="Google Shape;1149;p32"/>
          <p:cNvGrpSpPr/>
          <p:nvPr/>
        </p:nvGrpSpPr>
        <p:grpSpPr>
          <a:xfrm>
            <a:off x="6348297" y="5317352"/>
            <a:ext cx="691828" cy="1390090"/>
            <a:chOff x="2512494" y="4064376"/>
            <a:chExt cx="1097712" cy="2524401"/>
          </a:xfrm>
        </p:grpSpPr>
        <p:pic>
          <p:nvPicPr>
            <p:cNvPr descr="איש" id="1150" name="Google Shape;1150;p32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52" name="Google Shape;1152;p32"/>
          <p:cNvGrpSpPr/>
          <p:nvPr/>
        </p:nvGrpSpPr>
        <p:grpSpPr>
          <a:xfrm>
            <a:off x="4201941" y="5985656"/>
            <a:ext cx="620942" cy="845152"/>
            <a:chOff x="2512494" y="4064376"/>
            <a:chExt cx="1097712" cy="2524401"/>
          </a:xfrm>
        </p:grpSpPr>
        <p:pic>
          <p:nvPicPr>
            <p:cNvPr descr="איש" id="1153" name="Google Shape;1153;p32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4" name="Google Shape;1154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55" name="Google Shape;1155;p32"/>
          <p:cNvGrpSpPr/>
          <p:nvPr/>
        </p:nvGrpSpPr>
        <p:grpSpPr>
          <a:xfrm>
            <a:off x="3739222" y="5910240"/>
            <a:ext cx="620942" cy="845152"/>
            <a:chOff x="2512494" y="4064376"/>
            <a:chExt cx="1097712" cy="2524401"/>
          </a:xfrm>
        </p:grpSpPr>
        <p:pic>
          <p:nvPicPr>
            <p:cNvPr descr="איש" id="1156" name="Google Shape;1156;p32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7" name="Google Shape;1157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58" name="Google Shape;1158;p32"/>
          <p:cNvGrpSpPr/>
          <p:nvPr/>
        </p:nvGrpSpPr>
        <p:grpSpPr>
          <a:xfrm>
            <a:off x="7220591" y="4511635"/>
            <a:ext cx="691828" cy="1390090"/>
            <a:chOff x="2512494" y="4064376"/>
            <a:chExt cx="1097712" cy="2524401"/>
          </a:xfrm>
        </p:grpSpPr>
        <p:pic>
          <p:nvPicPr>
            <p:cNvPr descr="איש" id="1159" name="Google Shape;1159;p32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0" name="Google Shape;1160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61" name="Google Shape;1161;p32"/>
          <p:cNvGrpSpPr/>
          <p:nvPr/>
        </p:nvGrpSpPr>
        <p:grpSpPr>
          <a:xfrm>
            <a:off x="6844373" y="4511634"/>
            <a:ext cx="691828" cy="1390090"/>
            <a:chOff x="2512494" y="4064376"/>
            <a:chExt cx="1097712" cy="2524401"/>
          </a:xfrm>
        </p:grpSpPr>
        <p:pic>
          <p:nvPicPr>
            <p:cNvPr descr="איש" id="1162" name="Google Shape;1162;p32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3" name="Google Shape;1163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64" name="Google Shape;1164;p32"/>
          <p:cNvGrpSpPr/>
          <p:nvPr/>
        </p:nvGrpSpPr>
        <p:grpSpPr>
          <a:xfrm>
            <a:off x="7059190" y="4883950"/>
            <a:ext cx="691828" cy="1390090"/>
            <a:chOff x="2512494" y="4064376"/>
            <a:chExt cx="1097712" cy="2524401"/>
          </a:xfrm>
        </p:grpSpPr>
        <p:pic>
          <p:nvPicPr>
            <p:cNvPr descr="איש" id="1165" name="Google Shape;1165;p32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6" name="Google Shape;1166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67" name="Google Shape;1167;p32"/>
          <p:cNvGrpSpPr/>
          <p:nvPr/>
        </p:nvGrpSpPr>
        <p:grpSpPr>
          <a:xfrm>
            <a:off x="7254141" y="5329120"/>
            <a:ext cx="691828" cy="1390090"/>
            <a:chOff x="2512494" y="4064376"/>
            <a:chExt cx="1097712" cy="2524401"/>
          </a:xfrm>
        </p:grpSpPr>
        <p:pic>
          <p:nvPicPr>
            <p:cNvPr descr="איש" id="1168" name="Google Shape;1168;p32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9" name="Google Shape;1169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70" name="Google Shape;1170;p32"/>
          <p:cNvGrpSpPr/>
          <p:nvPr/>
        </p:nvGrpSpPr>
        <p:grpSpPr>
          <a:xfrm>
            <a:off x="6786189" y="5365994"/>
            <a:ext cx="691828" cy="1390090"/>
            <a:chOff x="2512494" y="4064376"/>
            <a:chExt cx="1097712" cy="2524401"/>
          </a:xfrm>
        </p:grpSpPr>
        <p:pic>
          <p:nvPicPr>
            <p:cNvPr descr="איש" id="1171" name="Google Shape;1171;p32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173" name="Google Shape;1173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09078" y="4596977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11680" y="443944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45772" y="464034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3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72113" y="455118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93001" y="488395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625165" y="479166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0873" y="5133694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p3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45230" y="5170139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Google Shape;1181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858943" y="486251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Google Shape;1182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688334" y="517199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85126" y="516299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3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898861" y="538582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58151" y="5437885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20669" y="5380144"/>
            <a:ext cx="731821" cy="1377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7" name="Google Shape;1187;p32"/>
          <p:cNvGrpSpPr/>
          <p:nvPr/>
        </p:nvGrpSpPr>
        <p:grpSpPr>
          <a:xfrm>
            <a:off x="5023987" y="4518507"/>
            <a:ext cx="691828" cy="1390090"/>
            <a:chOff x="2512494" y="4064376"/>
            <a:chExt cx="1097712" cy="2524401"/>
          </a:xfrm>
        </p:grpSpPr>
        <p:pic>
          <p:nvPicPr>
            <p:cNvPr descr="איש" id="1188" name="Google Shape;1188;p32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9" name="Google Shape;1189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90" name="Google Shape;1190;p32"/>
          <p:cNvGrpSpPr/>
          <p:nvPr/>
        </p:nvGrpSpPr>
        <p:grpSpPr>
          <a:xfrm>
            <a:off x="4619680" y="4576597"/>
            <a:ext cx="691828" cy="1390090"/>
            <a:chOff x="2512494" y="4064376"/>
            <a:chExt cx="1097712" cy="2524401"/>
          </a:xfrm>
        </p:grpSpPr>
        <p:pic>
          <p:nvPicPr>
            <p:cNvPr descr="איש" id="1191" name="Google Shape;1191;p32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2" name="Google Shape;1192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93" name="Google Shape;1193;p32"/>
          <p:cNvGrpSpPr/>
          <p:nvPr/>
        </p:nvGrpSpPr>
        <p:grpSpPr>
          <a:xfrm>
            <a:off x="4551148" y="5083289"/>
            <a:ext cx="691828" cy="1390090"/>
            <a:chOff x="2512494" y="4064376"/>
            <a:chExt cx="1097712" cy="2524401"/>
          </a:xfrm>
        </p:grpSpPr>
        <p:pic>
          <p:nvPicPr>
            <p:cNvPr descr="איש" id="1194" name="Google Shape;1194;p32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5" name="Google Shape;1195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96" name="Google Shape;1196;p32"/>
          <p:cNvGrpSpPr/>
          <p:nvPr/>
        </p:nvGrpSpPr>
        <p:grpSpPr>
          <a:xfrm>
            <a:off x="4798276" y="5412032"/>
            <a:ext cx="691828" cy="1390090"/>
            <a:chOff x="2512494" y="4064376"/>
            <a:chExt cx="1097712" cy="2524401"/>
          </a:xfrm>
        </p:grpSpPr>
        <p:pic>
          <p:nvPicPr>
            <p:cNvPr descr="איש" id="1197" name="Google Shape;1197;p32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8" name="Google Shape;1198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199" name="Google Shape;1199;p32"/>
          <p:cNvGrpSpPr/>
          <p:nvPr/>
        </p:nvGrpSpPr>
        <p:grpSpPr>
          <a:xfrm>
            <a:off x="5670570" y="4606315"/>
            <a:ext cx="691828" cy="1390090"/>
            <a:chOff x="2512494" y="4064376"/>
            <a:chExt cx="1097712" cy="2524401"/>
          </a:xfrm>
        </p:grpSpPr>
        <p:pic>
          <p:nvPicPr>
            <p:cNvPr descr="איש" id="1200" name="Google Shape;1200;p32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1" name="Google Shape;1201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02" name="Google Shape;1202;p32"/>
          <p:cNvGrpSpPr/>
          <p:nvPr/>
        </p:nvGrpSpPr>
        <p:grpSpPr>
          <a:xfrm>
            <a:off x="5294352" y="4606314"/>
            <a:ext cx="691828" cy="1390090"/>
            <a:chOff x="2512494" y="4064376"/>
            <a:chExt cx="1097712" cy="2524401"/>
          </a:xfrm>
        </p:grpSpPr>
        <p:pic>
          <p:nvPicPr>
            <p:cNvPr descr="איש" id="1203" name="Google Shape;1203;p32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4" name="Google Shape;1204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05" name="Google Shape;1205;p32"/>
          <p:cNvGrpSpPr/>
          <p:nvPr/>
        </p:nvGrpSpPr>
        <p:grpSpPr>
          <a:xfrm>
            <a:off x="5509168" y="4978630"/>
            <a:ext cx="691828" cy="1390090"/>
            <a:chOff x="2512494" y="4064376"/>
            <a:chExt cx="1097712" cy="2524401"/>
          </a:xfrm>
        </p:grpSpPr>
        <p:pic>
          <p:nvPicPr>
            <p:cNvPr descr="איש" id="1206" name="Google Shape;1206;p32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7" name="Google Shape;1207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08" name="Google Shape;1208;p32"/>
          <p:cNvGrpSpPr/>
          <p:nvPr/>
        </p:nvGrpSpPr>
        <p:grpSpPr>
          <a:xfrm>
            <a:off x="5808472" y="5341473"/>
            <a:ext cx="691828" cy="1390090"/>
            <a:chOff x="2512494" y="4064376"/>
            <a:chExt cx="1097712" cy="2524401"/>
          </a:xfrm>
        </p:grpSpPr>
        <p:pic>
          <p:nvPicPr>
            <p:cNvPr descr="איש" id="1209" name="Google Shape;1209;p32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0" name="Google Shape;1210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11" name="Google Shape;1211;p32"/>
          <p:cNvGrpSpPr/>
          <p:nvPr/>
        </p:nvGrpSpPr>
        <p:grpSpPr>
          <a:xfrm>
            <a:off x="5256918" y="5257456"/>
            <a:ext cx="691828" cy="1390090"/>
            <a:chOff x="2512494" y="4064376"/>
            <a:chExt cx="1097712" cy="2524401"/>
          </a:xfrm>
        </p:grpSpPr>
        <p:pic>
          <p:nvPicPr>
            <p:cNvPr descr="איש" id="1212" name="Google Shape;1212;p32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3" name="Google Shape;1213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214" name="Google Shape;1214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91537" y="5125430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94139" y="4967896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75460" y="5412403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07624" y="5320114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3332" y="566214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3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627689" y="5698592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39800" y="570845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3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24322" y="5794051"/>
            <a:ext cx="482652" cy="908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2" name="Google Shape;1222;p32"/>
          <p:cNvGrpSpPr/>
          <p:nvPr/>
        </p:nvGrpSpPr>
        <p:grpSpPr>
          <a:xfrm>
            <a:off x="3139520" y="5354256"/>
            <a:ext cx="620942" cy="845152"/>
            <a:chOff x="2512494" y="4064376"/>
            <a:chExt cx="1097712" cy="2524401"/>
          </a:xfrm>
        </p:grpSpPr>
        <p:pic>
          <p:nvPicPr>
            <p:cNvPr descr="איש" id="1223" name="Google Shape;1223;p32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4" name="Google Shape;1224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25" name="Google Shape;1225;p32"/>
          <p:cNvGrpSpPr/>
          <p:nvPr/>
        </p:nvGrpSpPr>
        <p:grpSpPr>
          <a:xfrm>
            <a:off x="3313634" y="5872907"/>
            <a:ext cx="620942" cy="845152"/>
            <a:chOff x="2512494" y="4064376"/>
            <a:chExt cx="1097712" cy="2524401"/>
          </a:xfrm>
        </p:grpSpPr>
        <p:pic>
          <p:nvPicPr>
            <p:cNvPr descr="איש" id="1226" name="Google Shape;1226;p32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7" name="Google Shape;1227;p32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28" name="Google Shape;1228;p32"/>
          <p:cNvGrpSpPr/>
          <p:nvPr/>
        </p:nvGrpSpPr>
        <p:grpSpPr>
          <a:xfrm>
            <a:off x="1414326" y="4602956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1229" name="Google Shape;1229;p32"/>
            <p:cNvPicPr preferRelativeResize="0"/>
            <p:nvPr/>
          </p:nvPicPr>
          <p:blipFill rotWithShape="1">
            <a:blip r:embed="rId12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30" name="Google Shape;1230;p32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231" name="Google Shape;1231;p32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232" name="Google Shape;1232;p32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233" name="Google Shape;1233;p32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234" name="Google Shape;1234;p32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35" name="Google Shape;1235;p32"/>
          <p:cNvSpPr/>
          <p:nvPr/>
        </p:nvSpPr>
        <p:spPr>
          <a:xfrm>
            <a:off x="9305551" y="2983990"/>
            <a:ext cx="253146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ד' סִיוָן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1236" name="Google Shape;1236;p32"/>
          <p:cNvGrpSpPr/>
          <p:nvPr/>
        </p:nvGrpSpPr>
        <p:grpSpPr>
          <a:xfrm>
            <a:off x="2629294" y="3054437"/>
            <a:ext cx="3188294" cy="1415419"/>
            <a:chOff x="-2195472" y="6270239"/>
            <a:chExt cx="5494960" cy="3638939"/>
          </a:xfrm>
        </p:grpSpPr>
        <p:sp>
          <p:nvSpPr>
            <p:cNvPr id="1237" name="Google Shape;1237;p32"/>
            <p:cNvSpPr/>
            <p:nvPr/>
          </p:nvSpPr>
          <p:spPr>
            <a:xfrm>
              <a:off x="-2195472" y="6270239"/>
              <a:ext cx="5494960" cy="3638939"/>
            </a:xfrm>
            <a:prstGeom prst="wedgeEllipseCallout">
              <a:avLst>
                <a:gd fmla="val -60251" name="adj1"/>
                <a:gd fmla="val 81554" name="adj2"/>
              </a:avLst>
            </a:prstGeom>
            <a:solidFill>
              <a:schemeClr val="lt1"/>
            </a:solidFill>
            <a:ln cap="flat" cmpd="sng" w="38100">
              <a:solidFill>
                <a:srgbClr val="7EA1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8" name="Google Shape;1238;p32"/>
            <p:cNvSpPr/>
            <p:nvPr/>
          </p:nvSpPr>
          <p:spPr>
            <a:xfrm>
              <a:off x="-1927402" y="7014787"/>
              <a:ext cx="5119448" cy="23738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iw-IL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תִּתְכּוֹנְנוּ לַיּוֹם הַשְּׁלִישִׁי כִּי ה' יֵרֵד מִן הַשָּׁמַיִם לְדַבֵּר אִתְּכֶם.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iw-IL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תִּטַּהֲרוּ וְתִתְקַדְּשׁוּ!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9" name="Google Shape;1239;p32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33"/>
          <p:cNvSpPr/>
          <p:nvPr/>
        </p:nvSpPr>
        <p:spPr>
          <a:xfrm flipH="1">
            <a:off x="-676656" y="2852930"/>
            <a:ext cx="1297025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45" name="Google Shape;1245;p33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46" name="Google Shape;1246;p33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247" name="Google Shape;1247;p33"/>
          <p:cNvSpPr txBox="1"/>
          <p:nvPr/>
        </p:nvSpPr>
        <p:spPr>
          <a:xfrm>
            <a:off x="455951" y="538771"/>
            <a:ext cx="113968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וְהִגְבַּלְתָּ֤ אֶת־הָעָם֙ סָבִ֣יב לֵאמֹ֔ר הִשָּֽׁמְר֥וּ לָכֶ֛ם עֲל֥וֹת בָּהָ֖ר וּנְגֹ֣עַ בְּקָצֵ֑הוּ כָּל־הַנֹּגֵ֥עַ בָּהָ֖ר מ֥וֹת יוּמָֽת: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לֹֽא־תִגַּ֨ע בּ֜וֹ יָ֗ד כִּֽי־סָק֤וֹל יִסָּקֵל֙ אֽוֹ־יָרֹ֣ה יִיָּרֶ֔ה אִם־בְּהֵמָ֥ה אִם־אִ֖ישׁ לֹ֣א יִֽחְיֶ֑ה בִּמְשֹׁךְ֙ הַיֹּבֵ֔ל הֵ֖מָּה יַֽעֲל֥וּ בָהָֽר: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8" name="Google Shape;1248;p33"/>
          <p:cNvGrpSpPr/>
          <p:nvPr/>
        </p:nvGrpSpPr>
        <p:grpSpPr>
          <a:xfrm>
            <a:off x="6574008" y="4423827"/>
            <a:ext cx="691828" cy="1390090"/>
            <a:chOff x="2512494" y="4064376"/>
            <a:chExt cx="1097712" cy="2524401"/>
          </a:xfrm>
        </p:grpSpPr>
        <p:pic>
          <p:nvPicPr>
            <p:cNvPr descr="איש" id="1249" name="Google Shape;1249;p33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0" name="Google Shape;1250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51" name="Google Shape;1251;p33"/>
          <p:cNvGrpSpPr/>
          <p:nvPr/>
        </p:nvGrpSpPr>
        <p:grpSpPr>
          <a:xfrm>
            <a:off x="6169701" y="4481917"/>
            <a:ext cx="691828" cy="1390090"/>
            <a:chOff x="2512494" y="4064376"/>
            <a:chExt cx="1097712" cy="2524401"/>
          </a:xfrm>
        </p:grpSpPr>
        <p:pic>
          <p:nvPicPr>
            <p:cNvPr descr="איש" id="1252" name="Google Shape;1252;p33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3" name="Google Shape;1253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54" name="Google Shape;1254;p33"/>
          <p:cNvGrpSpPr/>
          <p:nvPr/>
        </p:nvGrpSpPr>
        <p:grpSpPr>
          <a:xfrm>
            <a:off x="4126713" y="5008435"/>
            <a:ext cx="620942" cy="845152"/>
            <a:chOff x="2512494" y="4064376"/>
            <a:chExt cx="1097712" cy="2524401"/>
          </a:xfrm>
        </p:grpSpPr>
        <p:pic>
          <p:nvPicPr>
            <p:cNvPr descr="איש" id="1255" name="Google Shape;1255;p33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6" name="Google Shape;1256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57" name="Google Shape;1257;p33"/>
          <p:cNvGrpSpPr/>
          <p:nvPr/>
        </p:nvGrpSpPr>
        <p:grpSpPr>
          <a:xfrm>
            <a:off x="3694145" y="4957030"/>
            <a:ext cx="620942" cy="845152"/>
            <a:chOff x="2512494" y="4064376"/>
            <a:chExt cx="1097712" cy="2524401"/>
          </a:xfrm>
        </p:grpSpPr>
        <p:pic>
          <p:nvPicPr>
            <p:cNvPr descr="איש" id="1258" name="Google Shape;1258;p33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9" name="Google Shape;1259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60" name="Google Shape;1260;p33"/>
          <p:cNvGrpSpPr/>
          <p:nvPr/>
        </p:nvGrpSpPr>
        <p:grpSpPr>
          <a:xfrm>
            <a:off x="3214426" y="4975383"/>
            <a:ext cx="620942" cy="845152"/>
            <a:chOff x="2512494" y="4064376"/>
            <a:chExt cx="1097712" cy="2524401"/>
          </a:xfrm>
        </p:grpSpPr>
        <p:pic>
          <p:nvPicPr>
            <p:cNvPr descr="איש" id="1261" name="Google Shape;1261;p33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2" name="Google Shape;1262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63" name="Google Shape;1263;p33"/>
          <p:cNvGrpSpPr/>
          <p:nvPr/>
        </p:nvGrpSpPr>
        <p:grpSpPr>
          <a:xfrm>
            <a:off x="3562669" y="5367380"/>
            <a:ext cx="620942" cy="845152"/>
            <a:chOff x="2512494" y="4064376"/>
            <a:chExt cx="1097712" cy="2524401"/>
          </a:xfrm>
        </p:grpSpPr>
        <p:pic>
          <p:nvPicPr>
            <p:cNvPr descr="איש" id="1264" name="Google Shape;1264;p33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5" name="Google Shape;1265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66" name="Google Shape;1266;p33"/>
          <p:cNvGrpSpPr/>
          <p:nvPr/>
        </p:nvGrpSpPr>
        <p:grpSpPr>
          <a:xfrm>
            <a:off x="4039032" y="5529925"/>
            <a:ext cx="620942" cy="845152"/>
            <a:chOff x="2512494" y="4064376"/>
            <a:chExt cx="1097712" cy="2524401"/>
          </a:xfrm>
        </p:grpSpPr>
        <p:pic>
          <p:nvPicPr>
            <p:cNvPr descr="איש" id="1267" name="Google Shape;1267;p33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8" name="Google Shape;1268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69" name="Google Shape;1269;p33"/>
          <p:cNvGrpSpPr/>
          <p:nvPr/>
        </p:nvGrpSpPr>
        <p:grpSpPr>
          <a:xfrm>
            <a:off x="6081864" y="4898403"/>
            <a:ext cx="691828" cy="1390090"/>
            <a:chOff x="2512494" y="4064376"/>
            <a:chExt cx="1097712" cy="2524401"/>
          </a:xfrm>
        </p:grpSpPr>
        <p:pic>
          <p:nvPicPr>
            <p:cNvPr descr="איש" id="1270" name="Google Shape;1270;p33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1" name="Google Shape;1271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72" name="Google Shape;1272;p33"/>
          <p:cNvGrpSpPr/>
          <p:nvPr/>
        </p:nvGrpSpPr>
        <p:grpSpPr>
          <a:xfrm>
            <a:off x="6348297" y="5317352"/>
            <a:ext cx="691828" cy="1390090"/>
            <a:chOff x="2512494" y="4064376"/>
            <a:chExt cx="1097712" cy="2524401"/>
          </a:xfrm>
        </p:grpSpPr>
        <p:pic>
          <p:nvPicPr>
            <p:cNvPr descr="איש" id="1273" name="Google Shape;1273;p33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4" name="Google Shape;1274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75" name="Google Shape;1275;p33"/>
          <p:cNvGrpSpPr/>
          <p:nvPr/>
        </p:nvGrpSpPr>
        <p:grpSpPr>
          <a:xfrm>
            <a:off x="4201941" y="5985656"/>
            <a:ext cx="620942" cy="845152"/>
            <a:chOff x="2512494" y="4064376"/>
            <a:chExt cx="1097712" cy="2524401"/>
          </a:xfrm>
        </p:grpSpPr>
        <p:pic>
          <p:nvPicPr>
            <p:cNvPr descr="איש" id="1276" name="Google Shape;1276;p33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7" name="Google Shape;1277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78" name="Google Shape;1278;p33"/>
          <p:cNvGrpSpPr/>
          <p:nvPr/>
        </p:nvGrpSpPr>
        <p:grpSpPr>
          <a:xfrm>
            <a:off x="3739222" y="5910240"/>
            <a:ext cx="620942" cy="845152"/>
            <a:chOff x="2512494" y="4064376"/>
            <a:chExt cx="1097712" cy="2524401"/>
          </a:xfrm>
        </p:grpSpPr>
        <p:pic>
          <p:nvPicPr>
            <p:cNvPr descr="איש" id="1279" name="Google Shape;1279;p33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0" name="Google Shape;1280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81" name="Google Shape;1281;p33"/>
          <p:cNvGrpSpPr/>
          <p:nvPr/>
        </p:nvGrpSpPr>
        <p:grpSpPr>
          <a:xfrm>
            <a:off x="7220591" y="4511635"/>
            <a:ext cx="691828" cy="1390090"/>
            <a:chOff x="2512494" y="4064376"/>
            <a:chExt cx="1097712" cy="2524401"/>
          </a:xfrm>
        </p:grpSpPr>
        <p:pic>
          <p:nvPicPr>
            <p:cNvPr descr="איש" id="1282" name="Google Shape;1282;p33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3" name="Google Shape;1283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84" name="Google Shape;1284;p33"/>
          <p:cNvGrpSpPr/>
          <p:nvPr/>
        </p:nvGrpSpPr>
        <p:grpSpPr>
          <a:xfrm>
            <a:off x="6844373" y="4511634"/>
            <a:ext cx="691828" cy="1390090"/>
            <a:chOff x="2512494" y="4064376"/>
            <a:chExt cx="1097712" cy="2524401"/>
          </a:xfrm>
        </p:grpSpPr>
        <p:pic>
          <p:nvPicPr>
            <p:cNvPr descr="איש" id="1285" name="Google Shape;1285;p33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6" name="Google Shape;1286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87" name="Google Shape;1287;p33"/>
          <p:cNvGrpSpPr/>
          <p:nvPr/>
        </p:nvGrpSpPr>
        <p:grpSpPr>
          <a:xfrm>
            <a:off x="7059190" y="4883950"/>
            <a:ext cx="691828" cy="1390090"/>
            <a:chOff x="2512494" y="4064376"/>
            <a:chExt cx="1097712" cy="2524401"/>
          </a:xfrm>
        </p:grpSpPr>
        <p:pic>
          <p:nvPicPr>
            <p:cNvPr descr="איש" id="1288" name="Google Shape;1288;p33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9" name="Google Shape;1289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90" name="Google Shape;1290;p33"/>
          <p:cNvGrpSpPr/>
          <p:nvPr/>
        </p:nvGrpSpPr>
        <p:grpSpPr>
          <a:xfrm>
            <a:off x="7254141" y="5329120"/>
            <a:ext cx="691828" cy="1390090"/>
            <a:chOff x="2512494" y="4064376"/>
            <a:chExt cx="1097712" cy="2524401"/>
          </a:xfrm>
        </p:grpSpPr>
        <p:pic>
          <p:nvPicPr>
            <p:cNvPr descr="איש" id="1291" name="Google Shape;1291;p33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2" name="Google Shape;1292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293" name="Google Shape;1293;p33"/>
          <p:cNvGrpSpPr/>
          <p:nvPr/>
        </p:nvGrpSpPr>
        <p:grpSpPr>
          <a:xfrm>
            <a:off x="6786189" y="5365994"/>
            <a:ext cx="691828" cy="1390090"/>
            <a:chOff x="2512494" y="4064376"/>
            <a:chExt cx="1097712" cy="2524401"/>
          </a:xfrm>
        </p:grpSpPr>
        <p:pic>
          <p:nvPicPr>
            <p:cNvPr descr="איש" id="1294" name="Google Shape;1294;p33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5" name="Google Shape;1295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296" name="Google Shape;1296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09078" y="4596977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11680" y="443944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8" name="Google Shape;1298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45772" y="464034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" name="Google Shape;1299;p3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72113" y="455118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93001" y="488395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625165" y="479166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2" name="Google Shape;1302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0873" y="5133694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3" name="Google Shape;1303;p3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45230" y="5170139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4" name="Google Shape;1304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858943" y="486251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5" name="Google Shape;1305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688334" y="517199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6" name="Google Shape;1306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85126" y="516299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7" name="Google Shape;1307;p3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898861" y="538582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8" name="Google Shape;1308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58151" y="5437885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20669" y="5380144"/>
            <a:ext cx="731821" cy="1377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0" name="Google Shape;1310;p33"/>
          <p:cNvGrpSpPr/>
          <p:nvPr/>
        </p:nvGrpSpPr>
        <p:grpSpPr>
          <a:xfrm>
            <a:off x="5023987" y="4518507"/>
            <a:ext cx="691828" cy="1390090"/>
            <a:chOff x="2512494" y="4064376"/>
            <a:chExt cx="1097712" cy="2524401"/>
          </a:xfrm>
        </p:grpSpPr>
        <p:pic>
          <p:nvPicPr>
            <p:cNvPr descr="איש" id="1311" name="Google Shape;1311;p33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2" name="Google Shape;1312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13" name="Google Shape;1313;p33"/>
          <p:cNvGrpSpPr/>
          <p:nvPr/>
        </p:nvGrpSpPr>
        <p:grpSpPr>
          <a:xfrm>
            <a:off x="4619680" y="4576597"/>
            <a:ext cx="691828" cy="1390090"/>
            <a:chOff x="2512494" y="4064376"/>
            <a:chExt cx="1097712" cy="2524401"/>
          </a:xfrm>
        </p:grpSpPr>
        <p:pic>
          <p:nvPicPr>
            <p:cNvPr descr="איש" id="1314" name="Google Shape;1314;p33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5" name="Google Shape;1315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16" name="Google Shape;1316;p33"/>
          <p:cNvGrpSpPr/>
          <p:nvPr/>
        </p:nvGrpSpPr>
        <p:grpSpPr>
          <a:xfrm>
            <a:off x="4551148" y="5083289"/>
            <a:ext cx="691828" cy="1390090"/>
            <a:chOff x="2512494" y="4064376"/>
            <a:chExt cx="1097712" cy="2524401"/>
          </a:xfrm>
        </p:grpSpPr>
        <p:pic>
          <p:nvPicPr>
            <p:cNvPr descr="איש" id="1317" name="Google Shape;1317;p33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8" name="Google Shape;1318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19" name="Google Shape;1319;p33"/>
          <p:cNvGrpSpPr/>
          <p:nvPr/>
        </p:nvGrpSpPr>
        <p:grpSpPr>
          <a:xfrm>
            <a:off x="4798276" y="5412032"/>
            <a:ext cx="691828" cy="1390090"/>
            <a:chOff x="2512494" y="4064376"/>
            <a:chExt cx="1097712" cy="2524401"/>
          </a:xfrm>
        </p:grpSpPr>
        <p:pic>
          <p:nvPicPr>
            <p:cNvPr descr="איש" id="1320" name="Google Shape;1320;p33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1" name="Google Shape;1321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22" name="Google Shape;1322;p33"/>
          <p:cNvGrpSpPr/>
          <p:nvPr/>
        </p:nvGrpSpPr>
        <p:grpSpPr>
          <a:xfrm>
            <a:off x="5670570" y="4606315"/>
            <a:ext cx="691828" cy="1390090"/>
            <a:chOff x="2512494" y="4064376"/>
            <a:chExt cx="1097712" cy="2524401"/>
          </a:xfrm>
        </p:grpSpPr>
        <p:pic>
          <p:nvPicPr>
            <p:cNvPr descr="איש" id="1323" name="Google Shape;1323;p33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4" name="Google Shape;1324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25" name="Google Shape;1325;p33"/>
          <p:cNvGrpSpPr/>
          <p:nvPr/>
        </p:nvGrpSpPr>
        <p:grpSpPr>
          <a:xfrm>
            <a:off x="5294352" y="4606314"/>
            <a:ext cx="691828" cy="1390090"/>
            <a:chOff x="2512494" y="4064376"/>
            <a:chExt cx="1097712" cy="2524401"/>
          </a:xfrm>
        </p:grpSpPr>
        <p:pic>
          <p:nvPicPr>
            <p:cNvPr descr="איש" id="1326" name="Google Shape;1326;p33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7" name="Google Shape;1327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28" name="Google Shape;1328;p33"/>
          <p:cNvGrpSpPr/>
          <p:nvPr/>
        </p:nvGrpSpPr>
        <p:grpSpPr>
          <a:xfrm>
            <a:off x="5509168" y="4978630"/>
            <a:ext cx="691828" cy="1390090"/>
            <a:chOff x="2512494" y="4064376"/>
            <a:chExt cx="1097712" cy="2524401"/>
          </a:xfrm>
        </p:grpSpPr>
        <p:pic>
          <p:nvPicPr>
            <p:cNvPr descr="איש" id="1329" name="Google Shape;1329;p33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31" name="Google Shape;1331;p33"/>
          <p:cNvGrpSpPr/>
          <p:nvPr/>
        </p:nvGrpSpPr>
        <p:grpSpPr>
          <a:xfrm>
            <a:off x="5808472" y="5341473"/>
            <a:ext cx="691828" cy="1390090"/>
            <a:chOff x="2512494" y="4064376"/>
            <a:chExt cx="1097712" cy="2524401"/>
          </a:xfrm>
        </p:grpSpPr>
        <p:pic>
          <p:nvPicPr>
            <p:cNvPr descr="איש" id="1332" name="Google Shape;1332;p33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3" name="Google Shape;1333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34" name="Google Shape;1334;p33"/>
          <p:cNvGrpSpPr/>
          <p:nvPr/>
        </p:nvGrpSpPr>
        <p:grpSpPr>
          <a:xfrm>
            <a:off x="5256918" y="5257456"/>
            <a:ext cx="691828" cy="1390090"/>
            <a:chOff x="2512494" y="4064376"/>
            <a:chExt cx="1097712" cy="2524401"/>
          </a:xfrm>
        </p:grpSpPr>
        <p:pic>
          <p:nvPicPr>
            <p:cNvPr descr="איש" id="1335" name="Google Shape;1335;p33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6" name="Google Shape;1336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337" name="Google Shape;1337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91537" y="5125430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94139" y="4967896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75460" y="5412403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07624" y="5320114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3332" y="566214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3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627689" y="5698592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3" name="Google Shape;1343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39800" y="570845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4" name="Google Shape;1344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24322" y="5794051"/>
            <a:ext cx="482652" cy="908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5" name="Google Shape;1345;p33"/>
          <p:cNvGrpSpPr/>
          <p:nvPr/>
        </p:nvGrpSpPr>
        <p:grpSpPr>
          <a:xfrm>
            <a:off x="3139520" y="5354256"/>
            <a:ext cx="620942" cy="845152"/>
            <a:chOff x="2512494" y="4064376"/>
            <a:chExt cx="1097712" cy="2524401"/>
          </a:xfrm>
        </p:grpSpPr>
        <p:pic>
          <p:nvPicPr>
            <p:cNvPr descr="איש" id="1346" name="Google Shape;1346;p33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7" name="Google Shape;1347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48" name="Google Shape;1348;p33"/>
          <p:cNvGrpSpPr/>
          <p:nvPr/>
        </p:nvGrpSpPr>
        <p:grpSpPr>
          <a:xfrm>
            <a:off x="3313634" y="5872907"/>
            <a:ext cx="620942" cy="845152"/>
            <a:chOff x="2512494" y="4064376"/>
            <a:chExt cx="1097712" cy="2524401"/>
          </a:xfrm>
        </p:grpSpPr>
        <p:pic>
          <p:nvPicPr>
            <p:cNvPr descr="איש" id="1349" name="Google Shape;1349;p33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0" name="Google Shape;1350;p33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51" name="Google Shape;1351;p33"/>
          <p:cNvGrpSpPr/>
          <p:nvPr/>
        </p:nvGrpSpPr>
        <p:grpSpPr>
          <a:xfrm>
            <a:off x="1414326" y="4602956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1352" name="Google Shape;1352;p33"/>
            <p:cNvPicPr preferRelativeResize="0"/>
            <p:nvPr/>
          </p:nvPicPr>
          <p:blipFill rotWithShape="1">
            <a:blip r:embed="rId12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53" name="Google Shape;1353;p33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354" name="Google Shape;1354;p33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355" name="Google Shape;1355;p33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356" name="Google Shape;1356;p33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357" name="Google Shape;1357;p33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358" name="Google Shape;1358;p33"/>
          <p:cNvSpPr/>
          <p:nvPr/>
        </p:nvSpPr>
        <p:spPr>
          <a:xfrm>
            <a:off x="9305551" y="2983990"/>
            <a:ext cx="253146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ד' סִיוָן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1359" name="Google Shape;1359;p33"/>
          <p:cNvGrpSpPr/>
          <p:nvPr/>
        </p:nvGrpSpPr>
        <p:grpSpPr>
          <a:xfrm>
            <a:off x="2629294" y="1904375"/>
            <a:ext cx="3871006" cy="2565481"/>
            <a:chOff x="-2195472" y="6270239"/>
            <a:chExt cx="5494960" cy="3638939"/>
          </a:xfrm>
        </p:grpSpPr>
        <p:sp>
          <p:nvSpPr>
            <p:cNvPr id="1360" name="Google Shape;1360;p33"/>
            <p:cNvSpPr/>
            <p:nvPr/>
          </p:nvSpPr>
          <p:spPr>
            <a:xfrm>
              <a:off x="-2195472" y="6270239"/>
              <a:ext cx="5494960" cy="3638939"/>
            </a:xfrm>
            <a:prstGeom prst="wedgeEllipseCallout">
              <a:avLst>
                <a:gd fmla="val -60251" name="adj1"/>
                <a:gd fmla="val 81554" name="adj2"/>
              </a:avLst>
            </a:prstGeom>
            <a:solidFill>
              <a:schemeClr val="lt1"/>
            </a:solidFill>
            <a:ln cap="flat" cmpd="sng" w="38100">
              <a:solidFill>
                <a:srgbClr val="7EA1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1" name="Google Shape;1361;p33"/>
            <p:cNvSpPr/>
            <p:nvPr/>
          </p:nvSpPr>
          <p:spPr>
            <a:xfrm>
              <a:off x="-2119918" y="6566288"/>
              <a:ext cx="5119448" cy="292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בִּזְמַן שֶׁה' יִהְיֶה עַל הָהָר –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מֻתָּר לְהִתְקָרֵב לְהַר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רַק עַד הַגְּבוּל שֶׁאֲסַמֵּן מִסָּבִיב.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אָסוּר לְאַף אֶחָד לַעֲבֹר אֶת הַגְּבוּל!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מִי שֶׁיִּגַּע בָּהָר יִהְיֶה חַיָּב מִיתָה!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לְאַחַר שֶׁיִּשָּׁמַע קוֹל תְּקִיעַת שׁוֹפָר אֲרֻכָּה, זֶה יִהְיֶה סִימָן לְסִלּוּק הַשְּׁכִינָה,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וְאָז יִהְיֶה מֻתָּר לַעֲלוֹת עַל הָהָר.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2" name="Google Shape;1362;p33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p34"/>
          <p:cNvSpPr/>
          <p:nvPr/>
        </p:nvSpPr>
        <p:spPr>
          <a:xfrm flipH="1">
            <a:off x="-676656" y="2852930"/>
            <a:ext cx="1297025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68" name="Google Shape;1368;p34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69" name="Google Shape;1369;p34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70" name="Google Shape;1370;p34"/>
          <p:cNvSpPr txBox="1"/>
          <p:nvPr/>
        </p:nvSpPr>
        <p:spPr>
          <a:xfrm>
            <a:off x="397564" y="411108"/>
            <a:ext cx="1139687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וַיִּכְתֹּ֣ב משֶׁ֗ה אֵ֚ת כָּל־דִּבְרֵ֣י ה'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וַיַּשְׁכֵּ֣ם בַּבֹּ֔קֶר וַיִּ֥בֶן מִזְבֵּ֖חַ תַּ֣חַת הָהָ֑ר וּשְׁתֵּ֤ים עֶשְׂרֵה֙ מַצֵּבָ֔ה לִשְׁנֵ֥ים עָשָׂ֖ר שִׁבְטֵ֥י יִשְׂרָאֵֽל: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וַיִּשְׁלַ֗ח אֶת־נַֽעֲרֵי֙ בְּנֵ֣י יִשְׂרָאֵ֔ל וַיַּֽעֲל֖וּ עֹלֹ֑ת וַיִּזְבְּח֞וּ זְבָחִ֧ים שְׁלָמִ֛ים לַֽה' פָּרִֽים: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71" name="Google Shape;1371;p34"/>
          <p:cNvCxnSpPr/>
          <p:nvPr/>
        </p:nvCxnSpPr>
        <p:spPr>
          <a:xfrm rot="10800000">
            <a:off x="3202508" y="3643060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2" name="Google Shape;1372;p34"/>
          <p:cNvSpPr txBox="1"/>
          <p:nvPr/>
        </p:nvSpPr>
        <p:spPr>
          <a:xfrm>
            <a:off x="652143" y="1573794"/>
            <a:ext cx="10887713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כָּתַב אֶת כָּל מָה שֶׁה' אָמַר לוֹ - סֵפֶר הַבְּרִית (מִבְּרֵאשִׁית עַד מַתַּן תּוֹרָה).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לְמָחֳרָת, בַּיּוֹם הַחֲמִישִׁי ה' סִיוָן, מֹשֶׁה קָם מֻקְדָּם בַּבֹּקֶר וּבָנָה מִזְבֵּחַ לְיַד הַר סִינַי וְ12 מַצֵּבוֹת עֲבוּר 12 שִׁבְטֵי יִשְׂרָאֵל.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שָׁלַח אֶת הַבְּכוֹרִים שֶׁיַּקְרִיבוּ קָרְבְּנוֹת עוֹלָה וּשְׁלָמִים לַה'. חֵצִי מֵהַדָּם הִזָּה מֹשֶׁה עַל הַמִּזְבֵּחַ.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קָרָא מִסֵּפֶר הַבְּרִית שֶׁכָּתַב בְּאָזְנֵי הָעָם. כָּל הָעָם עָנוּ: "נַעֲשֶׂה וְנִשְׁמָע".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לָקַח אֶת הַחֵצִי הַשֵּׁנִי שֶׁל הַדָּם וְהִזָּה לְכִוּוּן הָעָם וְאָמַר: זֶה דַּם הַבְּרִית שֶׁה' עָשָׂה אֶתְכֶם.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וְאַהֲרֹן עָלוּ. נָדָב וְאָבִיהוּ וְ70 הַזְּקֵנִים הִסְתַּכְּלוּ בַּשְּׁכִינָה בְּאֹפֶן לֹא רָאוּי תּוֹךְ כְּדֵי אֲכִילָה וּשְׁתִיָּה.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הֵם הִתְחַיְּבוּ עַל כָּךְ מִיתָה אַךְ ה' דָּחָה אֶת הָעֹנֶשׁ לִזְמַן אַחֵר.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3" name="Google Shape;1373;p34"/>
          <p:cNvGrpSpPr/>
          <p:nvPr/>
        </p:nvGrpSpPr>
        <p:grpSpPr>
          <a:xfrm>
            <a:off x="10884114" y="4708337"/>
            <a:ext cx="620942" cy="845152"/>
            <a:chOff x="2512494" y="4064376"/>
            <a:chExt cx="1097712" cy="2524401"/>
          </a:xfrm>
        </p:grpSpPr>
        <p:pic>
          <p:nvPicPr>
            <p:cNvPr descr="איש" id="1374" name="Google Shape;1374;p34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5" name="Google Shape;1375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76" name="Google Shape;1376;p34"/>
          <p:cNvGrpSpPr/>
          <p:nvPr/>
        </p:nvGrpSpPr>
        <p:grpSpPr>
          <a:xfrm>
            <a:off x="10451546" y="4656932"/>
            <a:ext cx="620942" cy="845152"/>
            <a:chOff x="2512494" y="4064376"/>
            <a:chExt cx="1097712" cy="2524401"/>
          </a:xfrm>
        </p:grpSpPr>
        <p:pic>
          <p:nvPicPr>
            <p:cNvPr descr="איש" id="1377" name="Google Shape;1377;p34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8" name="Google Shape;1378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79" name="Google Shape;1379;p34"/>
          <p:cNvGrpSpPr/>
          <p:nvPr/>
        </p:nvGrpSpPr>
        <p:grpSpPr>
          <a:xfrm>
            <a:off x="9971827" y="4675285"/>
            <a:ext cx="620942" cy="845152"/>
            <a:chOff x="2512494" y="4064376"/>
            <a:chExt cx="1097712" cy="2524401"/>
          </a:xfrm>
        </p:grpSpPr>
        <p:pic>
          <p:nvPicPr>
            <p:cNvPr descr="איש" id="1380" name="Google Shape;1380;p34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1" name="Google Shape;1381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82" name="Google Shape;1382;p34"/>
          <p:cNvGrpSpPr/>
          <p:nvPr/>
        </p:nvGrpSpPr>
        <p:grpSpPr>
          <a:xfrm>
            <a:off x="10320070" y="5067282"/>
            <a:ext cx="620942" cy="845152"/>
            <a:chOff x="2512494" y="4064376"/>
            <a:chExt cx="1097712" cy="2524401"/>
          </a:xfrm>
        </p:grpSpPr>
        <p:pic>
          <p:nvPicPr>
            <p:cNvPr descr="איש" id="1383" name="Google Shape;1383;p34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4" name="Google Shape;1384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85" name="Google Shape;1385;p34"/>
          <p:cNvGrpSpPr/>
          <p:nvPr/>
        </p:nvGrpSpPr>
        <p:grpSpPr>
          <a:xfrm>
            <a:off x="10796433" y="5229827"/>
            <a:ext cx="620942" cy="845152"/>
            <a:chOff x="2512494" y="4064376"/>
            <a:chExt cx="1097712" cy="2524401"/>
          </a:xfrm>
        </p:grpSpPr>
        <p:pic>
          <p:nvPicPr>
            <p:cNvPr descr="איש" id="1386" name="Google Shape;1386;p34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7" name="Google Shape;1387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88" name="Google Shape;1388;p34"/>
          <p:cNvGrpSpPr/>
          <p:nvPr/>
        </p:nvGrpSpPr>
        <p:grpSpPr>
          <a:xfrm>
            <a:off x="10956999" y="5597634"/>
            <a:ext cx="620942" cy="845152"/>
            <a:chOff x="2512494" y="4064376"/>
            <a:chExt cx="1097712" cy="2524401"/>
          </a:xfrm>
        </p:grpSpPr>
        <p:pic>
          <p:nvPicPr>
            <p:cNvPr descr="איש" id="1389" name="Google Shape;1389;p34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0" name="Google Shape;1390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91" name="Google Shape;1391;p34"/>
          <p:cNvGrpSpPr/>
          <p:nvPr/>
        </p:nvGrpSpPr>
        <p:grpSpPr>
          <a:xfrm>
            <a:off x="10496623" y="5610142"/>
            <a:ext cx="620942" cy="845152"/>
            <a:chOff x="2512494" y="4064376"/>
            <a:chExt cx="1097712" cy="2524401"/>
          </a:xfrm>
        </p:grpSpPr>
        <p:pic>
          <p:nvPicPr>
            <p:cNvPr descr="איש" id="1392" name="Google Shape;1392;p34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3" name="Google Shape;1393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94" name="Google Shape;1394;p34"/>
          <p:cNvGrpSpPr/>
          <p:nvPr/>
        </p:nvGrpSpPr>
        <p:grpSpPr>
          <a:xfrm>
            <a:off x="9896921" y="5054158"/>
            <a:ext cx="620942" cy="845152"/>
            <a:chOff x="2512494" y="4064376"/>
            <a:chExt cx="1097712" cy="2524401"/>
          </a:xfrm>
        </p:grpSpPr>
        <p:pic>
          <p:nvPicPr>
            <p:cNvPr descr="איש" id="1395" name="Google Shape;1395;p34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6" name="Google Shape;1396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397" name="Google Shape;1397;p34"/>
          <p:cNvGrpSpPr/>
          <p:nvPr/>
        </p:nvGrpSpPr>
        <p:grpSpPr>
          <a:xfrm>
            <a:off x="10071035" y="5572809"/>
            <a:ext cx="620942" cy="845152"/>
            <a:chOff x="2512494" y="4064376"/>
            <a:chExt cx="1097712" cy="2524401"/>
          </a:xfrm>
        </p:grpSpPr>
        <p:pic>
          <p:nvPicPr>
            <p:cNvPr descr="איש" id="1398" name="Google Shape;1398;p34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9" name="Google Shape;1399;p34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00" name="Google Shape;1400;p34"/>
          <p:cNvGrpSpPr/>
          <p:nvPr/>
        </p:nvGrpSpPr>
        <p:grpSpPr>
          <a:xfrm>
            <a:off x="1414326" y="4602956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1401" name="Google Shape;1401;p34"/>
            <p:cNvPicPr preferRelativeResize="0"/>
            <p:nvPr/>
          </p:nvPicPr>
          <p:blipFill rotWithShape="1">
            <a:blip r:embed="rId8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02" name="Google Shape;1402;p34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403" name="Google Shape;1403;p34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404" name="Google Shape;1404;p34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405" name="Google Shape;1405;p34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406" name="Google Shape;1406;p34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07" name="Google Shape;1407;p34"/>
          <p:cNvSpPr/>
          <p:nvPr/>
        </p:nvSpPr>
        <p:spPr>
          <a:xfrm>
            <a:off x="9228085" y="3463015"/>
            <a:ext cx="2613215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ה' סִיוָן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408" name="Google Shape;1408;p34"/>
          <p:cNvSpPr/>
          <p:nvPr/>
        </p:nvSpPr>
        <p:spPr>
          <a:xfrm rot="-5400000">
            <a:off x="8385228" y="5388812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09" name="Google Shape;1409;p34"/>
          <p:cNvSpPr/>
          <p:nvPr/>
        </p:nvSpPr>
        <p:spPr>
          <a:xfrm rot="-5400000">
            <a:off x="7620062" y="5395332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0" name="Google Shape;1410;p34"/>
          <p:cNvSpPr/>
          <p:nvPr/>
        </p:nvSpPr>
        <p:spPr>
          <a:xfrm rot="-5400000">
            <a:off x="6860414" y="5386023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1" name="Google Shape;1411;p34"/>
          <p:cNvSpPr/>
          <p:nvPr/>
        </p:nvSpPr>
        <p:spPr>
          <a:xfrm rot="-5400000">
            <a:off x="6158520" y="5395331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2" name="Google Shape;1412;p34"/>
          <p:cNvSpPr/>
          <p:nvPr/>
        </p:nvSpPr>
        <p:spPr>
          <a:xfrm rot="-5400000">
            <a:off x="5393354" y="5401851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3" name="Google Shape;1413;p34"/>
          <p:cNvSpPr/>
          <p:nvPr/>
        </p:nvSpPr>
        <p:spPr>
          <a:xfrm rot="-5400000">
            <a:off x="4667996" y="5581004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4" name="Google Shape;1414;p34"/>
          <p:cNvSpPr/>
          <p:nvPr/>
        </p:nvSpPr>
        <p:spPr>
          <a:xfrm rot="-5400000">
            <a:off x="8733432" y="5764523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5" name="Google Shape;1415;p34"/>
          <p:cNvSpPr/>
          <p:nvPr/>
        </p:nvSpPr>
        <p:spPr>
          <a:xfrm rot="-5400000">
            <a:off x="7968266" y="5771043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6" name="Google Shape;1416;p34"/>
          <p:cNvSpPr/>
          <p:nvPr/>
        </p:nvSpPr>
        <p:spPr>
          <a:xfrm rot="-5400000">
            <a:off x="7208618" y="5761734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7" name="Google Shape;1417;p34"/>
          <p:cNvSpPr/>
          <p:nvPr/>
        </p:nvSpPr>
        <p:spPr>
          <a:xfrm rot="-5400000">
            <a:off x="6506724" y="5771042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8" name="Google Shape;1418;p34"/>
          <p:cNvSpPr/>
          <p:nvPr/>
        </p:nvSpPr>
        <p:spPr>
          <a:xfrm rot="-5400000">
            <a:off x="5741558" y="5777562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19" name="Google Shape;1419;p34"/>
          <p:cNvSpPr/>
          <p:nvPr/>
        </p:nvSpPr>
        <p:spPr>
          <a:xfrm rot="-5400000">
            <a:off x="4981910" y="5768253"/>
            <a:ext cx="1216074" cy="506407"/>
          </a:xfrm>
          <a:prstGeom prst="roundRect">
            <a:avLst>
              <a:gd fmla="val 16667" name="adj"/>
            </a:avLst>
          </a:prstGeom>
          <a:solidFill>
            <a:srgbClr val="A5A5A5"/>
          </a:solidFill>
          <a:ln cap="flat" cmpd="sng" w="107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420" name="Google Shape;1420;p34"/>
          <p:cNvGrpSpPr/>
          <p:nvPr/>
        </p:nvGrpSpPr>
        <p:grpSpPr>
          <a:xfrm>
            <a:off x="3050268" y="5128658"/>
            <a:ext cx="1415483" cy="1295263"/>
            <a:chOff x="3050268" y="5128658"/>
            <a:chExt cx="1415483" cy="1295263"/>
          </a:xfrm>
        </p:grpSpPr>
        <p:sp>
          <p:nvSpPr>
            <p:cNvPr id="1421" name="Google Shape;1421;p34"/>
            <p:cNvSpPr/>
            <p:nvPr/>
          </p:nvSpPr>
          <p:spPr>
            <a:xfrm rot="-5400000">
              <a:off x="3066690" y="5978963"/>
              <a:ext cx="428536" cy="461380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2" name="Google Shape;1422;p34"/>
            <p:cNvSpPr/>
            <p:nvPr/>
          </p:nvSpPr>
          <p:spPr>
            <a:xfrm rot="-5400000">
              <a:off x="3538351" y="5978963"/>
              <a:ext cx="428536" cy="461380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3" name="Google Shape;1423;p34"/>
            <p:cNvSpPr/>
            <p:nvPr/>
          </p:nvSpPr>
          <p:spPr>
            <a:xfrm rot="-5400000">
              <a:off x="4010512" y="5978963"/>
              <a:ext cx="428536" cy="461380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4" name="Google Shape;1424;p34"/>
            <p:cNvSpPr/>
            <p:nvPr/>
          </p:nvSpPr>
          <p:spPr>
            <a:xfrm rot="-5400000">
              <a:off x="3076971" y="5112236"/>
              <a:ext cx="428536" cy="461380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5" name="Google Shape;1425;p34"/>
            <p:cNvSpPr/>
            <p:nvPr/>
          </p:nvSpPr>
          <p:spPr>
            <a:xfrm rot="-5400000">
              <a:off x="3548632" y="5112236"/>
              <a:ext cx="428536" cy="461380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6" name="Google Shape;1426;p34"/>
            <p:cNvSpPr/>
            <p:nvPr/>
          </p:nvSpPr>
          <p:spPr>
            <a:xfrm rot="-5400000">
              <a:off x="4020793" y="5112236"/>
              <a:ext cx="428536" cy="461380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7" name="Google Shape;1427;p34"/>
            <p:cNvSpPr/>
            <p:nvPr/>
          </p:nvSpPr>
          <p:spPr>
            <a:xfrm rot="-5400000">
              <a:off x="3312286" y="5544422"/>
              <a:ext cx="428536" cy="461380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8" name="Google Shape;1428;p34"/>
            <p:cNvSpPr/>
            <p:nvPr/>
          </p:nvSpPr>
          <p:spPr>
            <a:xfrm rot="-5400000">
              <a:off x="3779912" y="5547405"/>
              <a:ext cx="428536" cy="461380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29" name="Google Shape;1429;p34"/>
            <p:cNvSpPr/>
            <p:nvPr/>
          </p:nvSpPr>
          <p:spPr>
            <a:xfrm rot="-5400000">
              <a:off x="4129025" y="5670235"/>
              <a:ext cx="428536" cy="224354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30" name="Google Shape;1430;p34"/>
            <p:cNvSpPr/>
            <p:nvPr/>
          </p:nvSpPr>
          <p:spPr>
            <a:xfrm rot="-5400000">
              <a:off x="2963375" y="5670234"/>
              <a:ext cx="428536" cy="224354"/>
            </a:xfrm>
            <a:prstGeom prst="roundRect">
              <a:avLst>
                <a:gd fmla="val 16667" name="adj"/>
              </a:avLst>
            </a:prstGeom>
            <a:solidFill>
              <a:srgbClr val="A5A5A5"/>
            </a:solidFill>
            <a:ln cap="flat" cmpd="sng" w="107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31" name="Google Shape;1431;p34"/>
          <p:cNvGrpSpPr/>
          <p:nvPr/>
        </p:nvGrpSpPr>
        <p:grpSpPr>
          <a:xfrm>
            <a:off x="572559" y="4789954"/>
            <a:ext cx="1241638" cy="1289028"/>
            <a:chOff x="-643286" y="3429000"/>
            <a:chExt cx="1524000" cy="1524000"/>
          </a:xfrm>
        </p:grpSpPr>
        <p:pic>
          <p:nvPicPr>
            <p:cNvPr descr="ספר סגור אמוג'י 📕" id="1432" name="Google Shape;1432;p3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 flipH="1">
              <a:off x="-643286" y="3429000"/>
              <a:ext cx="1524000" cy="15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3" name="Google Shape;1433;p34"/>
            <p:cNvSpPr txBox="1"/>
            <p:nvPr/>
          </p:nvSpPr>
          <p:spPr>
            <a:xfrm rot="-276019">
              <a:off x="-492370" y="3614930"/>
              <a:ext cx="1091758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iw-IL" sz="2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סֵפֶר הַבְּרִית</a:t>
              </a:r>
              <a:endParaRPr b="1" i="0" sz="20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434" name="Google Shape;1434;p34"/>
          <p:cNvSpPr/>
          <p:nvPr/>
        </p:nvSpPr>
        <p:spPr>
          <a:xfrm>
            <a:off x="9457784" y="265172"/>
            <a:ext cx="234551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(פרשת משפטים, פרק כ"ד)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34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1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p3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41" name="Google Shape;1441;p35"/>
          <p:cNvSpPr/>
          <p:nvPr/>
        </p:nvSpPr>
        <p:spPr>
          <a:xfrm rot="10800000">
            <a:off x="0" y="762000"/>
            <a:ext cx="4208489" cy="5334001"/>
          </a:xfrm>
          <a:custGeom>
            <a:rect b="b" l="l" r="r" t="t"/>
            <a:pathLst>
              <a:path extrusionOk="0" h="5334001" w="4208489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42" name="Google Shape;1442;p35"/>
          <p:cNvSpPr/>
          <p:nvPr/>
        </p:nvSpPr>
        <p:spPr>
          <a:xfrm rot="10800000">
            <a:off x="11190517" y="1056875"/>
            <a:ext cx="1001483" cy="4744251"/>
          </a:xfrm>
          <a:custGeom>
            <a:rect b="b" l="l" r="r" t="t"/>
            <a:pathLst>
              <a:path extrusionOk="0" h="4744251" w="1001483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43" name="Google Shape;1443;p35"/>
          <p:cNvSpPr/>
          <p:nvPr/>
        </p:nvSpPr>
        <p:spPr>
          <a:xfrm>
            <a:off x="3913465" y="2644170"/>
            <a:ext cx="7572076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rPr>
              <a:t>מַתַּן תּוֹרָה</a:t>
            </a:r>
            <a:endParaRPr b="0" i="0" sz="9600" u="none" cap="none" strike="noStrike">
              <a:solidFill>
                <a:srgbClr val="6F664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44" name="Google Shape;1444;p35"/>
          <p:cNvSpPr txBox="1"/>
          <p:nvPr/>
        </p:nvSpPr>
        <p:spPr>
          <a:xfrm>
            <a:off x="140676" y="6276945"/>
            <a:ext cx="32563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6F6649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36"/>
          <p:cNvSpPr/>
          <p:nvPr/>
        </p:nvSpPr>
        <p:spPr>
          <a:xfrm flipH="1">
            <a:off x="-51263" y="2865061"/>
            <a:ext cx="13454185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50" name="Google Shape;1450;p36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51" name="Google Shape;1451;p36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452" name="Google Shape;1452;p36"/>
          <p:cNvSpPr txBox="1"/>
          <p:nvPr/>
        </p:nvSpPr>
        <p:spPr>
          <a:xfrm>
            <a:off x="437570" y="257803"/>
            <a:ext cx="1139687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וַיְהִי֩ בַיּ֨וֹם הַשְּׁלִישִׁ֜י בִּֽהְיֹ֣ת הַבֹּ֗קֶר וַיְהִי֩ קֹלֹ֨ת וּבְרָקִ֜ים וְעָנָ֤ן כָּבֵד֙ עַל־הָהָ֔ר וְקֹ֥ל שֹׁפָ֖ר חָזָ֣ק מְאֹ֑ד וַיֶּֽחֱרַ֥ד כָּל־הָעָ֖ם אֲשֶׁ֥ר בַּמַּֽחֲנֶֽה: וַיּוֹצֵ֨א משֶׁ֧ה אֶת־הָעָ֛ם לִקְרַ֥את הָֽאֱלֹקִים מִן־הַמַּֽחֲנֶ֑ה וַיִּתְיַצְּב֖וּ בְּתַחְתִּ֥ית הָהָֽר: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וְהַ֤ר סִינַי֙ עָשַׁ֣ן כֻּלּ֔וֹ מִ֠פְּנֵ֠י אֲשֶׁ֨ר יָרַ֥ד עָלָ֛יו ה' בָּאֵ֑שׁ וַיַּ֤עַל עֲשָׁנוֹ֙ כְּעֶ֣שֶׁן הַכִּבְשָׁ֔ן וַיֶּֽחֱרַ֥ד כָּל־הָהָ֖ר מְאֹֽד: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וַֽיְהִי֙ ק֣וֹל הַשֹּׁפָ֔ר הוֹלֵ֖ךְ וְחָזֵ֣ק מְאֹ֑ד משֶׁ֣ה יְדַבֵּ֔ר וְהָֽאֱלֹקִים יַֽעֲנֶ֥נּוּ בְקֽוֹל: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3" name="Google Shape;1453;p36"/>
          <p:cNvGrpSpPr/>
          <p:nvPr/>
        </p:nvGrpSpPr>
        <p:grpSpPr>
          <a:xfrm>
            <a:off x="6574008" y="4423827"/>
            <a:ext cx="691828" cy="1390090"/>
            <a:chOff x="2512494" y="4064376"/>
            <a:chExt cx="1097712" cy="2524401"/>
          </a:xfrm>
        </p:grpSpPr>
        <p:pic>
          <p:nvPicPr>
            <p:cNvPr descr="איש" id="1454" name="Google Shape;1454;p36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5" name="Google Shape;1455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56" name="Google Shape;1456;p36"/>
          <p:cNvGrpSpPr/>
          <p:nvPr/>
        </p:nvGrpSpPr>
        <p:grpSpPr>
          <a:xfrm>
            <a:off x="6169701" y="4481917"/>
            <a:ext cx="691828" cy="1390090"/>
            <a:chOff x="2512494" y="4064376"/>
            <a:chExt cx="1097712" cy="2524401"/>
          </a:xfrm>
        </p:grpSpPr>
        <p:pic>
          <p:nvPicPr>
            <p:cNvPr descr="איש" id="1457" name="Google Shape;1457;p36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8" name="Google Shape;1458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59" name="Google Shape;1459;p36"/>
          <p:cNvGrpSpPr/>
          <p:nvPr/>
        </p:nvGrpSpPr>
        <p:grpSpPr>
          <a:xfrm>
            <a:off x="4126713" y="5008435"/>
            <a:ext cx="620942" cy="845152"/>
            <a:chOff x="2512494" y="4064376"/>
            <a:chExt cx="1097712" cy="2524401"/>
          </a:xfrm>
        </p:grpSpPr>
        <p:pic>
          <p:nvPicPr>
            <p:cNvPr descr="איש" id="1460" name="Google Shape;1460;p36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1" name="Google Shape;1461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62" name="Google Shape;1462;p36"/>
          <p:cNvGrpSpPr/>
          <p:nvPr/>
        </p:nvGrpSpPr>
        <p:grpSpPr>
          <a:xfrm>
            <a:off x="3694145" y="4957030"/>
            <a:ext cx="620942" cy="845152"/>
            <a:chOff x="2512494" y="4064376"/>
            <a:chExt cx="1097712" cy="2524401"/>
          </a:xfrm>
        </p:grpSpPr>
        <p:pic>
          <p:nvPicPr>
            <p:cNvPr descr="איש" id="1463" name="Google Shape;1463;p36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4" name="Google Shape;1464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65" name="Google Shape;1465;p36"/>
          <p:cNvGrpSpPr/>
          <p:nvPr/>
        </p:nvGrpSpPr>
        <p:grpSpPr>
          <a:xfrm>
            <a:off x="3214426" y="4975383"/>
            <a:ext cx="620942" cy="845152"/>
            <a:chOff x="2512494" y="4064376"/>
            <a:chExt cx="1097712" cy="2524401"/>
          </a:xfrm>
        </p:grpSpPr>
        <p:pic>
          <p:nvPicPr>
            <p:cNvPr descr="איש" id="1466" name="Google Shape;1466;p36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7" name="Google Shape;1467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68" name="Google Shape;1468;p36"/>
          <p:cNvGrpSpPr/>
          <p:nvPr/>
        </p:nvGrpSpPr>
        <p:grpSpPr>
          <a:xfrm>
            <a:off x="3562669" y="5367380"/>
            <a:ext cx="620942" cy="845152"/>
            <a:chOff x="2512494" y="4064376"/>
            <a:chExt cx="1097712" cy="2524401"/>
          </a:xfrm>
        </p:grpSpPr>
        <p:pic>
          <p:nvPicPr>
            <p:cNvPr descr="איש" id="1469" name="Google Shape;1469;p36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0" name="Google Shape;1470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71" name="Google Shape;1471;p36"/>
          <p:cNvGrpSpPr/>
          <p:nvPr/>
        </p:nvGrpSpPr>
        <p:grpSpPr>
          <a:xfrm>
            <a:off x="4039032" y="5529925"/>
            <a:ext cx="620942" cy="845152"/>
            <a:chOff x="2512494" y="4064376"/>
            <a:chExt cx="1097712" cy="2524401"/>
          </a:xfrm>
        </p:grpSpPr>
        <p:pic>
          <p:nvPicPr>
            <p:cNvPr descr="איש" id="1472" name="Google Shape;1472;p36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3" name="Google Shape;1473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74" name="Google Shape;1474;p36"/>
          <p:cNvGrpSpPr/>
          <p:nvPr/>
        </p:nvGrpSpPr>
        <p:grpSpPr>
          <a:xfrm>
            <a:off x="6081864" y="4898403"/>
            <a:ext cx="691828" cy="1390090"/>
            <a:chOff x="2512494" y="4064376"/>
            <a:chExt cx="1097712" cy="2524401"/>
          </a:xfrm>
        </p:grpSpPr>
        <p:pic>
          <p:nvPicPr>
            <p:cNvPr descr="איש" id="1475" name="Google Shape;1475;p36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6" name="Google Shape;1476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77" name="Google Shape;1477;p36"/>
          <p:cNvGrpSpPr/>
          <p:nvPr/>
        </p:nvGrpSpPr>
        <p:grpSpPr>
          <a:xfrm>
            <a:off x="6348297" y="5317352"/>
            <a:ext cx="691828" cy="1390090"/>
            <a:chOff x="2512494" y="4064376"/>
            <a:chExt cx="1097712" cy="2524401"/>
          </a:xfrm>
        </p:grpSpPr>
        <p:pic>
          <p:nvPicPr>
            <p:cNvPr descr="איש" id="1478" name="Google Shape;1478;p36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9" name="Google Shape;1479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80" name="Google Shape;1480;p36"/>
          <p:cNvGrpSpPr/>
          <p:nvPr/>
        </p:nvGrpSpPr>
        <p:grpSpPr>
          <a:xfrm>
            <a:off x="4201941" y="5985656"/>
            <a:ext cx="620942" cy="845152"/>
            <a:chOff x="2512494" y="4064376"/>
            <a:chExt cx="1097712" cy="2524401"/>
          </a:xfrm>
        </p:grpSpPr>
        <p:pic>
          <p:nvPicPr>
            <p:cNvPr descr="איש" id="1481" name="Google Shape;1481;p36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2" name="Google Shape;1482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83" name="Google Shape;1483;p36"/>
          <p:cNvGrpSpPr/>
          <p:nvPr/>
        </p:nvGrpSpPr>
        <p:grpSpPr>
          <a:xfrm>
            <a:off x="3739222" y="5910240"/>
            <a:ext cx="620942" cy="845152"/>
            <a:chOff x="2512494" y="4064376"/>
            <a:chExt cx="1097712" cy="2524401"/>
          </a:xfrm>
        </p:grpSpPr>
        <p:pic>
          <p:nvPicPr>
            <p:cNvPr descr="איש" id="1484" name="Google Shape;1484;p36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5" name="Google Shape;1485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86" name="Google Shape;1486;p36"/>
          <p:cNvGrpSpPr/>
          <p:nvPr/>
        </p:nvGrpSpPr>
        <p:grpSpPr>
          <a:xfrm>
            <a:off x="7220591" y="4511635"/>
            <a:ext cx="691828" cy="1390090"/>
            <a:chOff x="2512494" y="4064376"/>
            <a:chExt cx="1097712" cy="2524401"/>
          </a:xfrm>
        </p:grpSpPr>
        <p:pic>
          <p:nvPicPr>
            <p:cNvPr descr="איש" id="1487" name="Google Shape;1487;p36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8" name="Google Shape;1488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89" name="Google Shape;1489;p36"/>
          <p:cNvGrpSpPr/>
          <p:nvPr/>
        </p:nvGrpSpPr>
        <p:grpSpPr>
          <a:xfrm>
            <a:off x="6844373" y="4511634"/>
            <a:ext cx="691828" cy="1390090"/>
            <a:chOff x="2512494" y="4064376"/>
            <a:chExt cx="1097712" cy="2524401"/>
          </a:xfrm>
        </p:grpSpPr>
        <p:pic>
          <p:nvPicPr>
            <p:cNvPr descr="איש" id="1490" name="Google Shape;1490;p36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1" name="Google Shape;1491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92" name="Google Shape;1492;p36"/>
          <p:cNvGrpSpPr/>
          <p:nvPr/>
        </p:nvGrpSpPr>
        <p:grpSpPr>
          <a:xfrm>
            <a:off x="7059190" y="4883950"/>
            <a:ext cx="691828" cy="1390090"/>
            <a:chOff x="2512494" y="4064376"/>
            <a:chExt cx="1097712" cy="2524401"/>
          </a:xfrm>
        </p:grpSpPr>
        <p:pic>
          <p:nvPicPr>
            <p:cNvPr descr="איש" id="1493" name="Google Shape;1493;p36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4" name="Google Shape;1494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95" name="Google Shape;1495;p36"/>
          <p:cNvGrpSpPr/>
          <p:nvPr/>
        </p:nvGrpSpPr>
        <p:grpSpPr>
          <a:xfrm>
            <a:off x="7254141" y="5329120"/>
            <a:ext cx="691828" cy="1390090"/>
            <a:chOff x="2512494" y="4064376"/>
            <a:chExt cx="1097712" cy="2524401"/>
          </a:xfrm>
        </p:grpSpPr>
        <p:pic>
          <p:nvPicPr>
            <p:cNvPr descr="איש" id="1496" name="Google Shape;1496;p36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7" name="Google Shape;1497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498" name="Google Shape;1498;p36"/>
          <p:cNvGrpSpPr/>
          <p:nvPr/>
        </p:nvGrpSpPr>
        <p:grpSpPr>
          <a:xfrm>
            <a:off x="6786189" y="5365994"/>
            <a:ext cx="691828" cy="1390090"/>
            <a:chOff x="2512494" y="4064376"/>
            <a:chExt cx="1097712" cy="2524401"/>
          </a:xfrm>
        </p:grpSpPr>
        <p:pic>
          <p:nvPicPr>
            <p:cNvPr descr="איש" id="1499" name="Google Shape;1499;p36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0" name="Google Shape;1500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501" name="Google Shape;1501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09078" y="4596977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2" name="Google Shape;1502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11680" y="443944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45772" y="464034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4" name="Google Shape;1504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72113" y="455118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5" name="Google Shape;1505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93001" y="488395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6" name="Google Shape;1506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625165" y="479166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7" name="Google Shape;1507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0873" y="5133694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45230" y="5170139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858943" y="486251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0" name="Google Shape;1510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688334" y="517199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85126" y="516299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2" name="Google Shape;1512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898861" y="538582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3" name="Google Shape;1513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58151" y="5437885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4" name="Google Shape;1514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20669" y="5380144"/>
            <a:ext cx="731821" cy="1377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5" name="Google Shape;1515;p36"/>
          <p:cNvGrpSpPr/>
          <p:nvPr/>
        </p:nvGrpSpPr>
        <p:grpSpPr>
          <a:xfrm>
            <a:off x="5023987" y="4518507"/>
            <a:ext cx="691828" cy="1390090"/>
            <a:chOff x="2512494" y="4064376"/>
            <a:chExt cx="1097712" cy="2524401"/>
          </a:xfrm>
        </p:grpSpPr>
        <p:pic>
          <p:nvPicPr>
            <p:cNvPr descr="איש" id="1516" name="Google Shape;1516;p36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7" name="Google Shape;1517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18" name="Google Shape;1518;p36"/>
          <p:cNvGrpSpPr/>
          <p:nvPr/>
        </p:nvGrpSpPr>
        <p:grpSpPr>
          <a:xfrm>
            <a:off x="4619680" y="4576597"/>
            <a:ext cx="691828" cy="1390090"/>
            <a:chOff x="2512494" y="4064376"/>
            <a:chExt cx="1097712" cy="2524401"/>
          </a:xfrm>
        </p:grpSpPr>
        <p:pic>
          <p:nvPicPr>
            <p:cNvPr descr="איש" id="1519" name="Google Shape;1519;p36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0" name="Google Shape;1520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21" name="Google Shape;1521;p36"/>
          <p:cNvGrpSpPr/>
          <p:nvPr/>
        </p:nvGrpSpPr>
        <p:grpSpPr>
          <a:xfrm>
            <a:off x="4551148" y="5083289"/>
            <a:ext cx="691828" cy="1390090"/>
            <a:chOff x="2512494" y="4064376"/>
            <a:chExt cx="1097712" cy="2524401"/>
          </a:xfrm>
        </p:grpSpPr>
        <p:pic>
          <p:nvPicPr>
            <p:cNvPr descr="איש" id="1522" name="Google Shape;1522;p36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3" name="Google Shape;1523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24" name="Google Shape;1524;p36"/>
          <p:cNvGrpSpPr/>
          <p:nvPr/>
        </p:nvGrpSpPr>
        <p:grpSpPr>
          <a:xfrm>
            <a:off x="4798276" y="5412032"/>
            <a:ext cx="691828" cy="1390090"/>
            <a:chOff x="2512494" y="4064376"/>
            <a:chExt cx="1097712" cy="2524401"/>
          </a:xfrm>
        </p:grpSpPr>
        <p:pic>
          <p:nvPicPr>
            <p:cNvPr descr="איש" id="1525" name="Google Shape;1525;p36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6" name="Google Shape;1526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27" name="Google Shape;1527;p36"/>
          <p:cNvGrpSpPr/>
          <p:nvPr/>
        </p:nvGrpSpPr>
        <p:grpSpPr>
          <a:xfrm>
            <a:off x="5670570" y="4606315"/>
            <a:ext cx="691828" cy="1390090"/>
            <a:chOff x="2512494" y="4064376"/>
            <a:chExt cx="1097712" cy="2524401"/>
          </a:xfrm>
        </p:grpSpPr>
        <p:pic>
          <p:nvPicPr>
            <p:cNvPr descr="איש" id="1528" name="Google Shape;1528;p36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9" name="Google Shape;1529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30" name="Google Shape;1530;p36"/>
          <p:cNvGrpSpPr/>
          <p:nvPr/>
        </p:nvGrpSpPr>
        <p:grpSpPr>
          <a:xfrm>
            <a:off x="5294352" y="4606314"/>
            <a:ext cx="691828" cy="1390090"/>
            <a:chOff x="2512494" y="4064376"/>
            <a:chExt cx="1097712" cy="2524401"/>
          </a:xfrm>
        </p:grpSpPr>
        <p:pic>
          <p:nvPicPr>
            <p:cNvPr descr="איש" id="1531" name="Google Shape;1531;p36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2" name="Google Shape;1532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33" name="Google Shape;1533;p36"/>
          <p:cNvGrpSpPr/>
          <p:nvPr/>
        </p:nvGrpSpPr>
        <p:grpSpPr>
          <a:xfrm>
            <a:off x="5509168" y="4978630"/>
            <a:ext cx="691828" cy="1390090"/>
            <a:chOff x="2512494" y="4064376"/>
            <a:chExt cx="1097712" cy="2524401"/>
          </a:xfrm>
        </p:grpSpPr>
        <p:pic>
          <p:nvPicPr>
            <p:cNvPr descr="איש" id="1534" name="Google Shape;1534;p36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5" name="Google Shape;1535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36" name="Google Shape;1536;p36"/>
          <p:cNvGrpSpPr/>
          <p:nvPr/>
        </p:nvGrpSpPr>
        <p:grpSpPr>
          <a:xfrm>
            <a:off x="5808472" y="5341473"/>
            <a:ext cx="691828" cy="1390090"/>
            <a:chOff x="2512494" y="4064376"/>
            <a:chExt cx="1097712" cy="2524401"/>
          </a:xfrm>
        </p:grpSpPr>
        <p:pic>
          <p:nvPicPr>
            <p:cNvPr descr="איש" id="1537" name="Google Shape;1537;p36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8" name="Google Shape;1538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39" name="Google Shape;1539;p36"/>
          <p:cNvGrpSpPr/>
          <p:nvPr/>
        </p:nvGrpSpPr>
        <p:grpSpPr>
          <a:xfrm>
            <a:off x="5256918" y="5257456"/>
            <a:ext cx="691828" cy="1390090"/>
            <a:chOff x="2512494" y="4064376"/>
            <a:chExt cx="1097712" cy="2524401"/>
          </a:xfrm>
        </p:grpSpPr>
        <p:pic>
          <p:nvPicPr>
            <p:cNvPr descr="איש" id="1540" name="Google Shape;1540;p36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1" name="Google Shape;1541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542" name="Google Shape;1542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91537" y="5125430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94139" y="4967896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75460" y="5412403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07624" y="5320114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6" name="Google Shape;1546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3332" y="566214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7" name="Google Shape;1547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627689" y="5698592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8" name="Google Shape;1548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39800" y="570845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24322" y="5794051"/>
            <a:ext cx="482652" cy="908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0" name="Google Shape;1550;p36"/>
          <p:cNvGrpSpPr/>
          <p:nvPr/>
        </p:nvGrpSpPr>
        <p:grpSpPr>
          <a:xfrm>
            <a:off x="3139520" y="5354256"/>
            <a:ext cx="620942" cy="845152"/>
            <a:chOff x="2512494" y="4064376"/>
            <a:chExt cx="1097712" cy="2524401"/>
          </a:xfrm>
        </p:grpSpPr>
        <p:pic>
          <p:nvPicPr>
            <p:cNvPr descr="איש" id="1551" name="Google Shape;1551;p36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2" name="Google Shape;1552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53" name="Google Shape;1553;p36"/>
          <p:cNvGrpSpPr/>
          <p:nvPr/>
        </p:nvGrpSpPr>
        <p:grpSpPr>
          <a:xfrm>
            <a:off x="3313634" y="5872907"/>
            <a:ext cx="620942" cy="845152"/>
            <a:chOff x="2512494" y="4064376"/>
            <a:chExt cx="1097712" cy="2524401"/>
          </a:xfrm>
        </p:grpSpPr>
        <p:pic>
          <p:nvPicPr>
            <p:cNvPr descr="איש" id="1554" name="Google Shape;1554;p36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5" name="Google Shape;1555;p36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556" name="Google Shape;1556;p36"/>
          <p:cNvSpPr/>
          <p:nvPr/>
        </p:nvSpPr>
        <p:spPr>
          <a:xfrm>
            <a:off x="9358112" y="3387836"/>
            <a:ext cx="2329484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ו' סִיוָן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1557" name="Google Shape;1557;p36"/>
          <p:cNvGrpSpPr/>
          <p:nvPr/>
        </p:nvGrpSpPr>
        <p:grpSpPr>
          <a:xfrm>
            <a:off x="-127347" y="4898402"/>
            <a:ext cx="2222642" cy="1431779"/>
            <a:chOff x="-127347" y="4898402"/>
            <a:chExt cx="2222642" cy="1431779"/>
          </a:xfrm>
        </p:grpSpPr>
        <p:sp>
          <p:nvSpPr>
            <p:cNvPr id="1558" name="Google Shape;1558;p36"/>
            <p:cNvSpPr/>
            <p:nvPr/>
          </p:nvSpPr>
          <p:spPr>
            <a:xfrm rot="-5400000">
              <a:off x="-296838" y="5680130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59" name="Google Shape;1559;p36"/>
            <p:cNvSpPr/>
            <p:nvPr/>
          </p:nvSpPr>
          <p:spPr>
            <a:xfrm rot="-5400000">
              <a:off x="66886" y="5638441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60" name="Google Shape;1560;p36"/>
            <p:cNvSpPr/>
            <p:nvPr/>
          </p:nvSpPr>
          <p:spPr>
            <a:xfrm rot="-5400000">
              <a:off x="450889" y="5547205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61" name="Google Shape;1561;p36"/>
            <p:cNvSpPr/>
            <p:nvPr/>
          </p:nvSpPr>
          <p:spPr>
            <a:xfrm rot="-5400000">
              <a:off x="796747" y="5469019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62" name="Google Shape;1562;p36"/>
            <p:cNvSpPr/>
            <p:nvPr/>
          </p:nvSpPr>
          <p:spPr>
            <a:xfrm rot="-5400000">
              <a:off x="1109286" y="5358224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63" name="Google Shape;1563;p36"/>
            <p:cNvSpPr/>
            <p:nvPr/>
          </p:nvSpPr>
          <p:spPr>
            <a:xfrm rot="-5400000">
              <a:off x="1437366" y="5299597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64" name="Google Shape;1564;p36"/>
            <p:cNvSpPr/>
            <p:nvPr/>
          </p:nvSpPr>
          <p:spPr>
            <a:xfrm rot="-640140">
              <a:off x="-122702" y="5481085"/>
              <a:ext cx="2219429" cy="191766"/>
            </a:xfrm>
            <a:prstGeom prst="round1Rect">
              <a:avLst>
                <a:gd fmla="val 16667" name="adj"/>
              </a:avLst>
            </a:prstGeom>
            <a:solidFill>
              <a:srgbClr val="A47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65" name="Google Shape;1565;p36"/>
            <p:cNvSpPr/>
            <p:nvPr/>
          </p:nvSpPr>
          <p:spPr>
            <a:xfrm rot="-640140">
              <a:off x="-128779" y="5792357"/>
              <a:ext cx="2219429" cy="191766"/>
            </a:xfrm>
            <a:prstGeom prst="round1Rect">
              <a:avLst>
                <a:gd fmla="val 16667" name="adj"/>
              </a:avLst>
            </a:prstGeom>
            <a:solidFill>
              <a:srgbClr val="A47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566" name="Google Shape;1566;p36"/>
          <p:cNvSpPr/>
          <p:nvPr/>
        </p:nvSpPr>
        <p:spPr>
          <a:xfrm>
            <a:off x="-856722" y="2215920"/>
            <a:ext cx="2898461" cy="1444229"/>
          </a:xfrm>
          <a:prstGeom prst="cloud">
            <a:avLst/>
          </a:prstGeom>
          <a:solidFill>
            <a:srgbClr val="D8D8D8"/>
          </a:solidFill>
          <a:ln cap="flat" cmpd="sng" w="10775">
            <a:solidFill>
              <a:srgbClr val="7B78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descr="תמונות אש | וקטורים לשימוש ציבורי" id="1567" name="Google Shape;1567;p3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-2413" y="1754706"/>
            <a:ext cx="1144411" cy="1520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ellow Lightning Bolt Applique Patch - Electricity Badge 2.5&quot; (3-Pack, –  Patch Parlor" id="1568" name="Google Shape;1568;p3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83915" y="927342"/>
            <a:ext cx="1543544" cy="1523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הודי, שופר, דוגמה. ישראלי, rosh, (horn), יהודי, hashanah, שופר, holiday.,  ציור היתולי. | CanStock" id="1569" name="Google Shape;1569;p3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flipH="1" rot="1035092">
            <a:off x="1969326" y="2373240"/>
            <a:ext cx="1714500" cy="1857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0" name="Google Shape;1570;p36"/>
          <p:cNvGrpSpPr/>
          <p:nvPr/>
        </p:nvGrpSpPr>
        <p:grpSpPr>
          <a:xfrm>
            <a:off x="1874463" y="4567621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1571" name="Google Shape;1571;p36"/>
            <p:cNvPicPr preferRelativeResize="0"/>
            <p:nvPr/>
          </p:nvPicPr>
          <p:blipFill rotWithShape="1">
            <a:blip r:embed="rId15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72" name="Google Shape;1572;p36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573" name="Google Shape;1573;p36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574" name="Google Shape;1574;p36"/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575" name="Google Shape;1575;p36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576" name="Google Shape;1576;p36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577" name="Google Shape;1577;p36"/>
          <p:cNvCxnSpPr/>
          <p:nvPr/>
        </p:nvCxnSpPr>
        <p:spPr>
          <a:xfrm flipH="1" rot="10800000">
            <a:off x="3419233" y="2430126"/>
            <a:ext cx="1001453" cy="704068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78" name="Google Shape;1578;p36"/>
          <p:cNvCxnSpPr/>
          <p:nvPr/>
        </p:nvCxnSpPr>
        <p:spPr>
          <a:xfrm flipH="1" rot="10800000">
            <a:off x="3323232" y="2215920"/>
            <a:ext cx="597875" cy="886759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79" name="Google Shape;1579;p36"/>
          <p:cNvCxnSpPr/>
          <p:nvPr/>
        </p:nvCxnSpPr>
        <p:spPr>
          <a:xfrm flipH="1" rot="10800000">
            <a:off x="3262646" y="2114884"/>
            <a:ext cx="341693" cy="986413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0" name="Google Shape;1580;p36"/>
          <p:cNvCxnSpPr/>
          <p:nvPr/>
        </p:nvCxnSpPr>
        <p:spPr>
          <a:xfrm flipH="1" rot="10800000">
            <a:off x="3201385" y="2124784"/>
            <a:ext cx="112463" cy="954738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1" name="Google Shape;1581;p36"/>
          <p:cNvCxnSpPr/>
          <p:nvPr/>
        </p:nvCxnSpPr>
        <p:spPr>
          <a:xfrm rot="10800000">
            <a:off x="2897760" y="2199645"/>
            <a:ext cx="240239" cy="925742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82" name="Google Shape;1582;p36"/>
          <p:cNvCxnSpPr/>
          <p:nvPr/>
        </p:nvCxnSpPr>
        <p:spPr>
          <a:xfrm rot="10800000">
            <a:off x="5799289" y="3434336"/>
            <a:ext cx="4944067" cy="13604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83" name="Google Shape;1583;p36"/>
          <p:cNvSpPr txBox="1"/>
          <p:nvPr/>
        </p:nvSpPr>
        <p:spPr>
          <a:xfrm>
            <a:off x="4004953" y="1634313"/>
            <a:ext cx="8187047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סִמֵּן גְּבוּל מִסָּבִיב לְהַר סִינַי כְּדֵי שֶׁבְּנֵי יִשְׂרָאֵל לֹא יִתְקָרְבוּ לָהָר כְּשֶׂה' יִתְגַּלֶּה עָלָיו.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לְמָחֳרָת, בַּיּוֹם הַשִּׁשִּׁי ו' סִיוָן, מֻקְדָּם בַּבֹּקֶר נִשְׁמְעוּ קוֹלוֹת שֶׁל רְעָמִים וּבְרָקִים חֲזָקִים.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נִרְאָה עָנָן כָּבֵד עַל הָהָר וְאֵשׁ יָרְדָה מֵהַשָּׁמַיִם עִם הַרְבֵּה עָשָׁן.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נִשְׁמַע קוֹל שׁוֹפָר חָזָק מְאֹד.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כָּל בְּנֵי יִשְׂרָאֵל שֶׁבַּמַּחֲנֶה רָעֲדוּ מִפַּחַד.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הוֹצִיא אֶת הָעָם מֵהָאֲהָלִים שֶׁלָּהֶם לִקְרַאת ה' וְהֵבִיא אוֹתָם עַד לִגְבוּל הָהָר.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4" name="Google Shape;1584;p36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822"/>
                            </p:stCondLst>
                            <p:childTnLst>
                              <p:par>
                                <p:cTn fill="hold" nodeType="after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1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822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37"/>
          <p:cNvSpPr/>
          <p:nvPr/>
        </p:nvSpPr>
        <p:spPr>
          <a:xfrm flipH="1">
            <a:off x="-51263" y="2865061"/>
            <a:ext cx="13454185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90" name="Google Shape;1590;p37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91" name="Google Shape;1591;p37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592" name="Google Shape;1592;p37"/>
          <p:cNvSpPr txBox="1"/>
          <p:nvPr/>
        </p:nvSpPr>
        <p:spPr>
          <a:xfrm>
            <a:off x="437570" y="257803"/>
            <a:ext cx="1139687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וַיֹּ֤אמֶר ה' אֶל־משֶׁ֔ה רֵ֖ד הָעֵ֣ד בָּעָ֑ם פֶּן־יֶֽהֶרְס֤וּ אֶל־ה' לִרְא֔וֹת וְנָפַ֥ל מִמֶּ֖נּוּ רָֽב: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וְגַ֧ם הַכֹּֽהֲנִ֛ים הַנִּגָּשִׁ֥ים אֶל־ה' יִתְקַדָּ֑שׁוּ פֶּן־יִפְרֹ֥ץ בָּהֶ֖ם ה':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וַיֹּ֤אמֶר משֶׁה֙ אֶל־ה' לֹֽא־יוּכַ֣ל הָעָ֔ם לַֽעֲלֹ֖ת אֶל־הַ֣ר סִינָ֑י כִּֽי־אַתָּ֞ה הַֽעֵדֹ֤תָה בָּ֨נוּ֙ לֵאמֹ֔ר הַגְבֵּ֥ל אֶת־הָהָ֖ר וְקִדַּשְׁתּֽוֹ: 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וַיֵּ֥רֶד משֶׁ֖ה אֶל־הָעָ֑ם וַיֹּ֖אמֶר אֲלֵהֶֽם: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3" name="Google Shape;1593;p37"/>
          <p:cNvGrpSpPr/>
          <p:nvPr/>
        </p:nvGrpSpPr>
        <p:grpSpPr>
          <a:xfrm>
            <a:off x="6574008" y="4423827"/>
            <a:ext cx="691828" cy="1390090"/>
            <a:chOff x="2512494" y="4064376"/>
            <a:chExt cx="1097712" cy="2524401"/>
          </a:xfrm>
        </p:grpSpPr>
        <p:pic>
          <p:nvPicPr>
            <p:cNvPr descr="איש" id="1594" name="Google Shape;1594;p37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5" name="Google Shape;1595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96" name="Google Shape;1596;p37"/>
          <p:cNvGrpSpPr/>
          <p:nvPr/>
        </p:nvGrpSpPr>
        <p:grpSpPr>
          <a:xfrm>
            <a:off x="6169701" y="4481917"/>
            <a:ext cx="691828" cy="1390090"/>
            <a:chOff x="2512494" y="4064376"/>
            <a:chExt cx="1097712" cy="2524401"/>
          </a:xfrm>
        </p:grpSpPr>
        <p:pic>
          <p:nvPicPr>
            <p:cNvPr descr="איש" id="1597" name="Google Shape;1597;p37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8" name="Google Shape;1598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599" name="Google Shape;1599;p37"/>
          <p:cNvGrpSpPr/>
          <p:nvPr/>
        </p:nvGrpSpPr>
        <p:grpSpPr>
          <a:xfrm>
            <a:off x="4126713" y="5008435"/>
            <a:ext cx="620942" cy="845152"/>
            <a:chOff x="2512494" y="4064376"/>
            <a:chExt cx="1097712" cy="2524401"/>
          </a:xfrm>
        </p:grpSpPr>
        <p:pic>
          <p:nvPicPr>
            <p:cNvPr descr="איש" id="1600" name="Google Shape;1600;p37"/>
            <p:cNvPicPr preferRelativeResize="0"/>
            <p:nvPr/>
          </p:nvPicPr>
          <p:blipFill rotWithShape="1">
            <a:blip r:embed="rId5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1" name="Google Shape;1601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02" name="Google Shape;1602;p37"/>
          <p:cNvGrpSpPr/>
          <p:nvPr/>
        </p:nvGrpSpPr>
        <p:grpSpPr>
          <a:xfrm>
            <a:off x="3694145" y="4957030"/>
            <a:ext cx="620942" cy="845152"/>
            <a:chOff x="2512494" y="4064376"/>
            <a:chExt cx="1097712" cy="2524401"/>
          </a:xfrm>
        </p:grpSpPr>
        <p:pic>
          <p:nvPicPr>
            <p:cNvPr descr="איש" id="1603" name="Google Shape;1603;p37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4" name="Google Shape;1604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05" name="Google Shape;1605;p37"/>
          <p:cNvGrpSpPr/>
          <p:nvPr/>
        </p:nvGrpSpPr>
        <p:grpSpPr>
          <a:xfrm>
            <a:off x="3214426" y="4975383"/>
            <a:ext cx="620942" cy="845152"/>
            <a:chOff x="2512494" y="4064376"/>
            <a:chExt cx="1097712" cy="2524401"/>
          </a:xfrm>
        </p:grpSpPr>
        <p:pic>
          <p:nvPicPr>
            <p:cNvPr descr="איש" id="1606" name="Google Shape;1606;p37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7" name="Google Shape;1607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08" name="Google Shape;1608;p37"/>
          <p:cNvGrpSpPr/>
          <p:nvPr/>
        </p:nvGrpSpPr>
        <p:grpSpPr>
          <a:xfrm>
            <a:off x="3562669" y="5367380"/>
            <a:ext cx="620942" cy="845152"/>
            <a:chOff x="2512494" y="4064376"/>
            <a:chExt cx="1097712" cy="2524401"/>
          </a:xfrm>
        </p:grpSpPr>
        <p:pic>
          <p:nvPicPr>
            <p:cNvPr descr="איש" id="1609" name="Google Shape;1609;p37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0" name="Google Shape;1610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11" name="Google Shape;1611;p37"/>
          <p:cNvGrpSpPr/>
          <p:nvPr/>
        </p:nvGrpSpPr>
        <p:grpSpPr>
          <a:xfrm>
            <a:off x="4039032" y="5529925"/>
            <a:ext cx="620942" cy="845152"/>
            <a:chOff x="2512494" y="4064376"/>
            <a:chExt cx="1097712" cy="2524401"/>
          </a:xfrm>
        </p:grpSpPr>
        <p:pic>
          <p:nvPicPr>
            <p:cNvPr descr="איש" id="1612" name="Google Shape;1612;p37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3" name="Google Shape;1613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14" name="Google Shape;1614;p37"/>
          <p:cNvGrpSpPr/>
          <p:nvPr/>
        </p:nvGrpSpPr>
        <p:grpSpPr>
          <a:xfrm>
            <a:off x="6081864" y="4898403"/>
            <a:ext cx="691828" cy="1390090"/>
            <a:chOff x="2512494" y="4064376"/>
            <a:chExt cx="1097712" cy="2524401"/>
          </a:xfrm>
        </p:grpSpPr>
        <p:pic>
          <p:nvPicPr>
            <p:cNvPr descr="איש" id="1615" name="Google Shape;1615;p37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6" name="Google Shape;1616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17" name="Google Shape;1617;p37"/>
          <p:cNvGrpSpPr/>
          <p:nvPr/>
        </p:nvGrpSpPr>
        <p:grpSpPr>
          <a:xfrm>
            <a:off x="6348297" y="5317352"/>
            <a:ext cx="691828" cy="1390090"/>
            <a:chOff x="2512494" y="4064376"/>
            <a:chExt cx="1097712" cy="2524401"/>
          </a:xfrm>
        </p:grpSpPr>
        <p:pic>
          <p:nvPicPr>
            <p:cNvPr descr="איש" id="1618" name="Google Shape;1618;p37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9" name="Google Shape;1619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20" name="Google Shape;1620;p37"/>
          <p:cNvGrpSpPr/>
          <p:nvPr/>
        </p:nvGrpSpPr>
        <p:grpSpPr>
          <a:xfrm>
            <a:off x="4201941" y="5985656"/>
            <a:ext cx="620942" cy="845152"/>
            <a:chOff x="2512494" y="4064376"/>
            <a:chExt cx="1097712" cy="2524401"/>
          </a:xfrm>
        </p:grpSpPr>
        <p:pic>
          <p:nvPicPr>
            <p:cNvPr descr="איש" id="1621" name="Google Shape;1621;p37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2" name="Google Shape;1622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23" name="Google Shape;1623;p37"/>
          <p:cNvGrpSpPr/>
          <p:nvPr/>
        </p:nvGrpSpPr>
        <p:grpSpPr>
          <a:xfrm>
            <a:off x="3739222" y="5910240"/>
            <a:ext cx="620942" cy="845152"/>
            <a:chOff x="2512494" y="4064376"/>
            <a:chExt cx="1097712" cy="2524401"/>
          </a:xfrm>
        </p:grpSpPr>
        <p:pic>
          <p:nvPicPr>
            <p:cNvPr descr="איש" id="1624" name="Google Shape;1624;p37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5" name="Google Shape;1625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26" name="Google Shape;1626;p37"/>
          <p:cNvGrpSpPr/>
          <p:nvPr/>
        </p:nvGrpSpPr>
        <p:grpSpPr>
          <a:xfrm>
            <a:off x="7220591" y="4511635"/>
            <a:ext cx="691828" cy="1390090"/>
            <a:chOff x="2512494" y="4064376"/>
            <a:chExt cx="1097712" cy="2524401"/>
          </a:xfrm>
        </p:grpSpPr>
        <p:pic>
          <p:nvPicPr>
            <p:cNvPr descr="איש" id="1627" name="Google Shape;1627;p37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8" name="Google Shape;1628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29" name="Google Shape;1629;p37"/>
          <p:cNvGrpSpPr/>
          <p:nvPr/>
        </p:nvGrpSpPr>
        <p:grpSpPr>
          <a:xfrm>
            <a:off x="6844373" y="4511634"/>
            <a:ext cx="691828" cy="1390090"/>
            <a:chOff x="2512494" y="4064376"/>
            <a:chExt cx="1097712" cy="2524401"/>
          </a:xfrm>
        </p:grpSpPr>
        <p:pic>
          <p:nvPicPr>
            <p:cNvPr descr="איש" id="1630" name="Google Shape;1630;p37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1" name="Google Shape;1631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32" name="Google Shape;1632;p37"/>
          <p:cNvGrpSpPr/>
          <p:nvPr/>
        </p:nvGrpSpPr>
        <p:grpSpPr>
          <a:xfrm>
            <a:off x="7059190" y="4883950"/>
            <a:ext cx="691828" cy="1390090"/>
            <a:chOff x="2512494" y="4064376"/>
            <a:chExt cx="1097712" cy="2524401"/>
          </a:xfrm>
        </p:grpSpPr>
        <p:pic>
          <p:nvPicPr>
            <p:cNvPr descr="איש" id="1633" name="Google Shape;1633;p37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4" name="Google Shape;1634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35" name="Google Shape;1635;p37"/>
          <p:cNvGrpSpPr/>
          <p:nvPr/>
        </p:nvGrpSpPr>
        <p:grpSpPr>
          <a:xfrm>
            <a:off x="7254141" y="5329120"/>
            <a:ext cx="691828" cy="1390090"/>
            <a:chOff x="2512494" y="4064376"/>
            <a:chExt cx="1097712" cy="2524401"/>
          </a:xfrm>
        </p:grpSpPr>
        <p:pic>
          <p:nvPicPr>
            <p:cNvPr descr="איש" id="1636" name="Google Shape;1636;p37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7" name="Google Shape;1637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38" name="Google Shape;1638;p37"/>
          <p:cNvGrpSpPr/>
          <p:nvPr/>
        </p:nvGrpSpPr>
        <p:grpSpPr>
          <a:xfrm>
            <a:off x="6786189" y="5365994"/>
            <a:ext cx="691828" cy="1390090"/>
            <a:chOff x="2512494" y="4064376"/>
            <a:chExt cx="1097712" cy="2524401"/>
          </a:xfrm>
        </p:grpSpPr>
        <p:pic>
          <p:nvPicPr>
            <p:cNvPr descr="איש" id="1639" name="Google Shape;1639;p37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0" name="Google Shape;1640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641" name="Google Shape;1641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309078" y="4596977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11680" y="443944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3" name="Google Shape;1643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45772" y="464034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4" name="Google Shape;1644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72113" y="4551181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5" name="Google Shape;1645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93001" y="488395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6" name="Google Shape;1646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625165" y="479166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7" name="Google Shape;1647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240873" y="5133694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945230" y="5170139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9" name="Google Shape;1649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858943" y="486251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0" name="Google Shape;1650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688334" y="5171998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1" name="Google Shape;1651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85126" y="5162993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2" name="Google Shape;1652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898861" y="5385820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3" name="Google Shape;1653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58151" y="5437885"/>
            <a:ext cx="731821" cy="137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" name="Google Shape;1654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20669" y="5380144"/>
            <a:ext cx="731821" cy="13778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5" name="Google Shape;1655;p37"/>
          <p:cNvGrpSpPr/>
          <p:nvPr/>
        </p:nvGrpSpPr>
        <p:grpSpPr>
          <a:xfrm>
            <a:off x="5023987" y="4518507"/>
            <a:ext cx="691828" cy="1390090"/>
            <a:chOff x="2512494" y="4064376"/>
            <a:chExt cx="1097712" cy="2524401"/>
          </a:xfrm>
        </p:grpSpPr>
        <p:pic>
          <p:nvPicPr>
            <p:cNvPr descr="איש" id="1656" name="Google Shape;1656;p37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7" name="Google Shape;1657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58" name="Google Shape;1658;p37"/>
          <p:cNvGrpSpPr/>
          <p:nvPr/>
        </p:nvGrpSpPr>
        <p:grpSpPr>
          <a:xfrm>
            <a:off x="4619680" y="4576597"/>
            <a:ext cx="691828" cy="1390090"/>
            <a:chOff x="2512494" y="4064376"/>
            <a:chExt cx="1097712" cy="2524401"/>
          </a:xfrm>
        </p:grpSpPr>
        <p:pic>
          <p:nvPicPr>
            <p:cNvPr descr="איש" id="1659" name="Google Shape;1659;p37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0" name="Google Shape;1660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61" name="Google Shape;1661;p37"/>
          <p:cNvGrpSpPr/>
          <p:nvPr/>
        </p:nvGrpSpPr>
        <p:grpSpPr>
          <a:xfrm>
            <a:off x="4551148" y="5083289"/>
            <a:ext cx="691828" cy="1390090"/>
            <a:chOff x="2512494" y="4064376"/>
            <a:chExt cx="1097712" cy="2524401"/>
          </a:xfrm>
        </p:grpSpPr>
        <p:pic>
          <p:nvPicPr>
            <p:cNvPr descr="איש" id="1662" name="Google Shape;1662;p37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3" name="Google Shape;1663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64" name="Google Shape;1664;p37"/>
          <p:cNvGrpSpPr/>
          <p:nvPr/>
        </p:nvGrpSpPr>
        <p:grpSpPr>
          <a:xfrm>
            <a:off x="4798276" y="5412032"/>
            <a:ext cx="691828" cy="1390090"/>
            <a:chOff x="2512494" y="4064376"/>
            <a:chExt cx="1097712" cy="2524401"/>
          </a:xfrm>
        </p:grpSpPr>
        <p:pic>
          <p:nvPicPr>
            <p:cNvPr descr="איש" id="1665" name="Google Shape;1665;p37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6" name="Google Shape;1666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67" name="Google Shape;1667;p37"/>
          <p:cNvGrpSpPr/>
          <p:nvPr/>
        </p:nvGrpSpPr>
        <p:grpSpPr>
          <a:xfrm>
            <a:off x="5670570" y="4606315"/>
            <a:ext cx="691828" cy="1390090"/>
            <a:chOff x="2512494" y="4064376"/>
            <a:chExt cx="1097712" cy="2524401"/>
          </a:xfrm>
        </p:grpSpPr>
        <p:pic>
          <p:nvPicPr>
            <p:cNvPr descr="איש" id="1668" name="Google Shape;1668;p37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9" name="Google Shape;1669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70" name="Google Shape;1670;p37"/>
          <p:cNvGrpSpPr/>
          <p:nvPr/>
        </p:nvGrpSpPr>
        <p:grpSpPr>
          <a:xfrm>
            <a:off x="5294352" y="4606314"/>
            <a:ext cx="691828" cy="1390090"/>
            <a:chOff x="2512494" y="4064376"/>
            <a:chExt cx="1097712" cy="2524401"/>
          </a:xfrm>
        </p:grpSpPr>
        <p:pic>
          <p:nvPicPr>
            <p:cNvPr descr="איש" id="1671" name="Google Shape;1671;p37"/>
            <p:cNvPicPr preferRelativeResize="0"/>
            <p:nvPr/>
          </p:nvPicPr>
          <p:blipFill rotWithShape="1">
            <a:blip r:embed="rId7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2" name="Google Shape;1672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73" name="Google Shape;1673;p37"/>
          <p:cNvGrpSpPr/>
          <p:nvPr/>
        </p:nvGrpSpPr>
        <p:grpSpPr>
          <a:xfrm>
            <a:off x="5509168" y="4978630"/>
            <a:ext cx="691828" cy="1390090"/>
            <a:chOff x="2512494" y="4064376"/>
            <a:chExt cx="1097712" cy="2524401"/>
          </a:xfrm>
        </p:grpSpPr>
        <p:pic>
          <p:nvPicPr>
            <p:cNvPr descr="איש" id="1674" name="Google Shape;1674;p37"/>
            <p:cNvPicPr preferRelativeResize="0"/>
            <p:nvPr/>
          </p:nvPicPr>
          <p:blipFill rotWithShape="1">
            <a:blip r:embed="rId3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5" name="Google Shape;1675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76" name="Google Shape;1676;p37"/>
          <p:cNvGrpSpPr/>
          <p:nvPr/>
        </p:nvGrpSpPr>
        <p:grpSpPr>
          <a:xfrm>
            <a:off x="5808472" y="5341473"/>
            <a:ext cx="691828" cy="1390090"/>
            <a:chOff x="2512494" y="4064376"/>
            <a:chExt cx="1097712" cy="2524401"/>
          </a:xfrm>
        </p:grpSpPr>
        <p:pic>
          <p:nvPicPr>
            <p:cNvPr descr="איש" id="1677" name="Google Shape;1677;p37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8" name="Google Shape;1678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79" name="Google Shape;1679;p37"/>
          <p:cNvGrpSpPr/>
          <p:nvPr/>
        </p:nvGrpSpPr>
        <p:grpSpPr>
          <a:xfrm>
            <a:off x="5256918" y="5257456"/>
            <a:ext cx="691828" cy="1390090"/>
            <a:chOff x="2512494" y="4064376"/>
            <a:chExt cx="1097712" cy="2524401"/>
          </a:xfrm>
        </p:grpSpPr>
        <p:pic>
          <p:nvPicPr>
            <p:cNvPr descr="איש" id="1680" name="Google Shape;1680;p37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1" name="Google Shape;1681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pic>
        <p:nvPicPr>
          <p:cNvPr id="1682" name="Google Shape;1682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91537" y="5125430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3" name="Google Shape;1683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94139" y="4967896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4" name="Google Shape;1684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75460" y="5412403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5" name="Google Shape;1685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07624" y="5320114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6" name="Google Shape;1686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3332" y="566214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7" name="Google Shape;1687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627689" y="5698592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8" name="Google Shape;1688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39800" y="5708457"/>
            <a:ext cx="482652" cy="90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9" name="Google Shape;1689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24322" y="5794051"/>
            <a:ext cx="482652" cy="908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0" name="Google Shape;1690;p37"/>
          <p:cNvGrpSpPr/>
          <p:nvPr/>
        </p:nvGrpSpPr>
        <p:grpSpPr>
          <a:xfrm>
            <a:off x="3139520" y="5354256"/>
            <a:ext cx="620942" cy="845152"/>
            <a:chOff x="2512494" y="4064376"/>
            <a:chExt cx="1097712" cy="2524401"/>
          </a:xfrm>
        </p:grpSpPr>
        <p:pic>
          <p:nvPicPr>
            <p:cNvPr descr="איש" id="1691" name="Google Shape;1691;p37"/>
            <p:cNvPicPr preferRelativeResize="0"/>
            <p:nvPr/>
          </p:nvPicPr>
          <p:blipFill rotWithShape="1">
            <a:blip r:embed="rId6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2" name="Google Shape;1692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693" name="Google Shape;1693;p37"/>
          <p:cNvGrpSpPr/>
          <p:nvPr/>
        </p:nvGrpSpPr>
        <p:grpSpPr>
          <a:xfrm>
            <a:off x="3313634" y="5872907"/>
            <a:ext cx="620942" cy="845152"/>
            <a:chOff x="2512494" y="4064376"/>
            <a:chExt cx="1097712" cy="2524401"/>
          </a:xfrm>
        </p:grpSpPr>
        <p:pic>
          <p:nvPicPr>
            <p:cNvPr descr="איש" id="1694" name="Google Shape;1694;p37"/>
            <p:cNvPicPr preferRelativeResize="0"/>
            <p:nvPr/>
          </p:nvPicPr>
          <p:blipFill rotWithShape="1">
            <a:blip r:embed="rId4">
              <a:alphaModFix/>
            </a:blip>
            <a:srcRect b="0" l="25250" r="23697" t="0"/>
            <a:stretch/>
          </p:blipFill>
          <p:spPr>
            <a:xfrm>
              <a:off x="2512494" y="4064376"/>
              <a:ext cx="1097712" cy="2524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5" name="Google Shape;1695;p37"/>
            <p:cNvSpPr/>
            <p:nvPr/>
          </p:nvSpPr>
          <p:spPr>
            <a:xfrm>
              <a:off x="2917155" y="4140094"/>
              <a:ext cx="230061" cy="114343"/>
            </a:xfrm>
            <a:prstGeom prst="ellipse">
              <a:avLst/>
            </a:prstGeom>
            <a:solidFill>
              <a:schemeClr val="dk1"/>
            </a:solidFill>
            <a:ln cap="flat" cmpd="sng" w="10775">
              <a:solidFill>
                <a:srgbClr val="221F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CC99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696" name="Google Shape;1696;p37"/>
          <p:cNvSpPr/>
          <p:nvPr/>
        </p:nvSpPr>
        <p:spPr>
          <a:xfrm>
            <a:off x="9358112" y="2363790"/>
            <a:ext cx="2329484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A9A57C"/>
                </a:solidFill>
                <a:latin typeface="Gisha"/>
                <a:ea typeface="Gisha"/>
                <a:cs typeface="Gisha"/>
                <a:sym typeface="Gisha"/>
              </a:rPr>
              <a:t>ו' סִיוָן</a:t>
            </a:r>
            <a:endParaRPr b="1" i="0" sz="6600" u="none" cap="none" strike="noStrike">
              <a:solidFill>
                <a:srgbClr val="A9A57C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1697" name="Google Shape;1697;p37"/>
          <p:cNvGrpSpPr/>
          <p:nvPr/>
        </p:nvGrpSpPr>
        <p:grpSpPr>
          <a:xfrm>
            <a:off x="-127347" y="4898402"/>
            <a:ext cx="2222642" cy="1431779"/>
            <a:chOff x="-127347" y="4898402"/>
            <a:chExt cx="2222642" cy="1431779"/>
          </a:xfrm>
        </p:grpSpPr>
        <p:sp>
          <p:nvSpPr>
            <p:cNvPr id="1698" name="Google Shape;1698;p37"/>
            <p:cNvSpPr/>
            <p:nvPr/>
          </p:nvSpPr>
          <p:spPr>
            <a:xfrm rot="-5400000">
              <a:off x="-296838" y="5680130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99" name="Google Shape;1699;p37"/>
            <p:cNvSpPr/>
            <p:nvPr/>
          </p:nvSpPr>
          <p:spPr>
            <a:xfrm rot="-5400000">
              <a:off x="66886" y="5638441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00" name="Google Shape;1700;p37"/>
            <p:cNvSpPr/>
            <p:nvPr/>
          </p:nvSpPr>
          <p:spPr>
            <a:xfrm rot="-5400000">
              <a:off x="450889" y="5547205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01" name="Google Shape;1701;p37"/>
            <p:cNvSpPr/>
            <p:nvPr/>
          </p:nvSpPr>
          <p:spPr>
            <a:xfrm rot="-5400000">
              <a:off x="796747" y="5469019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02" name="Google Shape;1702;p37"/>
            <p:cNvSpPr/>
            <p:nvPr/>
          </p:nvSpPr>
          <p:spPr>
            <a:xfrm rot="-5400000">
              <a:off x="1109286" y="5358224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03" name="Google Shape;1703;p37"/>
            <p:cNvSpPr/>
            <p:nvPr/>
          </p:nvSpPr>
          <p:spPr>
            <a:xfrm rot="-5400000">
              <a:off x="1437366" y="5299597"/>
              <a:ext cx="1051246" cy="248857"/>
            </a:xfrm>
            <a:prstGeom prst="homePlate">
              <a:avLst>
                <a:gd fmla="val 50000" name="adj"/>
              </a:avLst>
            </a:prstGeom>
            <a:solidFill>
              <a:srgbClr val="A47A37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04" name="Google Shape;1704;p37"/>
            <p:cNvSpPr/>
            <p:nvPr/>
          </p:nvSpPr>
          <p:spPr>
            <a:xfrm rot="-640140">
              <a:off x="-122702" y="5481085"/>
              <a:ext cx="2219429" cy="191766"/>
            </a:xfrm>
            <a:prstGeom prst="round1Rect">
              <a:avLst>
                <a:gd fmla="val 16667" name="adj"/>
              </a:avLst>
            </a:prstGeom>
            <a:solidFill>
              <a:srgbClr val="A47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05" name="Google Shape;1705;p37"/>
            <p:cNvSpPr/>
            <p:nvPr/>
          </p:nvSpPr>
          <p:spPr>
            <a:xfrm rot="-640140">
              <a:off x="-128779" y="5792357"/>
              <a:ext cx="2219429" cy="191766"/>
            </a:xfrm>
            <a:prstGeom prst="round1Rect">
              <a:avLst>
                <a:gd fmla="val 16667" name="adj"/>
              </a:avLst>
            </a:prstGeom>
            <a:solidFill>
              <a:srgbClr val="A47A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706" name="Google Shape;1706;p37"/>
          <p:cNvSpPr/>
          <p:nvPr/>
        </p:nvSpPr>
        <p:spPr>
          <a:xfrm>
            <a:off x="-856722" y="2215920"/>
            <a:ext cx="2898461" cy="1444229"/>
          </a:xfrm>
          <a:prstGeom prst="cloud">
            <a:avLst/>
          </a:prstGeom>
          <a:solidFill>
            <a:srgbClr val="D8D8D8"/>
          </a:solidFill>
          <a:ln cap="flat" cmpd="sng" w="10775">
            <a:solidFill>
              <a:srgbClr val="7B78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descr="תמונות אש | וקטורים לשימוש ציבורי" id="1707" name="Google Shape;1707;p3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-2413" y="1754706"/>
            <a:ext cx="1144411" cy="15200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ellow Lightning Bolt Applique Patch - Electricity Badge 2.5&quot; (3-Pack, –  Patch Parlor" id="1708" name="Google Shape;1708;p3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83915" y="927342"/>
            <a:ext cx="1543544" cy="1523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הודי, שופר, דוגמה. ישראלי, rosh, (horn), יהודי, hashanah, שופר, holiday.,  ציור היתולי. | CanStock" id="1709" name="Google Shape;1709;p3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flipH="1" rot="1035092">
            <a:off x="1969326" y="2373240"/>
            <a:ext cx="1714500" cy="1857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0" name="Google Shape;1710;p37"/>
          <p:cNvGrpSpPr/>
          <p:nvPr/>
        </p:nvGrpSpPr>
        <p:grpSpPr>
          <a:xfrm>
            <a:off x="1874463" y="4567621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1711" name="Google Shape;1711;p37"/>
            <p:cNvPicPr preferRelativeResize="0"/>
            <p:nvPr/>
          </p:nvPicPr>
          <p:blipFill rotWithShape="1">
            <a:blip r:embed="rId15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12" name="Google Shape;1712;p37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713" name="Google Shape;1713;p37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714" name="Google Shape;1714;p37"/>
                <p:cNvPicPr preferRelativeResize="0"/>
                <p:nvPr/>
              </p:nvPicPr>
              <p:blipFill rotWithShape="1">
                <a:blip r:embed="rId16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715" name="Google Shape;1715;p37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716" name="Google Shape;1716;p37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717" name="Google Shape;1717;p37"/>
          <p:cNvCxnSpPr/>
          <p:nvPr/>
        </p:nvCxnSpPr>
        <p:spPr>
          <a:xfrm flipH="1" rot="10800000">
            <a:off x="3419233" y="2430126"/>
            <a:ext cx="1001453" cy="704068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8" name="Google Shape;1718;p37"/>
          <p:cNvCxnSpPr/>
          <p:nvPr/>
        </p:nvCxnSpPr>
        <p:spPr>
          <a:xfrm flipH="1" rot="10800000">
            <a:off x="3323232" y="2215920"/>
            <a:ext cx="597875" cy="886759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9" name="Google Shape;1719;p37"/>
          <p:cNvCxnSpPr/>
          <p:nvPr/>
        </p:nvCxnSpPr>
        <p:spPr>
          <a:xfrm flipH="1" rot="10800000">
            <a:off x="3262646" y="2114884"/>
            <a:ext cx="341693" cy="986413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0" name="Google Shape;1720;p37"/>
          <p:cNvCxnSpPr/>
          <p:nvPr/>
        </p:nvCxnSpPr>
        <p:spPr>
          <a:xfrm flipH="1" rot="10800000">
            <a:off x="3201385" y="2124784"/>
            <a:ext cx="112463" cy="954738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1" name="Google Shape;1721;p37"/>
          <p:cNvCxnSpPr/>
          <p:nvPr/>
        </p:nvCxnSpPr>
        <p:spPr>
          <a:xfrm rot="10800000">
            <a:off x="2897760" y="2199645"/>
            <a:ext cx="240239" cy="925742"/>
          </a:xfrm>
          <a:prstGeom prst="straightConnector1">
            <a:avLst/>
          </a:prstGeom>
          <a:noFill/>
          <a:ln cap="flat" cmpd="sng" w="57150">
            <a:solidFill>
              <a:srgbClr val="6D512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2" name="Google Shape;1722;p37"/>
          <p:cNvCxnSpPr/>
          <p:nvPr/>
        </p:nvCxnSpPr>
        <p:spPr>
          <a:xfrm rot="10800000">
            <a:off x="5799289" y="2410290"/>
            <a:ext cx="4944067" cy="13604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23" name="Google Shape;1723;p37"/>
          <p:cNvSpPr txBox="1"/>
          <p:nvPr/>
        </p:nvSpPr>
        <p:spPr>
          <a:xfrm>
            <a:off x="4004953" y="1634313"/>
            <a:ext cx="818704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ה' אָמַר לְמֹשֶׁה שֶׁיַּתְרֶה שׁוּב בְּעַם יִשְׂרָאֵל שֶׁלֹּא יִתְקָרְבוּ מֵעֵבֶר לַסִּמּוּן שֶׁל הַגְּבוּל שֶׁמֻּתָּר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כְּדֵי לִרְאוֹת יוֹתֵר טוֹב אֶת הַשְּׁכִינָה. מִי שֶׁמִּתְקָרֵב לָהָר יוֹתֵר מִמָּה שֶׁמֻּתָּר לוֹ יָמוּת.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4" name="Google Shape;1724;p37"/>
          <p:cNvGrpSpPr/>
          <p:nvPr/>
        </p:nvGrpSpPr>
        <p:grpSpPr>
          <a:xfrm>
            <a:off x="3764870" y="2513549"/>
            <a:ext cx="3694351" cy="2013506"/>
            <a:chOff x="-2195472" y="6475939"/>
            <a:chExt cx="5494960" cy="2856004"/>
          </a:xfrm>
        </p:grpSpPr>
        <p:sp>
          <p:nvSpPr>
            <p:cNvPr id="1725" name="Google Shape;1725;p37"/>
            <p:cNvSpPr/>
            <p:nvPr/>
          </p:nvSpPr>
          <p:spPr>
            <a:xfrm>
              <a:off x="-2195472" y="6475939"/>
              <a:ext cx="5494960" cy="2856004"/>
            </a:xfrm>
            <a:prstGeom prst="wedgeEllipseCallout">
              <a:avLst>
                <a:gd fmla="val -70572" name="adj1"/>
                <a:gd fmla="val 68406" name="adj2"/>
              </a:avLst>
            </a:prstGeom>
            <a:solidFill>
              <a:schemeClr val="lt1"/>
            </a:solidFill>
            <a:ln cap="flat" cmpd="sng" w="38100">
              <a:solidFill>
                <a:srgbClr val="7EA1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26" name="Google Shape;1726;p37"/>
            <p:cNvSpPr/>
            <p:nvPr/>
          </p:nvSpPr>
          <p:spPr>
            <a:xfrm>
              <a:off x="-2119918" y="6566288"/>
              <a:ext cx="5119448" cy="25756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בִּזְמַן שֶׁה' יִהְיֶה עַל הָהָר –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מֻתָּר לְהִתְקָרֵב לְהַר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רַק עַד הַגְּבוּל שֶׁאֲסַמֵּן מִסָּבִיב.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אָסוּר לְאַף אֶחָד לַעֲבֹר אֶת הַגְּבוּל!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מִי שֶׁיִּגַּע בָּהָר יִהְיֶה חַיָּב מִיתָה!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לְאַחַר שֶׁיִּשָּׁמַע קוֹל תְּקִיעַת שׁוֹפָר אֲרֻכָּה,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זֶה יִהְיֶה סִימָן לְסִלּוּק הַשְּׁכִינָה,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וְאָז יִהְיֶה מֻתָּר לַעֲלוֹת עַל הָהָר.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7" name="Google Shape;1727;p37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38"/>
          <p:cNvSpPr/>
          <p:nvPr/>
        </p:nvSpPr>
        <p:spPr>
          <a:xfrm>
            <a:off x="265043" y="185530"/>
            <a:ext cx="11661914" cy="979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33" name="Google Shape;1733;p38"/>
          <p:cNvSpPr/>
          <p:nvPr/>
        </p:nvSpPr>
        <p:spPr>
          <a:xfrm>
            <a:off x="397565" y="243126"/>
            <a:ext cx="11396870" cy="846137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34" name="Google Shape;1734;p38"/>
          <p:cNvSpPr txBox="1"/>
          <p:nvPr/>
        </p:nvSpPr>
        <p:spPr>
          <a:xfrm>
            <a:off x="367898" y="340965"/>
            <a:ext cx="113968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וַיֹּ֨אמֶר אֵלָ֤יו ה' לֶךְ־רֵ֔ד וְעָלִ֥יתָ אַתָּ֖ה וְאַֽהֲרֹ֣ן עִמָּ֑ךְ וְהַכֹּֽהֲנִ֣ים וְהָעָ֗ם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אַל־יֶֽהֶרְס֛וּ לַֽעֲלֹ֥ת אֶל־יְהוָֹ֖ה פֶּן־יִפְרָץ־בָּֽם: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35" name="Google Shape;1735;p38"/>
          <p:cNvGrpSpPr/>
          <p:nvPr/>
        </p:nvGrpSpPr>
        <p:grpSpPr>
          <a:xfrm>
            <a:off x="-6943900" y="2849732"/>
            <a:ext cx="26796330" cy="4041356"/>
            <a:chOff x="-10377583" y="2853220"/>
            <a:chExt cx="26796330" cy="4041356"/>
          </a:xfrm>
        </p:grpSpPr>
        <p:sp>
          <p:nvSpPr>
            <p:cNvPr id="1736" name="Google Shape;1736;p38"/>
            <p:cNvSpPr/>
            <p:nvPr/>
          </p:nvSpPr>
          <p:spPr>
            <a:xfrm flipH="1">
              <a:off x="2964562" y="2853220"/>
              <a:ext cx="13454185" cy="4041356"/>
            </a:xfrm>
            <a:custGeom>
              <a:rect b="b" l="l" r="r" t="t"/>
              <a:pathLst>
                <a:path extrusionOk="0" h="2830285" w="11625943">
                  <a:moveTo>
                    <a:pt x="116114" y="2801257"/>
                  </a:moveTo>
                  <a:lnTo>
                    <a:pt x="11625943" y="2830285"/>
                  </a:lnTo>
                  <a:lnTo>
                    <a:pt x="11582400" y="0"/>
                  </a:lnTo>
                  <a:lnTo>
                    <a:pt x="11379200" y="29028"/>
                  </a:lnTo>
                  <a:cubicBezTo>
                    <a:pt x="10975872" y="73844"/>
                    <a:pt x="11478333" y="29028"/>
                    <a:pt x="11146971" y="29028"/>
                  </a:cubicBezTo>
                  <a:cubicBezTo>
                    <a:pt x="11040423" y="29028"/>
                    <a:pt x="10934095" y="38705"/>
                    <a:pt x="10827657" y="43543"/>
                  </a:cubicBezTo>
                  <a:lnTo>
                    <a:pt x="10769600" y="130628"/>
                  </a:lnTo>
                  <a:lnTo>
                    <a:pt x="10740571" y="174171"/>
                  </a:lnTo>
                  <a:cubicBezTo>
                    <a:pt x="10735733" y="188685"/>
                    <a:pt x="10735614" y="205767"/>
                    <a:pt x="10726057" y="217714"/>
                  </a:cubicBezTo>
                  <a:cubicBezTo>
                    <a:pt x="10698326" y="252378"/>
                    <a:pt x="10674030" y="243728"/>
                    <a:pt x="10638971" y="261257"/>
                  </a:cubicBezTo>
                  <a:cubicBezTo>
                    <a:pt x="10623369" y="269058"/>
                    <a:pt x="10611977" y="284769"/>
                    <a:pt x="10595428" y="290285"/>
                  </a:cubicBezTo>
                  <a:cubicBezTo>
                    <a:pt x="10567509" y="299591"/>
                    <a:pt x="10537071" y="298416"/>
                    <a:pt x="10508343" y="304800"/>
                  </a:cubicBezTo>
                  <a:cubicBezTo>
                    <a:pt x="10493408" y="308119"/>
                    <a:pt x="10479314" y="314476"/>
                    <a:pt x="10464800" y="319314"/>
                  </a:cubicBezTo>
                  <a:cubicBezTo>
                    <a:pt x="10450286" y="328990"/>
                    <a:pt x="10437291" y="341471"/>
                    <a:pt x="10421257" y="348343"/>
                  </a:cubicBezTo>
                  <a:cubicBezTo>
                    <a:pt x="10402922" y="356201"/>
                    <a:pt x="10379798" y="351792"/>
                    <a:pt x="10363200" y="362857"/>
                  </a:cubicBezTo>
                  <a:cubicBezTo>
                    <a:pt x="10348686" y="372533"/>
                    <a:pt x="10343416" y="391607"/>
                    <a:pt x="10334171" y="406400"/>
                  </a:cubicBezTo>
                  <a:cubicBezTo>
                    <a:pt x="10319219" y="430322"/>
                    <a:pt x="10306277" y="455498"/>
                    <a:pt x="10290628" y="478971"/>
                  </a:cubicBezTo>
                  <a:cubicBezTo>
                    <a:pt x="10259467" y="525712"/>
                    <a:pt x="10244027" y="535123"/>
                    <a:pt x="10218057" y="580571"/>
                  </a:cubicBezTo>
                  <a:cubicBezTo>
                    <a:pt x="10207322" y="599357"/>
                    <a:pt x="10200495" y="620280"/>
                    <a:pt x="10189028" y="638628"/>
                  </a:cubicBezTo>
                  <a:cubicBezTo>
                    <a:pt x="10172588" y="664932"/>
                    <a:pt x="10131812" y="709517"/>
                    <a:pt x="10116457" y="740228"/>
                  </a:cubicBezTo>
                  <a:cubicBezTo>
                    <a:pt x="10109615" y="753912"/>
                    <a:pt x="10107970" y="769709"/>
                    <a:pt x="10101943" y="783771"/>
                  </a:cubicBezTo>
                  <a:cubicBezTo>
                    <a:pt x="10093420" y="803658"/>
                    <a:pt x="10082590" y="822476"/>
                    <a:pt x="10072914" y="841828"/>
                  </a:cubicBezTo>
                  <a:cubicBezTo>
                    <a:pt x="10053370" y="959097"/>
                    <a:pt x="10067706" y="900995"/>
                    <a:pt x="10029371" y="1016000"/>
                  </a:cubicBezTo>
                  <a:lnTo>
                    <a:pt x="10029371" y="1016000"/>
                  </a:lnTo>
                  <a:cubicBezTo>
                    <a:pt x="10008856" y="1118578"/>
                    <a:pt x="10022659" y="1065164"/>
                    <a:pt x="9985828" y="1175657"/>
                  </a:cubicBezTo>
                  <a:lnTo>
                    <a:pt x="9942285" y="1306285"/>
                  </a:lnTo>
                  <a:cubicBezTo>
                    <a:pt x="9937447" y="1320799"/>
                    <a:pt x="9930771" y="1334826"/>
                    <a:pt x="9927771" y="1349828"/>
                  </a:cubicBezTo>
                  <a:cubicBezTo>
                    <a:pt x="9910257" y="1437402"/>
                    <a:pt x="9921058" y="1398996"/>
                    <a:pt x="9898743" y="1465943"/>
                  </a:cubicBezTo>
                  <a:cubicBezTo>
                    <a:pt x="9894813" y="1536681"/>
                    <a:pt x="9894444" y="1715364"/>
                    <a:pt x="9869714" y="1814285"/>
                  </a:cubicBezTo>
                  <a:cubicBezTo>
                    <a:pt x="9862293" y="1843970"/>
                    <a:pt x="9857658" y="1875911"/>
                    <a:pt x="9840685" y="1901371"/>
                  </a:cubicBezTo>
                  <a:cubicBezTo>
                    <a:pt x="9831009" y="1915885"/>
                    <a:pt x="9819458" y="1929312"/>
                    <a:pt x="9811657" y="1944914"/>
                  </a:cubicBezTo>
                  <a:cubicBezTo>
                    <a:pt x="9774705" y="2018820"/>
                    <a:pt x="9828899" y="2025344"/>
                    <a:pt x="9710057" y="2104571"/>
                  </a:cubicBezTo>
                  <a:cubicBezTo>
                    <a:pt x="9435487" y="2287617"/>
                    <a:pt x="9732704" y="2100505"/>
                    <a:pt x="9579428" y="2177143"/>
                  </a:cubicBezTo>
                  <a:cubicBezTo>
                    <a:pt x="9510882" y="2211416"/>
                    <a:pt x="9559321" y="2214684"/>
                    <a:pt x="9463314" y="2220685"/>
                  </a:cubicBezTo>
                  <a:cubicBezTo>
                    <a:pt x="9332850" y="2228839"/>
                    <a:pt x="9202057" y="2230362"/>
                    <a:pt x="9071428" y="2235200"/>
                  </a:cubicBezTo>
                  <a:cubicBezTo>
                    <a:pt x="9042277" y="2254634"/>
                    <a:pt x="9003306" y="2283213"/>
                    <a:pt x="8969828" y="2293257"/>
                  </a:cubicBezTo>
                  <a:cubicBezTo>
                    <a:pt x="8931505" y="2304754"/>
                    <a:pt x="8775064" y="2319735"/>
                    <a:pt x="8752114" y="2322285"/>
                  </a:cubicBezTo>
                  <a:cubicBezTo>
                    <a:pt x="8651748" y="2355742"/>
                    <a:pt x="8729736" y="2333556"/>
                    <a:pt x="8534400" y="2351314"/>
                  </a:cubicBezTo>
                  <a:cubicBezTo>
                    <a:pt x="8240930" y="2377993"/>
                    <a:pt x="8551282" y="2355701"/>
                    <a:pt x="8157028" y="2380343"/>
                  </a:cubicBezTo>
                  <a:cubicBezTo>
                    <a:pt x="8014637" y="2415940"/>
                    <a:pt x="8205878" y="2371291"/>
                    <a:pt x="7939314" y="2409371"/>
                  </a:cubicBezTo>
                  <a:cubicBezTo>
                    <a:pt x="7924168" y="2411535"/>
                    <a:pt x="7910917" y="2421721"/>
                    <a:pt x="7895771" y="2423885"/>
                  </a:cubicBezTo>
                  <a:cubicBezTo>
                    <a:pt x="7842870" y="2431442"/>
                    <a:pt x="7789368" y="2433962"/>
                    <a:pt x="7736114" y="2438400"/>
                  </a:cubicBezTo>
                  <a:lnTo>
                    <a:pt x="7373257" y="2467428"/>
                  </a:lnTo>
                  <a:cubicBezTo>
                    <a:pt x="7358743" y="2472266"/>
                    <a:pt x="7344716" y="2478942"/>
                    <a:pt x="7329714" y="2481943"/>
                  </a:cubicBezTo>
                  <a:cubicBezTo>
                    <a:pt x="7277942" y="2492297"/>
                    <a:pt x="7142762" y="2505940"/>
                    <a:pt x="7097485" y="2510971"/>
                  </a:cubicBezTo>
                  <a:lnTo>
                    <a:pt x="6371771" y="2496457"/>
                  </a:lnTo>
                  <a:cubicBezTo>
                    <a:pt x="6347118" y="2495561"/>
                    <a:pt x="6323000" y="2488434"/>
                    <a:pt x="6299200" y="2481943"/>
                  </a:cubicBezTo>
                  <a:cubicBezTo>
                    <a:pt x="6269679" y="2473892"/>
                    <a:pt x="6212114" y="2452914"/>
                    <a:pt x="6212114" y="2452914"/>
                  </a:cubicBezTo>
                  <a:cubicBezTo>
                    <a:pt x="6202438" y="2438400"/>
                    <a:pt x="6196707" y="2420268"/>
                    <a:pt x="6183085" y="2409371"/>
                  </a:cubicBezTo>
                  <a:cubicBezTo>
                    <a:pt x="6171138" y="2399814"/>
                    <a:pt x="6153227" y="2401699"/>
                    <a:pt x="6139543" y="2394857"/>
                  </a:cubicBezTo>
                  <a:cubicBezTo>
                    <a:pt x="6123941" y="2387056"/>
                    <a:pt x="6110514" y="2375504"/>
                    <a:pt x="6096000" y="2365828"/>
                  </a:cubicBezTo>
                  <a:lnTo>
                    <a:pt x="5631543" y="2394857"/>
                  </a:lnTo>
                  <a:cubicBezTo>
                    <a:pt x="5606954" y="2396851"/>
                    <a:pt x="5583641" y="2409371"/>
                    <a:pt x="5558971" y="2409371"/>
                  </a:cubicBezTo>
                  <a:cubicBezTo>
                    <a:pt x="5384732" y="2409371"/>
                    <a:pt x="5210670" y="2397810"/>
                    <a:pt x="5036457" y="2394857"/>
                  </a:cubicBezTo>
                  <a:lnTo>
                    <a:pt x="3846285" y="2380343"/>
                  </a:lnTo>
                  <a:cubicBezTo>
                    <a:pt x="3564627" y="2345134"/>
                    <a:pt x="3758086" y="2363330"/>
                    <a:pt x="3222171" y="2380343"/>
                  </a:cubicBezTo>
                  <a:lnTo>
                    <a:pt x="2815771" y="2394857"/>
                  </a:lnTo>
                  <a:cubicBezTo>
                    <a:pt x="2541247" y="2463487"/>
                    <a:pt x="2832747" y="2394709"/>
                    <a:pt x="2104571" y="2438400"/>
                  </a:cubicBezTo>
                  <a:cubicBezTo>
                    <a:pt x="2079946" y="2439878"/>
                    <a:pt x="2056421" y="2449425"/>
                    <a:pt x="2032000" y="2452914"/>
                  </a:cubicBezTo>
                  <a:cubicBezTo>
                    <a:pt x="1988629" y="2459110"/>
                    <a:pt x="1944914" y="2462590"/>
                    <a:pt x="1901371" y="2467428"/>
                  </a:cubicBezTo>
                  <a:lnTo>
                    <a:pt x="493485" y="2452914"/>
                  </a:lnTo>
                  <a:cubicBezTo>
                    <a:pt x="58536" y="2445216"/>
                    <a:pt x="452260" y="2423708"/>
                    <a:pt x="72571" y="2452914"/>
                  </a:cubicBezTo>
                  <a:cubicBezTo>
                    <a:pt x="67733" y="2506133"/>
                    <a:pt x="69254" y="2560319"/>
                    <a:pt x="58057" y="2612571"/>
                  </a:cubicBezTo>
                  <a:cubicBezTo>
                    <a:pt x="54402" y="2629628"/>
                    <a:pt x="36113" y="2640173"/>
                    <a:pt x="29028" y="2656114"/>
                  </a:cubicBezTo>
                  <a:cubicBezTo>
                    <a:pt x="16601" y="2684076"/>
                    <a:pt x="0" y="2743200"/>
                    <a:pt x="0" y="2743200"/>
                  </a:cubicBezTo>
                  <a:cubicBezTo>
                    <a:pt x="14514" y="2748038"/>
                    <a:pt x="29859" y="2750872"/>
                    <a:pt x="43543" y="2757714"/>
                  </a:cubicBezTo>
                  <a:cubicBezTo>
                    <a:pt x="112335" y="2792111"/>
                    <a:pt x="60100" y="2786743"/>
                    <a:pt x="116114" y="2801257"/>
                  </a:cubicBezTo>
                  <a:close/>
                </a:path>
              </a:pathLst>
            </a:custGeom>
            <a:solidFill>
              <a:srgbClr val="F5BD7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37" name="Google Shape;1737;p38"/>
            <p:cNvSpPr/>
            <p:nvPr/>
          </p:nvSpPr>
          <p:spPr>
            <a:xfrm>
              <a:off x="-10377583" y="2853220"/>
              <a:ext cx="13454185" cy="4041356"/>
            </a:xfrm>
            <a:custGeom>
              <a:rect b="b" l="l" r="r" t="t"/>
              <a:pathLst>
                <a:path extrusionOk="0" h="2830285" w="11625943">
                  <a:moveTo>
                    <a:pt x="116114" y="2801257"/>
                  </a:moveTo>
                  <a:lnTo>
                    <a:pt x="11625943" y="2830285"/>
                  </a:lnTo>
                  <a:lnTo>
                    <a:pt x="11582400" y="0"/>
                  </a:lnTo>
                  <a:lnTo>
                    <a:pt x="11379200" y="29028"/>
                  </a:lnTo>
                  <a:cubicBezTo>
                    <a:pt x="10975872" y="73844"/>
                    <a:pt x="11478333" y="29028"/>
                    <a:pt x="11146971" y="29028"/>
                  </a:cubicBezTo>
                  <a:cubicBezTo>
                    <a:pt x="11040423" y="29028"/>
                    <a:pt x="10934095" y="38705"/>
                    <a:pt x="10827657" y="43543"/>
                  </a:cubicBezTo>
                  <a:lnTo>
                    <a:pt x="10769600" y="130628"/>
                  </a:lnTo>
                  <a:lnTo>
                    <a:pt x="10740571" y="174171"/>
                  </a:lnTo>
                  <a:cubicBezTo>
                    <a:pt x="10735733" y="188685"/>
                    <a:pt x="10735614" y="205767"/>
                    <a:pt x="10726057" y="217714"/>
                  </a:cubicBezTo>
                  <a:cubicBezTo>
                    <a:pt x="10698326" y="252378"/>
                    <a:pt x="10674030" y="243728"/>
                    <a:pt x="10638971" y="261257"/>
                  </a:cubicBezTo>
                  <a:cubicBezTo>
                    <a:pt x="10623369" y="269058"/>
                    <a:pt x="10611977" y="284769"/>
                    <a:pt x="10595428" y="290285"/>
                  </a:cubicBezTo>
                  <a:cubicBezTo>
                    <a:pt x="10567509" y="299591"/>
                    <a:pt x="10537071" y="298416"/>
                    <a:pt x="10508343" y="304800"/>
                  </a:cubicBezTo>
                  <a:cubicBezTo>
                    <a:pt x="10493408" y="308119"/>
                    <a:pt x="10479314" y="314476"/>
                    <a:pt x="10464800" y="319314"/>
                  </a:cubicBezTo>
                  <a:cubicBezTo>
                    <a:pt x="10450286" y="328990"/>
                    <a:pt x="10437291" y="341471"/>
                    <a:pt x="10421257" y="348343"/>
                  </a:cubicBezTo>
                  <a:cubicBezTo>
                    <a:pt x="10402922" y="356201"/>
                    <a:pt x="10379798" y="351792"/>
                    <a:pt x="10363200" y="362857"/>
                  </a:cubicBezTo>
                  <a:cubicBezTo>
                    <a:pt x="10348686" y="372533"/>
                    <a:pt x="10343416" y="391607"/>
                    <a:pt x="10334171" y="406400"/>
                  </a:cubicBezTo>
                  <a:cubicBezTo>
                    <a:pt x="10319219" y="430322"/>
                    <a:pt x="10306277" y="455498"/>
                    <a:pt x="10290628" y="478971"/>
                  </a:cubicBezTo>
                  <a:cubicBezTo>
                    <a:pt x="10259467" y="525712"/>
                    <a:pt x="10244027" y="535123"/>
                    <a:pt x="10218057" y="580571"/>
                  </a:cubicBezTo>
                  <a:cubicBezTo>
                    <a:pt x="10207322" y="599357"/>
                    <a:pt x="10200495" y="620280"/>
                    <a:pt x="10189028" y="638628"/>
                  </a:cubicBezTo>
                  <a:cubicBezTo>
                    <a:pt x="10172588" y="664932"/>
                    <a:pt x="10131812" y="709517"/>
                    <a:pt x="10116457" y="740228"/>
                  </a:cubicBezTo>
                  <a:cubicBezTo>
                    <a:pt x="10109615" y="753912"/>
                    <a:pt x="10107970" y="769709"/>
                    <a:pt x="10101943" y="783771"/>
                  </a:cubicBezTo>
                  <a:cubicBezTo>
                    <a:pt x="10093420" y="803658"/>
                    <a:pt x="10082590" y="822476"/>
                    <a:pt x="10072914" y="841828"/>
                  </a:cubicBezTo>
                  <a:cubicBezTo>
                    <a:pt x="10053370" y="959097"/>
                    <a:pt x="10067706" y="900995"/>
                    <a:pt x="10029371" y="1016000"/>
                  </a:cubicBezTo>
                  <a:lnTo>
                    <a:pt x="10029371" y="1016000"/>
                  </a:lnTo>
                  <a:cubicBezTo>
                    <a:pt x="10008856" y="1118578"/>
                    <a:pt x="10022659" y="1065164"/>
                    <a:pt x="9985828" y="1175657"/>
                  </a:cubicBezTo>
                  <a:lnTo>
                    <a:pt x="9942285" y="1306285"/>
                  </a:lnTo>
                  <a:cubicBezTo>
                    <a:pt x="9937447" y="1320799"/>
                    <a:pt x="9930771" y="1334826"/>
                    <a:pt x="9927771" y="1349828"/>
                  </a:cubicBezTo>
                  <a:cubicBezTo>
                    <a:pt x="9910257" y="1437402"/>
                    <a:pt x="9921058" y="1398996"/>
                    <a:pt x="9898743" y="1465943"/>
                  </a:cubicBezTo>
                  <a:cubicBezTo>
                    <a:pt x="9894813" y="1536681"/>
                    <a:pt x="9894444" y="1715364"/>
                    <a:pt x="9869714" y="1814285"/>
                  </a:cubicBezTo>
                  <a:cubicBezTo>
                    <a:pt x="9862293" y="1843970"/>
                    <a:pt x="9857658" y="1875911"/>
                    <a:pt x="9840685" y="1901371"/>
                  </a:cubicBezTo>
                  <a:cubicBezTo>
                    <a:pt x="9831009" y="1915885"/>
                    <a:pt x="9819458" y="1929312"/>
                    <a:pt x="9811657" y="1944914"/>
                  </a:cubicBezTo>
                  <a:cubicBezTo>
                    <a:pt x="9774705" y="2018820"/>
                    <a:pt x="9828899" y="2025344"/>
                    <a:pt x="9710057" y="2104571"/>
                  </a:cubicBezTo>
                  <a:cubicBezTo>
                    <a:pt x="9435487" y="2287617"/>
                    <a:pt x="9732704" y="2100505"/>
                    <a:pt x="9579428" y="2177143"/>
                  </a:cubicBezTo>
                  <a:cubicBezTo>
                    <a:pt x="9510882" y="2211416"/>
                    <a:pt x="9559321" y="2214684"/>
                    <a:pt x="9463314" y="2220685"/>
                  </a:cubicBezTo>
                  <a:cubicBezTo>
                    <a:pt x="9332850" y="2228839"/>
                    <a:pt x="9202057" y="2230362"/>
                    <a:pt x="9071428" y="2235200"/>
                  </a:cubicBezTo>
                  <a:cubicBezTo>
                    <a:pt x="9042277" y="2254634"/>
                    <a:pt x="9003306" y="2283213"/>
                    <a:pt x="8969828" y="2293257"/>
                  </a:cubicBezTo>
                  <a:cubicBezTo>
                    <a:pt x="8931505" y="2304754"/>
                    <a:pt x="8775064" y="2319735"/>
                    <a:pt x="8752114" y="2322285"/>
                  </a:cubicBezTo>
                  <a:cubicBezTo>
                    <a:pt x="8651748" y="2355742"/>
                    <a:pt x="8729736" y="2333556"/>
                    <a:pt x="8534400" y="2351314"/>
                  </a:cubicBezTo>
                  <a:cubicBezTo>
                    <a:pt x="8240930" y="2377993"/>
                    <a:pt x="8551282" y="2355701"/>
                    <a:pt x="8157028" y="2380343"/>
                  </a:cubicBezTo>
                  <a:cubicBezTo>
                    <a:pt x="8014637" y="2415940"/>
                    <a:pt x="8205878" y="2371291"/>
                    <a:pt x="7939314" y="2409371"/>
                  </a:cubicBezTo>
                  <a:cubicBezTo>
                    <a:pt x="7924168" y="2411535"/>
                    <a:pt x="7910917" y="2421721"/>
                    <a:pt x="7895771" y="2423885"/>
                  </a:cubicBezTo>
                  <a:cubicBezTo>
                    <a:pt x="7842870" y="2431442"/>
                    <a:pt x="7789368" y="2433962"/>
                    <a:pt x="7736114" y="2438400"/>
                  </a:cubicBezTo>
                  <a:lnTo>
                    <a:pt x="7373257" y="2467428"/>
                  </a:lnTo>
                  <a:cubicBezTo>
                    <a:pt x="7358743" y="2472266"/>
                    <a:pt x="7344716" y="2478942"/>
                    <a:pt x="7329714" y="2481943"/>
                  </a:cubicBezTo>
                  <a:cubicBezTo>
                    <a:pt x="7277942" y="2492297"/>
                    <a:pt x="7142762" y="2505940"/>
                    <a:pt x="7097485" y="2510971"/>
                  </a:cubicBezTo>
                  <a:lnTo>
                    <a:pt x="6371771" y="2496457"/>
                  </a:lnTo>
                  <a:cubicBezTo>
                    <a:pt x="6347118" y="2495561"/>
                    <a:pt x="6323000" y="2488434"/>
                    <a:pt x="6299200" y="2481943"/>
                  </a:cubicBezTo>
                  <a:cubicBezTo>
                    <a:pt x="6269679" y="2473892"/>
                    <a:pt x="6212114" y="2452914"/>
                    <a:pt x="6212114" y="2452914"/>
                  </a:cubicBezTo>
                  <a:cubicBezTo>
                    <a:pt x="6202438" y="2438400"/>
                    <a:pt x="6196707" y="2420268"/>
                    <a:pt x="6183085" y="2409371"/>
                  </a:cubicBezTo>
                  <a:cubicBezTo>
                    <a:pt x="6171138" y="2399814"/>
                    <a:pt x="6153227" y="2401699"/>
                    <a:pt x="6139543" y="2394857"/>
                  </a:cubicBezTo>
                  <a:cubicBezTo>
                    <a:pt x="6123941" y="2387056"/>
                    <a:pt x="6110514" y="2375504"/>
                    <a:pt x="6096000" y="2365828"/>
                  </a:cubicBezTo>
                  <a:lnTo>
                    <a:pt x="5631543" y="2394857"/>
                  </a:lnTo>
                  <a:cubicBezTo>
                    <a:pt x="5606954" y="2396851"/>
                    <a:pt x="5583641" y="2409371"/>
                    <a:pt x="5558971" y="2409371"/>
                  </a:cubicBezTo>
                  <a:cubicBezTo>
                    <a:pt x="5384732" y="2409371"/>
                    <a:pt x="5210670" y="2397810"/>
                    <a:pt x="5036457" y="2394857"/>
                  </a:cubicBezTo>
                  <a:lnTo>
                    <a:pt x="3846285" y="2380343"/>
                  </a:lnTo>
                  <a:cubicBezTo>
                    <a:pt x="3564627" y="2345134"/>
                    <a:pt x="3758086" y="2363330"/>
                    <a:pt x="3222171" y="2380343"/>
                  </a:cubicBezTo>
                  <a:lnTo>
                    <a:pt x="2815771" y="2394857"/>
                  </a:lnTo>
                  <a:cubicBezTo>
                    <a:pt x="2541247" y="2463487"/>
                    <a:pt x="2832747" y="2394709"/>
                    <a:pt x="2104571" y="2438400"/>
                  </a:cubicBezTo>
                  <a:cubicBezTo>
                    <a:pt x="2079946" y="2439878"/>
                    <a:pt x="2056421" y="2449425"/>
                    <a:pt x="2032000" y="2452914"/>
                  </a:cubicBezTo>
                  <a:cubicBezTo>
                    <a:pt x="1988629" y="2459110"/>
                    <a:pt x="1944914" y="2462590"/>
                    <a:pt x="1901371" y="2467428"/>
                  </a:cubicBezTo>
                  <a:lnTo>
                    <a:pt x="493485" y="2452914"/>
                  </a:lnTo>
                  <a:cubicBezTo>
                    <a:pt x="58536" y="2445216"/>
                    <a:pt x="452260" y="2423708"/>
                    <a:pt x="72571" y="2452914"/>
                  </a:cubicBezTo>
                  <a:cubicBezTo>
                    <a:pt x="67733" y="2506133"/>
                    <a:pt x="69254" y="2560319"/>
                    <a:pt x="58057" y="2612571"/>
                  </a:cubicBezTo>
                  <a:cubicBezTo>
                    <a:pt x="54402" y="2629628"/>
                    <a:pt x="36113" y="2640173"/>
                    <a:pt x="29028" y="2656114"/>
                  </a:cubicBezTo>
                  <a:cubicBezTo>
                    <a:pt x="16601" y="2684076"/>
                    <a:pt x="0" y="2743200"/>
                    <a:pt x="0" y="2743200"/>
                  </a:cubicBezTo>
                  <a:cubicBezTo>
                    <a:pt x="14514" y="2748038"/>
                    <a:pt x="29859" y="2750872"/>
                    <a:pt x="43543" y="2757714"/>
                  </a:cubicBezTo>
                  <a:cubicBezTo>
                    <a:pt x="112335" y="2792111"/>
                    <a:pt x="60100" y="2786743"/>
                    <a:pt x="116114" y="2801257"/>
                  </a:cubicBezTo>
                  <a:close/>
                </a:path>
              </a:pathLst>
            </a:custGeom>
            <a:solidFill>
              <a:srgbClr val="F5BD7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738" name="Google Shape;1738;p38"/>
          <p:cNvSpPr/>
          <p:nvPr/>
        </p:nvSpPr>
        <p:spPr>
          <a:xfrm>
            <a:off x="4561472" y="2411696"/>
            <a:ext cx="3706017" cy="1444229"/>
          </a:xfrm>
          <a:prstGeom prst="cloud">
            <a:avLst/>
          </a:prstGeom>
          <a:solidFill>
            <a:srgbClr val="D8D8D8"/>
          </a:solidFill>
          <a:ln cap="flat" cmpd="sng" w="10775">
            <a:solidFill>
              <a:srgbClr val="7B78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descr="תמונות אש | וקטורים לשימוש ציבורי" id="1739" name="Google Shape;173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8128" y="1256544"/>
            <a:ext cx="1764164" cy="18325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0" name="Google Shape;1740;p38"/>
          <p:cNvGrpSpPr/>
          <p:nvPr/>
        </p:nvGrpSpPr>
        <p:grpSpPr>
          <a:xfrm>
            <a:off x="7038561" y="2031665"/>
            <a:ext cx="904348" cy="1368736"/>
            <a:chOff x="6000063" y="4510514"/>
            <a:chExt cx="1131463" cy="1914056"/>
          </a:xfrm>
        </p:grpSpPr>
        <p:pic>
          <p:nvPicPr>
            <p:cNvPr descr="מקל פילאטיס מייפל - Kassai" id="1741" name="Google Shape;1741;p38"/>
            <p:cNvPicPr preferRelativeResize="0"/>
            <p:nvPr/>
          </p:nvPicPr>
          <p:blipFill rotWithShape="1">
            <a:blip r:embed="rId4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42" name="Google Shape;1742;p38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743" name="Google Shape;1743;p38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744" name="Google Shape;1744;p38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745" name="Google Shape;1745;p38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746" name="Google Shape;1746;p38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iw-IL" sz="12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47" name="Google Shape;1747;p38"/>
          <p:cNvGrpSpPr/>
          <p:nvPr/>
        </p:nvGrpSpPr>
        <p:grpSpPr>
          <a:xfrm>
            <a:off x="4808500" y="4255907"/>
            <a:ext cx="3245452" cy="645134"/>
            <a:chOff x="953245" y="4752441"/>
            <a:chExt cx="4134674" cy="1440828"/>
          </a:xfrm>
        </p:grpSpPr>
        <p:grpSp>
          <p:nvGrpSpPr>
            <p:cNvPr id="1748" name="Google Shape;1748;p38"/>
            <p:cNvGrpSpPr/>
            <p:nvPr/>
          </p:nvGrpSpPr>
          <p:grpSpPr>
            <a:xfrm>
              <a:off x="2865277" y="4761490"/>
              <a:ext cx="2222642" cy="1431779"/>
              <a:chOff x="-127347" y="4898402"/>
              <a:chExt cx="2222642" cy="1431779"/>
            </a:xfrm>
          </p:grpSpPr>
          <p:sp>
            <p:nvSpPr>
              <p:cNvPr id="1749" name="Google Shape;1749;p38"/>
              <p:cNvSpPr/>
              <p:nvPr/>
            </p:nvSpPr>
            <p:spPr>
              <a:xfrm rot="-5400000">
                <a:off x="-296838" y="5680130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50" name="Google Shape;1750;p38"/>
              <p:cNvSpPr/>
              <p:nvPr/>
            </p:nvSpPr>
            <p:spPr>
              <a:xfrm rot="-5400000">
                <a:off x="66886" y="5638441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51" name="Google Shape;1751;p38"/>
              <p:cNvSpPr/>
              <p:nvPr/>
            </p:nvSpPr>
            <p:spPr>
              <a:xfrm rot="-5400000">
                <a:off x="450889" y="5547205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52" name="Google Shape;1752;p38"/>
              <p:cNvSpPr/>
              <p:nvPr/>
            </p:nvSpPr>
            <p:spPr>
              <a:xfrm rot="-5400000">
                <a:off x="796747" y="5469019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53" name="Google Shape;1753;p38"/>
              <p:cNvSpPr/>
              <p:nvPr/>
            </p:nvSpPr>
            <p:spPr>
              <a:xfrm rot="-5400000">
                <a:off x="1109286" y="5358224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54" name="Google Shape;1754;p38"/>
              <p:cNvSpPr/>
              <p:nvPr/>
            </p:nvSpPr>
            <p:spPr>
              <a:xfrm rot="-5400000">
                <a:off x="1437366" y="5299597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55" name="Google Shape;1755;p38"/>
              <p:cNvSpPr/>
              <p:nvPr/>
            </p:nvSpPr>
            <p:spPr>
              <a:xfrm rot="-640140">
                <a:off x="-122702" y="5481085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56" name="Google Shape;1756;p38"/>
              <p:cNvSpPr/>
              <p:nvPr/>
            </p:nvSpPr>
            <p:spPr>
              <a:xfrm rot="-640140">
                <a:off x="-128779" y="5792357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757" name="Google Shape;1757;p38"/>
            <p:cNvGrpSpPr/>
            <p:nvPr/>
          </p:nvGrpSpPr>
          <p:grpSpPr>
            <a:xfrm flipH="1">
              <a:off x="953245" y="4752441"/>
              <a:ext cx="2222642" cy="1431779"/>
              <a:chOff x="-127347" y="4898402"/>
              <a:chExt cx="2222642" cy="1431779"/>
            </a:xfrm>
          </p:grpSpPr>
          <p:sp>
            <p:nvSpPr>
              <p:cNvPr id="1758" name="Google Shape;1758;p38"/>
              <p:cNvSpPr/>
              <p:nvPr/>
            </p:nvSpPr>
            <p:spPr>
              <a:xfrm rot="-5400000">
                <a:off x="-296838" y="5680130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59" name="Google Shape;1759;p38"/>
              <p:cNvSpPr/>
              <p:nvPr/>
            </p:nvSpPr>
            <p:spPr>
              <a:xfrm rot="-5400000">
                <a:off x="66886" y="5638441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60" name="Google Shape;1760;p38"/>
              <p:cNvSpPr/>
              <p:nvPr/>
            </p:nvSpPr>
            <p:spPr>
              <a:xfrm rot="-5400000">
                <a:off x="450889" y="5547205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61" name="Google Shape;1761;p38"/>
              <p:cNvSpPr/>
              <p:nvPr/>
            </p:nvSpPr>
            <p:spPr>
              <a:xfrm rot="-5400000">
                <a:off x="796747" y="5469019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62" name="Google Shape;1762;p38"/>
              <p:cNvSpPr/>
              <p:nvPr/>
            </p:nvSpPr>
            <p:spPr>
              <a:xfrm rot="-5400000">
                <a:off x="1109286" y="5358224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63" name="Google Shape;1763;p38"/>
              <p:cNvSpPr/>
              <p:nvPr/>
            </p:nvSpPr>
            <p:spPr>
              <a:xfrm rot="-5400000">
                <a:off x="1437366" y="5299597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64" name="Google Shape;1764;p38"/>
              <p:cNvSpPr/>
              <p:nvPr/>
            </p:nvSpPr>
            <p:spPr>
              <a:xfrm rot="-640140">
                <a:off x="-122702" y="5481085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65" name="Google Shape;1765;p38"/>
              <p:cNvSpPr/>
              <p:nvPr/>
            </p:nvSpPr>
            <p:spPr>
              <a:xfrm rot="-640140">
                <a:off x="-128779" y="5792357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grpSp>
        <p:nvGrpSpPr>
          <p:cNvPr id="1766" name="Google Shape;1766;p38"/>
          <p:cNvGrpSpPr/>
          <p:nvPr/>
        </p:nvGrpSpPr>
        <p:grpSpPr>
          <a:xfrm>
            <a:off x="5916481" y="3750798"/>
            <a:ext cx="845991" cy="1374328"/>
            <a:chOff x="10034283" y="4716585"/>
            <a:chExt cx="1064116" cy="1914056"/>
          </a:xfrm>
        </p:grpSpPr>
        <p:grpSp>
          <p:nvGrpSpPr>
            <p:cNvPr id="1767" name="Google Shape;1767;p38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1768" name="Google Shape;1768;p38"/>
              <p:cNvPicPr preferRelativeResize="0"/>
              <p:nvPr/>
            </p:nvPicPr>
            <p:blipFill rotWithShape="1">
              <a:blip r:embed="rId6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69" name="Google Shape;1769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1770" name="Google Shape;1770;p38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w-IL" sz="12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אַהֲרֹן</a:t>
              </a:r>
              <a:endParaRPr b="0" i="0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1771" name="Google Shape;1771;p38"/>
          <p:cNvGrpSpPr/>
          <p:nvPr/>
        </p:nvGrpSpPr>
        <p:grpSpPr>
          <a:xfrm>
            <a:off x="4396767" y="5270363"/>
            <a:ext cx="4203367" cy="875775"/>
            <a:chOff x="8138554" y="2495014"/>
            <a:chExt cx="3961981" cy="889473"/>
          </a:xfrm>
        </p:grpSpPr>
        <p:sp>
          <p:nvSpPr>
            <p:cNvPr id="1772" name="Google Shape;1772;p38"/>
            <p:cNvSpPr/>
            <p:nvPr/>
          </p:nvSpPr>
          <p:spPr>
            <a:xfrm rot="-640140">
              <a:off x="9974733" y="2860310"/>
              <a:ext cx="2133283" cy="118384"/>
            </a:xfrm>
            <a:prstGeom prst="round1Rect">
              <a:avLst>
                <a:gd fmla="val 16667" name="adj"/>
              </a:avLst>
            </a:prstGeom>
            <a:solidFill>
              <a:srgbClr val="C194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3" name="Google Shape;1773;p38"/>
            <p:cNvSpPr/>
            <p:nvPr/>
          </p:nvSpPr>
          <p:spPr>
            <a:xfrm rot="-640140">
              <a:off x="9968892" y="3052469"/>
              <a:ext cx="2133283" cy="118384"/>
            </a:xfrm>
            <a:prstGeom prst="round1Rect">
              <a:avLst>
                <a:gd fmla="val 16667" name="adj"/>
              </a:avLst>
            </a:prstGeom>
            <a:solidFill>
              <a:srgbClr val="C194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4" name="Google Shape;1774;p38"/>
            <p:cNvSpPr/>
            <p:nvPr/>
          </p:nvSpPr>
          <p:spPr>
            <a:xfrm flipH="1" rot="640140">
              <a:off x="8131074" y="2854724"/>
              <a:ext cx="2133283" cy="118384"/>
            </a:xfrm>
            <a:prstGeom prst="round1Rect">
              <a:avLst>
                <a:gd fmla="val 16667" name="adj"/>
              </a:avLst>
            </a:prstGeom>
            <a:solidFill>
              <a:srgbClr val="C194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5" name="Google Shape;1775;p38"/>
            <p:cNvSpPr/>
            <p:nvPr/>
          </p:nvSpPr>
          <p:spPr>
            <a:xfrm flipH="1" rot="640140">
              <a:off x="8136915" y="3046883"/>
              <a:ext cx="2133283" cy="118384"/>
            </a:xfrm>
            <a:prstGeom prst="round1Rect">
              <a:avLst>
                <a:gd fmla="val 16667" name="adj"/>
              </a:avLst>
            </a:prstGeom>
            <a:solidFill>
              <a:srgbClr val="C194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6" name="Google Shape;1776;p38"/>
            <p:cNvSpPr/>
            <p:nvPr/>
          </p:nvSpPr>
          <p:spPr>
            <a:xfrm rot="-5400000">
              <a:off x="9988092" y="2940402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7" name="Google Shape;1777;p38"/>
            <p:cNvSpPr/>
            <p:nvPr/>
          </p:nvSpPr>
          <p:spPr>
            <a:xfrm rot="-5400000">
              <a:off x="10337698" y="2914666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8" name="Google Shape;1778;p38"/>
            <p:cNvSpPr/>
            <p:nvPr/>
          </p:nvSpPr>
          <p:spPr>
            <a:xfrm rot="-5400000">
              <a:off x="10706796" y="2858343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9" name="Google Shape;1779;p38"/>
            <p:cNvSpPr/>
            <p:nvPr/>
          </p:nvSpPr>
          <p:spPr>
            <a:xfrm rot="-5400000">
              <a:off x="11039230" y="2810076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0" name="Google Shape;1780;p38"/>
            <p:cNvSpPr/>
            <p:nvPr/>
          </p:nvSpPr>
          <p:spPr>
            <a:xfrm rot="-5400000">
              <a:off x="11339638" y="2741679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1" name="Google Shape;1781;p38"/>
            <p:cNvSpPr/>
            <p:nvPr/>
          </p:nvSpPr>
          <p:spPr>
            <a:xfrm rot="-5400000">
              <a:off x="11654984" y="2705486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2" name="Google Shape;1782;p38"/>
            <p:cNvSpPr/>
            <p:nvPr/>
          </p:nvSpPr>
          <p:spPr>
            <a:xfrm flipH="1" rot="5400000">
              <a:off x="9602027" y="2934816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3" name="Google Shape;1783;p38"/>
            <p:cNvSpPr/>
            <p:nvPr/>
          </p:nvSpPr>
          <p:spPr>
            <a:xfrm flipH="1" rot="5400000">
              <a:off x="9252421" y="2909080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4" name="Google Shape;1784;p38"/>
            <p:cNvSpPr/>
            <p:nvPr/>
          </p:nvSpPr>
          <p:spPr>
            <a:xfrm flipH="1" rot="5400000">
              <a:off x="8883323" y="2852757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5" name="Google Shape;1785;p38"/>
            <p:cNvSpPr/>
            <p:nvPr/>
          </p:nvSpPr>
          <p:spPr>
            <a:xfrm flipH="1" rot="5400000">
              <a:off x="8550889" y="2804490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6" name="Google Shape;1786;p38"/>
            <p:cNvSpPr/>
            <p:nvPr/>
          </p:nvSpPr>
          <p:spPr>
            <a:xfrm flipH="1" rot="5400000">
              <a:off x="8250481" y="2736093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7" name="Google Shape;1787;p38"/>
            <p:cNvSpPr/>
            <p:nvPr/>
          </p:nvSpPr>
          <p:spPr>
            <a:xfrm flipH="1" rot="5400000">
              <a:off x="7935136" y="2699900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1788" name="Google Shape;1788;p38"/>
          <p:cNvGrpSpPr/>
          <p:nvPr/>
        </p:nvGrpSpPr>
        <p:grpSpPr>
          <a:xfrm>
            <a:off x="4851026" y="5077173"/>
            <a:ext cx="3134918" cy="1526584"/>
            <a:chOff x="4475746" y="5697837"/>
            <a:chExt cx="3134918" cy="1526584"/>
          </a:xfrm>
        </p:grpSpPr>
        <p:grpSp>
          <p:nvGrpSpPr>
            <p:cNvPr id="1789" name="Google Shape;1789;p38"/>
            <p:cNvGrpSpPr/>
            <p:nvPr/>
          </p:nvGrpSpPr>
          <p:grpSpPr>
            <a:xfrm>
              <a:off x="4475746" y="5697837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1790" name="Google Shape;1790;p38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91" name="Google Shape;1791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792" name="Google Shape;1792;p38"/>
            <p:cNvGrpSpPr/>
            <p:nvPr/>
          </p:nvGrpSpPr>
          <p:grpSpPr>
            <a:xfrm>
              <a:off x="4891639" y="5727469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1793" name="Google Shape;1793;p38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94" name="Google Shape;1794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795" name="Google Shape;1795;p38"/>
            <p:cNvGrpSpPr/>
            <p:nvPr/>
          </p:nvGrpSpPr>
          <p:grpSpPr>
            <a:xfrm>
              <a:off x="5342947" y="5791620"/>
              <a:ext cx="739247" cy="1157483"/>
              <a:chOff x="2512493" y="4064376"/>
              <a:chExt cx="1097711" cy="2524401"/>
            </a:xfrm>
          </p:grpSpPr>
          <p:pic>
            <p:nvPicPr>
              <p:cNvPr descr="איש" id="1796" name="Google Shape;1796;p38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97" name="Google Shape;1797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798" name="Google Shape;1798;p38"/>
            <p:cNvGrpSpPr/>
            <p:nvPr/>
          </p:nvGrpSpPr>
          <p:grpSpPr>
            <a:xfrm>
              <a:off x="5067776" y="6042872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1799" name="Google Shape;1799;p38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00" name="Google Shape;1800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01" name="Google Shape;1801;p38"/>
            <p:cNvGrpSpPr/>
            <p:nvPr/>
          </p:nvGrpSpPr>
          <p:grpSpPr>
            <a:xfrm>
              <a:off x="5606900" y="5968187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1802" name="Google Shape;1802;p38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03" name="Google Shape;1803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04" name="Google Shape;1804;p38"/>
            <p:cNvGrpSpPr/>
            <p:nvPr/>
          </p:nvGrpSpPr>
          <p:grpSpPr>
            <a:xfrm>
              <a:off x="4598584" y="5979340"/>
              <a:ext cx="739247" cy="1157483"/>
              <a:chOff x="2512493" y="4064376"/>
              <a:chExt cx="1097711" cy="2524401"/>
            </a:xfrm>
          </p:grpSpPr>
          <p:pic>
            <p:nvPicPr>
              <p:cNvPr descr="איש" id="1805" name="Google Shape;1805;p38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06" name="Google Shape;1806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07" name="Google Shape;1807;p38"/>
            <p:cNvGrpSpPr/>
            <p:nvPr/>
          </p:nvGrpSpPr>
          <p:grpSpPr>
            <a:xfrm>
              <a:off x="6871417" y="5898139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1808" name="Google Shape;1808;p38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09" name="Google Shape;1809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10" name="Google Shape;1810;p38"/>
            <p:cNvGrpSpPr/>
            <p:nvPr/>
          </p:nvGrpSpPr>
          <p:grpSpPr>
            <a:xfrm>
              <a:off x="6011572" y="5879233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1811" name="Google Shape;1811;p38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12" name="Google Shape;1812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13" name="Google Shape;1813;p38"/>
            <p:cNvGrpSpPr/>
            <p:nvPr/>
          </p:nvGrpSpPr>
          <p:grpSpPr>
            <a:xfrm>
              <a:off x="6375224" y="5873619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1814" name="Google Shape;1814;p38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15" name="Google Shape;1815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16" name="Google Shape;1816;p38"/>
            <p:cNvGrpSpPr/>
            <p:nvPr/>
          </p:nvGrpSpPr>
          <p:grpSpPr>
            <a:xfrm>
              <a:off x="6129546" y="6066938"/>
              <a:ext cx="739247" cy="1157483"/>
              <a:chOff x="2512493" y="4064376"/>
              <a:chExt cx="1097711" cy="2524401"/>
            </a:xfrm>
          </p:grpSpPr>
          <p:pic>
            <p:nvPicPr>
              <p:cNvPr descr="איש" id="1817" name="Google Shape;1817;p38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18" name="Google Shape;1818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19" name="Google Shape;1819;p38"/>
            <p:cNvGrpSpPr/>
            <p:nvPr/>
          </p:nvGrpSpPr>
          <p:grpSpPr>
            <a:xfrm>
              <a:off x="6686759" y="6043842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1820" name="Google Shape;1820;p38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21" name="Google Shape;1821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grpSp>
        <p:nvGrpSpPr>
          <p:cNvPr id="1822" name="Google Shape;1822;p38"/>
          <p:cNvGrpSpPr/>
          <p:nvPr/>
        </p:nvGrpSpPr>
        <p:grpSpPr>
          <a:xfrm>
            <a:off x="3772761" y="5608384"/>
            <a:ext cx="5171882" cy="1440828"/>
            <a:chOff x="953245" y="4752441"/>
            <a:chExt cx="4134674" cy="1440828"/>
          </a:xfrm>
        </p:grpSpPr>
        <p:grpSp>
          <p:nvGrpSpPr>
            <p:cNvPr id="1823" name="Google Shape;1823;p38"/>
            <p:cNvGrpSpPr/>
            <p:nvPr/>
          </p:nvGrpSpPr>
          <p:grpSpPr>
            <a:xfrm>
              <a:off x="2865277" y="4761490"/>
              <a:ext cx="2222642" cy="1431779"/>
              <a:chOff x="-127347" y="4898402"/>
              <a:chExt cx="2222642" cy="1431779"/>
            </a:xfrm>
          </p:grpSpPr>
          <p:sp>
            <p:nvSpPr>
              <p:cNvPr id="1824" name="Google Shape;1824;p38"/>
              <p:cNvSpPr/>
              <p:nvPr/>
            </p:nvSpPr>
            <p:spPr>
              <a:xfrm rot="-5400000">
                <a:off x="-296838" y="5680130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25" name="Google Shape;1825;p38"/>
              <p:cNvSpPr/>
              <p:nvPr/>
            </p:nvSpPr>
            <p:spPr>
              <a:xfrm rot="-5400000">
                <a:off x="66886" y="5638441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26" name="Google Shape;1826;p38"/>
              <p:cNvSpPr/>
              <p:nvPr/>
            </p:nvSpPr>
            <p:spPr>
              <a:xfrm rot="-5400000">
                <a:off x="450889" y="5547205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27" name="Google Shape;1827;p38"/>
              <p:cNvSpPr/>
              <p:nvPr/>
            </p:nvSpPr>
            <p:spPr>
              <a:xfrm rot="-5400000">
                <a:off x="796747" y="5469019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28" name="Google Shape;1828;p38"/>
              <p:cNvSpPr/>
              <p:nvPr/>
            </p:nvSpPr>
            <p:spPr>
              <a:xfrm rot="-5400000">
                <a:off x="1109286" y="5358224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29" name="Google Shape;1829;p38"/>
              <p:cNvSpPr/>
              <p:nvPr/>
            </p:nvSpPr>
            <p:spPr>
              <a:xfrm rot="-5400000">
                <a:off x="1437366" y="5299597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0" name="Google Shape;1830;p38"/>
              <p:cNvSpPr/>
              <p:nvPr/>
            </p:nvSpPr>
            <p:spPr>
              <a:xfrm rot="-640140">
                <a:off x="-122702" y="5481085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1" name="Google Shape;1831;p38"/>
              <p:cNvSpPr/>
              <p:nvPr/>
            </p:nvSpPr>
            <p:spPr>
              <a:xfrm rot="-640140">
                <a:off x="-128779" y="5792357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32" name="Google Shape;1832;p38"/>
            <p:cNvGrpSpPr/>
            <p:nvPr/>
          </p:nvGrpSpPr>
          <p:grpSpPr>
            <a:xfrm flipH="1">
              <a:off x="953245" y="4752441"/>
              <a:ext cx="2222642" cy="1431779"/>
              <a:chOff x="-127347" y="4898402"/>
              <a:chExt cx="2222642" cy="1431779"/>
            </a:xfrm>
          </p:grpSpPr>
          <p:sp>
            <p:nvSpPr>
              <p:cNvPr id="1833" name="Google Shape;1833;p38"/>
              <p:cNvSpPr/>
              <p:nvPr/>
            </p:nvSpPr>
            <p:spPr>
              <a:xfrm rot="-5400000">
                <a:off x="-296838" y="5680130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4" name="Google Shape;1834;p38"/>
              <p:cNvSpPr/>
              <p:nvPr/>
            </p:nvSpPr>
            <p:spPr>
              <a:xfrm rot="-5400000">
                <a:off x="66886" y="5638441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5" name="Google Shape;1835;p38"/>
              <p:cNvSpPr/>
              <p:nvPr/>
            </p:nvSpPr>
            <p:spPr>
              <a:xfrm rot="-5400000">
                <a:off x="450889" y="5547205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6" name="Google Shape;1836;p38"/>
              <p:cNvSpPr/>
              <p:nvPr/>
            </p:nvSpPr>
            <p:spPr>
              <a:xfrm rot="-5400000">
                <a:off x="796747" y="5469019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7" name="Google Shape;1837;p38"/>
              <p:cNvSpPr/>
              <p:nvPr/>
            </p:nvSpPr>
            <p:spPr>
              <a:xfrm rot="-5400000">
                <a:off x="1109286" y="5358224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8" name="Google Shape;1838;p38"/>
              <p:cNvSpPr/>
              <p:nvPr/>
            </p:nvSpPr>
            <p:spPr>
              <a:xfrm rot="-5400000">
                <a:off x="1437366" y="5299597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9" name="Google Shape;1839;p38"/>
              <p:cNvSpPr/>
              <p:nvPr/>
            </p:nvSpPr>
            <p:spPr>
              <a:xfrm rot="-640140">
                <a:off x="-122702" y="5481085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40" name="Google Shape;1840;p38"/>
              <p:cNvSpPr/>
              <p:nvPr/>
            </p:nvSpPr>
            <p:spPr>
              <a:xfrm rot="-640140">
                <a:off x="-128779" y="5792357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grpSp>
        <p:nvGrpSpPr>
          <p:cNvPr id="1841" name="Google Shape;1841;p38"/>
          <p:cNvGrpSpPr/>
          <p:nvPr/>
        </p:nvGrpSpPr>
        <p:grpSpPr>
          <a:xfrm flipH="1">
            <a:off x="-121435" y="4716861"/>
            <a:ext cx="3912562" cy="1930349"/>
            <a:chOff x="3597857" y="4514915"/>
            <a:chExt cx="4806449" cy="2406981"/>
          </a:xfrm>
        </p:grpSpPr>
        <p:grpSp>
          <p:nvGrpSpPr>
            <p:cNvPr id="1842" name="Google Shape;1842;p38"/>
            <p:cNvGrpSpPr/>
            <p:nvPr/>
          </p:nvGrpSpPr>
          <p:grpSpPr>
            <a:xfrm>
              <a:off x="7032345" y="4514915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43" name="Google Shape;1843;p38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44" name="Google Shape;1844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45" name="Google Shape;1845;p38"/>
            <p:cNvGrpSpPr/>
            <p:nvPr/>
          </p:nvGrpSpPr>
          <p:grpSpPr>
            <a:xfrm>
              <a:off x="6628038" y="4573005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46" name="Google Shape;1846;p38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47" name="Google Shape;1847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48" name="Google Shape;1848;p38"/>
            <p:cNvGrpSpPr/>
            <p:nvPr/>
          </p:nvGrpSpPr>
          <p:grpSpPr>
            <a:xfrm>
              <a:off x="4585050" y="5099523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849" name="Google Shape;1849;p38"/>
              <p:cNvPicPr preferRelativeResize="0"/>
              <p:nvPr/>
            </p:nvPicPr>
            <p:blipFill rotWithShape="1">
              <a:blip r:embed="rId12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50" name="Google Shape;1850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51" name="Google Shape;1851;p38"/>
            <p:cNvGrpSpPr/>
            <p:nvPr/>
          </p:nvGrpSpPr>
          <p:grpSpPr>
            <a:xfrm>
              <a:off x="4152482" y="5048118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852" name="Google Shape;1852;p38"/>
              <p:cNvPicPr preferRelativeResize="0"/>
              <p:nvPr/>
            </p:nvPicPr>
            <p:blipFill rotWithShape="1">
              <a:blip r:embed="rId1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53" name="Google Shape;1853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54" name="Google Shape;1854;p38"/>
            <p:cNvGrpSpPr/>
            <p:nvPr/>
          </p:nvGrpSpPr>
          <p:grpSpPr>
            <a:xfrm>
              <a:off x="3672763" y="5066471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855" name="Google Shape;1855;p38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56" name="Google Shape;1856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57" name="Google Shape;1857;p38"/>
            <p:cNvGrpSpPr/>
            <p:nvPr/>
          </p:nvGrpSpPr>
          <p:grpSpPr>
            <a:xfrm>
              <a:off x="4021006" y="5458468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858" name="Google Shape;1858;p38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59" name="Google Shape;1859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60" name="Google Shape;1860;p38"/>
            <p:cNvGrpSpPr/>
            <p:nvPr/>
          </p:nvGrpSpPr>
          <p:grpSpPr>
            <a:xfrm>
              <a:off x="4497369" y="5621013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861" name="Google Shape;1861;p38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62" name="Google Shape;1862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63" name="Google Shape;1863;p38"/>
            <p:cNvGrpSpPr/>
            <p:nvPr/>
          </p:nvGrpSpPr>
          <p:grpSpPr>
            <a:xfrm>
              <a:off x="6540201" y="4989491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64" name="Google Shape;1864;p38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65" name="Google Shape;1865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66" name="Google Shape;1866;p38"/>
            <p:cNvGrpSpPr/>
            <p:nvPr/>
          </p:nvGrpSpPr>
          <p:grpSpPr>
            <a:xfrm>
              <a:off x="6806634" y="5408440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67" name="Google Shape;1867;p38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68" name="Google Shape;1868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69" name="Google Shape;1869;p38"/>
            <p:cNvGrpSpPr/>
            <p:nvPr/>
          </p:nvGrpSpPr>
          <p:grpSpPr>
            <a:xfrm>
              <a:off x="4660278" y="6076744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870" name="Google Shape;1870;p38"/>
              <p:cNvPicPr preferRelativeResize="0"/>
              <p:nvPr/>
            </p:nvPicPr>
            <p:blipFill rotWithShape="1">
              <a:blip r:embed="rId1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71" name="Google Shape;1871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72" name="Google Shape;1872;p38"/>
            <p:cNvGrpSpPr/>
            <p:nvPr/>
          </p:nvGrpSpPr>
          <p:grpSpPr>
            <a:xfrm>
              <a:off x="4197559" y="6001328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873" name="Google Shape;1873;p38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74" name="Google Shape;1874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75" name="Google Shape;1875;p38"/>
            <p:cNvGrpSpPr/>
            <p:nvPr/>
          </p:nvGrpSpPr>
          <p:grpSpPr>
            <a:xfrm>
              <a:off x="7678928" y="4602723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76" name="Google Shape;1876;p38"/>
              <p:cNvPicPr preferRelativeResize="0"/>
              <p:nvPr/>
            </p:nvPicPr>
            <p:blipFill rotWithShape="1">
              <a:blip r:embed="rId1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77" name="Google Shape;1877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78" name="Google Shape;1878;p38"/>
            <p:cNvGrpSpPr/>
            <p:nvPr/>
          </p:nvGrpSpPr>
          <p:grpSpPr>
            <a:xfrm>
              <a:off x="7302710" y="4602722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79" name="Google Shape;1879;p38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80" name="Google Shape;1880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81" name="Google Shape;1881;p38"/>
            <p:cNvGrpSpPr/>
            <p:nvPr/>
          </p:nvGrpSpPr>
          <p:grpSpPr>
            <a:xfrm>
              <a:off x="7517527" y="4975038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82" name="Google Shape;1882;p38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83" name="Google Shape;1883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84" name="Google Shape;1884;p38"/>
            <p:cNvGrpSpPr/>
            <p:nvPr/>
          </p:nvGrpSpPr>
          <p:grpSpPr>
            <a:xfrm>
              <a:off x="7712478" y="5420208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85" name="Google Shape;1885;p38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86" name="Google Shape;1886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87" name="Google Shape;1887;p38"/>
            <p:cNvGrpSpPr/>
            <p:nvPr/>
          </p:nvGrpSpPr>
          <p:grpSpPr>
            <a:xfrm>
              <a:off x="7244526" y="5457082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88" name="Google Shape;1888;p38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89" name="Google Shape;1889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90" name="Google Shape;1890;p38"/>
            <p:cNvGrpSpPr/>
            <p:nvPr/>
          </p:nvGrpSpPr>
          <p:grpSpPr>
            <a:xfrm>
              <a:off x="5482324" y="4609595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91" name="Google Shape;1891;p38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92" name="Google Shape;1892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93" name="Google Shape;1893;p38"/>
            <p:cNvGrpSpPr/>
            <p:nvPr/>
          </p:nvGrpSpPr>
          <p:grpSpPr>
            <a:xfrm>
              <a:off x="5078017" y="4667685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94" name="Google Shape;1894;p38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95" name="Google Shape;1895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96" name="Google Shape;1896;p38"/>
            <p:cNvGrpSpPr/>
            <p:nvPr/>
          </p:nvGrpSpPr>
          <p:grpSpPr>
            <a:xfrm>
              <a:off x="5009485" y="5174377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897" name="Google Shape;1897;p38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98" name="Google Shape;1898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899" name="Google Shape;1899;p38"/>
            <p:cNvGrpSpPr/>
            <p:nvPr/>
          </p:nvGrpSpPr>
          <p:grpSpPr>
            <a:xfrm>
              <a:off x="5256613" y="5503120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900" name="Google Shape;1900;p38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01" name="Google Shape;1901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902" name="Google Shape;1902;p38"/>
            <p:cNvGrpSpPr/>
            <p:nvPr/>
          </p:nvGrpSpPr>
          <p:grpSpPr>
            <a:xfrm>
              <a:off x="6128907" y="4697403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903" name="Google Shape;1903;p38"/>
              <p:cNvPicPr preferRelativeResize="0"/>
              <p:nvPr/>
            </p:nvPicPr>
            <p:blipFill rotWithShape="1">
              <a:blip r:embed="rId1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04" name="Google Shape;1904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905" name="Google Shape;1905;p38"/>
            <p:cNvGrpSpPr/>
            <p:nvPr/>
          </p:nvGrpSpPr>
          <p:grpSpPr>
            <a:xfrm>
              <a:off x="5752689" y="4697402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906" name="Google Shape;1906;p38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07" name="Google Shape;1907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908" name="Google Shape;1908;p38"/>
            <p:cNvGrpSpPr/>
            <p:nvPr/>
          </p:nvGrpSpPr>
          <p:grpSpPr>
            <a:xfrm>
              <a:off x="5967505" y="5069718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909" name="Google Shape;1909;p38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10" name="Google Shape;1910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911" name="Google Shape;1911;p38"/>
            <p:cNvGrpSpPr/>
            <p:nvPr/>
          </p:nvGrpSpPr>
          <p:grpSpPr>
            <a:xfrm>
              <a:off x="6266809" y="5432561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912" name="Google Shape;1912;p38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13" name="Google Shape;1913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914" name="Google Shape;1914;p38"/>
            <p:cNvGrpSpPr/>
            <p:nvPr/>
          </p:nvGrpSpPr>
          <p:grpSpPr>
            <a:xfrm>
              <a:off x="5715255" y="5348544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1915" name="Google Shape;1915;p38"/>
              <p:cNvPicPr preferRelativeResize="0"/>
              <p:nvPr/>
            </p:nvPicPr>
            <p:blipFill rotWithShape="1">
              <a:blip r:embed="rId1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16" name="Google Shape;1916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917" name="Google Shape;1917;p38"/>
            <p:cNvGrpSpPr/>
            <p:nvPr/>
          </p:nvGrpSpPr>
          <p:grpSpPr>
            <a:xfrm>
              <a:off x="3597857" y="5445344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918" name="Google Shape;1918;p38"/>
              <p:cNvPicPr preferRelativeResize="0"/>
              <p:nvPr/>
            </p:nvPicPr>
            <p:blipFill rotWithShape="1">
              <a:blip r:embed="rId13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19" name="Google Shape;1919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920" name="Google Shape;1920;p38"/>
            <p:cNvGrpSpPr/>
            <p:nvPr/>
          </p:nvGrpSpPr>
          <p:grpSpPr>
            <a:xfrm>
              <a:off x="3771971" y="5963995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1921" name="Google Shape;1921;p38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22" name="Google Shape;1922;p38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cxnSp>
        <p:nvCxnSpPr>
          <p:cNvPr id="1923" name="Google Shape;1923;p38"/>
          <p:cNvCxnSpPr/>
          <p:nvPr/>
        </p:nvCxnSpPr>
        <p:spPr>
          <a:xfrm>
            <a:off x="571723" y="3699785"/>
            <a:ext cx="3580420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4" name="Google Shape;1924;p38"/>
          <p:cNvSpPr txBox="1"/>
          <p:nvPr/>
        </p:nvSpPr>
        <p:spPr>
          <a:xfrm>
            <a:off x="87254" y="1300425"/>
            <a:ext cx="457760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הָיוּ אַרְבַּע דַּרְגוֹת בַּקִּרְבָה אֶל ה' בְּמַתַּן תּוֹרָה: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עָלָה לְרֹאשׁ הָהָר.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אַהֲרֹן עָמַד בְּאֶמְצַע הָהָר.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הַכֹּהֲנִים עָמְדוּ בְּתַחְתִּית הָהָר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עַד הַגְּבוּל שֶׁסִּמֵּן לָהֶם מֹשֶׁה,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מֵאֲחוֹרֵיהֶם הָיָה הַגְּבוּל שֶׁל בְּנֵי יִשְׂרָאֵל.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מִסָּבִיב לָהָר עָמְדוּ בְּנֵי יִשְׂרָאֵל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עַד הַגְּבוּל שֶׁסִּמֵּן לָהֶם מֹשֶׁה.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5" name="Google Shape;1925;p38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6" name="Google Shape;1926;p38"/>
          <p:cNvGrpSpPr/>
          <p:nvPr/>
        </p:nvGrpSpPr>
        <p:grpSpPr>
          <a:xfrm>
            <a:off x="8978036" y="4777516"/>
            <a:ext cx="3363522" cy="2006781"/>
            <a:chOff x="8381669" y="4530531"/>
            <a:chExt cx="4093616" cy="2376325"/>
          </a:xfrm>
        </p:grpSpPr>
        <p:pic>
          <p:nvPicPr>
            <p:cNvPr id="1927" name="Google Shape;1927;p38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9767415" y="4688065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8" name="Google Shape;1928;p38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0370017" y="4530531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9" name="Google Shape;1929;p3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11004109" y="4731429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0" name="Google Shape;1930;p3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11630450" y="4642269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1" name="Google Shape;1931;p38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0651338" y="4975038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2" name="Google Shape;1932;p3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10083502" y="4882748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3" name="Google Shape;1933;p38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9699210" y="5224782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4" name="Google Shape;1934;p3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10403567" y="5261227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5" name="Google Shape;1935;p38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1317280" y="4953606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6" name="Google Shape;1936;p3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11146671" y="5263086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7" name="Google Shape;1937;p38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1743463" y="5254081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8" name="Google Shape;1938;p3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11357198" y="5476908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9" name="Google Shape;1939;p3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10716488" y="5528973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0" name="Google Shape;1940;p38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9979006" y="5471232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1" name="Google Shape;1941;p38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8449874" y="5216518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2" name="Google Shape;1942;p38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9069483" y="5269393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3" name="Google Shape;1943;p38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9333797" y="5503491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4" name="Google Shape;1944;p3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8765961" y="5411202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5" name="Google Shape;1945;p38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8381669" y="5753235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6" name="Google Shape;1946;p38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9086026" y="5789680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7" name="Google Shape;1947;p38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8698137" y="5799545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8" name="Google Shape;1948;p38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9482659" y="5885139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p39"/>
          <p:cNvSpPr/>
          <p:nvPr/>
        </p:nvSpPr>
        <p:spPr>
          <a:xfrm>
            <a:off x="265043" y="185530"/>
            <a:ext cx="11661914" cy="979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54" name="Google Shape;1954;p39"/>
          <p:cNvSpPr/>
          <p:nvPr/>
        </p:nvSpPr>
        <p:spPr>
          <a:xfrm>
            <a:off x="397565" y="243126"/>
            <a:ext cx="11396870" cy="846137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55" name="Google Shape;1955;p39"/>
          <p:cNvSpPr txBox="1"/>
          <p:nvPr/>
        </p:nvSpPr>
        <p:spPr>
          <a:xfrm>
            <a:off x="369775" y="229728"/>
            <a:ext cx="11396870" cy="900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iw-IL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וְכָל־הָעָם֩ רֹאִ֨ים אֶת־הַקּוֹלֹ֜ת וְאֶת־הַלַּפִּידִ֗ם וְאֵת֙ ק֣וֹל הַשֹּׁפָ֔ר וְאֶת־הָהָ֖ר עָשֵׁ֑ן וַיַּ֤רְא הָעָם֙ וַיָּנֻ֔עוּ וַיַּֽעַמְד֖וּ מֵֽרָחֹֽק: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iw-IL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וַיֹּֽאמְרוּ֙ אֶל־משֶׁ֔ה דַּבֶּר־אַתָּ֥ה עִמָּ֖נוּ וְנִשְׁמָ֑עָה וְאַל־יְדַבֵּ֥ר עִמָּ֛נוּ אֱלֹקִים פֶּן־נָמֽוּת: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iw-IL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וַיֹּ֨אמֶר משֶׁ֣ה אֶל־הָעָם אַל־תִּירָ֒אוּ֒ כִּ֗י לְבַֽעֲבוּר֙ נַסּ֣וֹת אֶתְכֶ֔ם בָּ֖א הָֽאֱלֹקִים וּבַֽעֲב֗וּר תִּֽהְיֶ֧ה יִרְאָת֛וֹ עַל־פְּנֵיכֶ֖ם לְבִלְתִּ֥י תֶֽחֱטָֽאוּ: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6" name="Google Shape;1956;p39"/>
          <p:cNvGrpSpPr/>
          <p:nvPr/>
        </p:nvGrpSpPr>
        <p:grpSpPr>
          <a:xfrm>
            <a:off x="-6943900" y="2835664"/>
            <a:ext cx="26796330" cy="4041356"/>
            <a:chOff x="-10377583" y="2853220"/>
            <a:chExt cx="26796330" cy="4041356"/>
          </a:xfrm>
        </p:grpSpPr>
        <p:sp>
          <p:nvSpPr>
            <p:cNvPr id="1957" name="Google Shape;1957;p39"/>
            <p:cNvSpPr/>
            <p:nvPr/>
          </p:nvSpPr>
          <p:spPr>
            <a:xfrm flipH="1">
              <a:off x="2964562" y="2853220"/>
              <a:ext cx="13454185" cy="4041356"/>
            </a:xfrm>
            <a:custGeom>
              <a:rect b="b" l="l" r="r" t="t"/>
              <a:pathLst>
                <a:path extrusionOk="0" h="2830285" w="11625943">
                  <a:moveTo>
                    <a:pt x="116114" y="2801257"/>
                  </a:moveTo>
                  <a:lnTo>
                    <a:pt x="11625943" y="2830285"/>
                  </a:lnTo>
                  <a:lnTo>
                    <a:pt x="11582400" y="0"/>
                  </a:lnTo>
                  <a:lnTo>
                    <a:pt x="11379200" y="29028"/>
                  </a:lnTo>
                  <a:cubicBezTo>
                    <a:pt x="10975872" y="73844"/>
                    <a:pt x="11478333" y="29028"/>
                    <a:pt x="11146971" y="29028"/>
                  </a:cubicBezTo>
                  <a:cubicBezTo>
                    <a:pt x="11040423" y="29028"/>
                    <a:pt x="10934095" y="38705"/>
                    <a:pt x="10827657" y="43543"/>
                  </a:cubicBezTo>
                  <a:lnTo>
                    <a:pt x="10769600" y="130628"/>
                  </a:lnTo>
                  <a:lnTo>
                    <a:pt x="10740571" y="174171"/>
                  </a:lnTo>
                  <a:cubicBezTo>
                    <a:pt x="10735733" y="188685"/>
                    <a:pt x="10735614" y="205767"/>
                    <a:pt x="10726057" y="217714"/>
                  </a:cubicBezTo>
                  <a:cubicBezTo>
                    <a:pt x="10698326" y="252378"/>
                    <a:pt x="10674030" y="243728"/>
                    <a:pt x="10638971" y="261257"/>
                  </a:cubicBezTo>
                  <a:cubicBezTo>
                    <a:pt x="10623369" y="269058"/>
                    <a:pt x="10611977" y="284769"/>
                    <a:pt x="10595428" y="290285"/>
                  </a:cubicBezTo>
                  <a:cubicBezTo>
                    <a:pt x="10567509" y="299591"/>
                    <a:pt x="10537071" y="298416"/>
                    <a:pt x="10508343" y="304800"/>
                  </a:cubicBezTo>
                  <a:cubicBezTo>
                    <a:pt x="10493408" y="308119"/>
                    <a:pt x="10479314" y="314476"/>
                    <a:pt x="10464800" y="319314"/>
                  </a:cubicBezTo>
                  <a:cubicBezTo>
                    <a:pt x="10450286" y="328990"/>
                    <a:pt x="10437291" y="341471"/>
                    <a:pt x="10421257" y="348343"/>
                  </a:cubicBezTo>
                  <a:cubicBezTo>
                    <a:pt x="10402922" y="356201"/>
                    <a:pt x="10379798" y="351792"/>
                    <a:pt x="10363200" y="362857"/>
                  </a:cubicBezTo>
                  <a:cubicBezTo>
                    <a:pt x="10348686" y="372533"/>
                    <a:pt x="10343416" y="391607"/>
                    <a:pt x="10334171" y="406400"/>
                  </a:cubicBezTo>
                  <a:cubicBezTo>
                    <a:pt x="10319219" y="430322"/>
                    <a:pt x="10306277" y="455498"/>
                    <a:pt x="10290628" y="478971"/>
                  </a:cubicBezTo>
                  <a:cubicBezTo>
                    <a:pt x="10259467" y="525712"/>
                    <a:pt x="10244027" y="535123"/>
                    <a:pt x="10218057" y="580571"/>
                  </a:cubicBezTo>
                  <a:cubicBezTo>
                    <a:pt x="10207322" y="599357"/>
                    <a:pt x="10200495" y="620280"/>
                    <a:pt x="10189028" y="638628"/>
                  </a:cubicBezTo>
                  <a:cubicBezTo>
                    <a:pt x="10172588" y="664932"/>
                    <a:pt x="10131812" y="709517"/>
                    <a:pt x="10116457" y="740228"/>
                  </a:cubicBezTo>
                  <a:cubicBezTo>
                    <a:pt x="10109615" y="753912"/>
                    <a:pt x="10107970" y="769709"/>
                    <a:pt x="10101943" y="783771"/>
                  </a:cubicBezTo>
                  <a:cubicBezTo>
                    <a:pt x="10093420" y="803658"/>
                    <a:pt x="10082590" y="822476"/>
                    <a:pt x="10072914" y="841828"/>
                  </a:cubicBezTo>
                  <a:cubicBezTo>
                    <a:pt x="10053370" y="959097"/>
                    <a:pt x="10067706" y="900995"/>
                    <a:pt x="10029371" y="1016000"/>
                  </a:cubicBezTo>
                  <a:lnTo>
                    <a:pt x="10029371" y="1016000"/>
                  </a:lnTo>
                  <a:cubicBezTo>
                    <a:pt x="10008856" y="1118578"/>
                    <a:pt x="10022659" y="1065164"/>
                    <a:pt x="9985828" y="1175657"/>
                  </a:cubicBezTo>
                  <a:lnTo>
                    <a:pt x="9942285" y="1306285"/>
                  </a:lnTo>
                  <a:cubicBezTo>
                    <a:pt x="9937447" y="1320799"/>
                    <a:pt x="9930771" y="1334826"/>
                    <a:pt x="9927771" y="1349828"/>
                  </a:cubicBezTo>
                  <a:cubicBezTo>
                    <a:pt x="9910257" y="1437402"/>
                    <a:pt x="9921058" y="1398996"/>
                    <a:pt x="9898743" y="1465943"/>
                  </a:cubicBezTo>
                  <a:cubicBezTo>
                    <a:pt x="9894813" y="1536681"/>
                    <a:pt x="9894444" y="1715364"/>
                    <a:pt x="9869714" y="1814285"/>
                  </a:cubicBezTo>
                  <a:cubicBezTo>
                    <a:pt x="9862293" y="1843970"/>
                    <a:pt x="9857658" y="1875911"/>
                    <a:pt x="9840685" y="1901371"/>
                  </a:cubicBezTo>
                  <a:cubicBezTo>
                    <a:pt x="9831009" y="1915885"/>
                    <a:pt x="9819458" y="1929312"/>
                    <a:pt x="9811657" y="1944914"/>
                  </a:cubicBezTo>
                  <a:cubicBezTo>
                    <a:pt x="9774705" y="2018820"/>
                    <a:pt x="9828899" y="2025344"/>
                    <a:pt x="9710057" y="2104571"/>
                  </a:cubicBezTo>
                  <a:cubicBezTo>
                    <a:pt x="9435487" y="2287617"/>
                    <a:pt x="9732704" y="2100505"/>
                    <a:pt x="9579428" y="2177143"/>
                  </a:cubicBezTo>
                  <a:cubicBezTo>
                    <a:pt x="9510882" y="2211416"/>
                    <a:pt x="9559321" y="2214684"/>
                    <a:pt x="9463314" y="2220685"/>
                  </a:cubicBezTo>
                  <a:cubicBezTo>
                    <a:pt x="9332850" y="2228839"/>
                    <a:pt x="9202057" y="2230362"/>
                    <a:pt x="9071428" y="2235200"/>
                  </a:cubicBezTo>
                  <a:cubicBezTo>
                    <a:pt x="9042277" y="2254634"/>
                    <a:pt x="9003306" y="2283213"/>
                    <a:pt x="8969828" y="2293257"/>
                  </a:cubicBezTo>
                  <a:cubicBezTo>
                    <a:pt x="8931505" y="2304754"/>
                    <a:pt x="8775064" y="2319735"/>
                    <a:pt x="8752114" y="2322285"/>
                  </a:cubicBezTo>
                  <a:cubicBezTo>
                    <a:pt x="8651748" y="2355742"/>
                    <a:pt x="8729736" y="2333556"/>
                    <a:pt x="8534400" y="2351314"/>
                  </a:cubicBezTo>
                  <a:cubicBezTo>
                    <a:pt x="8240930" y="2377993"/>
                    <a:pt x="8551282" y="2355701"/>
                    <a:pt x="8157028" y="2380343"/>
                  </a:cubicBezTo>
                  <a:cubicBezTo>
                    <a:pt x="8014637" y="2415940"/>
                    <a:pt x="8205878" y="2371291"/>
                    <a:pt x="7939314" y="2409371"/>
                  </a:cubicBezTo>
                  <a:cubicBezTo>
                    <a:pt x="7924168" y="2411535"/>
                    <a:pt x="7910917" y="2421721"/>
                    <a:pt x="7895771" y="2423885"/>
                  </a:cubicBezTo>
                  <a:cubicBezTo>
                    <a:pt x="7842870" y="2431442"/>
                    <a:pt x="7789368" y="2433962"/>
                    <a:pt x="7736114" y="2438400"/>
                  </a:cubicBezTo>
                  <a:lnTo>
                    <a:pt x="7373257" y="2467428"/>
                  </a:lnTo>
                  <a:cubicBezTo>
                    <a:pt x="7358743" y="2472266"/>
                    <a:pt x="7344716" y="2478942"/>
                    <a:pt x="7329714" y="2481943"/>
                  </a:cubicBezTo>
                  <a:cubicBezTo>
                    <a:pt x="7277942" y="2492297"/>
                    <a:pt x="7142762" y="2505940"/>
                    <a:pt x="7097485" y="2510971"/>
                  </a:cubicBezTo>
                  <a:lnTo>
                    <a:pt x="6371771" y="2496457"/>
                  </a:lnTo>
                  <a:cubicBezTo>
                    <a:pt x="6347118" y="2495561"/>
                    <a:pt x="6323000" y="2488434"/>
                    <a:pt x="6299200" y="2481943"/>
                  </a:cubicBezTo>
                  <a:cubicBezTo>
                    <a:pt x="6269679" y="2473892"/>
                    <a:pt x="6212114" y="2452914"/>
                    <a:pt x="6212114" y="2452914"/>
                  </a:cubicBezTo>
                  <a:cubicBezTo>
                    <a:pt x="6202438" y="2438400"/>
                    <a:pt x="6196707" y="2420268"/>
                    <a:pt x="6183085" y="2409371"/>
                  </a:cubicBezTo>
                  <a:cubicBezTo>
                    <a:pt x="6171138" y="2399814"/>
                    <a:pt x="6153227" y="2401699"/>
                    <a:pt x="6139543" y="2394857"/>
                  </a:cubicBezTo>
                  <a:cubicBezTo>
                    <a:pt x="6123941" y="2387056"/>
                    <a:pt x="6110514" y="2375504"/>
                    <a:pt x="6096000" y="2365828"/>
                  </a:cubicBezTo>
                  <a:lnTo>
                    <a:pt x="5631543" y="2394857"/>
                  </a:lnTo>
                  <a:cubicBezTo>
                    <a:pt x="5606954" y="2396851"/>
                    <a:pt x="5583641" y="2409371"/>
                    <a:pt x="5558971" y="2409371"/>
                  </a:cubicBezTo>
                  <a:cubicBezTo>
                    <a:pt x="5384732" y="2409371"/>
                    <a:pt x="5210670" y="2397810"/>
                    <a:pt x="5036457" y="2394857"/>
                  </a:cubicBezTo>
                  <a:lnTo>
                    <a:pt x="3846285" y="2380343"/>
                  </a:lnTo>
                  <a:cubicBezTo>
                    <a:pt x="3564627" y="2345134"/>
                    <a:pt x="3758086" y="2363330"/>
                    <a:pt x="3222171" y="2380343"/>
                  </a:cubicBezTo>
                  <a:lnTo>
                    <a:pt x="2815771" y="2394857"/>
                  </a:lnTo>
                  <a:cubicBezTo>
                    <a:pt x="2541247" y="2463487"/>
                    <a:pt x="2832747" y="2394709"/>
                    <a:pt x="2104571" y="2438400"/>
                  </a:cubicBezTo>
                  <a:cubicBezTo>
                    <a:pt x="2079946" y="2439878"/>
                    <a:pt x="2056421" y="2449425"/>
                    <a:pt x="2032000" y="2452914"/>
                  </a:cubicBezTo>
                  <a:cubicBezTo>
                    <a:pt x="1988629" y="2459110"/>
                    <a:pt x="1944914" y="2462590"/>
                    <a:pt x="1901371" y="2467428"/>
                  </a:cubicBezTo>
                  <a:lnTo>
                    <a:pt x="493485" y="2452914"/>
                  </a:lnTo>
                  <a:cubicBezTo>
                    <a:pt x="58536" y="2445216"/>
                    <a:pt x="452260" y="2423708"/>
                    <a:pt x="72571" y="2452914"/>
                  </a:cubicBezTo>
                  <a:cubicBezTo>
                    <a:pt x="67733" y="2506133"/>
                    <a:pt x="69254" y="2560319"/>
                    <a:pt x="58057" y="2612571"/>
                  </a:cubicBezTo>
                  <a:cubicBezTo>
                    <a:pt x="54402" y="2629628"/>
                    <a:pt x="36113" y="2640173"/>
                    <a:pt x="29028" y="2656114"/>
                  </a:cubicBezTo>
                  <a:cubicBezTo>
                    <a:pt x="16601" y="2684076"/>
                    <a:pt x="0" y="2743200"/>
                    <a:pt x="0" y="2743200"/>
                  </a:cubicBezTo>
                  <a:cubicBezTo>
                    <a:pt x="14514" y="2748038"/>
                    <a:pt x="29859" y="2750872"/>
                    <a:pt x="43543" y="2757714"/>
                  </a:cubicBezTo>
                  <a:cubicBezTo>
                    <a:pt x="112335" y="2792111"/>
                    <a:pt x="60100" y="2786743"/>
                    <a:pt x="116114" y="2801257"/>
                  </a:cubicBezTo>
                  <a:close/>
                </a:path>
              </a:pathLst>
            </a:custGeom>
            <a:solidFill>
              <a:srgbClr val="F5BD7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58" name="Google Shape;1958;p39"/>
            <p:cNvSpPr/>
            <p:nvPr/>
          </p:nvSpPr>
          <p:spPr>
            <a:xfrm>
              <a:off x="-10377583" y="2853220"/>
              <a:ext cx="13454185" cy="4041356"/>
            </a:xfrm>
            <a:custGeom>
              <a:rect b="b" l="l" r="r" t="t"/>
              <a:pathLst>
                <a:path extrusionOk="0" h="2830285" w="11625943">
                  <a:moveTo>
                    <a:pt x="116114" y="2801257"/>
                  </a:moveTo>
                  <a:lnTo>
                    <a:pt x="11625943" y="2830285"/>
                  </a:lnTo>
                  <a:lnTo>
                    <a:pt x="11582400" y="0"/>
                  </a:lnTo>
                  <a:lnTo>
                    <a:pt x="11379200" y="29028"/>
                  </a:lnTo>
                  <a:cubicBezTo>
                    <a:pt x="10975872" y="73844"/>
                    <a:pt x="11478333" y="29028"/>
                    <a:pt x="11146971" y="29028"/>
                  </a:cubicBezTo>
                  <a:cubicBezTo>
                    <a:pt x="11040423" y="29028"/>
                    <a:pt x="10934095" y="38705"/>
                    <a:pt x="10827657" y="43543"/>
                  </a:cubicBezTo>
                  <a:lnTo>
                    <a:pt x="10769600" y="130628"/>
                  </a:lnTo>
                  <a:lnTo>
                    <a:pt x="10740571" y="174171"/>
                  </a:lnTo>
                  <a:cubicBezTo>
                    <a:pt x="10735733" y="188685"/>
                    <a:pt x="10735614" y="205767"/>
                    <a:pt x="10726057" y="217714"/>
                  </a:cubicBezTo>
                  <a:cubicBezTo>
                    <a:pt x="10698326" y="252378"/>
                    <a:pt x="10674030" y="243728"/>
                    <a:pt x="10638971" y="261257"/>
                  </a:cubicBezTo>
                  <a:cubicBezTo>
                    <a:pt x="10623369" y="269058"/>
                    <a:pt x="10611977" y="284769"/>
                    <a:pt x="10595428" y="290285"/>
                  </a:cubicBezTo>
                  <a:cubicBezTo>
                    <a:pt x="10567509" y="299591"/>
                    <a:pt x="10537071" y="298416"/>
                    <a:pt x="10508343" y="304800"/>
                  </a:cubicBezTo>
                  <a:cubicBezTo>
                    <a:pt x="10493408" y="308119"/>
                    <a:pt x="10479314" y="314476"/>
                    <a:pt x="10464800" y="319314"/>
                  </a:cubicBezTo>
                  <a:cubicBezTo>
                    <a:pt x="10450286" y="328990"/>
                    <a:pt x="10437291" y="341471"/>
                    <a:pt x="10421257" y="348343"/>
                  </a:cubicBezTo>
                  <a:cubicBezTo>
                    <a:pt x="10402922" y="356201"/>
                    <a:pt x="10379798" y="351792"/>
                    <a:pt x="10363200" y="362857"/>
                  </a:cubicBezTo>
                  <a:cubicBezTo>
                    <a:pt x="10348686" y="372533"/>
                    <a:pt x="10343416" y="391607"/>
                    <a:pt x="10334171" y="406400"/>
                  </a:cubicBezTo>
                  <a:cubicBezTo>
                    <a:pt x="10319219" y="430322"/>
                    <a:pt x="10306277" y="455498"/>
                    <a:pt x="10290628" y="478971"/>
                  </a:cubicBezTo>
                  <a:cubicBezTo>
                    <a:pt x="10259467" y="525712"/>
                    <a:pt x="10244027" y="535123"/>
                    <a:pt x="10218057" y="580571"/>
                  </a:cubicBezTo>
                  <a:cubicBezTo>
                    <a:pt x="10207322" y="599357"/>
                    <a:pt x="10200495" y="620280"/>
                    <a:pt x="10189028" y="638628"/>
                  </a:cubicBezTo>
                  <a:cubicBezTo>
                    <a:pt x="10172588" y="664932"/>
                    <a:pt x="10131812" y="709517"/>
                    <a:pt x="10116457" y="740228"/>
                  </a:cubicBezTo>
                  <a:cubicBezTo>
                    <a:pt x="10109615" y="753912"/>
                    <a:pt x="10107970" y="769709"/>
                    <a:pt x="10101943" y="783771"/>
                  </a:cubicBezTo>
                  <a:cubicBezTo>
                    <a:pt x="10093420" y="803658"/>
                    <a:pt x="10082590" y="822476"/>
                    <a:pt x="10072914" y="841828"/>
                  </a:cubicBezTo>
                  <a:cubicBezTo>
                    <a:pt x="10053370" y="959097"/>
                    <a:pt x="10067706" y="900995"/>
                    <a:pt x="10029371" y="1016000"/>
                  </a:cubicBezTo>
                  <a:lnTo>
                    <a:pt x="10029371" y="1016000"/>
                  </a:lnTo>
                  <a:cubicBezTo>
                    <a:pt x="10008856" y="1118578"/>
                    <a:pt x="10022659" y="1065164"/>
                    <a:pt x="9985828" y="1175657"/>
                  </a:cubicBezTo>
                  <a:lnTo>
                    <a:pt x="9942285" y="1306285"/>
                  </a:lnTo>
                  <a:cubicBezTo>
                    <a:pt x="9937447" y="1320799"/>
                    <a:pt x="9930771" y="1334826"/>
                    <a:pt x="9927771" y="1349828"/>
                  </a:cubicBezTo>
                  <a:cubicBezTo>
                    <a:pt x="9910257" y="1437402"/>
                    <a:pt x="9921058" y="1398996"/>
                    <a:pt x="9898743" y="1465943"/>
                  </a:cubicBezTo>
                  <a:cubicBezTo>
                    <a:pt x="9894813" y="1536681"/>
                    <a:pt x="9894444" y="1715364"/>
                    <a:pt x="9869714" y="1814285"/>
                  </a:cubicBezTo>
                  <a:cubicBezTo>
                    <a:pt x="9862293" y="1843970"/>
                    <a:pt x="9857658" y="1875911"/>
                    <a:pt x="9840685" y="1901371"/>
                  </a:cubicBezTo>
                  <a:cubicBezTo>
                    <a:pt x="9831009" y="1915885"/>
                    <a:pt x="9819458" y="1929312"/>
                    <a:pt x="9811657" y="1944914"/>
                  </a:cubicBezTo>
                  <a:cubicBezTo>
                    <a:pt x="9774705" y="2018820"/>
                    <a:pt x="9828899" y="2025344"/>
                    <a:pt x="9710057" y="2104571"/>
                  </a:cubicBezTo>
                  <a:cubicBezTo>
                    <a:pt x="9435487" y="2287617"/>
                    <a:pt x="9732704" y="2100505"/>
                    <a:pt x="9579428" y="2177143"/>
                  </a:cubicBezTo>
                  <a:cubicBezTo>
                    <a:pt x="9510882" y="2211416"/>
                    <a:pt x="9559321" y="2214684"/>
                    <a:pt x="9463314" y="2220685"/>
                  </a:cubicBezTo>
                  <a:cubicBezTo>
                    <a:pt x="9332850" y="2228839"/>
                    <a:pt x="9202057" y="2230362"/>
                    <a:pt x="9071428" y="2235200"/>
                  </a:cubicBezTo>
                  <a:cubicBezTo>
                    <a:pt x="9042277" y="2254634"/>
                    <a:pt x="9003306" y="2283213"/>
                    <a:pt x="8969828" y="2293257"/>
                  </a:cubicBezTo>
                  <a:cubicBezTo>
                    <a:pt x="8931505" y="2304754"/>
                    <a:pt x="8775064" y="2319735"/>
                    <a:pt x="8752114" y="2322285"/>
                  </a:cubicBezTo>
                  <a:cubicBezTo>
                    <a:pt x="8651748" y="2355742"/>
                    <a:pt x="8729736" y="2333556"/>
                    <a:pt x="8534400" y="2351314"/>
                  </a:cubicBezTo>
                  <a:cubicBezTo>
                    <a:pt x="8240930" y="2377993"/>
                    <a:pt x="8551282" y="2355701"/>
                    <a:pt x="8157028" y="2380343"/>
                  </a:cubicBezTo>
                  <a:cubicBezTo>
                    <a:pt x="8014637" y="2415940"/>
                    <a:pt x="8205878" y="2371291"/>
                    <a:pt x="7939314" y="2409371"/>
                  </a:cubicBezTo>
                  <a:cubicBezTo>
                    <a:pt x="7924168" y="2411535"/>
                    <a:pt x="7910917" y="2421721"/>
                    <a:pt x="7895771" y="2423885"/>
                  </a:cubicBezTo>
                  <a:cubicBezTo>
                    <a:pt x="7842870" y="2431442"/>
                    <a:pt x="7789368" y="2433962"/>
                    <a:pt x="7736114" y="2438400"/>
                  </a:cubicBezTo>
                  <a:lnTo>
                    <a:pt x="7373257" y="2467428"/>
                  </a:lnTo>
                  <a:cubicBezTo>
                    <a:pt x="7358743" y="2472266"/>
                    <a:pt x="7344716" y="2478942"/>
                    <a:pt x="7329714" y="2481943"/>
                  </a:cubicBezTo>
                  <a:cubicBezTo>
                    <a:pt x="7277942" y="2492297"/>
                    <a:pt x="7142762" y="2505940"/>
                    <a:pt x="7097485" y="2510971"/>
                  </a:cubicBezTo>
                  <a:lnTo>
                    <a:pt x="6371771" y="2496457"/>
                  </a:lnTo>
                  <a:cubicBezTo>
                    <a:pt x="6347118" y="2495561"/>
                    <a:pt x="6323000" y="2488434"/>
                    <a:pt x="6299200" y="2481943"/>
                  </a:cubicBezTo>
                  <a:cubicBezTo>
                    <a:pt x="6269679" y="2473892"/>
                    <a:pt x="6212114" y="2452914"/>
                    <a:pt x="6212114" y="2452914"/>
                  </a:cubicBezTo>
                  <a:cubicBezTo>
                    <a:pt x="6202438" y="2438400"/>
                    <a:pt x="6196707" y="2420268"/>
                    <a:pt x="6183085" y="2409371"/>
                  </a:cubicBezTo>
                  <a:cubicBezTo>
                    <a:pt x="6171138" y="2399814"/>
                    <a:pt x="6153227" y="2401699"/>
                    <a:pt x="6139543" y="2394857"/>
                  </a:cubicBezTo>
                  <a:cubicBezTo>
                    <a:pt x="6123941" y="2387056"/>
                    <a:pt x="6110514" y="2375504"/>
                    <a:pt x="6096000" y="2365828"/>
                  </a:cubicBezTo>
                  <a:lnTo>
                    <a:pt x="5631543" y="2394857"/>
                  </a:lnTo>
                  <a:cubicBezTo>
                    <a:pt x="5606954" y="2396851"/>
                    <a:pt x="5583641" y="2409371"/>
                    <a:pt x="5558971" y="2409371"/>
                  </a:cubicBezTo>
                  <a:cubicBezTo>
                    <a:pt x="5384732" y="2409371"/>
                    <a:pt x="5210670" y="2397810"/>
                    <a:pt x="5036457" y="2394857"/>
                  </a:cubicBezTo>
                  <a:lnTo>
                    <a:pt x="3846285" y="2380343"/>
                  </a:lnTo>
                  <a:cubicBezTo>
                    <a:pt x="3564627" y="2345134"/>
                    <a:pt x="3758086" y="2363330"/>
                    <a:pt x="3222171" y="2380343"/>
                  </a:cubicBezTo>
                  <a:lnTo>
                    <a:pt x="2815771" y="2394857"/>
                  </a:lnTo>
                  <a:cubicBezTo>
                    <a:pt x="2541247" y="2463487"/>
                    <a:pt x="2832747" y="2394709"/>
                    <a:pt x="2104571" y="2438400"/>
                  </a:cubicBezTo>
                  <a:cubicBezTo>
                    <a:pt x="2079946" y="2439878"/>
                    <a:pt x="2056421" y="2449425"/>
                    <a:pt x="2032000" y="2452914"/>
                  </a:cubicBezTo>
                  <a:cubicBezTo>
                    <a:pt x="1988629" y="2459110"/>
                    <a:pt x="1944914" y="2462590"/>
                    <a:pt x="1901371" y="2467428"/>
                  </a:cubicBezTo>
                  <a:lnTo>
                    <a:pt x="493485" y="2452914"/>
                  </a:lnTo>
                  <a:cubicBezTo>
                    <a:pt x="58536" y="2445216"/>
                    <a:pt x="452260" y="2423708"/>
                    <a:pt x="72571" y="2452914"/>
                  </a:cubicBezTo>
                  <a:cubicBezTo>
                    <a:pt x="67733" y="2506133"/>
                    <a:pt x="69254" y="2560319"/>
                    <a:pt x="58057" y="2612571"/>
                  </a:cubicBezTo>
                  <a:cubicBezTo>
                    <a:pt x="54402" y="2629628"/>
                    <a:pt x="36113" y="2640173"/>
                    <a:pt x="29028" y="2656114"/>
                  </a:cubicBezTo>
                  <a:cubicBezTo>
                    <a:pt x="16601" y="2684076"/>
                    <a:pt x="0" y="2743200"/>
                    <a:pt x="0" y="2743200"/>
                  </a:cubicBezTo>
                  <a:cubicBezTo>
                    <a:pt x="14514" y="2748038"/>
                    <a:pt x="29859" y="2750872"/>
                    <a:pt x="43543" y="2757714"/>
                  </a:cubicBezTo>
                  <a:cubicBezTo>
                    <a:pt x="112335" y="2792111"/>
                    <a:pt x="60100" y="2786743"/>
                    <a:pt x="116114" y="2801257"/>
                  </a:cubicBezTo>
                  <a:close/>
                </a:path>
              </a:pathLst>
            </a:custGeom>
            <a:solidFill>
              <a:srgbClr val="F5BD7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959" name="Google Shape;1959;p39"/>
          <p:cNvSpPr/>
          <p:nvPr/>
        </p:nvSpPr>
        <p:spPr>
          <a:xfrm>
            <a:off x="4561472" y="2411696"/>
            <a:ext cx="3706017" cy="1444229"/>
          </a:xfrm>
          <a:prstGeom prst="cloud">
            <a:avLst/>
          </a:prstGeom>
          <a:solidFill>
            <a:srgbClr val="D8D8D8"/>
          </a:solidFill>
          <a:ln cap="flat" cmpd="sng" w="10775">
            <a:solidFill>
              <a:srgbClr val="7B78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descr="תמונות אש | וקטורים לשימוש ציבורי" id="1960" name="Google Shape;196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8128" y="1256544"/>
            <a:ext cx="1764164" cy="18325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1" name="Google Shape;1961;p39"/>
          <p:cNvGrpSpPr/>
          <p:nvPr/>
        </p:nvGrpSpPr>
        <p:grpSpPr>
          <a:xfrm>
            <a:off x="7038561" y="2031665"/>
            <a:ext cx="904348" cy="1368736"/>
            <a:chOff x="6000063" y="4510514"/>
            <a:chExt cx="1131463" cy="1914056"/>
          </a:xfrm>
        </p:grpSpPr>
        <p:pic>
          <p:nvPicPr>
            <p:cNvPr descr="מקל פילאטיס מייפל - Kassai" id="1962" name="Google Shape;1962;p39"/>
            <p:cNvPicPr preferRelativeResize="0"/>
            <p:nvPr/>
          </p:nvPicPr>
          <p:blipFill rotWithShape="1">
            <a:blip r:embed="rId4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63" name="Google Shape;1963;p39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1964" name="Google Shape;1964;p39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1965" name="Google Shape;1965;p39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966" name="Google Shape;1966;p39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1967" name="Google Shape;1967;p39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0" i="0" lang="iw-IL" sz="12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68" name="Google Shape;1968;p39"/>
          <p:cNvGrpSpPr/>
          <p:nvPr/>
        </p:nvGrpSpPr>
        <p:grpSpPr>
          <a:xfrm>
            <a:off x="4808500" y="4255907"/>
            <a:ext cx="3245452" cy="645134"/>
            <a:chOff x="953245" y="4752441"/>
            <a:chExt cx="4134674" cy="1440828"/>
          </a:xfrm>
        </p:grpSpPr>
        <p:grpSp>
          <p:nvGrpSpPr>
            <p:cNvPr id="1969" name="Google Shape;1969;p39"/>
            <p:cNvGrpSpPr/>
            <p:nvPr/>
          </p:nvGrpSpPr>
          <p:grpSpPr>
            <a:xfrm>
              <a:off x="2865277" y="4761490"/>
              <a:ext cx="2222642" cy="1431779"/>
              <a:chOff x="-127347" y="4898402"/>
              <a:chExt cx="2222642" cy="1431779"/>
            </a:xfrm>
          </p:grpSpPr>
          <p:sp>
            <p:nvSpPr>
              <p:cNvPr id="1970" name="Google Shape;1970;p39"/>
              <p:cNvSpPr/>
              <p:nvPr/>
            </p:nvSpPr>
            <p:spPr>
              <a:xfrm rot="-5400000">
                <a:off x="-296838" y="5680130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71" name="Google Shape;1971;p39"/>
              <p:cNvSpPr/>
              <p:nvPr/>
            </p:nvSpPr>
            <p:spPr>
              <a:xfrm rot="-5400000">
                <a:off x="66886" y="5638441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72" name="Google Shape;1972;p39"/>
              <p:cNvSpPr/>
              <p:nvPr/>
            </p:nvSpPr>
            <p:spPr>
              <a:xfrm rot="-5400000">
                <a:off x="450889" y="5547205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73" name="Google Shape;1973;p39"/>
              <p:cNvSpPr/>
              <p:nvPr/>
            </p:nvSpPr>
            <p:spPr>
              <a:xfrm rot="-5400000">
                <a:off x="796747" y="5469019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74" name="Google Shape;1974;p39"/>
              <p:cNvSpPr/>
              <p:nvPr/>
            </p:nvSpPr>
            <p:spPr>
              <a:xfrm rot="-5400000">
                <a:off x="1109286" y="5358224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75" name="Google Shape;1975;p39"/>
              <p:cNvSpPr/>
              <p:nvPr/>
            </p:nvSpPr>
            <p:spPr>
              <a:xfrm rot="-5400000">
                <a:off x="1437366" y="5299597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76" name="Google Shape;1976;p39"/>
              <p:cNvSpPr/>
              <p:nvPr/>
            </p:nvSpPr>
            <p:spPr>
              <a:xfrm rot="-640140">
                <a:off x="-122702" y="5481085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77" name="Google Shape;1977;p39"/>
              <p:cNvSpPr/>
              <p:nvPr/>
            </p:nvSpPr>
            <p:spPr>
              <a:xfrm rot="-640140">
                <a:off x="-128779" y="5792357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1978" name="Google Shape;1978;p39"/>
            <p:cNvGrpSpPr/>
            <p:nvPr/>
          </p:nvGrpSpPr>
          <p:grpSpPr>
            <a:xfrm flipH="1">
              <a:off x="953245" y="4752441"/>
              <a:ext cx="2222642" cy="1431779"/>
              <a:chOff x="-127347" y="4898402"/>
              <a:chExt cx="2222642" cy="1431779"/>
            </a:xfrm>
          </p:grpSpPr>
          <p:sp>
            <p:nvSpPr>
              <p:cNvPr id="1979" name="Google Shape;1979;p39"/>
              <p:cNvSpPr/>
              <p:nvPr/>
            </p:nvSpPr>
            <p:spPr>
              <a:xfrm rot="-5400000">
                <a:off x="-296838" y="5680130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80" name="Google Shape;1980;p39"/>
              <p:cNvSpPr/>
              <p:nvPr/>
            </p:nvSpPr>
            <p:spPr>
              <a:xfrm rot="-5400000">
                <a:off x="66886" y="5638441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81" name="Google Shape;1981;p39"/>
              <p:cNvSpPr/>
              <p:nvPr/>
            </p:nvSpPr>
            <p:spPr>
              <a:xfrm rot="-5400000">
                <a:off x="450889" y="5547205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82" name="Google Shape;1982;p39"/>
              <p:cNvSpPr/>
              <p:nvPr/>
            </p:nvSpPr>
            <p:spPr>
              <a:xfrm rot="-5400000">
                <a:off x="796747" y="5469019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83" name="Google Shape;1983;p39"/>
              <p:cNvSpPr/>
              <p:nvPr/>
            </p:nvSpPr>
            <p:spPr>
              <a:xfrm rot="-5400000">
                <a:off x="1109286" y="5358224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84" name="Google Shape;1984;p39"/>
              <p:cNvSpPr/>
              <p:nvPr/>
            </p:nvSpPr>
            <p:spPr>
              <a:xfrm rot="-5400000">
                <a:off x="1437366" y="5299597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85" name="Google Shape;1985;p39"/>
              <p:cNvSpPr/>
              <p:nvPr/>
            </p:nvSpPr>
            <p:spPr>
              <a:xfrm rot="-640140">
                <a:off x="-122702" y="5481085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986" name="Google Shape;1986;p39"/>
              <p:cNvSpPr/>
              <p:nvPr/>
            </p:nvSpPr>
            <p:spPr>
              <a:xfrm rot="-640140">
                <a:off x="-128779" y="5792357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grpSp>
        <p:nvGrpSpPr>
          <p:cNvPr id="1987" name="Google Shape;1987;p39"/>
          <p:cNvGrpSpPr/>
          <p:nvPr/>
        </p:nvGrpSpPr>
        <p:grpSpPr>
          <a:xfrm>
            <a:off x="5916481" y="3750798"/>
            <a:ext cx="845991" cy="1374328"/>
            <a:chOff x="10034283" y="4716585"/>
            <a:chExt cx="1064116" cy="1914056"/>
          </a:xfrm>
        </p:grpSpPr>
        <p:grpSp>
          <p:nvGrpSpPr>
            <p:cNvPr id="1988" name="Google Shape;1988;p39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1989" name="Google Shape;1989;p39"/>
              <p:cNvPicPr preferRelativeResize="0"/>
              <p:nvPr/>
            </p:nvPicPr>
            <p:blipFill rotWithShape="1">
              <a:blip r:embed="rId6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90" name="Google Shape;1990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1991" name="Google Shape;1991;p39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w-IL" sz="12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אַהֲרֹן</a:t>
              </a:r>
              <a:endParaRPr b="0" i="0" sz="14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1992" name="Google Shape;1992;p39"/>
          <p:cNvGrpSpPr/>
          <p:nvPr/>
        </p:nvGrpSpPr>
        <p:grpSpPr>
          <a:xfrm>
            <a:off x="4396767" y="5270363"/>
            <a:ext cx="4203367" cy="875775"/>
            <a:chOff x="8138554" y="2495014"/>
            <a:chExt cx="3961981" cy="889473"/>
          </a:xfrm>
        </p:grpSpPr>
        <p:sp>
          <p:nvSpPr>
            <p:cNvPr id="1993" name="Google Shape;1993;p39"/>
            <p:cNvSpPr/>
            <p:nvPr/>
          </p:nvSpPr>
          <p:spPr>
            <a:xfrm rot="-640140">
              <a:off x="9974733" y="2860310"/>
              <a:ext cx="2133283" cy="118384"/>
            </a:xfrm>
            <a:prstGeom prst="round1Rect">
              <a:avLst>
                <a:gd fmla="val 16667" name="adj"/>
              </a:avLst>
            </a:prstGeom>
            <a:solidFill>
              <a:srgbClr val="C194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94" name="Google Shape;1994;p39"/>
            <p:cNvSpPr/>
            <p:nvPr/>
          </p:nvSpPr>
          <p:spPr>
            <a:xfrm rot="-640140">
              <a:off x="9968892" y="3052469"/>
              <a:ext cx="2133283" cy="118384"/>
            </a:xfrm>
            <a:prstGeom prst="round1Rect">
              <a:avLst>
                <a:gd fmla="val 16667" name="adj"/>
              </a:avLst>
            </a:prstGeom>
            <a:solidFill>
              <a:srgbClr val="C194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95" name="Google Shape;1995;p39"/>
            <p:cNvSpPr/>
            <p:nvPr/>
          </p:nvSpPr>
          <p:spPr>
            <a:xfrm flipH="1" rot="640140">
              <a:off x="8131074" y="2854724"/>
              <a:ext cx="2133283" cy="118384"/>
            </a:xfrm>
            <a:prstGeom prst="round1Rect">
              <a:avLst>
                <a:gd fmla="val 16667" name="adj"/>
              </a:avLst>
            </a:prstGeom>
            <a:solidFill>
              <a:srgbClr val="C194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96" name="Google Shape;1996;p39"/>
            <p:cNvSpPr/>
            <p:nvPr/>
          </p:nvSpPr>
          <p:spPr>
            <a:xfrm flipH="1" rot="640140">
              <a:off x="8136915" y="3046883"/>
              <a:ext cx="2133283" cy="118384"/>
            </a:xfrm>
            <a:prstGeom prst="round1Rect">
              <a:avLst>
                <a:gd fmla="val 16667" name="adj"/>
              </a:avLst>
            </a:prstGeom>
            <a:solidFill>
              <a:srgbClr val="C1944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97" name="Google Shape;1997;p39"/>
            <p:cNvSpPr/>
            <p:nvPr/>
          </p:nvSpPr>
          <p:spPr>
            <a:xfrm rot="-5400000">
              <a:off x="9988092" y="2940402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98" name="Google Shape;1998;p39"/>
            <p:cNvSpPr/>
            <p:nvPr/>
          </p:nvSpPr>
          <p:spPr>
            <a:xfrm rot="-5400000">
              <a:off x="10337698" y="2914666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99" name="Google Shape;1999;p39"/>
            <p:cNvSpPr/>
            <p:nvPr/>
          </p:nvSpPr>
          <p:spPr>
            <a:xfrm rot="-5400000">
              <a:off x="10706796" y="2858343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0" name="Google Shape;2000;p39"/>
            <p:cNvSpPr/>
            <p:nvPr/>
          </p:nvSpPr>
          <p:spPr>
            <a:xfrm rot="-5400000">
              <a:off x="11039230" y="2810076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1" name="Google Shape;2001;p39"/>
            <p:cNvSpPr/>
            <p:nvPr/>
          </p:nvSpPr>
          <p:spPr>
            <a:xfrm rot="-5400000">
              <a:off x="11339638" y="2741679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2" name="Google Shape;2002;p39"/>
            <p:cNvSpPr/>
            <p:nvPr/>
          </p:nvSpPr>
          <p:spPr>
            <a:xfrm rot="-5400000">
              <a:off x="11654984" y="2705486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3" name="Google Shape;2003;p39"/>
            <p:cNvSpPr/>
            <p:nvPr/>
          </p:nvSpPr>
          <p:spPr>
            <a:xfrm flipH="1" rot="5400000">
              <a:off x="9602027" y="2934816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4" name="Google Shape;2004;p39"/>
            <p:cNvSpPr/>
            <p:nvPr/>
          </p:nvSpPr>
          <p:spPr>
            <a:xfrm flipH="1" rot="5400000">
              <a:off x="9252421" y="2909080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5" name="Google Shape;2005;p39"/>
            <p:cNvSpPr/>
            <p:nvPr/>
          </p:nvSpPr>
          <p:spPr>
            <a:xfrm flipH="1" rot="5400000">
              <a:off x="8883323" y="2852757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6" name="Google Shape;2006;p39"/>
            <p:cNvSpPr/>
            <p:nvPr/>
          </p:nvSpPr>
          <p:spPr>
            <a:xfrm flipH="1" rot="5400000">
              <a:off x="8550889" y="2804490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7" name="Google Shape;2007;p39"/>
            <p:cNvSpPr/>
            <p:nvPr/>
          </p:nvSpPr>
          <p:spPr>
            <a:xfrm flipH="1" rot="5400000">
              <a:off x="8250481" y="2736093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8" name="Google Shape;2008;p39"/>
            <p:cNvSpPr/>
            <p:nvPr/>
          </p:nvSpPr>
          <p:spPr>
            <a:xfrm flipH="1" rot="5400000">
              <a:off x="7935136" y="2699900"/>
              <a:ext cx="648971" cy="239198"/>
            </a:xfrm>
            <a:prstGeom prst="homePlate">
              <a:avLst>
                <a:gd fmla="val 50000" name="adj"/>
              </a:avLst>
            </a:prstGeom>
            <a:solidFill>
              <a:srgbClr val="C1944B"/>
            </a:solidFill>
            <a:ln cap="flat" cmpd="sng" w="10775">
              <a:solidFill>
                <a:srgbClr val="9174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grpSp>
        <p:nvGrpSpPr>
          <p:cNvPr id="2009" name="Google Shape;2009;p39"/>
          <p:cNvGrpSpPr/>
          <p:nvPr/>
        </p:nvGrpSpPr>
        <p:grpSpPr>
          <a:xfrm>
            <a:off x="4851026" y="5077173"/>
            <a:ext cx="3134918" cy="1526584"/>
            <a:chOff x="4475746" y="5697837"/>
            <a:chExt cx="3134918" cy="1526584"/>
          </a:xfrm>
        </p:grpSpPr>
        <p:grpSp>
          <p:nvGrpSpPr>
            <p:cNvPr id="2010" name="Google Shape;2010;p39"/>
            <p:cNvGrpSpPr/>
            <p:nvPr/>
          </p:nvGrpSpPr>
          <p:grpSpPr>
            <a:xfrm>
              <a:off x="4475746" y="5697837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2011" name="Google Shape;2011;p39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12" name="Google Shape;2012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13" name="Google Shape;2013;p39"/>
            <p:cNvGrpSpPr/>
            <p:nvPr/>
          </p:nvGrpSpPr>
          <p:grpSpPr>
            <a:xfrm>
              <a:off x="4891639" y="5727469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2014" name="Google Shape;2014;p39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15" name="Google Shape;2015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16" name="Google Shape;2016;p39"/>
            <p:cNvGrpSpPr/>
            <p:nvPr/>
          </p:nvGrpSpPr>
          <p:grpSpPr>
            <a:xfrm>
              <a:off x="5342947" y="5791620"/>
              <a:ext cx="739247" cy="1157483"/>
              <a:chOff x="2512493" y="4064376"/>
              <a:chExt cx="1097711" cy="2524401"/>
            </a:xfrm>
          </p:grpSpPr>
          <p:pic>
            <p:nvPicPr>
              <p:cNvPr descr="איש" id="2017" name="Google Shape;2017;p39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18" name="Google Shape;2018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19" name="Google Shape;2019;p39"/>
            <p:cNvGrpSpPr/>
            <p:nvPr/>
          </p:nvGrpSpPr>
          <p:grpSpPr>
            <a:xfrm>
              <a:off x="5067776" y="6042872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2020" name="Google Shape;2020;p39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21" name="Google Shape;2021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22" name="Google Shape;2022;p39"/>
            <p:cNvGrpSpPr/>
            <p:nvPr/>
          </p:nvGrpSpPr>
          <p:grpSpPr>
            <a:xfrm>
              <a:off x="5606900" y="5968187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2023" name="Google Shape;2023;p39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24" name="Google Shape;2024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25" name="Google Shape;2025;p39"/>
            <p:cNvGrpSpPr/>
            <p:nvPr/>
          </p:nvGrpSpPr>
          <p:grpSpPr>
            <a:xfrm>
              <a:off x="4598584" y="5979340"/>
              <a:ext cx="739247" cy="1157483"/>
              <a:chOff x="2512493" y="4064376"/>
              <a:chExt cx="1097711" cy="2524401"/>
            </a:xfrm>
          </p:grpSpPr>
          <p:pic>
            <p:nvPicPr>
              <p:cNvPr descr="איש" id="2026" name="Google Shape;2026;p39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27" name="Google Shape;2027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28" name="Google Shape;2028;p39"/>
            <p:cNvGrpSpPr/>
            <p:nvPr/>
          </p:nvGrpSpPr>
          <p:grpSpPr>
            <a:xfrm>
              <a:off x="6871417" y="5898139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2029" name="Google Shape;2029;p39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0" name="Google Shape;2030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31" name="Google Shape;2031;p39"/>
            <p:cNvGrpSpPr/>
            <p:nvPr/>
          </p:nvGrpSpPr>
          <p:grpSpPr>
            <a:xfrm>
              <a:off x="6011572" y="5879233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2032" name="Google Shape;2032;p39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3" name="Google Shape;2033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34" name="Google Shape;2034;p39"/>
            <p:cNvGrpSpPr/>
            <p:nvPr/>
          </p:nvGrpSpPr>
          <p:grpSpPr>
            <a:xfrm>
              <a:off x="6375224" y="5873619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2035" name="Google Shape;2035;p39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6" name="Google Shape;2036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37" name="Google Shape;2037;p39"/>
            <p:cNvGrpSpPr/>
            <p:nvPr/>
          </p:nvGrpSpPr>
          <p:grpSpPr>
            <a:xfrm>
              <a:off x="6129546" y="6066938"/>
              <a:ext cx="739247" cy="1157483"/>
              <a:chOff x="2512493" y="4064376"/>
              <a:chExt cx="1097711" cy="2524401"/>
            </a:xfrm>
          </p:grpSpPr>
          <p:pic>
            <p:nvPicPr>
              <p:cNvPr descr="איש" id="2038" name="Google Shape;2038;p39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9" name="Google Shape;2039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40" name="Google Shape;2040;p39"/>
            <p:cNvGrpSpPr/>
            <p:nvPr/>
          </p:nvGrpSpPr>
          <p:grpSpPr>
            <a:xfrm>
              <a:off x="6686759" y="6043842"/>
              <a:ext cx="739247" cy="1157483"/>
              <a:chOff x="2512494" y="4064376"/>
              <a:chExt cx="1097712" cy="2524401"/>
            </a:xfrm>
          </p:grpSpPr>
          <p:pic>
            <p:nvPicPr>
              <p:cNvPr descr="איש" id="2041" name="Google Shape;2041;p39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42" name="Google Shape;2042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grpSp>
        <p:nvGrpSpPr>
          <p:cNvPr id="2043" name="Google Shape;2043;p39"/>
          <p:cNvGrpSpPr/>
          <p:nvPr/>
        </p:nvGrpSpPr>
        <p:grpSpPr>
          <a:xfrm>
            <a:off x="3772761" y="5608384"/>
            <a:ext cx="5171882" cy="1440828"/>
            <a:chOff x="953245" y="4752441"/>
            <a:chExt cx="4134674" cy="1440828"/>
          </a:xfrm>
        </p:grpSpPr>
        <p:grpSp>
          <p:nvGrpSpPr>
            <p:cNvPr id="2044" name="Google Shape;2044;p39"/>
            <p:cNvGrpSpPr/>
            <p:nvPr/>
          </p:nvGrpSpPr>
          <p:grpSpPr>
            <a:xfrm>
              <a:off x="2865277" y="4761490"/>
              <a:ext cx="2222642" cy="1431779"/>
              <a:chOff x="-127347" y="4898402"/>
              <a:chExt cx="2222642" cy="1431779"/>
            </a:xfrm>
          </p:grpSpPr>
          <p:sp>
            <p:nvSpPr>
              <p:cNvPr id="2045" name="Google Shape;2045;p39"/>
              <p:cNvSpPr/>
              <p:nvPr/>
            </p:nvSpPr>
            <p:spPr>
              <a:xfrm rot="-5400000">
                <a:off x="-296838" y="5680130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46" name="Google Shape;2046;p39"/>
              <p:cNvSpPr/>
              <p:nvPr/>
            </p:nvSpPr>
            <p:spPr>
              <a:xfrm rot="-5400000">
                <a:off x="66886" y="5638441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47" name="Google Shape;2047;p39"/>
              <p:cNvSpPr/>
              <p:nvPr/>
            </p:nvSpPr>
            <p:spPr>
              <a:xfrm rot="-5400000">
                <a:off x="450889" y="5547205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48" name="Google Shape;2048;p39"/>
              <p:cNvSpPr/>
              <p:nvPr/>
            </p:nvSpPr>
            <p:spPr>
              <a:xfrm rot="-5400000">
                <a:off x="796747" y="5469019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49" name="Google Shape;2049;p39"/>
              <p:cNvSpPr/>
              <p:nvPr/>
            </p:nvSpPr>
            <p:spPr>
              <a:xfrm rot="-5400000">
                <a:off x="1109286" y="5358224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50" name="Google Shape;2050;p39"/>
              <p:cNvSpPr/>
              <p:nvPr/>
            </p:nvSpPr>
            <p:spPr>
              <a:xfrm rot="-5400000">
                <a:off x="1437366" y="5299597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51" name="Google Shape;2051;p39"/>
              <p:cNvSpPr/>
              <p:nvPr/>
            </p:nvSpPr>
            <p:spPr>
              <a:xfrm rot="-640140">
                <a:off x="-122702" y="5481085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52" name="Google Shape;2052;p39"/>
              <p:cNvSpPr/>
              <p:nvPr/>
            </p:nvSpPr>
            <p:spPr>
              <a:xfrm rot="-640140">
                <a:off x="-128779" y="5792357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53" name="Google Shape;2053;p39"/>
            <p:cNvGrpSpPr/>
            <p:nvPr/>
          </p:nvGrpSpPr>
          <p:grpSpPr>
            <a:xfrm flipH="1">
              <a:off x="953245" y="4752441"/>
              <a:ext cx="2222642" cy="1431779"/>
              <a:chOff x="-127347" y="4898402"/>
              <a:chExt cx="2222642" cy="1431779"/>
            </a:xfrm>
          </p:grpSpPr>
          <p:sp>
            <p:nvSpPr>
              <p:cNvPr id="2054" name="Google Shape;2054;p39"/>
              <p:cNvSpPr/>
              <p:nvPr/>
            </p:nvSpPr>
            <p:spPr>
              <a:xfrm rot="-5400000">
                <a:off x="-296838" y="5680130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55" name="Google Shape;2055;p39"/>
              <p:cNvSpPr/>
              <p:nvPr/>
            </p:nvSpPr>
            <p:spPr>
              <a:xfrm rot="-5400000">
                <a:off x="66886" y="5638441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56" name="Google Shape;2056;p39"/>
              <p:cNvSpPr/>
              <p:nvPr/>
            </p:nvSpPr>
            <p:spPr>
              <a:xfrm rot="-5400000">
                <a:off x="450889" y="5547205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57" name="Google Shape;2057;p39"/>
              <p:cNvSpPr/>
              <p:nvPr/>
            </p:nvSpPr>
            <p:spPr>
              <a:xfrm rot="-5400000">
                <a:off x="796747" y="5469019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58" name="Google Shape;2058;p39"/>
              <p:cNvSpPr/>
              <p:nvPr/>
            </p:nvSpPr>
            <p:spPr>
              <a:xfrm rot="-5400000">
                <a:off x="1109286" y="5358224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59" name="Google Shape;2059;p39"/>
              <p:cNvSpPr/>
              <p:nvPr/>
            </p:nvSpPr>
            <p:spPr>
              <a:xfrm rot="-5400000">
                <a:off x="1437366" y="5299597"/>
                <a:ext cx="1051246" cy="248857"/>
              </a:xfrm>
              <a:prstGeom prst="homePlate">
                <a:avLst>
                  <a:gd fmla="val 50000" name="adj"/>
                </a:avLst>
              </a:prstGeom>
              <a:solidFill>
                <a:srgbClr val="A47A37"/>
              </a:solidFill>
              <a:ln cap="flat" cmpd="sng" w="10775">
                <a:solidFill>
                  <a:srgbClr val="9174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60" name="Google Shape;2060;p39"/>
              <p:cNvSpPr/>
              <p:nvPr/>
            </p:nvSpPr>
            <p:spPr>
              <a:xfrm rot="-640140">
                <a:off x="-122702" y="5481085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2061" name="Google Shape;2061;p39"/>
              <p:cNvSpPr/>
              <p:nvPr/>
            </p:nvSpPr>
            <p:spPr>
              <a:xfrm rot="-640140">
                <a:off x="-128779" y="5792357"/>
                <a:ext cx="2219429" cy="191766"/>
              </a:xfrm>
              <a:prstGeom prst="round1Rect">
                <a:avLst>
                  <a:gd fmla="val 16667" name="adj"/>
                </a:avLst>
              </a:prstGeom>
              <a:solidFill>
                <a:srgbClr val="A47A3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grpSp>
        <p:nvGrpSpPr>
          <p:cNvPr id="2062" name="Google Shape;2062;p39"/>
          <p:cNvGrpSpPr/>
          <p:nvPr/>
        </p:nvGrpSpPr>
        <p:grpSpPr>
          <a:xfrm>
            <a:off x="8977957" y="4777617"/>
            <a:ext cx="3363522" cy="2006781"/>
            <a:chOff x="8381669" y="4530531"/>
            <a:chExt cx="4093616" cy="2376325"/>
          </a:xfrm>
        </p:grpSpPr>
        <p:pic>
          <p:nvPicPr>
            <p:cNvPr id="2063" name="Google Shape;2063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767415" y="4688065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4" name="Google Shape;2064;p3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370017" y="4530531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5" name="Google Shape;2065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004109" y="4731429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6" name="Google Shape;2066;p39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1630450" y="4642269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7" name="Google Shape;2067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651338" y="4975038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8" name="Google Shape;2068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083502" y="4882748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9" name="Google Shape;2069;p3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699210" y="5224782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0" name="Google Shape;2070;p39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0403567" y="5261227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1" name="Google Shape;2071;p3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1317280" y="4953606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2" name="Google Shape;2072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146671" y="5263086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3" name="Google Shape;2073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1743463" y="5254081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4" name="Google Shape;2074;p39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1357198" y="5476908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5" name="Google Shape;2075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716488" y="5528973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6" name="Google Shape;2076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979006" y="5471232"/>
              <a:ext cx="731821" cy="137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7" name="Google Shape;2077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49874" y="5216518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8" name="Google Shape;2078;p3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069483" y="5269393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9" name="Google Shape;2079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333797" y="5503491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0" name="Google Shape;2080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8765961" y="5411202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1" name="Google Shape;2081;p3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8381669" y="5753235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2" name="Google Shape;2082;p39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9086026" y="5789680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3" name="Google Shape;2083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698137" y="5799545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4" name="Google Shape;2084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9482659" y="5885139"/>
              <a:ext cx="482652" cy="9087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85" name="Google Shape;2085;p39"/>
          <p:cNvGrpSpPr/>
          <p:nvPr/>
        </p:nvGrpSpPr>
        <p:grpSpPr>
          <a:xfrm flipH="1">
            <a:off x="-122802" y="4715662"/>
            <a:ext cx="3912562" cy="1930349"/>
            <a:chOff x="3597857" y="4514915"/>
            <a:chExt cx="4806449" cy="2406981"/>
          </a:xfrm>
        </p:grpSpPr>
        <p:grpSp>
          <p:nvGrpSpPr>
            <p:cNvPr id="2086" name="Google Shape;2086;p39"/>
            <p:cNvGrpSpPr/>
            <p:nvPr/>
          </p:nvGrpSpPr>
          <p:grpSpPr>
            <a:xfrm>
              <a:off x="7032345" y="4514915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087" name="Google Shape;2087;p39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88" name="Google Shape;2088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89" name="Google Shape;2089;p39"/>
            <p:cNvGrpSpPr/>
            <p:nvPr/>
          </p:nvGrpSpPr>
          <p:grpSpPr>
            <a:xfrm>
              <a:off x="6628038" y="4573005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090" name="Google Shape;2090;p39"/>
              <p:cNvPicPr preferRelativeResize="0"/>
              <p:nvPr/>
            </p:nvPicPr>
            <p:blipFill rotWithShape="1">
              <a:blip r:embed="rId1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91" name="Google Shape;2091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92" name="Google Shape;2092;p39"/>
            <p:cNvGrpSpPr/>
            <p:nvPr/>
          </p:nvGrpSpPr>
          <p:grpSpPr>
            <a:xfrm>
              <a:off x="4585050" y="5099523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093" name="Google Shape;2093;p39"/>
              <p:cNvPicPr preferRelativeResize="0"/>
              <p:nvPr/>
            </p:nvPicPr>
            <p:blipFill rotWithShape="1">
              <a:blip r:embed="rId16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94" name="Google Shape;2094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95" name="Google Shape;2095;p39"/>
            <p:cNvGrpSpPr/>
            <p:nvPr/>
          </p:nvGrpSpPr>
          <p:grpSpPr>
            <a:xfrm>
              <a:off x="4152482" y="5048118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096" name="Google Shape;2096;p39"/>
              <p:cNvPicPr preferRelativeResize="0"/>
              <p:nvPr/>
            </p:nvPicPr>
            <p:blipFill rotWithShape="1">
              <a:blip r:embed="rId1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97" name="Google Shape;2097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098" name="Google Shape;2098;p39"/>
            <p:cNvGrpSpPr/>
            <p:nvPr/>
          </p:nvGrpSpPr>
          <p:grpSpPr>
            <a:xfrm>
              <a:off x="3672763" y="5066471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099" name="Google Shape;2099;p39"/>
              <p:cNvPicPr preferRelativeResize="0"/>
              <p:nvPr/>
            </p:nvPicPr>
            <p:blipFill rotWithShape="1">
              <a:blip r:embed="rId1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00" name="Google Shape;2100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01" name="Google Shape;2101;p39"/>
            <p:cNvGrpSpPr/>
            <p:nvPr/>
          </p:nvGrpSpPr>
          <p:grpSpPr>
            <a:xfrm>
              <a:off x="4021006" y="5458468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102" name="Google Shape;2102;p39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03" name="Google Shape;2103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04" name="Google Shape;2104;p39"/>
            <p:cNvGrpSpPr/>
            <p:nvPr/>
          </p:nvGrpSpPr>
          <p:grpSpPr>
            <a:xfrm>
              <a:off x="4497369" y="5621013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105" name="Google Shape;2105;p39"/>
              <p:cNvPicPr preferRelativeResize="0"/>
              <p:nvPr/>
            </p:nvPicPr>
            <p:blipFill rotWithShape="1">
              <a:blip r:embed="rId1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06" name="Google Shape;2106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07" name="Google Shape;2107;p39"/>
            <p:cNvGrpSpPr/>
            <p:nvPr/>
          </p:nvGrpSpPr>
          <p:grpSpPr>
            <a:xfrm>
              <a:off x="6540201" y="4989491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08" name="Google Shape;2108;p39"/>
              <p:cNvPicPr preferRelativeResize="0"/>
              <p:nvPr/>
            </p:nvPicPr>
            <p:blipFill rotWithShape="1">
              <a:blip r:embed="rId1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09" name="Google Shape;2109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10" name="Google Shape;2110;p39"/>
            <p:cNvGrpSpPr/>
            <p:nvPr/>
          </p:nvGrpSpPr>
          <p:grpSpPr>
            <a:xfrm>
              <a:off x="6806634" y="5408440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11" name="Google Shape;2111;p39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12" name="Google Shape;2112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13" name="Google Shape;2113;p39"/>
            <p:cNvGrpSpPr/>
            <p:nvPr/>
          </p:nvGrpSpPr>
          <p:grpSpPr>
            <a:xfrm>
              <a:off x="4660278" y="6076744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114" name="Google Shape;2114;p39"/>
              <p:cNvPicPr preferRelativeResize="0"/>
              <p:nvPr/>
            </p:nvPicPr>
            <p:blipFill rotWithShape="1">
              <a:blip r:embed="rId1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15" name="Google Shape;2115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16" name="Google Shape;2116;p39"/>
            <p:cNvGrpSpPr/>
            <p:nvPr/>
          </p:nvGrpSpPr>
          <p:grpSpPr>
            <a:xfrm>
              <a:off x="4197559" y="6001328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117" name="Google Shape;2117;p39"/>
              <p:cNvPicPr preferRelativeResize="0"/>
              <p:nvPr/>
            </p:nvPicPr>
            <p:blipFill rotWithShape="1">
              <a:blip r:embed="rId1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18" name="Google Shape;2118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19" name="Google Shape;2119;p39"/>
            <p:cNvGrpSpPr/>
            <p:nvPr/>
          </p:nvGrpSpPr>
          <p:grpSpPr>
            <a:xfrm>
              <a:off x="7678928" y="4602723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20" name="Google Shape;2120;p39"/>
              <p:cNvPicPr preferRelativeResize="0"/>
              <p:nvPr/>
            </p:nvPicPr>
            <p:blipFill rotWithShape="1">
              <a:blip r:embed="rId1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21" name="Google Shape;2121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22" name="Google Shape;2122;p39"/>
            <p:cNvGrpSpPr/>
            <p:nvPr/>
          </p:nvGrpSpPr>
          <p:grpSpPr>
            <a:xfrm>
              <a:off x="7302710" y="4602722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23" name="Google Shape;2123;p39"/>
              <p:cNvPicPr preferRelativeResize="0"/>
              <p:nvPr/>
            </p:nvPicPr>
            <p:blipFill rotWithShape="1">
              <a:blip r:embed="rId1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24" name="Google Shape;2124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25" name="Google Shape;2125;p39"/>
            <p:cNvGrpSpPr/>
            <p:nvPr/>
          </p:nvGrpSpPr>
          <p:grpSpPr>
            <a:xfrm>
              <a:off x="7517527" y="4975038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26" name="Google Shape;2126;p39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27" name="Google Shape;2127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28" name="Google Shape;2128;p39"/>
            <p:cNvGrpSpPr/>
            <p:nvPr/>
          </p:nvGrpSpPr>
          <p:grpSpPr>
            <a:xfrm>
              <a:off x="7712478" y="5420208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29" name="Google Shape;2129;p39"/>
              <p:cNvPicPr preferRelativeResize="0"/>
              <p:nvPr/>
            </p:nvPicPr>
            <p:blipFill rotWithShape="1">
              <a:blip r:embed="rId1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0" name="Google Shape;2130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31" name="Google Shape;2131;p39"/>
            <p:cNvGrpSpPr/>
            <p:nvPr/>
          </p:nvGrpSpPr>
          <p:grpSpPr>
            <a:xfrm>
              <a:off x="7244526" y="5457082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32" name="Google Shape;2132;p39"/>
              <p:cNvPicPr preferRelativeResize="0"/>
              <p:nvPr/>
            </p:nvPicPr>
            <p:blipFill rotWithShape="1">
              <a:blip r:embed="rId1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3" name="Google Shape;2133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34" name="Google Shape;2134;p39"/>
            <p:cNvGrpSpPr/>
            <p:nvPr/>
          </p:nvGrpSpPr>
          <p:grpSpPr>
            <a:xfrm>
              <a:off x="5482324" y="4609595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35" name="Google Shape;2135;p39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6" name="Google Shape;2136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37" name="Google Shape;2137;p39"/>
            <p:cNvGrpSpPr/>
            <p:nvPr/>
          </p:nvGrpSpPr>
          <p:grpSpPr>
            <a:xfrm>
              <a:off x="5078017" y="4667685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38" name="Google Shape;2138;p39"/>
              <p:cNvPicPr preferRelativeResize="0"/>
              <p:nvPr/>
            </p:nvPicPr>
            <p:blipFill rotWithShape="1">
              <a:blip r:embed="rId1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39" name="Google Shape;2139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40" name="Google Shape;2140;p39"/>
            <p:cNvGrpSpPr/>
            <p:nvPr/>
          </p:nvGrpSpPr>
          <p:grpSpPr>
            <a:xfrm>
              <a:off x="5009485" y="5174377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41" name="Google Shape;2141;p39"/>
              <p:cNvPicPr preferRelativeResize="0"/>
              <p:nvPr/>
            </p:nvPicPr>
            <p:blipFill rotWithShape="1">
              <a:blip r:embed="rId1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42" name="Google Shape;2142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43" name="Google Shape;2143;p39"/>
            <p:cNvGrpSpPr/>
            <p:nvPr/>
          </p:nvGrpSpPr>
          <p:grpSpPr>
            <a:xfrm>
              <a:off x="5256613" y="5503120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44" name="Google Shape;2144;p39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45" name="Google Shape;2145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46" name="Google Shape;2146;p39"/>
            <p:cNvGrpSpPr/>
            <p:nvPr/>
          </p:nvGrpSpPr>
          <p:grpSpPr>
            <a:xfrm>
              <a:off x="6128907" y="4697403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47" name="Google Shape;2147;p39"/>
              <p:cNvPicPr preferRelativeResize="0"/>
              <p:nvPr/>
            </p:nvPicPr>
            <p:blipFill rotWithShape="1">
              <a:blip r:embed="rId1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48" name="Google Shape;2148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49" name="Google Shape;2149;p39"/>
            <p:cNvGrpSpPr/>
            <p:nvPr/>
          </p:nvGrpSpPr>
          <p:grpSpPr>
            <a:xfrm>
              <a:off x="5752689" y="4697402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50" name="Google Shape;2150;p39"/>
              <p:cNvPicPr preferRelativeResize="0"/>
              <p:nvPr/>
            </p:nvPicPr>
            <p:blipFill rotWithShape="1">
              <a:blip r:embed="rId1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51" name="Google Shape;2151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52" name="Google Shape;2152;p39"/>
            <p:cNvGrpSpPr/>
            <p:nvPr/>
          </p:nvGrpSpPr>
          <p:grpSpPr>
            <a:xfrm>
              <a:off x="5967505" y="5069718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53" name="Google Shape;2153;p39"/>
              <p:cNvPicPr preferRelativeResize="0"/>
              <p:nvPr/>
            </p:nvPicPr>
            <p:blipFill rotWithShape="1">
              <a:blip r:embed="rId14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54" name="Google Shape;2154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55" name="Google Shape;2155;p39"/>
            <p:cNvGrpSpPr/>
            <p:nvPr/>
          </p:nvGrpSpPr>
          <p:grpSpPr>
            <a:xfrm>
              <a:off x="6266809" y="5432561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56" name="Google Shape;2156;p39"/>
              <p:cNvPicPr preferRelativeResize="0"/>
              <p:nvPr/>
            </p:nvPicPr>
            <p:blipFill rotWithShape="1">
              <a:blip r:embed="rId1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57" name="Google Shape;2157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58" name="Google Shape;2158;p39"/>
            <p:cNvGrpSpPr/>
            <p:nvPr/>
          </p:nvGrpSpPr>
          <p:grpSpPr>
            <a:xfrm>
              <a:off x="5715255" y="5348544"/>
              <a:ext cx="691828" cy="1390090"/>
              <a:chOff x="2512494" y="4064376"/>
              <a:chExt cx="1097712" cy="2524401"/>
            </a:xfrm>
          </p:grpSpPr>
          <p:pic>
            <p:nvPicPr>
              <p:cNvPr descr="איש" id="2159" name="Google Shape;2159;p39"/>
              <p:cNvPicPr preferRelativeResize="0"/>
              <p:nvPr/>
            </p:nvPicPr>
            <p:blipFill rotWithShape="1">
              <a:blip r:embed="rId1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60" name="Google Shape;2160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61" name="Google Shape;2161;p39"/>
            <p:cNvGrpSpPr/>
            <p:nvPr/>
          </p:nvGrpSpPr>
          <p:grpSpPr>
            <a:xfrm>
              <a:off x="3597857" y="5445344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162" name="Google Shape;2162;p39"/>
              <p:cNvPicPr preferRelativeResize="0"/>
              <p:nvPr/>
            </p:nvPicPr>
            <p:blipFill rotWithShape="1">
              <a:blip r:embed="rId1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63" name="Google Shape;2163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164" name="Google Shape;2164;p39"/>
            <p:cNvGrpSpPr/>
            <p:nvPr/>
          </p:nvGrpSpPr>
          <p:grpSpPr>
            <a:xfrm>
              <a:off x="3771971" y="5963995"/>
              <a:ext cx="620942" cy="845152"/>
              <a:chOff x="2512494" y="4064376"/>
              <a:chExt cx="1097712" cy="2524401"/>
            </a:xfrm>
          </p:grpSpPr>
          <p:pic>
            <p:nvPicPr>
              <p:cNvPr descr="איש" id="2165" name="Google Shape;2165;p39"/>
              <p:cNvPicPr preferRelativeResize="0"/>
              <p:nvPr/>
            </p:nvPicPr>
            <p:blipFill rotWithShape="1">
              <a:blip r:embed="rId1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66" name="Google Shape;2166;p39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CC99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sp>
        <p:nvSpPr>
          <p:cNvPr id="2167" name="Google Shape;2167;p39"/>
          <p:cNvSpPr txBox="1"/>
          <p:nvPr/>
        </p:nvSpPr>
        <p:spPr>
          <a:xfrm>
            <a:off x="8290047" y="1863597"/>
            <a:ext cx="388216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כָּל הָעָם רָאוּ אֶת הַקּוֹלוֹת וְהַלַּפִּידִים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וְאֶת כָּל הַשּׁוֹפָר, וְאֶת הָהָר מָלֵא עָשָׁן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וְהֵם מְאֹד פָּחֲדוּ וְהִתְרַחֲקוּ מֵהָהָר לְאָחוֹר,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וְהַמַּלְאָכִים הֶחֱזִירוּ אוֹתָם חֲזָרָה.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Yellow Lightning Bolt Applique Patch - Electricity Badge 2.5&quot; (3-Pack, –  Patch Parlor" id="2168" name="Google Shape;2168;p39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7137178" y="942362"/>
            <a:ext cx="1543544" cy="15234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9" name="Google Shape;2169;p39"/>
          <p:cNvGrpSpPr/>
          <p:nvPr/>
        </p:nvGrpSpPr>
        <p:grpSpPr>
          <a:xfrm>
            <a:off x="7763626" y="3100975"/>
            <a:ext cx="2688212" cy="2328183"/>
            <a:chOff x="7965212" y="3082363"/>
            <a:chExt cx="2688212" cy="2328183"/>
          </a:xfrm>
        </p:grpSpPr>
        <p:pic>
          <p:nvPicPr>
            <p:cNvPr descr="יהודי, שופר, דוגמה. ישראלי, rosh, (horn), יהודי, hashanah, שופר, holiday.,  ציור היתולי. | CanStock" id="2170" name="Google Shape;2170;p39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 flipH="1" rot="1035092">
              <a:off x="8202064" y="3340719"/>
              <a:ext cx="1714500" cy="18573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171" name="Google Shape;2171;p39"/>
            <p:cNvCxnSpPr/>
            <p:nvPr/>
          </p:nvCxnSpPr>
          <p:spPr>
            <a:xfrm flipH="1" rot="10800000">
              <a:off x="9651971" y="3397605"/>
              <a:ext cx="1001453" cy="704068"/>
            </a:xfrm>
            <a:prstGeom prst="straightConnector1">
              <a:avLst/>
            </a:prstGeom>
            <a:noFill/>
            <a:ln cap="flat" cmpd="sng" w="57150">
              <a:solidFill>
                <a:srgbClr val="6D51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72" name="Google Shape;2172;p39"/>
            <p:cNvCxnSpPr/>
            <p:nvPr/>
          </p:nvCxnSpPr>
          <p:spPr>
            <a:xfrm flipH="1" rot="10800000">
              <a:off x="9555970" y="3183399"/>
              <a:ext cx="597875" cy="886759"/>
            </a:xfrm>
            <a:prstGeom prst="straightConnector1">
              <a:avLst/>
            </a:prstGeom>
            <a:noFill/>
            <a:ln cap="flat" cmpd="sng" w="57150">
              <a:solidFill>
                <a:srgbClr val="6D51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73" name="Google Shape;2173;p39"/>
            <p:cNvCxnSpPr/>
            <p:nvPr/>
          </p:nvCxnSpPr>
          <p:spPr>
            <a:xfrm flipH="1" rot="10800000">
              <a:off x="9495384" y="3082363"/>
              <a:ext cx="341693" cy="986413"/>
            </a:xfrm>
            <a:prstGeom prst="straightConnector1">
              <a:avLst/>
            </a:prstGeom>
            <a:noFill/>
            <a:ln cap="flat" cmpd="sng" w="57150">
              <a:solidFill>
                <a:srgbClr val="6D51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74" name="Google Shape;2174;p39"/>
            <p:cNvCxnSpPr/>
            <p:nvPr/>
          </p:nvCxnSpPr>
          <p:spPr>
            <a:xfrm flipH="1" rot="10800000">
              <a:off x="9434123" y="3092263"/>
              <a:ext cx="112463" cy="954738"/>
            </a:xfrm>
            <a:prstGeom prst="straightConnector1">
              <a:avLst/>
            </a:prstGeom>
            <a:noFill/>
            <a:ln cap="flat" cmpd="sng" w="57150">
              <a:solidFill>
                <a:srgbClr val="6D51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175" name="Google Shape;2175;p39"/>
            <p:cNvCxnSpPr/>
            <p:nvPr/>
          </p:nvCxnSpPr>
          <p:spPr>
            <a:xfrm rot="10800000">
              <a:off x="9130498" y="3167124"/>
              <a:ext cx="240239" cy="925742"/>
            </a:xfrm>
            <a:prstGeom prst="straightConnector1">
              <a:avLst/>
            </a:prstGeom>
            <a:noFill/>
            <a:ln cap="flat" cmpd="sng" w="57150">
              <a:solidFill>
                <a:srgbClr val="6D512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descr="Yellow Lightning Bolt Applique Patch - Electricity Badge 2.5&quot; (3-Pack, –  Patch Parlor" id="2176" name="Google Shape;2176;p39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 flipH="1">
            <a:off x="4051255" y="1006191"/>
            <a:ext cx="1543544" cy="1523443"/>
          </a:xfrm>
          <a:prstGeom prst="rect">
            <a:avLst/>
          </a:prstGeom>
          <a:noFill/>
          <a:ln>
            <a:noFill/>
          </a:ln>
        </p:spPr>
      </p:pic>
      <p:sp>
        <p:nvSpPr>
          <p:cNvPr id="2177" name="Google Shape;2177;p39"/>
          <p:cNvSpPr txBox="1"/>
          <p:nvPr/>
        </p:nvSpPr>
        <p:spPr>
          <a:xfrm>
            <a:off x="216829" y="1814678"/>
            <a:ext cx="3882165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לְאַחַר שֶׁשָּׁמְעוּ בְּנֵי יִשְׂרָאֵל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אֶת 2 הַדִּבְּרוֹת הָרִאשׁוֹנוֹת מִפִּי ה'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רָאוּ שֶׁהֵם לֹא יְכוֹלִים לִסְבֹּל יוֹתֵר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אֶת הַקּוֹל הַגָּדוֹל וְנִשְׁמָתָם פּוֹרַחַת.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הֵם בִּקְּשׁוּ מִמֹּשֶׁה שֶׁהוּא יֹאמַר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אֶת שְׁאַר הַדִּבְּרוֹת וְלֹא ה'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כִּי פָּחֲדוּ שֶׁלֹּא יָמוּתוּ.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8" name="Google Shape;2178;p39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82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84" name="Google Shape;2184;p40"/>
          <p:cNvSpPr/>
          <p:nvPr/>
        </p:nvSpPr>
        <p:spPr>
          <a:xfrm rot="10800000">
            <a:off x="0" y="762000"/>
            <a:ext cx="4208489" cy="5334001"/>
          </a:xfrm>
          <a:custGeom>
            <a:rect b="b" l="l" r="r" t="t"/>
            <a:pathLst>
              <a:path extrusionOk="0" h="5334001" w="4208489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185" name="Google Shape;2185;p40"/>
          <p:cNvSpPr/>
          <p:nvPr/>
        </p:nvSpPr>
        <p:spPr>
          <a:xfrm rot="10800000">
            <a:off x="11190517" y="1056875"/>
            <a:ext cx="1001483" cy="4744251"/>
          </a:xfrm>
          <a:custGeom>
            <a:rect b="b" l="l" r="r" t="t"/>
            <a:pathLst>
              <a:path extrusionOk="0" h="4744251" w="1001483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186" name="Google Shape;2186;p40"/>
          <p:cNvSpPr/>
          <p:nvPr/>
        </p:nvSpPr>
        <p:spPr>
          <a:xfrm>
            <a:off x="3913465" y="1905506"/>
            <a:ext cx="7572076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rPr>
              <a:t>עֲשֶׂרֶת הַדִּבְּרוֹת</a:t>
            </a:r>
            <a:endParaRPr b="0" i="0" sz="9600" u="none" cap="none" strike="noStrike">
              <a:solidFill>
                <a:srgbClr val="6F664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87" name="Google Shape;2187;p40"/>
          <p:cNvSpPr txBox="1"/>
          <p:nvPr/>
        </p:nvSpPr>
        <p:spPr>
          <a:xfrm>
            <a:off x="140676" y="6276945"/>
            <a:ext cx="32563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6F6649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9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Google Shape;2192;p41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3" name="Google Shape;2193;p41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4" name="Google Shape;2194;p4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95" name="Google Shape;2195;p41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פרשת בהר - אמונה ובטחון - שובו בנים" id="2196" name="Google Shape;2196;p41"/>
          <p:cNvPicPr preferRelativeResize="0"/>
          <p:nvPr/>
        </p:nvPicPr>
        <p:blipFill rotWithShape="1">
          <a:blip r:embed="rId3">
            <a:alphaModFix/>
          </a:blip>
          <a:srcRect b="-1" l="0" r="18477" t="0"/>
          <a:stretch/>
        </p:blipFill>
        <p:spPr>
          <a:xfrm>
            <a:off x="5120640" y="759599"/>
            <a:ext cx="6367271" cy="533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7" name="Google Shape;2197;p41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8" name="Google Shape;2198;p41"/>
          <p:cNvSpPr/>
          <p:nvPr/>
        </p:nvSpPr>
        <p:spPr>
          <a:xfrm>
            <a:off x="0" y="3157080"/>
            <a:ext cx="46422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אָֽנֹכִ֨י ה' אֱלֹקֶיךָ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אֲשֶׁ֣ר הֽוֹצֵאתִ֩יךָ֩ מֵאֶ֨רֶץ מִצְרַ֜יִם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מִבֵּ֣ית עֲבָדִ֗ים:</a:t>
            </a:r>
            <a:endParaRPr b="0" i="0" sz="20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199" name="Google Shape;2199;p41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1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2200" name="Google Shape;2200;p41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04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42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6" name="Google Shape;2206;p42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7" name="Google Shape;2207;p4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08" name="Google Shape;2208;p42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9" name="Google Shape;2209;p42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0" name="Google Shape;2210;p42"/>
          <p:cNvSpPr/>
          <p:nvPr/>
        </p:nvSpPr>
        <p:spPr>
          <a:xfrm>
            <a:off x="-7913" y="3424427"/>
            <a:ext cx="4642229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לֹ֣א יִֽהְיֶ֣ה־לְךָ֩ אֱלֹקִים אֲחֵרִ֜ים עַל־פָּנַ֗י: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לֹ֣א תַֽעֲשֶׂה־לְּךָ֣ פֶ֣סֶל | וְכָל־תְּמוּנָ֡ה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אֲשֶׁ֣ר בַּשָּׁמַ֣יִם | מִמַּ֡עַל וַֽאֲשֶׁר֩ בָּאָ֨רֶץ מִתַּ֜חַת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וַֽאֲשֶׁ֣ר בַּמַּ֣יִם | מִתַּ֣חַת לָאָ֗רֶץ: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לֹֽא־תִשְׁתַּֽחֲוֶ֣ה לָהֶם וְלֹ֣א תָֽעָבְדֵם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כִּ֣י אָֽנֹכִ֞י ה' אֱלֹקֶיךָ֙ קֵל קַנָּ֔א פֹּ֠קֵ֠ד עֲוֹ֨ן אָבֹ֧ת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עַל־בָּנִ֛ים עַל־שִׁלֵּשִׁ֥ים וְעַל־רִבֵּעִ֖ים לְשֽׂנְאָ֑י: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וְעֹ֤שֶׂה חֶ֨סֶד֙ לַֽאֲלָפִ֔ים לְאֹֽהֲבַ֖י וּלְשֹֽׁמְרֵ֥י מִצְוֹתָֽי: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1" name="Google Shape;2211;p42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2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descr="מתברר שלראשים באי הפסחא יש גוף" id="2212" name="Google Shape;221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5548" y="768096"/>
            <a:ext cx="6656052" cy="5330951"/>
          </a:xfrm>
          <a:prstGeom prst="rect">
            <a:avLst/>
          </a:prstGeom>
          <a:noFill/>
          <a:ln>
            <a:noFill/>
          </a:ln>
        </p:spPr>
      </p:pic>
      <p:sp>
        <p:nvSpPr>
          <p:cNvPr id="2213" name="Google Shape;2213;p42"/>
          <p:cNvSpPr/>
          <p:nvPr/>
        </p:nvSpPr>
        <p:spPr>
          <a:xfrm>
            <a:off x="3334626" y="-1366087"/>
            <a:ext cx="9737896" cy="9581029"/>
          </a:xfrm>
          <a:prstGeom prst="mathMultiply">
            <a:avLst>
              <a:gd fmla="val 2750" name="adj1"/>
            </a:avLst>
          </a:prstGeom>
          <a:solidFill>
            <a:srgbClr val="FF0000"/>
          </a:solidFill>
          <a:ln cap="flat" cmpd="sng" w="107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14" name="Google Shape;2214;p42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8" name="Shape 2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Google Shape;2219;p43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0" name="Google Shape;2220;p43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1" name="Google Shape;2221;p43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22" name="Google Shape;2222;p43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3" name="Google Shape;2223;p43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4" name="Google Shape;2224;p43"/>
          <p:cNvSpPr/>
          <p:nvPr/>
        </p:nvSpPr>
        <p:spPr>
          <a:xfrm>
            <a:off x="8194" y="3762002"/>
            <a:ext cx="464222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לֹ֥א תִשָּׂ֛א אֶת־שֵֽׁם־ה' אֱלֹקֶיךָ לַשָּׁ֑וְא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כִּ֣י לֹ֤א יְנַקֶּה֙ ה'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אֵ֛ת אֲשֶׁר־יִשָּׂ֥א אֶת־שְׁמ֖וֹ לַשָּֽׁוְא: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5" name="Google Shape;2225;p43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3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descr="Goodee.co.il - איך נודרים נדר?" id="2226" name="Google Shape;222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8503" y="1474374"/>
            <a:ext cx="7069281" cy="3806536"/>
          </a:xfrm>
          <a:prstGeom prst="rect">
            <a:avLst/>
          </a:prstGeom>
          <a:noFill/>
          <a:ln>
            <a:noFill/>
          </a:ln>
        </p:spPr>
      </p:pic>
      <p:sp>
        <p:nvSpPr>
          <p:cNvPr id="2227" name="Google Shape;2227;p43"/>
          <p:cNvSpPr/>
          <p:nvPr/>
        </p:nvSpPr>
        <p:spPr>
          <a:xfrm>
            <a:off x="2515860" y="-914403"/>
            <a:ext cx="11168743" cy="8752114"/>
          </a:xfrm>
          <a:prstGeom prst="mathMultiply">
            <a:avLst>
              <a:gd fmla="val 2750" name="adj1"/>
            </a:avLst>
          </a:prstGeom>
          <a:solidFill>
            <a:srgbClr val="FF0000"/>
          </a:solidFill>
          <a:ln cap="flat" cmpd="sng" w="107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28" name="Google Shape;2228;p43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p44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4" name="Google Shape;2234;p44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5" name="Google Shape;2235;p44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36" name="Google Shape;2236;p44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7" name="Google Shape;2237;p44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8" name="Google Shape;2238;p44"/>
          <p:cNvSpPr/>
          <p:nvPr/>
        </p:nvSpPr>
        <p:spPr>
          <a:xfrm>
            <a:off x="-7913" y="2975990"/>
            <a:ext cx="4642229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זָכוֹר֩ אֶת־י֨וֹם הַשַּׁבָּ֜ת לְקַדְּשׁ֗וֹ: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שֵׁ֣שֶׁת יָמִ֣ים תַּֽעֲבֹד֘ וְעָשִׂ֣יתָ כָל־מְלַאכְתֶּךָ֒: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וְי֨וֹם הַשְּׁבִיעִ֜י שַׁבָּ֣ת | לַֽה' אֱלֹקֶיךָ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לֹ֣א תַֽעֲשֶׂ֣ה כָל־מְלָאכָ֡ה אַתָּ֣ה | וּבִנְךָ֣־וּ֠בִתֶּךָ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עַבְדְּךָ֨ וַֽאֲמָֽתְךָ֜ וּבְהֶמְתֶּ֗ךָ וְגֵֽרְךָ֙ אֲשֶׁ֣ר בִּשְׁעָרֶ֔יךָ: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כִּ֣י שֵֽׁשֶׁת־יָמִים֩ עָשָׂ֨ה ה' אֶת־הַשָּׁמַ֣יִם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וְאֶת־הָאָ֗רֶץ אֶת־הַיָּם֙ וְאֶת־כָּל־אֲשֶׁר־בָּ֔ם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וַיָּ֖נַח בַּיּ֣וֹם הַשְּׁבִיעִ֑י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עַל־כֵּ֗ן בֵּרַ֧ךְ ה' אֶת־י֥וֹם הַשַּׁבָּ֖ת וַֽיְקַדְּשֵֽׁהוּ: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9" name="Google Shape;2239;p44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4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grpSp>
        <p:nvGrpSpPr>
          <p:cNvPr id="2240" name="Google Shape;2240;p44"/>
          <p:cNvGrpSpPr/>
          <p:nvPr/>
        </p:nvGrpSpPr>
        <p:grpSpPr>
          <a:xfrm>
            <a:off x="4933397" y="758951"/>
            <a:ext cx="6591300" cy="5330951"/>
            <a:chOff x="4933397" y="758951"/>
            <a:chExt cx="6591300" cy="5330951"/>
          </a:xfrm>
        </p:grpSpPr>
        <p:pic>
          <p:nvPicPr>
            <p:cNvPr descr="קבלת שבת בשכונה | עיריית תל אביב – יפו" id="2241" name="Google Shape;2241;p4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33397" y="758951"/>
              <a:ext cx="6591300" cy="5330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קבלת שבת בשכונה | עיריית תל אביב – יפו" id="2242" name="Google Shape;2242;p44"/>
            <p:cNvPicPr preferRelativeResize="0"/>
            <p:nvPr/>
          </p:nvPicPr>
          <p:blipFill rotWithShape="1">
            <a:blip r:embed="rId4">
              <a:alphaModFix/>
            </a:blip>
            <a:srcRect b="0" l="81387" r="0" t="6489"/>
            <a:stretch/>
          </p:blipFill>
          <p:spPr>
            <a:xfrm>
              <a:off x="10033702" y="3172663"/>
              <a:ext cx="1018723" cy="291723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43" name="Google Shape;2243;p44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47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45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9" name="Google Shape;2249;p45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0" name="Google Shape;2250;p45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51" name="Google Shape;2251;p45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2" name="Google Shape;2252;p45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3" name="Google Shape;2253;p45"/>
          <p:cNvSpPr/>
          <p:nvPr/>
        </p:nvSpPr>
        <p:spPr>
          <a:xfrm>
            <a:off x="-7913" y="2975990"/>
            <a:ext cx="464222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כַּבֵּ֥ד אֶת־אָבִ֖יךָ וְאֶת־אִמֶּ֑ךָ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לְמַ֨עַן֙ יַֽאֲרִכ֣וּן יָמֶ֔יךָ עַ֚ל הָֽאֲדָמָ֔ה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אֲשֶׁר־ה' אֱלֹקֶיךָ נֹתֵ֥ן לָֽךְ: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4" name="Google Shape;2254;p45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5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descr="הרבנית ורד סיאני - כיבוד הורים‎ - YouTube" id="2255" name="Google Shape;2255;p45"/>
          <p:cNvPicPr preferRelativeResize="0"/>
          <p:nvPr/>
        </p:nvPicPr>
        <p:blipFill rotWithShape="1">
          <a:blip r:embed="rId3">
            <a:alphaModFix/>
          </a:blip>
          <a:srcRect b="0" l="12813" r="12857" t="0"/>
          <a:stretch/>
        </p:blipFill>
        <p:spPr>
          <a:xfrm>
            <a:off x="5028647" y="755905"/>
            <a:ext cx="64008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6" name="Google Shape;2256;p45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60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" name="Google Shape;2261;p4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2" name="Google Shape;2262;p46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3" name="Google Shape;2263;p46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64" name="Google Shape;2264;p46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5" name="Google Shape;2265;p46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6" name="Google Shape;2266;p46"/>
          <p:cNvSpPr/>
          <p:nvPr/>
        </p:nvSpPr>
        <p:spPr>
          <a:xfrm>
            <a:off x="-7913" y="2975990"/>
            <a:ext cx="464222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לֹ֖א תִּרְצָֽח: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7" name="Google Shape;2267;p46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6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descr="מישהו יורה ואז הוא מת‎ - YouTube" id="2268" name="Google Shape;2268;p46"/>
          <p:cNvPicPr preferRelativeResize="0"/>
          <p:nvPr/>
        </p:nvPicPr>
        <p:blipFill rotWithShape="1">
          <a:blip r:embed="rId3">
            <a:alphaModFix/>
          </a:blip>
          <a:srcRect b="0" l="22054" r="4685" t="0"/>
          <a:stretch/>
        </p:blipFill>
        <p:spPr>
          <a:xfrm>
            <a:off x="5042245" y="1147935"/>
            <a:ext cx="6466115" cy="4964841"/>
          </a:xfrm>
          <a:prstGeom prst="rect">
            <a:avLst/>
          </a:prstGeom>
          <a:noFill/>
          <a:ln>
            <a:noFill/>
          </a:ln>
        </p:spPr>
      </p:pic>
      <p:sp>
        <p:nvSpPr>
          <p:cNvPr id="2269" name="Google Shape;2269;p46"/>
          <p:cNvSpPr/>
          <p:nvPr/>
        </p:nvSpPr>
        <p:spPr>
          <a:xfrm>
            <a:off x="2657101" y="-757645"/>
            <a:ext cx="11168743" cy="8752114"/>
          </a:xfrm>
          <a:prstGeom prst="mathMultiply">
            <a:avLst>
              <a:gd fmla="val 2750" name="adj1"/>
            </a:avLst>
          </a:prstGeom>
          <a:solidFill>
            <a:srgbClr val="FF0000"/>
          </a:solidFill>
          <a:ln cap="flat" cmpd="sng" w="107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70" name="Google Shape;2270;p46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74" name="Shape 2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5" name="Google Shape;2275;p47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6" name="Google Shape;2276;p4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7" name="Google Shape;2277;p47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78" name="Google Shape;2278;p47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9" name="Google Shape;2279;p4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0" name="Google Shape;2280;p47"/>
          <p:cNvSpPr/>
          <p:nvPr/>
        </p:nvSpPr>
        <p:spPr>
          <a:xfrm>
            <a:off x="-7913" y="3899965"/>
            <a:ext cx="464222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לֹ֖א תִּנְאָֽף: 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1" name="Google Shape;2281;p47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7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descr="בראי התנ&quot;ך: ציורי תנ&quot;ך / חתונה יהודית/ציירה: אהובה קליין (c)" id="2282" name="Google Shape;228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0011" y="758952"/>
            <a:ext cx="6401303" cy="5330952"/>
          </a:xfrm>
          <a:prstGeom prst="rect">
            <a:avLst/>
          </a:prstGeom>
          <a:noFill/>
          <a:ln>
            <a:noFill/>
          </a:ln>
        </p:spPr>
      </p:pic>
      <p:sp>
        <p:nvSpPr>
          <p:cNvPr id="2283" name="Google Shape;2283;p47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87" name="Shape 2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8" name="Google Shape;2288;p48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9" name="Google Shape;2289;p48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0" name="Google Shape;2290;p48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91" name="Google Shape;2291;p48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2" name="Google Shape;2292;p48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3" name="Google Shape;2293;p48"/>
          <p:cNvSpPr/>
          <p:nvPr/>
        </p:nvSpPr>
        <p:spPr>
          <a:xfrm>
            <a:off x="-7913" y="3301619"/>
            <a:ext cx="464222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לֹ֖א תִּגְנֹֽב: 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4" name="Google Shape;2294;p48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8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descr="למה השכן גנב??? - הרב של האינטרנט" id="2295" name="Google Shape;229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1421" y="758915"/>
            <a:ext cx="6503400" cy="5330952"/>
          </a:xfrm>
          <a:prstGeom prst="rect">
            <a:avLst/>
          </a:prstGeom>
          <a:noFill/>
          <a:ln>
            <a:noFill/>
          </a:ln>
        </p:spPr>
      </p:pic>
      <p:sp>
        <p:nvSpPr>
          <p:cNvPr id="2296" name="Google Shape;2296;p48"/>
          <p:cNvSpPr/>
          <p:nvPr/>
        </p:nvSpPr>
        <p:spPr>
          <a:xfrm>
            <a:off x="2658749" y="-951666"/>
            <a:ext cx="11168743" cy="8752114"/>
          </a:xfrm>
          <a:prstGeom prst="mathMultiply">
            <a:avLst>
              <a:gd fmla="val 2750" name="adj1"/>
            </a:avLst>
          </a:prstGeom>
          <a:solidFill>
            <a:srgbClr val="FF0000"/>
          </a:solidFill>
          <a:ln cap="flat" cmpd="sng" w="107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97" name="Google Shape;2297;p48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0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p49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3" name="Google Shape;2303;p49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4" name="Google Shape;2304;p49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05" name="Google Shape;2305;p49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6" name="Google Shape;2306;p49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7" name="Google Shape;2307;p49"/>
          <p:cNvSpPr/>
          <p:nvPr/>
        </p:nvSpPr>
        <p:spPr>
          <a:xfrm>
            <a:off x="-7913" y="4089632"/>
            <a:ext cx="464222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לֹֽא־תַֽעֲנֶ֥ה בְרֵֽעֲךָ֖ עֵ֥ד שָֽׁקֶר: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8" name="Google Shape;2308;p49"/>
          <p:cNvSpPr/>
          <p:nvPr/>
        </p:nvSpPr>
        <p:spPr>
          <a:xfrm>
            <a:off x="1985122" y="921974"/>
            <a:ext cx="67197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9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descr="בית המשפט לענייני משפחה - כל המידע להורים גרושים בבית המשפט" id="2309" name="Google Shape;230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2263" y="819870"/>
            <a:ext cx="6377881" cy="5270034"/>
          </a:xfrm>
          <a:prstGeom prst="rect">
            <a:avLst/>
          </a:prstGeom>
          <a:noFill/>
          <a:ln>
            <a:noFill/>
          </a:ln>
        </p:spPr>
      </p:pic>
      <p:sp>
        <p:nvSpPr>
          <p:cNvPr id="2310" name="Google Shape;2310;p49"/>
          <p:cNvSpPr/>
          <p:nvPr/>
        </p:nvSpPr>
        <p:spPr>
          <a:xfrm>
            <a:off x="2657101" y="-1000415"/>
            <a:ext cx="11168743" cy="8752114"/>
          </a:xfrm>
          <a:prstGeom prst="mathMultiply">
            <a:avLst>
              <a:gd fmla="val 2750" name="adj1"/>
            </a:avLst>
          </a:prstGeom>
          <a:solidFill>
            <a:srgbClr val="FF0000"/>
          </a:solidFill>
          <a:ln cap="flat" cmpd="sng" w="107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11" name="Google Shape;2311;p49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15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50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7" name="Google Shape;2317;p50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8" name="Google Shape;2318;p50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19" name="Google Shape;2319;p50"/>
          <p:cNvSpPr/>
          <p:nvPr/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0" name="Google Shape;2320;p50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1" name="Google Shape;2321;p50"/>
          <p:cNvSpPr/>
          <p:nvPr/>
        </p:nvSpPr>
        <p:spPr>
          <a:xfrm>
            <a:off x="-7913" y="3961350"/>
            <a:ext cx="4642229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לֹ֥א תַחְמֹ֖ד בֵּ֣ית רֵעֶ֑ך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לֹֽא־תַחְמֹ֞ד אֵ֣שֶׁת רֵעֶ֗ךָ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וְעַבְדּ֤וֹ וַֽאֲמָתוֹ֙ וְשׁוֹר֣וֹ וַֽחֲמֹר֔וֹ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וְכֹ֖ל אֲשֶׁ֥ר לְרֵעֶֽךָ: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2" name="Google Shape;2322;p50"/>
          <p:cNvSpPr/>
          <p:nvPr/>
        </p:nvSpPr>
        <p:spPr>
          <a:xfrm>
            <a:off x="1741466" y="921974"/>
            <a:ext cx="115929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iw-IL" sz="6600" u="none" cap="none" strike="noStrike">
                <a:solidFill>
                  <a:srgbClr val="0070C0"/>
                </a:solidFill>
                <a:latin typeface="Gisha"/>
                <a:ea typeface="Gisha"/>
                <a:cs typeface="Gisha"/>
                <a:sym typeface="Gisha"/>
              </a:rPr>
              <a:t>10</a:t>
            </a:r>
            <a:endParaRPr b="1" i="0" sz="6600" u="none" cap="none" strike="noStrike">
              <a:solidFill>
                <a:srgbClr val="0070C0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descr="קנין נכסי יוקרה | וילה יפייפיה בהרצליה פיתוח – 400 מ”ר בנוי על חצי ..." id="2323" name="Google Shape;232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95" y="758952"/>
            <a:ext cx="6436561" cy="5340095"/>
          </a:xfrm>
          <a:prstGeom prst="rect">
            <a:avLst/>
          </a:prstGeom>
          <a:noFill/>
          <a:ln>
            <a:noFill/>
          </a:ln>
        </p:spPr>
      </p:pic>
      <p:sp>
        <p:nvSpPr>
          <p:cNvPr id="2324" name="Google Shape;2324;p50"/>
          <p:cNvSpPr/>
          <p:nvPr/>
        </p:nvSpPr>
        <p:spPr>
          <a:xfrm>
            <a:off x="2657101" y="-1000415"/>
            <a:ext cx="11168743" cy="8752114"/>
          </a:xfrm>
          <a:prstGeom prst="mathMultiply">
            <a:avLst>
              <a:gd fmla="val 2750" name="adj1"/>
            </a:avLst>
          </a:prstGeom>
          <a:solidFill>
            <a:srgbClr val="FF0000"/>
          </a:solidFill>
          <a:ln cap="flat" cmpd="sng" w="107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25" name="Google Shape;2325;p50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3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29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31" name="Google Shape;2331;p51"/>
          <p:cNvSpPr/>
          <p:nvPr/>
        </p:nvSpPr>
        <p:spPr>
          <a:xfrm rot="10800000">
            <a:off x="0" y="762000"/>
            <a:ext cx="4208489" cy="5334001"/>
          </a:xfrm>
          <a:custGeom>
            <a:rect b="b" l="l" r="r" t="t"/>
            <a:pathLst>
              <a:path extrusionOk="0" h="5334001" w="4208489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332" name="Google Shape;2332;p51"/>
          <p:cNvSpPr/>
          <p:nvPr/>
        </p:nvSpPr>
        <p:spPr>
          <a:xfrm rot="10800000">
            <a:off x="11190517" y="1056875"/>
            <a:ext cx="1001483" cy="4744251"/>
          </a:xfrm>
          <a:custGeom>
            <a:rect b="b" l="l" r="r" t="t"/>
            <a:pathLst>
              <a:path extrusionOk="0" h="4744251" w="1001483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333" name="Google Shape;2333;p51"/>
          <p:cNvSpPr/>
          <p:nvPr/>
        </p:nvSpPr>
        <p:spPr>
          <a:xfrm>
            <a:off x="3913465" y="1905506"/>
            <a:ext cx="7572076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rgbClr val="6F6649"/>
                </a:solidFill>
                <a:latin typeface="Corbel"/>
                <a:ea typeface="Corbel"/>
                <a:cs typeface="Corbel"/>
                <a:sym typeface="Corbel"/>
              </a:rPr>
              <a:t>מֹשֶׁה עוֹלֶה לָהָר</a:t>
            </a:r>
            <a:endParaRPr b="0" i="0" sz="9600" u="none" cap="none" strike="noStrike">
              <a:solidFill>
                <a:srgbClr val="6F664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34" name="Google Shape;2334;p51"/>
          <p:cNvSpPr txBox="1"/>
          <p:nvPr/>
        </p:nvSpPr>
        <p:spPr>
          <a:xfrm>
            <a:off x="140676" y="6276945"/>
            <a:ext cx="32563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6F6649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8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52"/>
          <p:cNvSpPr/>
          <p:nvPr/>
        </p:nvSpPr>
        <p:spPr>
          <a:xfrm flipH="1">
            <a:off x="-128016" y="2852930"/>
            <a:ext cx="1242161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40" name="Google Shape;2340;p52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41" name="Google Shape;2341;p52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42" name="Google Shape;2342;p52"/>
          <p:cNvSpPr txBox="1"/>
          <p:nvPr/>
        </p:nvSpPr>
        <p:spPr>
          <a:xfrm>
            <a:off x="397565" y="735981"/>
            <a:ext cx="113968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iw-IL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וַיֹּ֨אמֶר ה' אֶל־משֶׁ֗ה עֲלֵ֥ה אֵלַ֛י הָהָ֖רָה וֶֽהְיֵה־שָׁ֑ם וְאֶתְּנָ֨ה לְךָ֜ אֶת־לֻחֹ֣ת הָאֶ֗בֶן וְהַתּוֹרָה֙ וְהַמִּצְוָ֔ה אֲשֶׁ֥ר כָּתַ֖בְתִּי לְהֽוֹרֹתָֽם: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43" name="Google Shape;2343;p52"/>
          <p:cNvCxnSpPr/>
          <p:nvPr/>
        </p:nvCxnSpPr>
        <p:spPr>
          <a:xfrm rot="10800000">
            <a:off x="3202508" y="2450593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44" name="Google Shape;2344;p52"/>
          <p:cNvSpPr txBox="1"/>
          <p:nvPr/>
        </p:nvSpPr>
        <p:spPr>
          <a:xfrm>
            <a:off x="0" y="1634313"/>
            <a:ext cx="12192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אַחֲרֵי מַתַּן תּוֹרָה אָמַר ה' לְמֹשֶׁה שֶׁיַּעֲלֶה לְהַר סִינַי וְיִתְעַכֵּב שָׁם 40 יוֹם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וְהוּא יִתֵּן לוֹ שָׁם אֶת לוּחוֹת הָאֶבֶן שֶׁכָּתוּב בָּהֶן עֲשֶׂרֶת הַדִּבְּרוֹת (שֶׁבָּהֶם מְרֻמָּזִים כָּל תַּרְיָ"ג הַמִּצְווֹת).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5" name="Google Shape;2345;p52"/>
          <p:cNvGrpSpPr/>
          <p:nvPr/>
        </p:nvGrpSpPr>
        <p:grpSpPr>
          <a:xfrm>
            <a:off x="7038072" y="4321616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2346" name="Google Shape;2346;p52"/>
            <p:cNvPicPr preferRelativeResize="0"/>
            <p:nvPr/>
          </p:nvPicPr>
          <p:blipFill rotWithShape="1">
            <a:blip r:embed="rId3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47" name="Google Shape;2347;p52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2348" name="Google Shape;2348;p52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2349" name="Google Shape;2349;p52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50" name="Google Shape;2350;p52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2351" name="Google Shape;2351;p52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352" name="Google Shape;2352;p52"/>
          <p:cNvSpPr/>
          <p:nvPr/>
        </p:nvSpPr>
        <p:spPr>
          <a:xfrm>
            <a:off x="9457784" y="265172"/>
            <a:ext cx="234551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(פרשת משפטים, פרק כ"ד)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3" name="Google Shape;2353;p52"/>
          <p:cNvSpPr/>
          <p:nvPr/>
        </p:nvSpPr>
        <p:spPr>
          <a:xfrm>
            <a:off x="3144358" y="3022880"/>
            <a:ext cx="3085480" cy="2539542"/>
          </a:xfrm>
          <a:prstGeom prst="cloud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57150">
            <a:solidFill>
              <a:srgbClr val="B6AD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54" name="Google Shape;2354;p52"/>
          <p:cNvSpPr/>
          <p:nvPr/>
        </p:nvSpPr>
        <p:spPr>
          <a:xfrm>
            <a:off x="-856722" y="2215920"/>
            <a:ext cx="2898461" cy="1444229"/>
          </a:xfrm>
          <a:prstGeom prst="cloud">
            <a:avLst/>
          </a:prstGeom>
          <a:solidFill>
            <a:srgbClr val="D8D8D8"/>
          </a:solidFill>
          <a:ln cap="flat" cmpd="sng" w="10775">
            <a:solidFill>
              <a:srgbClr val="7B78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55" name="Google Shape;2355;p52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9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p53"/>
          <p:cNvSpPr/>
          <p:nvPr/>
        </p:nvSpPr>
        <p:spPr>
          <a:xfrm flipH="1">
            <a:off x="-128016" y="2852930"/>
            <a:ext cx="1242161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61" name="Google Shape;2361;p53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62" name="Google Shape;2362;p53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363" name="Google Shape;2363;p53"/>
          <p:cNvSpPr txBox="1"/>
          <p:nvPr/>
        </p:nvSpPr>
        <p:spPr>
          <a:xfrm>
            <a:off x="435540" y="719916"/>
            <a:ext cx="113968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iw-IL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וְאֶל־הַזְּקֵנִ֤ים אָמַר֙ שְׁבוּ־לָ֣נוּ בָזֶ֔ה עַ֥ד אֲשֶׁר־נָשׁ֖וּב אֲלֵיכֶ֑ם וְהִנֵּ֨ה אַֽהֲרֹ֤ן וְחוּר֙ עִמָּכֶ֔ם מִי־בַ֥עַל דְּבָרִ֖ים יִגַּ֥שׁ אֲלֵהֶֽם</a:t>
            </a:r>
            <a:r>
              <a:rPr b="0" i="0" lang="iw-IL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4" name="Google Shape;2364;p53"/>
          <p:cNvCxnSpPr/>
          <p:nvPr/>
        </p:nvCxnSpPr>
        <p:spPr>
          <a:xfrm rot="10800000">
            <a:off x="3202508" y="2121409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65" name="Google Shape;2365;p53"/>
          <p:cNvSpPr txBox="1"/>
          <p:nvPr/>
        </p:nvSpPr>
        <p:spPr>
          <a:xfrm>
            <a:off x="0" y="1634313"/>
            <a:ext cx="1219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לִפְנֵי שֶׁמֹּשֶׁה יָצָא עִם יְהוֹשֻׁעַ לְכִוּוּן הַר סִינַי. אָסַף אֶת הַזְּקֵנִים וְדִבֵּר אֲלֵיהֶם.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6" name="Google Shape;2366;p53"/>
          <p:cNvGrpSpPr/>
          <p:nvPr/>
        </p:nvGrpSpPr>
        <p:grpSpPr>
          <a:xfrm>
            <a:off x="3273605" y="4480582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2367" name="Google Shape;2367;p53"/>
            <p:cNvPicPr preferRelativeResize="0"/>
            <p:nvPr/>
          </p:nvPicPr>
          <p:blipFill rotWithShape="1">
            <a:blip r:embed="rId3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68" name="Google Shape;2368;p53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2369" name="Google Shape;2369;p53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2370" name="Google Shape;2370;p5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71" name="Google Shape;2371;p53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2372" name="Google Shape;2372;p53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373" name="Google Shape;2373;p53"/>
          <p:cNvSpPr/>
          <p:nvPr/>
        </p:nvSpPr>
        <p:spPr>
          <a:xfrm>
            <a:off x="9457784" y="265172"/>
            <a:ext cx="234551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(פרשת משפטים, פרק כ"ד)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74" name="Google Shape;2374;p53"/>
          <p:cNvGrpSpPr/>
          <p:nvPr/>
        </p:nvGrpSpPr>
        <p:grpSpPr>
          <a:xfrm>
            <a:off x="4735414" y="4447816"/>
            <a:ext cx="1247281" cy="2037122"/>
            <a:chOff x="10034283" y="4716585"/>
            <a:chExt cx="1064116" cy="1914056"/>
          </a:xfrm>
        </p:grpSpPr>
        <p:grpSp>
          <p:nvGrpSpPr>
            <p:cNvPr id="2375" name="Google Shape;2375;p53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2376" name="Google Shape;2376;p53"/>
              <p:cNvPicPr preferRelativeResize="0"/>
              <p:nvPr/>
            </p:nvPicPr>
            <p:blipFill rotWithShape="1">
              <a:blip r:embed="rId5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77" name="Google Shape;2377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2378" name="Google Shape;2378;p53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אַהֲרֹן</a:t>
              </a:r>
              <a:endParaRPr b="0" i="0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2379" name="Google Shape;2379;p53"/>
          <p:cNvGrpSpPr/>
          <p:nvPr/>
        </p:nvGrpSpPr>
        <p:grpSpPr>
          <a:xfrm>
            <a:off x="5539115" y="4327248"/>
            <a:ext cx="1247281" cy="2037122"/>
            <a:chOff x="10034283" y="4716585"/>
            <a:chExt cx="1064116" cy="1914056"/>
          </a:xfrm>
        </p:grpSpPr>
        <p:grpSp>
          <p:nvGrpSpPr>
            <p:cNvPr id="2380" name="Google Shape;2380;p53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2381" name="Google Shape;2381;p53"/>
              <p:cNvPicPr preferRelativeResize="0"/>
              <p:nvPr/>
            </p:nvPicPr>
            <p:blipFill rotWithShape="1">
              <a:blip r:embed="rId6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82" name="Google Shape;2382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2383" name="Google Shape;2383;p53"/>
            <p:cNvSpPr/>
            <p:nvPr/>
          </p:nvSpPr>
          <p:spPr>
            <a:xfrm>
              <a:off x="10248724" y="5200646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חוּר</a:t>
              </a:r>
              <a:endParaRPr b="0" i="0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2384" name="Google Shape;2384;p53"/>
          <p:cNvGrpSpPr/>
          <p:nvPr/>
        </p:nvGrpSpPr>
        <p:grpSpPr>
          <a:xfrm>
            <a:off x="2318109" y="4480582"/>
            <a:ext cx="1247281" cy="2037122"/>
            <a:chOff x="10034283" y="4716585"/>
            <a:chExt cx="1064116" cy="1914056"/>
          </a:xfrm>
        </p:grpSpPr>
        <p:grpSp>
          <p:nvGrpSpPr>
            <p:cNvPr id="2385" name="Google Shape;2385;p53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2386" name="Google Shape;2386;p53"/>
              <p:cNvPicPr preferRelativeResize="0"/>
              <p:nvPr/>
            </p:nvPicPr>
            <p:blipFill rotWithShape="1">
              <a:blip r:embed="rId7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87" name="Google Shape;2387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2388" name="Google Shape;2388;p53"/>
            <p:cNvSpPr/>
            <p:nvPr/>
          </p:nvSpPr>
          <p:spPr>
            <a:xfrm>
              <a:off x="10211566" y="5165469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יְהוֹשֻׁעַ</a:t>
              </a:r>
              <a:endParaRPr b="0" i="0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2389" name="Google Shape;2389;p53"/>
          <p:cNvGrpSpPr/>
          <p:nvPr/>
        </p:nvGrpSpPr>
        <p:grpSpPr>
          <a:xfrm>
            <a:off x="6319231" y="4537793"/>
            <a:ext cx="5974369" cy="2212535"/>
            <a:chOff x="6311202" y="4477203"/>
            <a:chExt cx="5974369" cy="2212535"/>
          </a:xfrm>
        </p:grpSpPr>
        <p:grpSp>
          <p:nvGrpSpPr>
            <p:cNvPr id="2390" name="Google Shape;2390;p53"/>
            <p:cNvGrpSpPr/>
            <p:nvPr/>
          </p:nvGrpSpPr>
          <p:grpSpPr>
            <a:xfrm>
              <a:off x="6311202" y="4548266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391" name="Google Shape;2391;p53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92" name="Google Shape;2392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393" name="Google Shape;2393;p53"/>
            <p:cNvGrpSpPr/>
            <p:nvPr/>
          </p:nvGrpSpPr>
          <p:grpSpPr>
            <a:xfrm>
              <a:off x="6947032" y="4477203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394" name="Google Shape;2394;p53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95" name="Google Shape;2395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396" name="Google Shape;2396;p53"/>
            <p:cNvGrpSpPr/>
            <p:nvPr/>
          </p:nvGrpSpPr>
          <p:grpSpPr>
            <a:xfrm>
              <a:off x="7438150" y="4489786"/>
              <a:ext cx="1131691" cy="1832002"/>
              <a:chOff x="2512493" y="4064376"/>
              <a:chExt cx="1097711" cy="2524401"/>
            </a:xfrm>
          </p:grpSpPr>
          <p:pic>
            <p:nvPicPr>
              <p:cNvPr descr="איש" id="2397" name="Google Shape;2397;p53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98" name="Google Shape;2398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399" name="Google Shape;2399;p53"/>
            <p:cNvGrpSpPr/>
            <p:nvPr/>
          </p:nvGrpSpPr>
          <p:grpSpPr>
            <a:xfrm>
              <a:off x="7138706" y="4825573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00" name="Google Shape;2400;p53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01" name="Google Shape;2401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02" name="Google Shape;2402;p53"/>
            <p:cNvGrpSpPr/>
            <p:nvPr/>
          </p:nvGrpSpPr>
          <p:grpSpPr>
            <a:xfrm>
              <a:off x="7725387" y="4725760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03" name="Google Shape;2403;p53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04" name="Google Shape;2404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05" name="Google Shape;2405;p53"/>
            <p:cNvGrpSpPr/>
            <p:nvPr/>
          </p:nvGrpSpPr>
          <p:grpSpPr>
            <a:xfrm>
              <a:off x="6628126" y="4740665"/>
              <a:ext cx="1131691" cy="1832002"/>
              <a:chOff x="2512493" y="4064376"/>
              <a:chExt cx="1097711" cy="2524401"/>
            </a:xfrm>
          </p:grpSpPr>
          <p:pic>
            <p:nvPicPr>
              <p:cNvPr descr="איש" id="2406" name="Google Shape;2406;p53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07" name="Google Shape;2407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08" name="Google Shape;2408;p53"/>
            <p:cNvGrpSpPr/>
            <p:nvPr/>
          </p:nvGrpSpPr>
          <p:grpSpPr>
            <a:xfrm>
              <a:off x="9101450" y="4632144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09" name="Google Shape;2409;p53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10" name="Google Shape;2410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11" name="Google Shape;2411;p53"/>
            <p:cNvGrpSpPr/>
            <p:nvPr/>
          </p:nvGrpSpPr>
          <p:grpSpPr>
            <a:xfrm>
              <a:off x="8165756" y="4606877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12" name="Google Shape;2412;p53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13" name="Google Shape;2413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14" name="Google Shape;2414;p53"/>
            <p:cNvGrpSpPr/>
            <p:nvPr/>
          </p:nvGrpSpPr>
          <p:grpSpPr>
            <a:xfrm>
              <a:off x="8561487" y="4599374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15" name="Google Shape;2415;p53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16" name="Google Shape;2416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17" name="Google Shape;2417;p53"/>
            <p:cNvGrpSpPr/>
            <p:nvPr/>
          </p:nvGrpSpPr>
          <p:grpSpPr>
            <a:xfrm>
              <a:off x="8294137" y="4857736"/>
              <a:ext cx="1131691" cy="1832002"/>
              <a:chOff x="2512493" y="4064376"/>
              <a:chExt cx="1097711" cy="2524401"/>
            </a:xfrm>
          </p:grpSpPr>
          <p:pic>
            <p:nvPicPr>
              <p:cNvPr descr="איש" id="2418" name="Google Shape;2418;p53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19" name="Google Shape;2419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20" name="Google Shape;2420;p53"/>
            <p:cNvGrpSpPr/>
            <p:nvPr/>
          </p:nvGrpSpPr>
          <p:grpSpPr>
            <a:xfrm>
              <a:off x="8900503" y="4826869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21" name="Google Shape;2421;p53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22" name="Google Shape;2422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23" name="Google Shape;2423;p53"/>
            <p:cNvGrpSpPr/>
            <p:nvPr/>
          </p:nvGrpSpPr>
          <p:grpSpPr>
            <a:xfrm>
              <a:off x="9777817" y="4680689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24" name="Google Shape;2424;p53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25" name="Google Shape;2425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26" name="Google Shape;2426;p53"/>
            <p:cNvGrpSpPr/>
            <p:nvPr/>
          </p:nvGrpSpPr>
          <p:grpSpPr>
            <a:xfrm>
              <a:off x="11153880" y="4587073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27" name="Google Shape;2427;p53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28" name="Google Shape;2428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29" name="Google Shape;2429;p53"/>
            <p:cNvGrpSpPr/>
            <p:nvPr/>
          </p:nvGrpSpPr>
          <p:grpSpPr>
            <a:xfrm>
              <a:off x="10218186" y="4561806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30" name="Google Shape;2430;p53"/>
              <p:cNvPicPr preferRelativeResize="0"/>
              <p:nvPr/>
            </p:nvPicPr>
            <p:blipFill rotWithShape="1">
              <a:blip r:embed="rId10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31" name="Google Shape;2431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32" name="Google Shape;2432;p53"/>
            <p:cNvGrpSpPr/>
            <p:nvPr/>
          </p:nvGrpSpPr>
          <p:grpSpPr>
            <a:xfrm>
              <a:off x="10613917" y="4554303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33" name="Google Shape;2433;p53"/>
              <p:cNvPicPr preferRelativeResize="0"/>
              <p:nvPr/>
            </p:nvPicPr>
            <p:blipFill rotWithShape="1">
              <a:blip r:embed="rId11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34" name="Google Shape;2434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35" name="Google Shape;2435;p53"/>
            <p:cNvGrpSpPr/>
            <p:nvPr/>
          </p:nvGrpSpPr>
          <p:grpSpPr>
            <a:xfrm>
              <a:off x="10346567" y="4812665"/>
              <a:ext cx="1131691" cy="1832002"/>
              <a:chOff x="2512493" y="4064376"/>
              <a:chExt cx="1097711" cy="2524401"/>
            </a:xfrm>
          </p:grpSpPr>
          <p:pic>
            <p:nvPicPr>
              <p:cNvPr descr="איש" id="2436" name="Google Shape;2436;p53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37" name="Google Shape;2437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38" name="Google Shape;2438;p53"/>
            <p:cNvGrpSpPr/>
            <p:nvPr/>
          </p:nvGrpSpPr>
          <p:grpSpPr>
            <a:xfrm>
              <a:off x="10952933" y="4781798"/>
              <a:ext cx="1131691" cy="1832002"/>
              <a:chOff x="2512494" y="4064376"/>
              <a:chExt cx="1097712" cy="2524401"/>
            </a:xfrm>
          </p:grpSpPr>
          <p:pic>
            <p:nvPicPr>
              <p:cNvPr descr="איש" id="2439" name="Google Shape;2439;p53"/>
              <p:cNvPicPr preferRelativeResize="0"/>
              <p:nvPr/>
            </p:nvPicPr>
            <p:blipFill rotWithShape="1">
              <a:blip r:embed="rId9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40" name="Google Shape;2440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grpSp>
          <p:nvGrpSpPr>
            <p:cNvPr id="2441" name="Google Shape;2441;p53"/>
            <p:cNvGrpSpPr/>
            <p:nvPr/>
          </p:nvGrpSpPr>
          <p:grpSpPr>
            <a:xfrm>
              <a:off x="9327173" y="4818902"/>
              <a:ext cx="1131691" cy="1832002"/>
              <a:chOff x="2512493" y="4064376"/>
              <a:chExt cx="1097711" cy="2524401"/>
            </a:xfrm>
          </p:grpSpPr>
          <p:pic>
            <p:nvPicPr>
              <p:cNvPr descr="איש" id="2442" name="Google Shape;2442;p53"/>
              <p:cNvPicPr preferRelativeResize="0"/>
              <p:nvPr/>
            </p:nvPicPr>
            <p:blipFill rotWithShape="1">
              <a:blip r:embed="rId8">
                <a:alphaModFix/>
              </a:blip>
              <a:srcRect b="0" l="25250" r="23697" t="0"/>
              <a:stretch/>
            </p:blipFill>
            <p:spPr>
              <a:xfrm>
                <a:off x="2512493" y="4064376"/>
                <a:ext cx="1097711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43" name="Google Shape;2443;p53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</p:grpSp>
      <p:grpSp>
        <p:nvGrpSpPr>
          <p:cNvPr id="2444" name="Google Shape;2444;p53"/>
          <p:cNvGrpSpPr/>
          <p:nvPr/>
        </p:nvGrpSpPr>
        <p:grpSpPr>
          <a:xfrm>
            <a:off x="4497536" y="2636593"/>
            <a:ext cx="3890249" cy="1687243"/>
            <a:chOff x="-2195472" y="6270239"/>
            <a:chExt cx="5494960" cy="3638939"/>
          </a:xfrm>
        </p:grpSpPr>
        <p:sp>
          <p:nvSpPr>
            <p:cNvPr id="2445" name="Google Shape;2445;p53"/>
            <p:cNvSpPr/>
            <p:nvPr/>
          </p:nvSpPr>
          <p:spPr>
            <a:xfrm>
              <a:off x="-2195472" y="6270239"/>
              <a:ext cx="5494960" cy="3638939"/>
            </a:xfrm>
            <a:prstGeom prst="wedgeEllipseCallout">
              <a:avLst>
                <a:gd fmla="val -60251" name="adj1"/>
                <a:gd fmla="val 81554" name="adj2"/>
              </a:avLst>
            </a:prstGeom>
            <a:solidFill>
              <a:schemeClr val="lt1"/>
            </a:solidFill>
            <a:ln cap="flat" cmpd="sng" w="38100">
              <a:solidFill>
                <a:srgbClr val="7EA1B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46" name="Google Shape;2446;p53"/>
            <p:cNvSpPr/>
            <p:nvPr/>
          </p:nvSpPr>
          <p:spPr>
            <a:xfrm>
              <a:off x="-1875165" y="6709323"/>
              <a:ext cx="4839634" cy="25166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תִּשְׁאֲרוּ כָּאן כְּדֵי לִשְׁפֹּט אֶת הָעָם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עַד שֶׁנַּחֲזֹר אֵלֵיכֶם.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גַּם אַהֲרֹן וְחוּר יִהְיוּ אִתְּכֶם.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אִם יִהְיֶה לָכֶם דָּבָר קָשֶׁה לָדוּן,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תְּבַקְּשׁוּ מֵאַהֲרֹן וְחֹר לָדוּן בָּהֶם.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47" name="Google Shape;2447;p53"/>
          <p:cNvSpPr/>
          <p:nvPr/>
        </p:nvSpPr>
        <p:spPr>
          <a:xfrm>
            <a:off x="-856722" y="2215920"/>
            <a:ext cx="2898461" cy="1444229"/>
          </a:xfrm>
          <a:prstGeom prst="cloud">
            <a:avLst/>
          </a:prstGeom>
          <a:solidFill>
            <a:srgbClr val="D8D8D8"/>
          </a:solidFill>
          <a:ln cap="flat" cmpd="sng" w="10775">
            <a:solidFill>
              <a:srgbClr val="7B78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48" name="Google Shape;2448;p53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2" name="Shape 2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3" name="Google Shape;2453;p54"/>
          <p:cNvSpPr/>
          <p:nvPr/>
        </p:nvSpPr>
        <p:spPr>
          <a:xfrm flipH="1">
            <a:off x="-128016" y="2852930"/>
            <a:ext cx="12421616" cy="4041356"/>
          </a:xfrm>
          <a:custGeom>
            <a:rect b="b" l="l" r="r" t="t"/>
            <a:pathLst>
              <a:path extrusionOk="0" h="2830285" w="11625943">
                <a:moveTo>
                  <a:pt x="116114" y="2801257"/>
                </a:moveTo>
                <a:lnTo>
                  <a:pt x="11625943" y="2830285"/>
                </a:lnTo>
                <a:lnTo>
                  <a:pt x="11582400" y="0"/>
                </a:lnTo>
                <a:lnTo>
                  <a:pt x="11379200" y="29028"/>
                </a:lnTo>
                <a:cubicBezTo>
                  <a:pt x="10975872" y="73844"/>
                  <a:pt x="11478333" y="29028"/>
                  <a:pt x="11146971" y="29028"/>
                </a:cubicBezTo>
                <a:cubicBezTo>
                  <a:pt x="11040423" y="29028"/>
                  <a:pt x="10934095" y="38705"/>
                  <a:pt x="10827657" y="43543"/>
                </a:cubicBezTo>
                <a:lnTo>
                  <a:pt x="10769600" y="130628"/>
                </a:lnTo>
                <a:lnTo>
                  <a:pt x="10740571" y="174171"/>
                </a:lnTo>
                <a:cubicBezTo>
                  <a:pt x="10735733" y="188685"/>
                  <a:pt x="10735614" y="205767"/>
                  <a:pt x="10726057" y="217714"/>
                </a:cubicBezTo>
                <a:cubicBezTo>
                  <a:pt x="10698326" y="252378"/>
                  <a:pt x="10674030" y="243728"/>
                  <a:pt x="10638971" y="261257"/>
                </a:cubicBezTo>
                <a:cubicBezTo>
                  <a:pt x="10623369" y="269058"/>
                  <a:pt x="10611977" y="284769"/>
                  <a:pt x="10595428" y="290285"/>
                </a:cubicBezTo>
                <a:cubicBezTo>
                  <a:pt x="10567509" y="299591"/>
                  <a:pt x="10537071" y="298416"/>
                  <a:pt x="10508343" y="304800"/>
                </a:cubicBezTo>
                <a:cubicBezTo>
                  <a:pt x="10493408" y="308119"/>
                  <a:pt x="10479314" y="314476"/>
                  <a:pt x="10464800" y="319314"/>
                </a:cubicBezTo>
                <a:cubicBezTo>
                  <a:pt x="10450286" y="328990"/>
                  <a:pt x="10437291" y="341471"/>
                  <a:pt x="10421257" y="348343"/>
                </a:cubicBezTo>
                <a:cubicBezTo>
                  <a:pt x="10402922" y="356201"/>
                  <a:pt x="10379798" y="351792"/>
                  <a:pt x="10363200" y="362857"/>
                </a:cubicBezTo>
                <a:cubicBezTo>
                  <a:pt x="10348686" y="372533"/>
                  <a:pt x="10343416" y="391607"/>
                  <a:pt x="10334171" y="406400"/>
                </a:cubicBezTo>
                <a:cubicBezTo>
                  <a:pt x="10319219" y="430322"/>
                  <a:pt x="10306277" y="455498"/>
                  <a:pt x="10290628" y="478971"/>
                </a:cubicBezTo>
                <a:cubicBezTo>
                  <a:pt x="10259467" y="525712"/>
                  <a:pt x="10244027" y="535123"/>
                  <a:pt x="10218057" y="580571"/>
                </a:cubicBezTo>
                <a:cubicBezTo>
                  <a:pt x="10207322" y="599357"/>
                  <a:pt x="10200495" y="620280"/>
                  <a:pt x="10189028" y="638628"/>
                </a:cubicBezTo>
                <a:cubicBezTo>
                  <a:pt x="10172588" y="664932"/>
                  <a:pt x="10131812" y="709517"/>
                  <a:pt x="10116457" y="740228"/>
                </a:cubicBezTo>
                <a:cubicBezTo>
                  <a:pt x="10109615" y="753912"/>
                  <a:pt x="10107970" y="769709"/>
                  <a:pt x="10101943" y="783771"/>
                </a:cubicBezTo>
                <a:cubicBezTo>
                  <a:pt x="10093420" y="803658"/>
                  <a:pt x="10082590" y="822476"/>
                  <a:pt x="10072914" y="841828"/>
                </a:cubicBezTo>
                <a:cubicBezTo>
                  <a:pt x="10053370" y="959097"/>
                  <a:pt x="10067706" y="900995"/>
                  <a:pt x="10029371" y="1016000"/>
                </a:cubicBezTo>
                <a:lnTo>
                  <a:pt x="10029371" y="1016000"/>
                </a:lnTo>
                <a:cubicBezTo>
                  <a:pt x="10008856" y="1118578"/>
                  <a:pt x="10022659" y="1065164"/>
                  <a:pt x="9985828" y="1175657"/>
                </a:cubicBezTo>
                <a:lnTo>
                  <a:pt x="9942285" y="1306285"/>
                </a:lnTo>
                <a:cubicBezTo>
                  <a:pt x="9937447" y="1320799"/>
                  <a:pt x="9930771" y="1334826"/>
                  <a:pt x="9927771" y="1349828"/>
                </a:cubicBezTo>
                <a:cubicBezTo>
                  <a:pt x="9910257" y="1437402"/>
                  <a:pt x="9921058" y="1398996"/>
                  <a:pt x="9898743" y="1465943"/>
                </a:cubicBezTo>
                <a:cubicBezTo>
                  <a:pt x="9894813" y="1536681"/>
                  <a:pt x="9894444" y="1715364"/>
                  <a:pt x="9869714" y="1814285"/>
                </a:cubicBezTo>
                <a:cubicBezTo>
                  <a:pt x="9862293" y="1843970"/>
                  <a:pt x="9857658" y="1875911"/>
                  <a:pt x="9840685" y="1901371"/>
                </a:cubicBezTo>
                <a:cubicBezTo>
                  <a:pt x="9831009" y="1915885"/>
                  <a:pt x="9819458" y="1929312"/>
                  <a:pt x="9811657" y="1944914"/>
                </a:cubicBezTo>
                <a:cubicBezTo>
                  <a:pt x="9774705" y="2018820"/>
                  <a:pt x="9828899" y="2025344"/>
                  <a:pt x="9710057" y="2104571"/>
                </a:cubicBezTo>
                <a:cubicBezTo>
                  <a:pt x="9435487" y="2287617"/>
                  <a:pt x="9732704" y="2100505"/>
                  <a:pt x="9579428" y="2177143"/>
                </a:cubicBezTo>
                <a:cubicBezTo>
                  <a:pt x="9510882" y="2211416"/>
                  <a:pt x="9559321" y="2214684"/>
                  <a:pt x="9463314" y="2220685"/>
                </a:cubicBezTo>
                <a:cubicBezTo>
                  <a:pt x="9332850" y="2228839"/>
                  <a:pt x="9202057" y="2230362"/>
                  <a:pt x="9071428" y="2235200"/>
                </a:cubicBezTo>
                <a:cubicBezTo>
                  <a:pt x="9042277" y="2254634"/>
                  <a:pt x="9003306" y="2283213"/>
                  <a:pt x="8969828" y="2293257"/>
                </a:cubicBezTo>
                <a:cubicBezTo>
                  <a:pt x="8931505" y="2304754"/>
                  <a:pt x="8775064" y="2319735"/>
                  <a:pt x="8752114" y="2322285"/>
                </a:cubicBezTo>
                <a:cubicBezTo>
                  <a:pt x="8651748" y="2355742"/>
                  <a:pt x="8729736" y="2333556"/>
                  <a:pt x="8534400" y="2351314"/>
                </a:cubicBezTo>
                <a:cubicBezTo>
                  <a:pt x="8240930" y="2377993"/>
                  <a:pt x="8551282" y="2355701"/>
                  <a:pt x="8157028" y="2380343"/>
                </a:cubicBezTo>
                <a:cubicBezTo>
                  <a:pt x="8014637" y="2415940"/>
                  <a:pt x="8205878" y="2371291"/>
                  <a:pt x="7939314" y="2409371"/>
                </a:cubicBezTo>
                <a:cubicBezTo>
                  <a:pt x="7924168" y="2411535"/>
                  <a:pt x="7910917" y="2421721"/>
                  <a:pt x="7895771" y="2423885"/>
                </a:cubicBezTo>
                <a:cubicBezTo>
                  <a:pt x="7842870" y="2431442"/>
                  <a:pt x="7789368" y="2433962"/>
                  <a:pt x="7736114" y="2438400"/>
                </a:cubicBezTo>
                <a:lnTo>
                  <a:pt x="7373257" y="2467428"/>
                </a:lnTo>
                <a:cubicBezTo>
                  <a:pt x="7358743" y="2472266"/>
                  <a:pt x="7344716" y="2478942"/>
                  <a:pt x="7329714" y="2481943"/>
                </a:cubicBezTo>
                <a:cubicBezTo>
                  <a:pt x="7277942" y="2492297"/>
                  <a:pt x="7142762" y="2505940"/>
                  <a:pt x="7097485" y="2510971"/>
                </a:cubicBezTo>
                <a:lnTo>
                  <a:pt x="6371771" y="2496457"/>
                </a:lnTo>
                <a:cubicBezTo>
                  <a:pt x="6347118" y="2495561"/>
                  <a:pt x="6323000" y="2488434"/>
                  <a:pt x="6299200" y="2481943"/>
                </a:cubicBezTo>
                <a:cubicBezTo>
                  <a:pt x="6269679" y="2473892"/>
                  <a:pt x="6212114" y="2452914"/>
                  <a:pt x="6212114" y="2452914"/>
                </a:cubicBezTo>
                <a:cubicBezTo>
                  <a:pt x="6202438" y="2438400"/>
                  <a:pt x="6196707" y="2420268"/>
                  <a:pt x="6183085" y="2409371"/>
                </a:cubicBezTo>
                <a:cubicBezTo>
                  <a:pt x="6171138" y="2399814"/>
                  <a:pt x="6153227" y="2401699"/>
                  <a:pt x="6139543" y="2394857"/>
                </a:cubicBezTo>
                <a:cubicBezTo>
                  <a:pt x="6123941" y="2387056"/>
                  <a:pt x="6110514" y="2375504"/>
                  <a:pt x="6096000" y="2365828"/>
                </a:cubicBezTo>
                <a:lnTo>
                  <a:pt x="5631543" y="2394857"/>
                </a:lnTo>
                <a:cubicBezTo>
                  <a:pt x="5606954" y="2396851"/>
                  <a:pt x="5583641" y="2409371"/>
                  <a:pt x="5558971" y="2409371"/>
                </a:cubicBezTo>
                <a:cubicBezTo>
                  <a:pt x="5384732" y="2409371"/>
                  <a:pt x="5210670" y="2397810"/>
                  <a:pt x="5036457" y="2394857"/>
                </a:cubicBezTo>
                <a:lnTo>
                  <a:pt x="3846285" y="2380343"/>
                </a:lnTo>
                <a:cubicBezTo>
                  <a:pt x="3564627" y="2345134"/>
                  <a:pt x="3758086" y="2363330"/>
                  <a:pt x="3222171" y="2380343"/>
                </a:cubicBezTo>
                <a:lnTo>
                  <a:pt x="2815771" y="2394857"/>
                </a:lnTo>
                <a:cubicBezTo>
                  <a:pt x="2541247" y="2463487"/>
                  <a:pt x="2832747" y="2394709"/>
                  <a:pt x="2104571" y="2438400"/>
                </a:cubicBezTo>
                <a:cubicBezTo>
                  <a:pt x="2079946" y="2439878"/>
                  <a:pt x="2056421" y="2449425"/>
                  <a:pt x="2032000" y="2452914"/>
                </a:cubicBezTo>
                <a:cubicBezTo>
                  <a:pt x="1988629" y="2459110"/>
                  <a:pt x="1944914" y="2462590"/>
                  <a:pt x="1901371" y="2467428"/>
                </a:cubicBezTo>
                <a:lnTo>
                  <a:pt x="493485" y="2452914"/>
                </a:lnTo>
                <a:cubicBezTo>
                  <a:pt x="58536" y="2445216"/>
                  <a:pt x="452260" y="2423708"/>
                  <a:pt x="72571" y="2452914"/>
                </a:cubicBezTo>
                <a:cubicBezTo>
                  <a:pt x="67733" y="2506133"/>
                  <a:pt x="69254" y="2560319"/>
                  <a:pt x="58057" y="2612571"/>
                </a:cubicBezTo>
                <a:cubicBezTo>
                  <a:pt x="54402" y="2629628"/>
                  <a:pt x="36113" y="2640173"/>
                  <a:pt x="29028" y="2656114"/>
                </a:cubicBezTo>
                <a:cubicBezTo>
                  <a:pt x="16601" y="2684076"/>
                  <a:pt x="0" y="2743200"/>
                  <a:pt x="0" y="2743200"/>
                </a:cubicBezTo>
                <a:cubicBezTo>
                  <a:pt x="14514" y="2748038"/>
                  <a:pt x="29859" y="2750872"/>
                  <a:pt x="43543" y="2757714"/>
                </a:cubicBezTo>
                <a:cubicBezTo>
                  <a:pt x="112335" y="2792111"/>
                  <a:pt x="60100" y="2786743"/>
                  <a:pt x="116114" y="2801257"/>
                </a:cubicBezTo>
                <a:close/>
              </a:path>
            </a:pathLst>
          </a:custGeom>
          <a:solidFill>
            <a:srgbClr val="F5BD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54" name="Google Shape;2454;p54"/>
          <p:cNvSpPr/>
          <p:nvPr/>
        </p:nvSpPr>
        <p:spPr>
          <a:xfrm>
            <a:off x="265043" y="185530"/>
            <a:ext cx="11661914" cy="13649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55" name="Google Shape;2455;p54"/>
          <p:cNvSpPr/>
          <p:nvPr/>
        </p:nvSpPr>
        <p:spPr>
          <a:xfrm>
            <a:off x="397565" y="278296"/>
            <a:ext cx="11396870" cy="1179443"/>
          </a:xfrm>
          <a:prstGeom prst="parallelogram">
            <a:avLst>
              <a:gd fmla="val 25000" name="adj"/>
            </a:avLst>
          </a:prstGeom>
          <a:solidFill>
            <a:schemeClr val="lt1"/>
          </a:solidFill>
          <a:ln cap="flat" cmpd="sng" w="10775">
            <a:solidFill>
              <a:srgbClr val="8C86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56" name="Google Shape;2456;p54"/>
          <p:cNvSpPr txBox="1"/>
          <p:nvPr/>
        </p:nvSpPr>
        <p:spPr>
          <a:xfrm>
            <a:off x="397565" y="465669"/>
            <a:ext cx="11396870" cy="9079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iw-IL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וַיָּ֣קָם משֶׁ֔ה וִֽיהוֹשֻׁ֖עַ מְשָֽׁרְת֑וֹ וַיַּ֥עַל משֶׁ֖ה אֶל־הַ֥ר הָֽאֱלֹקִים: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iw-IL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וַיַּ֥עַל משֶׁ֖ה אֶל־הָהָ֑ר וַיְכַ֥ס הֶֽעָנָ֖ן אֶת־הָהָֽר: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0" lang="iw-IL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וַיָּבֹ֥א משֶׁ֛ה בְּת֥וֹךְ הֶֽעָנָ֖ן וַיַּ֣עַל אֶל־הָהָ֑ר וַיְהִ֤י משֶׁה֙ בָּהָ֔ר אַרְבָּעִ֣ים י֔וֹם וְאַרְבָּעִ֖ים לָֽיְלָה: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57" name="Google Shape;2457;p54"/>
          <p:cNvCxnSpPr/>
          <p:nvPr/>
        </p:nvCxnSpPr>
        <p:spPr>
          <a:xfrm rot="10800000">
            <a:off x="3202508" y="2779777"/>
            <a:ext cx="5786982" cy="0"/>
          </a:xfrm>
          <a:prstGeom prst="straightConnector1">
            <a:avLst/>
          </a:prstGeom>
          <a:noFill/>
          <a:ln cap="flat" cmpd="sng" w="57150">
            <a:solidFill>
              <a:srgbClr val="A99D7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58" name="Google Shape;2458;p54"/>
          <p:cNvSpPr txBox="1"/>
          <p:nvPr/>
        </p:nvSpPr>
        <p:spPr>
          <a:xfrm>
            <a:off x="0" y="1577671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רַבֵּנוּ הָלַךְ עִם יְהוֹשֻׁעַ מְשָׁרְתוֹ לְכִוּוּן הָהָר.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וּכְשֶׁהִגִּיעוּ לְמַרְגְּלוֹת הַהַר יְהוֹשֻׁעַ נֶעֱצַר וְנָטַע שָׁם אֶת אֹהֲלוֹ.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מֹשֶׁה עָלָה לְבַד לַהַר.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הֶעָנָן כִּסָּה אֶת רֹאשׁ הָהָר. מֹשֶׁה רַבֵּנוּ נִכְנַס לְתוֹךְ הֶעָנָן וְהָיָה שָׁם 40 יוֹם וְ40 לַיְלָה.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9" name="Google Shape;2459;p54"/>
          <p:cNvSpPr/>
          <p:nvPr/>
        </p:nvSpPr>
        <p:spPr>
          <a:xfrm>
            <a:off x="9457784" y="265172"/>
            <a:ext cx="234551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(פרשת משפטים, פרק כ"ד)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השכרת אוהלים ללינה - מבצעים ובחירת האוהל הנכון למטרה שלכם" id="2460" name="Google Shape;2460;p54"/>
          <p:cNvPicPr preferRelativeResize="0"/>
          <p:nvPr/>
        </p:nvPicPr>
        <p:blipFill rotWithShape="1">
          <a:blip r:embed="rId3">
            <a:alphaModFix/>
          </a:blip>
          <a:srcRect b="20311" l="9532" r="10175" t="18137"/>
          <a:stretch/>
        </p:blipFill>
        <p:spPr>
          <a:xfrm>
            <a:off x="3263722" y="4114538"/>
            <a:ext cx="3340513" cy="25762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1" name="Google Shape;2461;p54"/>
          <p:cNvGrpSpPr/>
          <p:nvPr/>
        </p:nvGrpSpPr>
        <p:grpSpPr>
          <a:xfrm>
            <a:off x="1414326" y="4610775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2462" name="Google Shape;2462;p54"/>
            <p:cNvPicPr preferRelativeResize="0"/>
            <p:nvPr/>
          </p:nvPicPr>
          <p:blipFill rotWithShape="1">
            <a:blip r:embed="rId4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63" name="Google Shape;2463;p54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2464" name="Google Shape;2464;p54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2465" name="Google Shape;2465;p5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466" name="Google Shape;2466;p54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2467" name="Google Shape;2467;p54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468" name="Google Shape;2468;p54"/>
          <p:cNvGrpSpPr/>
          <p:nvPr/>
        </p:nvGrpSpPr>
        <p:grpSpPr>
          <a:xfrm>
            <a:off x="2665421" y="4653636"/>
            <a:ext cx="1247281" cy="2037122"/>
            <a:chOff x="10034283" y="4716585"/>
            <a:chExt cx="1064116" cy="1914056"/>
          </a:xfrm>
        </p:grpSpPr>
        <p:grpSp>
          <p:nvGrpSpPr>
            <p:cNvPr id="2469" name="Google Shape;2469;p54"/>
            <p:cNvGrpSpPr/>
            <p:nvPr/>
          </p:nvGrpSpPr>
          <p:grpSpPr>
            <a:xfrm>
              <a:off x="10034283" y="4716585"/>
              <a:ext cx="1064116" cy="1914056"/>
              <a:chOff x="2512494" y="4064376"/>
              <a:chExt cx="1097712" cy="2524401"/>
            </a:xfrm>
          </p:grpSpPr>
          <p:pic>
            <p:nvPicPr>
              <p:cNvPr descr="איש" id="2470" name="Google Shape;2470;p54"/>
              <p:cNvPicPr preferRelativeResize="0"/>
              <p:nvPr/>
            </p:nvPicPr>
            <p:blipFill rotWithShape="1">
              <a:blip r:embed="rId6">
                <a:alphaModFix/>
              </a:blip>
              <a:srcRect b="0" l="25250" r="23697" t="0"/>
              <a:stretch/>
            </p:blipFill>
            <p:spPr>
              <a:xfrm>
                <a:off x="2512494" y="4064376"/>
                <a:ext cx="1097712" cy="25244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71" name="Google Shape;2471;p54"/>
              <p:cNvSpPr/>
              <p:nvPr/>
            </p:nvSpPr>
            <p:spPr>
              <a:xfrm>
                <a:off x="2917155" y="4140094"/>
                <a:ext cx="230061" cy="114343"/>
              </a:xfrm>
              <a:prstGeom prst="ellipse">
                <a:avLst/>
              </a:prstGeom>
              <a:solidFill>
                <a:schemeClr val="dk1"/>
              </a:solidFill>
              <a:ln cap="flat" cmpd="sng" w="10775">
                <a:solidFill>
                  <a:srgbClr val="221F1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</p:grpSp>
        <p:sp>
          <p:nvSpPr>
            <p:cNvPr id="2472" name="Google Shape;2472;p54"/>
            <p:cNvSpPr/>
            <p:nvPr/>
          </p:nvSpPr>
          <p:spPr>
            <a:xfrm>
              <a:off x="10211566" y="5165469"/>
              <a:ext cx="635234" cy="214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dk1"/>
                  </a:solidFill>
                  <a:latin typeface="Aharoni"/>
                  <a:ea typeface="Aharoni"/>
                  <a:cs typeface="Aharoni"/>
                  <a:sym typeface="Aharoni"/>
                </a:rPr>
                <a:t>יְהוֹשֻׁעַ</a:t>
              </a:r>
              <a:endParaRPr b="0" i="0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endParaRPr>
            </a:p>
          </p:txBody>
        </p:sp>
      </p:grpSp>
      <p:grpSp>
        <p:nvGrpSpPr>
          <p:cNvPr id="2473" name="Google Shape;2473;p54"/>
          <p:cNvGrpSpPr/>
          <p:nvPr/>
        </p:nvGrpSpPr>
        <p:grpSpPr>
          <a:xfrm>
            <a:off x="1414326" y="4602956"/>
            <a:ext cx="1317504" cy="2051974"/>
            <a:chOff x="6000063" y="4510514"/>
            <a:chExt cx="1131463" cy="1914056"/>
          </a:xfrm>
        </p:grpSpPr>
        <p:pic>
          <p:nvPicPr>
            <p:cNvPr descr="מקל פילאטיס מייפל - Kassai" id="2474" name="Google Shape;2474;p54"/>
            <p:cNvPicPr preferRelativeResize="0"/>
            <p:nvPr/>
          </p:nvPicPr>
          <p:blipFill rotWithShape="1">
            <a:blip r:embed="rId4">
              <a:alphaModFix/>
            </a:blip>
            <a:srcRect b="38072" l="0" r="0" t="41191"/>
            <a:stretch/>
          </p:blipFill>
          <p:spPr>
            <a:xfrm rot="5571981">
              <a:off x="6191369" y="5483851"/>
              <a:ext cx="1439706" cy="3690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75" name="Google Shape;2475;p54"/>
            <p:cNvGrpSpPr/>
            <p:nvPr/>
          </p:nvGrpSpPr>
          <p:grpSpPr>
            <a:xfrm>
              <a:off x="6000063" y="4510514"/>
              <a:ext cx="1064116" cy="1914056"/>
              <a:chOff x="10034283" y="4716585"/>
              <a:chExt cx="1064116" cy="1914056"/>
            </a:xfrm>
          </p:grpSpPr>
          <p:grpSp>
            <p:nvGrpSpPr>
              <p:cNvPr id="2476" name="Google Shape;2476;p54"/>
              <p:cNvGrpSpPr/>
              <p:nvPr/>
            </p:nvGrpSpPr>
            <p:grpSpPr>
              <a:xfrm>
                <a:off x="10034283" y="4716585"/>
                <a:ext cx="1064116" cy="1914056"/>
                <a:chOff x="2512494" y="4064376"/>
                <a:chExt cx="1097712" cy="2524401"/>
              </a:xfrm>
            </p:grpSpPr>
            <p:pic>
              <p:nvPicPr>
                <p:cNvPr descr="איש" id="2477" name="Google Shape;2477;p5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25250" r="23697" t="0"/>
                <a:stretch/>
              </p:blipFill>
              <p:spPr>
                <a:xfrm>
                  <a:off x="2512494" y="4064376"/>
                  <a:ext cx="1097712" cy="25244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478" name="Google Shape;2478;p54"/>
                <p:cNvSpPr/>
                <p:nvPr/>
              </p:nvSpPr>
              <p:spPr>
                <a:xfrm>
                  <a:off x="2917155" y="4140094"/>
                  <a:ext cx="230061" cy="114343"/>
                </a:xfrm>
                <a:prstGeom prst="ellipse">
                  <a:avLst/>
                </a:prstGeom>
                <a:solidFill>
                  <a:schemeClr val="dk1"/>
                </a:solidFill>
                <a:ln cap="flat" cmpd="sng" w="10775">
                  <a:solidFill>
                    <a:srgbClr val="221F17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sp>
            <p:nvSpPr>
              <p:cNvPr id="2479" name="Google Shape;2479;p54"/>
              <p:cNvSpPr/>
              <p:nvPr/>
            </p:nvSpPr>
            <p:spPr>
              <a:xfrm>
                <a:off x="10248724" y="5200646"/>
                <a:ext cx="635234" cy="2147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0" i="0" lang="iw-IL" sz="1800" u="none" cap="none" strike="noStrike">
                    <a:solidFill>
                      <a:schemeClr val="dk1"/>
                    </a:solidFill>
                    <a:latin typeface="Aharoni"/>
                    <a:ea typeface="Aharoni"/>
                    <a:cs typeface="Aharoni"/>
                    <a:sym typeface="Aharoni"/>
                  </a:rPr>
                  <a:t>מֹשֶׁה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480" name="Google Shape;2480;p54"/>
          <p:cNvSpPr/>
          <p:nvPr/>
        </p:nvSpPr>
        <p:spPr>
          <a:xfrm>
            <a:off x="-856722" y="2215920"/>
            <a:ext cx="2898461" cy="1444229"/>
          </a:xfrm>
          <a:prstGeom prst="cloud">
            <a:avLst/>
          </a:prstGeom>
          <a:solidFill>
            <a:srgbClr val="D8D8D8"/>
          </a:solidFill>
          <a:ln cap="flat" cmpd="sng" w="10775">
            <a:solidFill>
              <a:srgbClr val="7B78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81" name="Google Shape;2481;p54"/>
          <p:cNvSpPr txBox="1"/>
          <p:nvPr/>
        </p:nvSpPr>
        <p:spPr>
          <a:xfrm>
            <a:off x="16392" y="6503193"/>
            <a:ext cx="1974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A99D7B"/>
                </a:solidFill>
                <a:latin typeface="Comic Sans MS"/>
                <a:ea typeface="Comic Sans MS"/>
                <a:cs typeface="Comic Sans MS"/>
                <a:sym typeface="Comic Sans MS"/>
              </a:rPr>
              <a:t>© segallemida.com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2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מסגרת 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מסגרת 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