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13" name="Google Shape;13;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rtl="1" algn="ctr">
              <a:spcBef>
                <a:spcPts val="640"/>
              </a:spcBef>
              <a:spcAft>
                <a:spcPts val="0"/>
              </a:spcAft>
              <a:buClr>
                <a:schemeClr val="dk1"/>
              </a:buClr>
              <a:buSzPts val="3200"/>
              <a:buFont typeface="Arial"/>
              <a:buNone/>
              <a:defRPr/>
            </a:lvl1pPr>
            <a:lvl2pPr lvl="1" rtl="1" algn="ctr">
              <a:spcBef>
                <a:spcPts val="560"/>
              </a:spcBef>
              <a:spcAft>
                <a:spcPts val="0"/>
              </a:spcAft>
              <a:buClr>
                <a:schemeClr val="dk1"/>
              </a:buClr>
              <a:buSzPts val="2800"/>
              <a:buFont typeface="Arial"/>
              <a:buNone/>
              <a:defRPr/>
            </a:lvl2pPr>
            <a:lvl3pPr lvl="2" rtl="1" algn="ctr">
              <a:spcBef>
                <a:spcPts val="480"/>
              </a:spcBef>
              <a:spcAft>
                <a:spcPts val="0"/>
              </a:spcAft>
              <a:buClr>
                <a:schemeClr val="dk1"/>
              </a:buClr>
              <a:buSzPts val="2400"/>
              <a:buFont typeface="Arial"/>
              <a:buNone/>
              <a:defRPr/>
            </a:lvl3pPr>
            <a:lvl4pPr lvl="3" rtl="1" algn="ctr">
              <a:spcBef>
                <a:spcPts val="400"/>
              </a:spcBef>
              <a:spcAft>
                <a:spcPts val="0"/>
              </a:spcAft>
              <a:buClr>
                <a:schemeClr val="dk1"/>
              </a:buClr>
              <a:buSzPts val="2000"/>
              <a:buFont typeface="Arial"/>
              <a:buNone/>
              <a:defRPr/>
            </a:lvl4pPr>
            <a:lvl5pPr lvl="4" rtl="1" algn="ctr">
              <a:spcBef>
                <a:spcPts val="400"/>
              </a:spcBef>
              <a:spcAft>
                <a:spcPts val="0"/>
              </a:spcAft>
              <a:buClr>
                <a:schemeClr val="dk1"/>
              </a:buClr>
              <a:buSzPts val="2000"/>
              <a:buFont typeface="Arial"/>
              <a:buNone/>
              <a:defRPr/>
            </a:lvl5pPr>
            <a:lvl6pPr lvl="5" rtl="1" algn="ctr">
              <a:spcBef>
                <a:spcPts val="400"/>
              </a:spcBef>
              <a:spcAft>
                <a:spcPts val="0"/>
              </a:spcAft>
              <a:buClr>
                <a:schemeClr val="dk1"/>
              </a:buClr>
              <a:buSzPts val="2000"/>
              <a:buFont typeface="Arial"/>
              <a:buNone/>
              <a:defRPr/>
            </a:lvl6pPr>
            <a:lvl7pPr lvl="6" rtl="1" algn="ctr">
              <a:spcBef>
                <a:spcPts val="400"/>
              </a:spcBef>
              <a:spcAft>
                <a:spcPts val="0"/>
              </a:spcAft>
              <a:buClr>
                <a:schemeClr val="dk1"/>
              </a:buClr>
              <a:buSzPts val="2000"/>
              <a:buFont typeface="Arial"/>
              <a:buNone/>
              <a:defRPr/>
            </a:lvl7pPr>
            <a:lvl8pPr lvl="7" rtl="1" algn="ctr">
              <a:spcBef>
                <a:spcPts val="400"/>
              </a:spcBef>
              <a:spcAft>
                <a:spcPts val="0"/>
              </a:spcAft>
              <a:buClr>
                <a:schemeClr val="dk1"/>
              </a:buClr>
              <a:buSzPts val="2000"/>
              <a:buFont typeface="Arial"/>
              <a:buNone/>
              <a:defRPr/>
            </a:lvl8pPr>
            <a:lvl9pPr lvl="8" rtl="1" algn="ctr">
              <a:spcBef>
                <a:spcPts val="400"/>
              </a:spcBef>
              <a:spcAft>
                <a:spcPts val="0"/>
              </a:spcAft>
              <a:buClr>
                <a:schemeClr val="dk1"/>
              </a:buClr>
              <a:buSzPts val="2000"/>
              <a:buFont typeface="Arial"/>
              <a:buNone/>
              <a:defRPr/>
            </a:lvl9pPr>
          </a:lstStyle>
          <a:p/>
        </p:txBody>
      </p:sp>
      <p:sp>
        <p:nvSpPr>
          <p:cNvPr id="14" name="Google Shape;14;p2"/>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5" name="Google Shape;15;p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6" name="Google Shape;16;p2"/>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9" name="Google Shape;19;p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0" name="Google Shape;20;p3"/>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5" name="Google Shape;25;p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6" name="Google Shape;26;p4"/>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7" name="Shape 27"/>
        <p:cNvGrpSpPr/>
        <p:nvPr/>
      </p:nvGrpSpPr>
      <p:grpSpPr>
        <a:xfrm>
          <a:off x="0" y="0"/>
          <a:ext cx="0" cy="0"/>
          <a:chOff x="0" y="0"/>
          <a:chExt cx="0" cy="0"/>
        </a:xfrm>
      </p:grpSpPr>
      <p:sp>
        <p:nvSpPr>
          <p:cNvPr id="28" name="Google Shape;28;p5"/>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29" name="Google Shape;29;p5"/>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0" name="Google Shape;30;p5"/>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1" name="Google Shape;31;p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2" name="Google Shape;32;p5"/>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35" name="Google Shape;35;p6"/>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36" name="Google Shape;36;p6"/>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7" name="Google Shape;37;p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8" name="Google Shape;38;p6"/>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 name="Shape 39"/>
        <p:cNvGrpSpPr/>
        <p:nvPr/>
      </p:nvGrpSpPr>
      <p:grpSpPr>
        <a:xfrm>
          <a:off x="0" y="0"/>
          <a:ext cx="0" cy="0"/>
          <a:chOff x="0" y="0"/>
          <a:chExt cx="0" cy="0"/>
        </a:xfrm>
      </p:grpSpPr>
      <p:sp>
        <p:nvSpPr>
          <p:cNvPr id="40" name="Google Shape;40;p7"/>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1" name="Google Shape;41;p7"/>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1" algn="r">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1" algn="r">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1" algn="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1" algn="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1" algn="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1" algn="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1" algn="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1" algn="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1" algn="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42" name="Google Shape;42;p7"/>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Font typeface="Arial"/>
              <a:buNone/>
              <a:defRPr sz="1400"/>
            </a:lvl1pPr>
            <a:lvl2pPr indent="-228600" lvl="1" marL="914400" rtl="1" algn="r">
              <a:spcBef>
                <a:spcPts val="240"/>
              </a:spcBef>
              <a:spcAft>
                <a:spcPts val="0"/>
              </a:spcAft>
              <a:buClr>
                <a:schemeClr val="dk1"/>
              </a:buClr>
              <a:buSzPts val="1200"/>
              <a:buFont typeface="Arial"/>
              <a:buNone/>
              <a:defRPr sz="1200"/>
            </a:lvl2pPr>
            <a:lvl3pPr indent="-228600" lvl="2" marL="1371600" rtl="1" algn="r">
              <a:spcBef>
                <a:spcPts val="200"/>
              </a:spcBef>
              <a:spcAft>
                <a:spcPts val="0"/>
              </a:spcAft>
              <a:buClr>
                <a:schemeClr val="dk1"/>
              </a:buClr>
              <a:buSzPts val="1000"/>
              <a:buFont typeface="Arial"/>
              <a:buNone/>
              <a:defRPr sz="1000"/>
            </a:lvl3pPr>
            <a:lvl4pPr indent="-228600" lvl="3" marL="1828800" rtl="1" algn="r">
              <a:spcBef>
                <a:spcPts val="180"/>
              </a:spcBef>
              <a:spcAft>
                <a:spcPts val="0"/>
              </a:spcAft>
              <a:buClr>
                <a:schemeClr val="dk1"/>
              </a:buClr>
              <a:buSzPts val="900"/>
              <a:buFont typeface="Arial"/>
              <a:buNone/>
              <a:defRPr sz="900"/>
            </a:lvl4pPr>
            <a:lvl5pPr indent="-228600" lvl="4" marL="2286000" rtl="1" algn="r">
              <a:spcBef>
                <a:spcPts val="180"/>
              </a:spcBef>
              <a:spcAft>
                <a:spcPts val="0"/>
              </a:spcAft>
              <a:buClr>
                <a:schemeClr val="dk1"/>
              </a:buClr>
              <a:buSzPts val="900"/>
              <a:buFont typeface="Arial"/>
              <a:buNone/>
              <a:defRPr sz="900"/>
            </a:lvl5pPr>
            <a:lvl6pPr indent="-228600" lvl="5" marL="2743200" rtl="1" algn="r">
              <a:spcBef>
                <a:spcPts val="180"/>
              </a:spcBef>
              <a:spcAft>
                <a:spcPts val="0"/>
              </a:spcAft>
              <a:buClr>
                <a:schemeClr val="dk1"/>
              </a:buClr>
              <a:buSzPts val="900"/>
              <a:buFont typeface="Arial"/>
              <a:buNone/>
              <a:defRPr sz="900"/>
            </a:lvl6pPr>
            <a:lvl7pPr indent="-228600" lvl="6" marL="3200400" rtl="1" algn="r">
              <a:spcBef>
                <a:spcPts val="180"/>
              </a:spcBef>
              <a:spcAft>
                <a:spcPts val="0"/>
              </a:spcAft>
              <a:buClr>
                <a:schemeClr val="dk1"/>
              </a:buClr>
              <a:buSzPts val="900"/>
              <a:buFont typeface="Arial"/>
              <a:buNone/>
              <a:defRPr sz="900"/>
            </a:lvl7pPr>
            <a:lvl8pPr indent="-228600" lvl="7" marL="3657600" rtl="1" algn="r">
              <a:spcBef>
                <a:spcPts val="180"/>
              </a:spcBef>
              <a:spcAft>
                <a:spcPts val="0"/>
              </a:spcAft>
              <a:buClr>
                <a:schemeClr val="dk1"/>
              </a:buClr>
              <a:buSzPts val="900"/>
              <a:buFont typeface="Arial"/>
              <a:buNone/>
              <a:defRPr sz="900"/>
            </a:lvl8pPr>
            <a:lvl9pPr indent="-228600" lvl="8" marL="4114800" rtl="1" algn="r">
              <a:spcBef>
                <a:spcPts val="180"/>
              </a:spcBef>
              <a:spcAft>
                <a:spcPts val="0"/>
              </a:spcAft>
              <a:buClr>
                <a:schemeClr val="dk1"/>
              </a:buClr>
              <a:buSzPts val="900"/>
              <a:buFont typeface="Arial"/>
              <a:buNone/>
              <a:defRPr sz="900"/>
            </a:lvl9pPr>
          </a:lstStyle>
          <a:p/>
        </p:txBody>
      </p:sp>
      <p:sp>
        <p:nvSpPr>
          <p:cNvPr id="43" name="Google Shape;43;p7"/>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4" name="Google Shape;44;p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5" name="Google Shape;45;p7"/>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6" name="Shape 46"/>
        <p:cNvGrpSpPr/>
        <p:nvPr/>
      </p:nvGrpSpPr>
      <p:grpSpPr>
        <a:xfrm>
          <a:off x="0" y="0"/>
          <a:ext cx="0" cy="0"/>
          <a:chOff x="0" y="0"/>
          <a:chExt cx="0" cy="0"/>
        </a:xfrm>
      </p:grpSpPr>
      <p:sp>
        <p:nvSpPr>
          <p:cNvPr id="47" name="Google Shape;47;p8"/>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rtl="1" algn="l">
              <a:spcBef>
                <a:spcPts val="0"/>
              </a:spcBef>
              <a:spcAft>
                <a:spcPts val="0"/>
              </a:spcAft>
              <a:buSzPts val="1400"/>
              <a:buNone/>
              <a:defRPr b="1" sz="2000"/>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48" name="Google Shape;48;p8"/>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rtl="1" algn="r">
              <a:spcBef>
                <a:spcPts val="640"/>
              </a:spcBef>
              <a:spcAft>
                <a:spcPts val="0"/>
              </a:spcAft>
              <a:buClr>
                <a:schemeClr val="dk1"/>
              </a:buClr>
              <a:buSzPts val="3200"/>
              <a:buFont typeface="Arial"/>
              <a:buChar char="•"/>
              <a:defRPr sz="3200"/>
            </a:lvl1pPr>
            <a:lvl2pPr indent="-406400" lvl="1" marL="914400" rtl="1" algn="r">
              <a:spcBef>
                <a:spcPts val="560"/>
              </a:spcBef>
              <a:spcAft>
                <a:spcPts val="0"/>
              </a:spcAft>
              <a:buClr>
                <a:schemeClr val="dk1"/>
              </a:buClr>
              <a:buSzPts val="2800"/>
              <a:buFont typeface="Arial"/>
              <a:buChar char="–"/>
              <a:defRPr sz="2800"/>
            </a:lvl2pPr>
            <a:lvl3pPr indent="-381000" lvl="2" marL="1371600" rtl="1" algn="r">
              <a:spcBef>
                <a:spcPts val="480"/>
              </a:spcBef>
              <a:spcAft>
                <a:spcPts val="0"/>
              </a:spcAft>
              <a:buClr>
                <a:schemeClr val="dk1"/>
              </a:buClr>
              <a:buSzPts val="2400"/>
              <a:buFont typeface="Arial"/>
              <a:buChar char="•"/>
              <a:defRPr sz="2400"/>
            </a:lvl3pPr>
            <a:lvl4pPr indent="-355600" lvl="3" marL="1828800" rtl="1" algn="r">
              <a:spcBef>
                <a:spcPts val="400"/>
              </a:spcBef>
              <a:spcAft>
                <a:spcPts val="0"/>
              </a:spcAft>
              <a:buClr>
                <a:schemeClr val="dk1"/>
              </a:buClr>
              <a:buSzPts val="2000"/>
              <a:buFont typeface="Arial"/>
              <a:buChar char="–"/>
              <a:defRPr sz="2000"/>
            </a:lvl4pPr>
            <a:lvl5pPr indent="-355600" lvl="4" marL="2286000" rtl="1" algn="r">
              <a:spcBef>
                <a:spcPts val="400"/>
              </a:spcBef>
              <a:spcAft>
                <a:spcPts val="0"/>
              </a:spcAft>
              <a:buClr>
                <a:schemeClr val="dk1"/>
              </a:buClr>
              <a:buSzPts val="2000"/>
              <a:buFont typeface="Arial"/>
              <a:buChar char="»"/>
              <a:defRPr sz="2000"/>
            </a:lvl5pPr>
            <a:lvl6pPr indent="-355600" lvl="5" marL="2743200" rtl="1" algn="r">
              <a:spcBef>
                <a:spcPts val="400"/>
              </a:spcBef>
              <a:spcAft>
                <a:spcPts val="0"/>
              </a:spcAft>
              <a:buClr>
                <a:schemeClr val="dk1"/>
              </a:buClr>
              <a:buSzPts val="2000"/>
              <a:buFont typeface="Arial"/>
              <a:buChar char="»"/>
              <a:defRPr sz="2000"/>
            </a:lvl6pPr>
            <a:lvl7pPr indent="-355600" lvl="6" marL="3200400" rtl="1" algn="r">
              <a:spcBef>
                <a:spcPts val="400"/>
              </a:spcBef>
              <a:spcAft>
                <a:spcPts val="0"/>
              </a:spcAft>
              <a:buClr>
                <a:schemeClr val="dk1"/>
              </a:buClr>
              <a:buSzPts val="2000"/>
              <a:buFont typeface="Arial"/>
              <a:buChar char="»"/>
              <a:defRPr sz="2000"/>
            </a:lvl7pPr>
            <a:lvl8pPr indent="-355600" lvl="7" marL="3657600" rtl="1" algn="r">
              <a:spcBef>
                <a:spcPts val="400"/>
              </a:spcBef>
              <a:spcAft>
                <a:spcPts val="0"/>
              </a:spcAft>
              <a:buClr>
                <a:schemeClr val="dk1"/>
              </a:buClr>
              <a:buSzPts val="2000"/>
              <a:buFont typeface="Arial"/>
              <a:buChar char="»"/>
              <a:defRPr sz="2000"/>
            </a:lvl8pPr>
            <a:lvl9pPr indent="-355600" lvl="8" marL="4114800" rtl="1" algn="r">
              <a:spcBef>
                <a:spcPts val="400"/>
              </a:spcBef>
              <a:spcAft>
                <a:spcPts val="0"/>
              </a:spcAft>
              <a:buClr>
                <a:schemeClr val="dk1"/>
              </a:buClr>
              <a:buSzPts val="2000"/>
              <a:buFont typeface="Arial"/>
              <a:buChar char="»"/>
              <a:defRPr sz="2000"/>
            </a:lvl9pPr>
          </a:lstStyle>
          <a:p/>
        </p:txBody>
      </p:sp>
      <p:sp>
        <p:nvSpPr>
          <p:cNvPr id="49" name="Google Shape;49;p8"/>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rtl="1" algn="r">
              <a:spcBef>
                <a:spcPts val="280"/>
              </a:spcBef>
              <a:spcAft>
                <a:spcPts val="0"/>
              </a:spcAft>
              <a:buClr>
                <a:schemeClr val="dk1"/>
              </a:buClr>
              <a:buSzPts val="1400"/>
              <a:buFont typeface="Arial"/>
              <a:buNone/>
              <a:defRPr sz="1400"/>
            </a:lvl1pPr>
            <a:lvl2pPr indent="-228600" lvl="1" marL="914400" rtl="1" algn="r">
              <a:spcBef>
                <a:spcPts val="240"/>
              </a:spcBef>
              <a:spcAft>
                <a:spcPts val="0"/>
              </a:spcAft>
              <a:buClr>
                <a:schemeClr val="dk1"/>
              </a:buClr>
              <a:buSzPts val="1200"/>
              <a:buFont typeface="Arial"/>
              <a:buNone/>
              <a:defRPr sz="1200"/>
            </a:lvl2pPr>
            <a:lvl3pPr indent="-228600" lvl="2" marL="1371600" rtl="1" algn="r">
              <a:spcBef>
                <a:spcPts val="200"/>
              </a:spcBef>
              <a:spcAft>
                <a:spcPts val="0"/>
              </a:spcAft>
              <a:buClr>
                <a:schemeClr val="dk1"/>
              </a:buClr>
              <a:buSzPts val="1000"/>
              <a:buFont typeface="Arial"/>
              <a:buNone/>
              <a:defRPr sz="1000"/>
            </a:lvl3pPr>
            <a:lvl4pPr indent="-228600" lvl="3" marL="1828800" rtl="1" algn="r">
              <a:spcBef>
                <a:spcPts val="180"/>
              </a:spcBef>
              <a:spcAft>
                <a:spcPts val="0"/>
              </a:spcAft>
              <a:buClr>
                <a:schemeClr val="dk1"/>
              </a:buClr>
              <a:buSzPts val="900"/>
              <a:buFont typeface="Arial"/>
              <a:buNone/>
              <a:defRPr sz="900"/>
            </a:lvl4pPr>
            <a:lvl5pPr indent="-228600" lvl="4" marL="2286000" rtl="1" algn="r">
              <a:spcBef>
                <a:spcPts val="180"/>
              </a:spcBef>
              <a:spcAft>
                <a:spcPts val="0"/>
              </a:spcAft>
              <a:buClr>
                <a:schemeClr val="dk1"/>
              </a:buClr>
              <a:buSzPts val="900"/>
              <a:buFont typeface="Arial"/>
              <a:buNone/>
              <a:defRPr sz="900"/>
            </a:lvl5pPr>
            <a:lvl6pPr indent="-228600" lvl="5" marL="2743200" rtl="1" algn="r">
              <a:spcBef>
                <a:spcPts val="180"/>
              </a:spcBef>
              <a:spcAft>
                <a:spcPts val="0"/>
              </a:spcAft>
              <a:buClr>
                <a:schemeClr val="dk1"/>
              </a:buClr>
              <a:buSzPts val="900"/>
              <a:buFont typeface="Arial"/>
              <a:buNone/>
              <a:defRPr sz="900"/>
            </a:lvl6pPr>
            <a:lvl7pPr indent="-228600" lvl="6" marL="3200400" rtl="1" algn="r">
              <a:spcBef>
                <a:spcPts val="180"/>
              </a:spcBef>
              <a:spcAft>
                <a:spcPts val="0"/>
              </a:spcAft>
              <a:buClr>
                <a:schemeClr val="dk1"/>
              </a:buClr>
              <a:buSzPts val="900"/>
              <a:buFont typeface="Arial"/>
              <a:buNone/>
              <a:defRPr sz="900"/>
            </a:lvl7pPr>
            <a:lvl8pPr indent="-228600" lvl="7" marL="3657600" rtl="1" algn="r">
              <a:spcBef>
                <a:spcPts val="180"/>
              </a:spcBef>
              <a:spcAft>
                <a:spcPts val="0"/>
              </a:spcAft>
              <a:buClr>
                <a:schemeClr val="dk1"/>
              </a:buClr>
              <a:buSzPts val="900"/>
              <a:buFont typeface="Arial"/>
              <a:buNone/>
              <a:defRPr sz="900"/>
            </a:lvl8pPr>
            <a:lvl9pPr indent="-228600" lvl="8" marL="4114800" rtl="1" algn="r">
              <a:spcBef>
                <a:spcPts val="180"/>
              </a:spcBef>
              <a:spcAft>
                <a:spcPts val="0"/>
              </a:spcAft>
              <a:buClr>
                <a:schemeClr val="dk1"/>
              </a:buClr>
              <a:buSzPts val="900"/>
              <a:buFont typeface="Arial"/>
              <a:buNone/>
              <a:defRPr sz="900"/>
            </a:lvl9pPr>
          </a:lstStyle>
          <a:p/>
        </p:txBody>
      </p:sp>
      <p:sp>
        <p:nvSpPr>
          <p:cNvPr id="50" name="Google Shape;50;p8"/>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8"/>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55" name="Google Shape;55;p9"/>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9"/>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60" name="Google Shape;60;p10"/>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Font typeface="Arial"/>
              <a:buNone/>
              <a:defRPr b="1" sz="2400"/>
            </a:lvl1pPr>
            <a:lvl2pPr indent="-228600" lvl="1" marL="914400" rtl="1" algn="r">
              <a:spcBef>
                <a:spcPts val="400"/>
              </a:spcBef>
              <a:spcAft>
                <a:spcPts val="0"/>
              </a:spcAft>
              <a:buClr>
                <a:schemeClr val="dk1"/>
              </a:buClr>
              <a:buSzPts val="2000"/>
              <a:buFont typeface="Arial"/>
              <a:buNone/>
              <a:defRPr b="1" sz="2000"/>
            </a:lvl2pPr>
            <a:lvl3pPr indent="-228600" lvl="2" marL="1371600" rtl="1" algn="r">
              <a:spcBef>
                <a:spcPts val="360"/>
              </a:spcBef>
              <a:spcAft>
                <a:spcPts val="0"/>
              </a:spcAft>
              <a:buClr>
                <a:schemeClr val="dk1"/>
              </a:buClr>
              <a:buSzPts val="1800"/>
              <a:buFont typeface="Arial"/>
              <a:buNone/>
              <a:defRPr b="1" sz="1800"/>
            </a:lvl3pPr>
            <a:lvl4pPr indent="-228600" lvl="3" marL="1828800" rtl="1" algn="r">
              <a:spcBef>
                <a:spcPts val="320"/>
              </a:spcBef>
              <a:spcAft>
                <a:spcPts val="0"/>
              </a:spcAft>
              <a:buClr>
                <a:schemeClr val="dk1"/>
              </a:buClr>
              <a:buSzPts val="1600"/>
              <a:buFont typeface="Arial"/>
              <a:buNone/>
              <a:defRPr b="1" sz="1600"/>
            </a:lvl4pPr>
            <a:lvl5pPr indent="-228600" lvl="4" marL="2286000" rtl="1" algn="r">
              <a:spcBef>
                <a:spcPts val="320"/>
              </a:spcBef>
              <a:spcAft>
                <a:spcPts val="0"/>
              </a:spcAft>
              <a:buClr>
                <a:schemeClr val="dk1"/>
              </a:buClr>
              <a:buSzPts val="1600"/>
              <a:buFont typeface="Arial"/>
              <a:buNone/>
              <a:defRPr b="1" sz="1600"/>
            </a:lvl5pPr>
            <a:lvl6pPr indent="-228600" lvl="5" marL="2743200" rtl="1" algn="r">
              <a:spcBef>
                <a:spcPts val="320"/>
              </a:spcBef>
              <a:spcAft>
                <a:spcPts val="0"/>
              </a:spcAft>
              <a:buClr>
                <a:schemeClr val="dk1"/>
              </a:buClr>
              <a:buSzPts val="1600"/>
              <a:buFont typeface="Arial"/>
              <a:buNone/>
              <a:defRPr b="1" sz="1600"/>
            </a:lvl6pPr>
            <a:lvl7pPr indent="-228600" lvl="6" marL="3200400" rtl="1" algn="r">
              <a:spcBef>
                <a:spcPts val="320"/>
              </a:spcBef>
              <a:spcAft>
                <a:spcPts val="0"/>
              </a:spcAft>
              <a:buClr>
                <a:schemeClr val="dk1"/>
              </a:buClr>
              <a:buSzPts val="1600"/>
              <a:buFont typeface="Arial"/>
              <a:buNone/>
              <a:defRPr b="1" sz="1600"/>
            </a:lvl7pPr>
            <a:lvl8pPr indent="-228600" lvl="7" marL="3657600" rtl="1" algn="r">
              <a:spcBef>
                <a:spcPts val="320"/>
              </a:spcBef>
              <a:spcAft>
                <a:spcPts val="0"/>
              </a:spcAft>
              <a:buClr>
                <a:schemeClr val="dk1"/>
              </a:buClr>
              <a:buSzPts val="1600"/>
              <a:buFont typeface="Arial"/>
              <a:buNone/>
              <a:defRPr b="1" sz="1600"/>
            </a:lvl8pPr>
            <a:lvl9pPr indent="-228600" lvl="8" marL="4114800" rtl="1" algn="r">
              <a:spcBef>
                <a:spcPts val="320"/>
              </a:spcBef>
              <a:spcAft>
                <a:spcPts val="0"/>
              </a:spcAft>
              <a:buClr>
                <a:schemeClr val="dk1"/>
              </a:buClr>
              <a:buSzPts val="1600"/>
              <a:buFont typeface="Arial"/>
              <a:buNone/>
              <a:defRPr b="1" sz="1600"/>
            </a:lvl9pPr>
          </a:lstStyle>
          <a:p/>
        </p:txBody>
      </p:sp>
      <p:sp>
        <p:nvSpPr>
          <p:cNvPr id="61" name="Google Shape;61;p10"/>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Font typeface="Arial"/>
              <a:buChar char="•"/>
              <a:defRPr sz="2400"/>
            </a:lvl1pPr>
            <a:lvl2pPr indent="-355600" lvl="1" marL="914400" rtl="1" algn="r">
              <a:spcBef>
                <a:spcPts val="400"/>
              </a:spcBef>
              <a:spcAft>
                <a:spcPts val="0"/>
              </a:spcAft>
              <a:buClr>
                <a:schemeClr val="dk1"/>
              </a:buClr>
              <a:buSzPts val="2000"/>
              <a:buFont typeface="Arial"/>
              <a:buChar char="–"/>
              <a:defRPr sz="2000"/>
            </a:lvl2pPr>
            <a:lvl3pPr indent="-342900" lvl="2" marL="1371600" rtl="1" algn="r">
              <a:spcBef>
                <a:spcPts val="360"/>
              </a:spcBef>
              <a:spcAft>
                <a:spcPts val="0"/>
              </a:spcAft>
              <a:buClr>
                <a:schemeClr val="dk1"/>
              </a:buClr>
              <a:buSzPts val="1800"/>
              <a:buFont typeface="Arial"/>
              <a:buChar char="•"/>
              <a:defRPr sz="1800"/>
            </a:lvl3pPr>
            <a:lvl4pPr indent="-330200" lvl="3" marL="1828800" rtl="1" algn="r">
              <a:spcBef>
                <a:spcPts val="320"/>
              </a:spcBef>
              <a:spcAft>
                <a:spcPts val="0"/>
              </a:spcAft>
              <a:buClr>
                <a:schemeClr val="dk1"/>
              </a:buClr>
              <a:buSzPts val="1600"/>
              <a:buFont typeface="Arial"/>
              <a:buChar char="–"/>
              <a:defRPr sz="1600"/>
            </a:lvl4pPr>
            <a:lvl5pPr indent="-330200" lvl="4" marL="2286000" rtl="1" algn="r">
              <a:spcBef>
                <a:spcPts val="320"/>
              </a:spcBef>
              <a:spcAft>
                <a:spcPts val="0"/>
              </a:spcAft>
              <a:buClr>
                <a:schemeClr val="dk1"/>
              </a:buClr>
              <a:buSzPts val="1600"/>
              <a:buFont typeface="Arial"/>
              <a:buChar char="»"/>
              <a:defRPr sz="1600"/>
            </a:lvl5pPr>
            <a:lvl6pPr indent="-330200" lvl="5" marL="2743200" rtl="1" algn="r">
              <a:spcBef>
                <a:spcPts val="320"/>
              </a:spcBef>
              <a:spcAft>
                <a:spcPts val="0"/>
              </a:spcAft>
              <a:buClr>
                <a:schemeClr val="dk1"/>
              </a:buClr>
              <a:buSzPts val="1600"/>
              <a:buFont typeface="Arial"/>
              <a:buChar char="»"/>
              <a:defRPr sz="1600"/>
            </a:lvl6pPr>
            <a:lvl7pPr indent="-330200" lvl="6" marL="3200400" rtl="1" algn="r">
              <a:spcBef>
                <a:spcPts val="320"/>
              </a:spcBef>
              <a:spcAft>
                <a:spcPts val="0"/>
              </a:spcAft>
              <a:buClr>
                <a:schemeClr val="dk1"/>
              </a:buClr>
              <a:buSzPts val="1600"/>
              <a:buFont typeface="Arial"/>
              <a:buChar char="»"/>
              <a:defRPr sz="1600"/>
            </a:lvl7pPr>
            <a:lvl8pPr indent="-330200" lvl="7" marL="3657600" rtl="1" algn="r">
              <a:spcBef>
                <a:spcPts val="320"/>
              </a:spcBef>
              <a:spcAft>
                <a:spcPts val="0"/>
              </a:spcAft>
              <a:buClr>
                <a:schemeClr val="dk1"/>
              </a:buClr>
              <a:buSzPts val="1600"/>
              <a:buFont typeface="Arial"/>
              <a:buChar char="»"/>
              <a:defRPr sz="1600"/>
            </a:lvl8pPr>
            <a:lvl9pPr indent="-330200" lvl="8" marL="4114800" rtl="1" algn="r">
              <a:spcBef>
                <a:spcPts val="320"/>
              </a:spcBef>
              <a:spcAft>
                <a:spcPts val="0"/>
              </a:spcAft>
              <a:buClr>
                <a:schemeClr val="dk1"/>
              </a:buClr>
              <a:buSzPts val="1600"/>
              <a:buFont typeface="Arial"/>
              <a:buChar char="»"/>
              <a:defRPr sz="1600"/>
            </a:lvl9pPr>
          </a:lstStyle>
          <a:p/>
        </p:txBody>
      </p:sp>
      <p:sp>
        <p:nvSpPr>
          <p:cNvPr id="62" name="Google Shape;62;p10"/>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rtl="1" algn="r">
              <a:spcBef>
                <a:spcPts val="480"/>
              </a:spcBef>
              <a:spcAft>
                <a:spcPts val="0"/>
              </a:spcAft>
              <a:buClr>
                <a:schemeClr val="dk1"/>
              </a:buClr>
              <a:buSzPts val="2400"/>
              <a:buFont typeface="Arial"/>
              <a:buNone/>
              <a:defRPr b="1" sz="2400"/>
            </a:lvl1pPr>
            <a:lvl2pPr indent="-228600" lvl="1" marL="914400" rtl="1" algn="r">
              <a:spcBef>
                <a:spcPts val="400"/>
              </a:spcBef>
              <a:spcAft>
                <a:spcPts val="0"/>
              </a:spcAft>
              <a:buClr>
                <a:schemeClr val="dk1"/>
              </a:buClr>
              <a:buSzPts val="2000"/>
              <a:buFont typeface="Arial"/>
              <a:buNone/>
              <a:defRPr b="1" sz="2000"/>
            </a:lvl2pPr>
            <a:lvl3pPr indent="-228600" lvl="2" marL="1371600" rtl="1" algn="r">
              <a:spcBef>
                <a:spcPts val="360"/>
              </a:spcBef>
              <a:spcAft>
                <a:spcPts val="0"/>
              </a:spcAft>
              <a:buClr>
                <a:schemeClr val="dk1"/>
              </a:buClr>
              <a:buSzPts val="1800"/>
              <a:buFont typeface="Arial"/>
              <a:buNone/>
              <a:defRPr b="1" sz="1800"/>
            </a:lvl3pPr>
            <a:lvl4pPr indent="-228600" lvl="3" marL="1828800" rtl="1" algn="r">
              <a:spcBef>
                <a:spcPts val="320"/>
              </a:spcBef>
              <a:spcAft>
                <a:spcPts val="0"/>
              </a:spcAft>
              <a:buClr>
                <a:schemeClr val="dk1"/>
              </a:buClr>
              <a:buSzPts val="1600"/>
              <a:buFont typeface="Arial"/>
              <a:buNone/>
              <a:defRPr b="1" sz="1600"/>
            </a:lvl4pPr>
            <a:lvl5pPr indent="-228600" lvl="4" marL="2286000" rtl="1" algn="r">
              <a:spcBef>
                <a:spcPts val="320"/>
              </a:spcBef>
              <a:spcAft>
                <a:spcPts val="0"/>
              </a:spcAft>
              <a:buClr>
                <a:schemeClr val="dk1"/>
              </a:buClr>
              <a:buSzPts val="1600"/>
              <a:buFont typeface="Arial"/>
              <a:buNone/>
              <a:defRPr b="1" sz="1600"/>
            </a:lvl5pPr>
            <a:lvl6pPr indent="-228600" lvl="5" marL="2743200" rtl="1" algn="r">
              <a:spcBef>
                <a:spcPts val="320"/>
              </a:spcBef>
              <a:spcAft>
                <a:spcPts val="0"/>
              </a:spcAft>
              <a:buClr>
                <a:schemeClr val="dk1"/>
              </a:buClr>
              <a:buSzPts val="1600"/>
              <a:buFont typeface="Arial"/>
              <a:buNone/>
              <a:defRPr b="1" sz="1600"/>
            </a:lvl6pPr>
            <a:lvl7pPr indent="-228600" lvl="6" marL="3200400" rtl="1" algn="r">
              <a:spcBef>
                <a:spcPts val="320"/>
              </a:spcBef>
              <a:spcAft>
                <a:spcPts val="0"/>
              </a:spcAft>
              <a:buClr>
                <a:schemeClr val="dk1"/>
              </a:buClr>
              <a:buSzPts val="1600"/>
              <a:buFont typeface="Arial"/>
              <a:buNone/>
              <a:defRPr b="1" sz="1600"/>
            </a:lvl7pPr>
            <a:lvl8pPr indent="-228600" lvl="7" marL="3657600" rtl="1" algn="r">
              <a:spcBef>
                <a:spcPts val="320"/>
              </a:spcBef>
              <a:spcAft>
                <a:spcPts val="0"/>
              </a:spcAft>
              <a:buClr>
                <a:schemeClr val="dk1"/>
              </a:buClr>
              <a:buSzPts val="1600"/>
              <a:buFont typeface="Arial"/>
              <a:buNone/>
              <a:defRPr b="1" sz="1600"/>
            </a:lvl8pPr>
            <a:lvl9pPr indent="-228600" lvl="8" marL="4114800" rtl="1" algn="r">
              <a:spcBef>
                <a:spcPts val="320"/>
              </a:spcBef>
              <a:spcAft>
                <a:spcPts val="0"/>
              </a:spcAft>
              <a:buClr>
                <a:schemeClr val="dk1"/>
              </a:buClr>
              <a:buSzPts val="1600"/>
              <a:buFont typeface="Arial"/>
              <a:buNone/>
              <a:defRPr b="1" sz="1600"/>
            </a:lvl9pPr>
          </a:lstStyle>
          <a:p/>
        </p:txBody>
      </p:sp>
      <p:sp>
        <p:nvSpPr>
          <p:cNvPr id="63" name="Google Shape;63;p10"/>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rtl="1" algn="r">
              <a:spcBef>
                <a:spcPts val="480"/>
              </a:spcBef>
              <a:spcAft>
                <a:spcPts val="0"/>
              </a:spcAft>
              <a:buClr>
                <a:schemeClr val="dk1"/>
              </a:buClr>
              <a:buSzPts val="2400"/>
              <a:buFont typeface="Arial"/>
              <a:buChar char="•"/>
              <a:defRPr sz="2400"/>
            </a:lvl1pPr>
            <a:lvl2pPr indent="-355600" lvl="1" marL="914400" rtl="1" algn="r">
              <a:spcBef>
                <a:spcPts val="400"/>
              </a:spcBef>
              <a:spcAft>
                <a:spcPts val="0"/>
              </a:spcAft>
              <a:buClr>
                <a:schemeClr val="dk1"/>
              </a:buClr>
              <a:buSzPts val="2000"/>
              <a:buFont typeface="Arial"/>
              <a:buChar char="–"/>
              <a:defRPr sz="2000"/>
            </a:lvl2pPr>
            <a:lvl3pPr indent="-342900" lvl="2" marL="1371600" rtl="1" algn="r">
              <a:spcBef>
                <a:spcPts val="360"/>
              </a:spcBef>
              <a:spcAft>
                <a:spcPts val="0"/>
              </a:spcAft>
              <a:buClr>
                <a:schemeClr val="dk1"/>
              </a:buClr>
              <a:buSzPts val="1800"/>
              <a:buFont typeface="Arial"/>
              <a:buChar char="•"/>
              <a:defRPr sz="1800"/>
            </a:lvl3pPr>
            <a:lvl4pPr indent="-330200" lvl="3" marL="1828800" rtl="1" algn="r">
              <a:spcBef>
                <a:spcPts val="320"/>
              </a:spcBef>
              <a:spcAft>
                <a:spcPts val="0"/>
              </a:spcAft>
              <a:buClr>
                <a:schemeClr val="dk1"/>
              </a:buClr>
              <a:buSzPts val="1600"/>
              <a:buFont typeface="Arial"/>
              <a:buChar char="–"/>
              <a:defRPr sz="1600"/>
            </a:lvl4pPr>
            <a:lvl5pPr indent="-330200" lvl="4" marL="2286000" rtl="1" algn="r">
              <a:spcBef>
                <a:spcPts val="320"/>
              </a:spcBef>
              <a:spcAft>
                <a:spcPts val="0"/>
              </a:spcAft>
              <a:buClr>
                <a:schemeClr val="dk1"/>
              </a:buClr>
              <a:buSzPts val="1600"/>
              <a:buFont typeface="Arial"/>
              <a:buChar char="»"/>
              <a:defRPr sz="1600"/>
            </a:lvl5pPr>
            <a:lvl6pPr indent="-330200" lvl="5" marL="2743200" rtl="1" algn="r">
              <a:spcBef>
                <a:spcPts val="320"/>
              </a:spcBef>
              <a:spcAft>
                <a:spcPts val="0"/>
              </a:spcAft>
              <a:buClr>
                <a:schemeClr val="dk1"/>
              </a:buClr>
              <a:buSzPts val="1600"/>
              <a:buFont typeface="Arial"/>
              <a:buChar char="»"/>
              <a:defRPr sz="1600"/>
            </a:lvl6pPr>
            <a:lvl7pPr indent="-330200" lvl="6" marL="3200400" rtl="1" algn="r">
              <a:spcBef>
                <a:spcPts val="320"/>
              </a:spcBef>
              <a:spcAft>
                <a:spcPts val="0"/>
              </a:spcAft>
              <a:buClr>
                <a:schemeClr val="dk1"/>
              </a:buClr>
              <a:buSzPts val="1600"/>
              <a:buFont typeface="Arial"/>
              <a:buChar char="»"/>
              <a:defRPr sz="1600"/>
            </a:lvl7pPr>
            <a:lvl8pPr indent="-330200" lvl="7" marL="3657600" rtl="1" algn="r">
              <a:spcBef>
                <a:spcPts val="320"/>
              </a:spcBef>
              <a:spcAft>
                <a:spcPts val="0"/>
              </a:spcAft>
              <a:buClr>
                <a:schemeClr val="dk1"/>
              </a:buClr>
              <a:buSzPts val="1600"/>
              <a:buFont typeface="Arial"/>
              <a:buChar char="»"/>
              <a:defRPr sz="1600"/>
            </a:lvl8pPr>
            <a:lvl9pPr indent="-330200" lvl="8" marL="4114800" rtl="1" algn="r">
              <a:spcBef>
                <a:spcPts val="320"/>
              </a:spcBef>
              <a:spcAft>
                <a:spcPts val="0"/>
              </a:spcAft>
              <a:buClr>
                <a:schemeClr val="dk1"/>
              </a:buClr>
              <a:buSzPts val="1600"/>
              <a:buFont typeface="Arial"/>
              <a:buChar char="»"/>
              <a:defRPr sz="1600"/>
            </a:lvl9pPr>
          </a:lstStyle>
          <a:p/>
        </p:txBody>
      </p:sp>
      <p:sp>
        <p:nvSpPr>
          <p:cNvPr id="64" name="Google Shape;64;p10"/>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5" name="Google Shape;65;p1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6" name="Google Shape;66;p10"/>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7" name="Shape 67"/>
        <p:cNvGrpSpPr/>
        <p:nvPr/>
      </p:nvGrpSpPr>
      <p:grpSpPr>
        <a:xfrm>
          <a:off x="0" y="0"/>
          <a:ext cx="0" cy="0"/>
          <a:chOff x="0" y="0"/>
          <a:chExt cx="0" cy="0"/>
        </a:xfrm>
      </p:grpSpPr>
      <p:sp>
        <p:nvSpPr>
          <p:cNvPr id="68" name="Google Shape;68;p1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69" name="Google Shape;69;p1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Font typeface="Arial"/>
              <a:buChar char="•"/>
              <a:defRPr sz="2800"/>
            </a:lvl1pPr>
            <a:lvl2pPr indent="-381000" lvl="1" marL="914400" rtl="1" algn="r">
              <a:spcBef>
                <a:spcPts val="480"/>
              </a:spcBef>
              <a:spcAft>
                <a:spcPts val="0"/>
              </a:spcAft>
              <a:buClr>
                <a:schemeClr val="dk1"/>
              </a:buClr>
              <a:buSzPts val="2400"/>
              <a:buFont typeface="Arial"/>
              <a:buChar char="–"/>
              <a:defRPr sz="2400"/>
            </a:lvl2pPr>
            <a:lvl3pPr indent="-355600" lvl="2" marL="1371600" rtl="1" algn="r">
              <a:spcBef>
                <a:spcPts val="400"/>
              </a:spcBef>
              <a:spcAft>
                <a:spcPts val="0"/>
              </a:spcAft>
              <a:buClr>
                <a:schemeClr val="dk1"/>
              </a:buClr>
              <a:buSzPts val="2000"/>
              <a:buFont typeface="Arial"/>
              <a:buChar char="•"/>
              <a:defRPr sz="2000"/>
            </a:lvl3pPr>
            <a:lvl4pPr indent="-342900" lvl="3" marL="1828800" rtl="1" algn="r">
              <a:spcBef>
                <a:spcPts val="360"/>
              </a:spcBef>
              <a:spcAft>
                <a:spcPts val="0"/>
              </a:spcAft>
              <a:buClr>
                <a:schemeClr val="dk1"/>
              </a:buClr>
              <a:buSzPts val="1800"/>
              <a:buFont typeface="Arial"/>
              <a:buChar char="–"/>
              <a:defRPr sz="1800"/>
            </a:lvl4pPr>
            <a:lvl5pPr indent="-342900" lvl="4" marL="2286000" rtl="1" algn="r">
              <a:spcBef>
                <a:spcPts val="360"/>
              </a:spcBef>
              <a:spcAft>
                <a:spcPts val="0"/>
              </a:spcAft>
              <a:buClr>
                <a:schemeClr val="dk1"/>
              </a:buClr>
              <a:buSzPts val="1800"/>
              <a:buFont typeface="Arial"/>
              <a:buChar char="»"/>
              <a:defRPr sz="1800"/>
            </a:lvl5pPr>
            <a:lvl6pPr indent="-342900" lvl="5" marL="2743200" rtl="1" algn="r">
              <a:spcBef>
                <a:spcPts val="360"/>
              </a:spcBef>
              <a:spcAft>
                <a:spcPts val="0"/>
              </a:spcAft>
              <a:buClr>
                <a:schemeClr val="dk1"/>
              </a:buClr>
              <a:buSzPts val="1800"/>
              <a:buFont typeface="Arial"/>
              <a:buChar char="»"/>
              <a:defRPr sz="1800"/>
            </a:lvl6pPr>
            <a:lvl7pPr indent="-342900" lvl="6" marL="3200400" rtl="1" algn="r">
              <a:spcBef>
                <a:spcPts val="360"/>
              </a:spcBef>
              <a:spcAft>
                <a:spcPts val="0"/>
              </a:spcAft>
              <a:buClr>
                <a:schemeClr val="dk1"/>
              </a:buClr>
              <a:buSzPts val="1800"/>
              <a:buFont typeface="Arial"/>
              <a:buChar char="»"/>
              <a:defRPr sz="1800"/>
            </a:lvl7pPr>
            <a:lvl8pPr indent="-342900" lvl="7" marL="3657600" rtl="1" algn="r">
              <a:spcBef>
                <a:spcPts val="360"/>
              </a:spcBef>
              <a:spcAft>
                <a:spcPts val="0"/>
              </a:spcAft>
              <a:buClr>
                <a:schemeClr val="dk1"/>
              </a:buClr>
              <a:buSzPts val="1800"/>
              <a:buFont typeface="Arial"/>
              <a:buChar char="»"/>
              <a:defRPr sz="1800"/>
            </a:lvl8pPr>
            <a:lvl9pPr indent="-342900" lvl="8" marL="4114800" rtl="1" algn="r">
              <a:spcBef>
                <a:spcPts val="360"/>
              </a:spcBef>
              <a:spcAft>
                <a:spcPts val="0"/>
              </a:spcAft>
              <a:buClr>
                <a:schemeClr val="dk1"/>
              </a:buClr>
              <a:buSzPts val="1800"/>
              <a:buFont typeface="Arial"/>
              <a:buChar char="»"/>
              <a:defRPr sz="1800"/>
            </a:lvl9pPr>
          </a:lstStyle>
          <a:p/>
        </p:txBody>
      </p:sp>
      <p:sp>
        <p:nvSpPr>
          <p:cNvPr id="70" name="Google Shape;70;p1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rtl="1" algn="r">
              <a:spcBef>
                <a:spcPts val="560"/>
              </a:spcBef>
              <a:spcAft>
                <a:spcPts val="0"/>
              </a:spcAft>
              <a:buClr>
                <a:schemeClr val="dk1"/>
              </a:buClr>
              <a:buSzPts val="2800"/>
              <a:buFont typeface="Arial"/>
              <a:buChar char="•"/>
              <a:defRPr sz="2800"/>
            </a:lvl1pPr>
            <a:lvl2pPr indent="-381000" lvl="1" marL="914400" rtl="1" algn="r">
              <a:spcBef>
                <a:spcPts val="480"/>
              </a:spcBef>
              <a:spcAft>
                <a:spcPts val="0"/>
              </a:spcAft>
              <a:buClr>
                <a:schemeClr val="dk1"/>
              </a:buClr>
              <a:buSzPts val="2400"/>
              <a:buFont typeface="Arial"/>
              <a:buChar char="–"/>
              <a:defRPr sz="2400"/>
            </a:lvl2pPr>
            <a:lvl3pPr indent="-355600" lvl="2" marL="1371600" rtl="1" algn="r">
              <a:spcBef>
                <a:spcPts val="400"/>
              </a:spcBef>
              <a:spcAft>
                <a:spcPts val="0"/>
              </a:spcAft>
              <a:buClr>
                <a:schemeClr val="dk1"/>
              </a:buClr>
              <a:buSzPts val="2000"/>
              <a:buFont typeface="Arial"/>
              <a:buChar char="•"/>
              <a:defRPr sz="2000"/>
            </a:lvl3pPr>
            <a:lvl4pPr indent="-342900" lvl="3" marL="1828800" rtl="1" algn="r">
              <a:spcBef>
                <a:spcPts val="360"/>
              </a:spcBef>
              <a:spcAft>
                <a:spcPts val="0"/>
              </a:spcAft>
              <a:buClr>
                <a:schemeClr val="dk1"/>
              </a:buClr>
              <a:buSzPts val="1800"/>
              <a:buFont typeface="Arial"/>
              <a:buChar char="–"/>
              <a:defRPr sz="1800"/>
            </a:lvl4pPr>
            <a:lvl5pPr indent="-342900" lvl="4" marL="2286000" rtl="1" algn="r">
              <a:spcBef>
                <a:spcPts val="360"/>
              </a:spcBef>
              <a:spcAft>
                <a:spcPts val="0"/>
              </a:spcAft>
              <a:buClr>
                <a:schemeClr val="dk1"/>
              </a:buClr>
              <a:buSzPts val="1800"/>
              <a:buFont typeface="Arial"/>
              <a:buChar char="»"/>
              <a:defRPr sz="1800"/>
            </a:lvl5pPr>
            <a:lvl6pPr indent="-342900" lvl="5" marL="2743200" rtl="1" algn="r">
              <a:spcBef>
                <a:spcPts val="360"/>
              </a:spcBef>
              <a:spcAft>
                <a:spcPts val="0"/>
              </a:spcAft>
              <a:buClr>
                <a:schemeClr val="dk1"/>
              </a:buClr>
              <a:buSzPts val="1800"/>
              <a:buFont typeface="Arial"/>
              <a:buChar char="»"/>
              <a:defRPr sz="1800"/>
            </a:lvl6pPr>
            <a:lvl7pPr indent="-342900" lvl="6" marL="3200400" rtl="1" algn="r">
              <a:spcBef>
                <a:spcPts val="360"/>
              </a:spcBef>
              <a:spcAft>
                <a:spcPts val="0"/>
              </a:spcAft>
              <a:buClr>
                <a:schemeClr val="dk1"/>
              </a:buClr>
              <a:buSzPts val="1800"/>
              <a:buFont typeface="Arial"/>
              <a:buChar char="»"/>
              <a:defRPr sz="1800"/>
            </a:lvl7pPr>
            <a:lvl8pPr indent="-342900" lvl="7" marL="3657600" rtl="1" algn="r">
              <a:spcBef>
                <a:spcPts val="360"/>
              </a:spcBef>
              <a:spcAft>
                <a:spcPts val="0"/>
              </a:spcAft>
              <a:buClr>
                <a:schemeClr val="dk1"/>
              </a:buClr>
              <a:buSzPts val="1800"/>
              <a:buFont typeface="Arial"/>
              <a:buChar char="»"/>
              <a:defRPr sz="1800"/>
            </a:lvl8pPr>
            <a:lvl9pPr indent="-342900" lvl="8" marL="4114800" rtl="1" algn="r">
              <a:spcBef>
                <a:spcPts val="360"/>
              </a:spcBef>
              <a:spcAft>
                <a:spcPts val="0"/>
              </a:spcAft>
              <a:buClr>
                <a:schemeClr val="dk1"/>
              </a:buClr>
              <a:buSzPts val="1800"/>
              <a:buFont typeface="Arial"/>
              <a:buChar char="»"/>
              <a:defRPr sz="1800"/>
            </a:lvl9pPr>
          </a:lstStyle>
          <a:p/>
        </p:txBody>
      </p:sp>
      <p:sp>
        <p:nvSpPr>
          <p:cNvPr id="71" name="Google Shape;71;p11"/>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2" name="Google Shape;72;p1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3" name="Google Shape;73;p11"/>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4" name="Shape 74"/>
        <p:cNvGrpSpPr/>
        <p:nvPr/>
      </p:nvGrpSpPr>
      <p:grpSpPr>
        <a:xfrm>
          <a:off x="0" y="0"/>
          <a:ext cx="0" cy="0"/>
          <a:chOff x="0" y="0"/>
          <a:chExt cx="0" cy="0"/>
        </a:xfrm>
      </p:grpSpPr>
      <p:sp>
        <p:nvSpPr>
          <p:cNvPr id="75" name="Google Shape;75;p1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rtl="1" algn="l">
              <a:spcBef>
                <a:spcPts val="0"/>
              </a:spcBef>
              <a:spcAft>
                <a:spcPts val="0"/>
              </a:spcAft>
              <a:buSzPts val="1400"/>
              <a:buNone/>
              <a:defRPr b="1" sz="4000" cap="none"/>
            </a:lvl1pPr>
            <a:lvl2pPr lvl="1" rtl="1" algn="ctr">
              <a:spcBef>
                <a:spcPts val="0"/>
              </a:spcBef>
              <a:spcAft>
                <a:spcPts val="0"/>
              </a:spcAft>
              <a:buSzPts val="1400"/>
              <a:buNone/>
              <a:defRPr/>
            </a:lvl2pPr>
            <a:lvl3pPr lvl="2" rtl="1" algn="ctr">
              <a:spcBef>
                <a:spcPts val="0"/>
              </a:spcBef>
              <a:spcAft>
                <a:spcPts val="0"/>
              </a:spcAft>
              <a:buSzPts val="1400"/>
              <a:buNone/>
              <a:defRPr/>
            </a:lvl3pPr>
            <a:lvl4pPr lvl="3" rtl="1" algn="ctr">
              <a:spcBef>
                <a:spcPts val="0"/>
              </a:spcBef>
              <a:spcAft>
                <a:spcPts val="0"/>
              </a:spcAft>
              <a:buSzPts val="1400"/>
              <a:buNone/>
              <a:defRPr/>
            </a:lvl4pPr>
            <a:lvl5pPr lvl="4" rtl="1" algn="ctr">
              <a:spcBef>
                <a:spcPts val="0"/>
              </a:spcBef>
              <a:spcAft>
                <a:spcPts val="0"/>
              </a:spcAft>
              <a:buSzPts val="1400"/>
              <a:buNone/>
              <a:defRPr/>
            </a:lvl5pPr>
            <a:lvl6pPr lvl="5" rtl="1" algn="ctr">
              <a:spcBef>
                <a:spcPts val="0"/>
              </a:spcBef>
              <a:spcAft>
                <a:spcPts val="0"/>
              </a:spcAft>
              <a:buSzPts val="1400"/>
              <a:buNone/>
              <a:defRPr/>
            </a:lvl6pPr>
            <a:lvl7pPr lvl="6" rtl="1" algn="ctr">
              <a:spcBef>
                <a:spcPts val="0"/>
              </a:spcBef>
              <a:spcAft>
                <a:spcPts val="0"/>
              </a:spcAft>
              <a:buSzPts val="1400"/>
              <a:buNone/>
              <a:defRPr/>
            </a:lvl7pPr>
            <a:lvl8pPr lvl="7" rtl="1" algn="ctr">
              <a:spcBef>
                <a:spcPts val="0"/>
              </a:spcBef>
              <a:spcAft>
                <a:spcPts val="0"/>
              </a:spcAft>
              <a:buSzPts val="1400"/>
              <a:buNone/>
              <a:defRPr/>
            </a:lvl8pPr>
            <a:lvl9pPr lvl="8" rtl="1" algn="ctr">
              <a:spcBef>
                <a:spcPts val="0"/>
              </a:spcBef>
              <a:spcAft>
                <a:spcPts val="0"/>
              </a:spcAft>
              <a:buSzPts val="1400"/>
              <a:buNone/>
              <a:defRPr/>
            </a:lvl9pPr>
          </a:lstStyle>
          <a:p/>
        </p:txBody>
      </p:sp>
      <p:sp>
        <p:nvSpPr>
          <p:cNvPr id="76" name="Google Shape;76;p1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rtl="1" algn="r">
              <a:spcBef>
                <a:spcPts val="400"/>
              </a:spcBef>
              <a:spcAft>
                <a:spcPts val="0"/>
              </a:spcAft>
              <a:buClr>
                <a:schemeClr val="dk1"/>
              </a:buClr>
              <a:buSzPts val="2000"/>
              <a:buFont typeface="Arial"/>
              <a:buNone/>
              <a:defRPr sz="2000"/>
            </a:lvl1pPr>
            <a:lvl2pPr indent="-228600" lvl="1" marL="914400" rtl="1" algn="r">
              <a:spcBef>
                <a:spcPts val="360"/>
              </a:spcBef>
              <a:spcAft>
                <a:spcPts val="0"/>
              </a:spcAft>
              <a:buClr>
                <a:schemeClr val="dk1"/>
              </a:buClr>
              <a:buSzPts val="1800"/>
              <a:buFont typeface="Arial"/>
              <a:buNone/>
              <a:defRPr sz="1800"/>
            </a:lvl2pPr>
            <a:lvl3pPr indent="-228600" lvl="2" marL="1371600" rtl="1" algn="r">
              <a:spcBef>
                <a:spcPts val="320"/>
              </a:spcBef>
              <a:spcAft>
                <a:spcPts val="0"/>
              </a:spcAft>
              <a:buClr>
                <a:schemeClr val="dk1"/>
              </a:buClr>
              <a:buSzPts val="1600"/>
              <a:buFont typeface="Arial"/>
              <a:buNone/>
              <a:defRPr sz="1600"/>
            </a:lvl3pPr>
            <a:lvl4pPr indent="-228600" lvl="3" marL="1828800" rtl="1" algn="r">
              <a:spcBef>
                <a:spcPts val="280"/>
              </a:spcBef>
              <a:spcAft>
                <a:spcPts val="0"/>
              </a:spcAft>
              <a:buClr>
                <a:schemeClr val="dk1"/>
              </a:buClr>
              <a:buSzPts val="1400"/>
              <a:buFont typeface="Arial"/>
              <a:buNone/>
              <a:defRPr sz="1400"/>
            </a:lvl4pPr>
            <a:lvl5pPr indent="-228600" lvl="4" marL="2286000" rtl="1" algn="r">
              <a:spcBef>
                <a:spcPts val="280"/>
              </a:spcBef>
              <a:spcAft>
                <a:spcPts val="0"/>
              </a:spcAft>
              <a:buClr>
                <a:schemeClr val="dk1"/>
              </a:buClr>
              <a:buSzPts val="1400"/>
              <a:buFont typeface="Arial"/>
              <a:buNone/>
              <a:defRPr sz="1400"/>
            </a:lvl5pPr>
            <a:lvl6pPr indent="-228600" lvl="5" marL="2743200" rtl="1" algn="r">
              <a:spcBef>
                <a:spcPts val="280"/>
              </a:spcBef>
              <a:spcAft>
                <a:spcPts val="0"/>
              </a:spcAft>
              <a:buClr>
                <a:schemeClr val="dk1"/>
              </a:buClr>
              <a:buSzPts val="1400"/>
              <a:buFont typeface="Arial"/>
              <a:buNone/>
              <a:defRPr sz="1400"/>
            </a:lvl6pPr>
            <a:lvl7pPr indent="-228600" lvl="6" marL="3200400" rtl="1" algn="r">
              <a:spcBef>
                <a:spcPts val="280"/>
              </a:spcBef>
              <a:spcAft>
                <a:spcPts val="0"/>
              </a:spcAft>
              <a:buClr>
                <a:schemeClr val="dk1"/>
              </a:buClr>
              <a:buSzPts val="1400"/>
              <a:buFont typeface="Arial"/>
              <a:buNone/>
              <a:defRPr sz="1400"/>
            </a:lvl7pPr>
            <a:lvl8pPr indent="-228600" lvl="7" marL="3657600" rtl="1" algn="r">
              <a:spcBef>
                <a:spcPts val="280"/>
              </a:spcBef>
              <a:spcAft>
                <a:spcPts val="0"/>
              </a:spcAft>
              <a:buClr>
                <a:schemeClr val="dk1"/>
              </a:buClr>
              <a:buSzPts val="1400"/>
              <a:buFont typeface="Arial"/>
              <a:buNone/>
              <a:defRPr sz="1400"/>
            </a:lvl8pPr>
            <a:lvl9pPr indent="-228600" lvl="8" marL="4114800" rtl="1" algn="r">
              <a:spcBef>
                <a:spcPts val="280"/>
              </a:spcBef>
              <a:spcAft>
                <a:spcPts val="0"/>
              </a:spcAft>
              <a:buClr>
                <a:schemeClr val="dk1"/>
              </a:buClr>
              <a:buSzPts val="1400"/>
              <a:buFont typeface="Arial"/>
              <a:buNone/>
              <a:defRPr sz="1400"/>
            </a:lvl9pPr>
          </a:lstStyle>
          <a:p/>
        </p:txBody>
      </p:sp>
      <p:sp>
        <p:nvSpPr>
          <p:cNvPr id="77" name="Google Shape;77;p12"/>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8" name="Google Shape;78;p1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9" name="Google Shape;79;p12"/>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1"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7" name="Google Shape;7;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lvl="1"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1" algn="r">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indent="0" lvl="0"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1" algn="l">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17.jpg"/><Relationship Id="rId5" Type="http://schemas.openxmlformats.org/officeDocument/2006/relationships/image" Target="../media/image2.png"/><Relationship Id="rId6"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3.jpg"/><Relationship Id="rId5"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jpg"/><Relationship Id="rId4" Type="http://schemas.openxmlformats.org/officeDocument/2006/relationships/image" Target="../media/image9.jpg"/><Relationship Id="rId5"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jpg"/><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2.jpg"/><Relationship Id="rId4" Type="http://schemas.openxmlformats.org/officeDocument/2006/relationships/image" Target="../media/image2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מדורה 01" id="84" name="Google Shape;84;p13"/>
          <p:cNvPicPr preferRelativeResize="0"/>
          <p:nvPr/>
        </p:nvPicPr>
        <p:blipFill rotWithShape="1">
          <a:blip r:embed="rId3">
            <a:alphaModFix/>
          </a:blip>
          <a:srcRect b="0" l="0" r="0" t="0"/>
          <a:stretch/>
        </p:blipFill>
        <p:spPr>
          <a:xfrm>
            <a:off x="0" y="0"/>
            <a:ext cx="9144000" cy="6884987"/>
          </a:xfrm>
          <a:prstGeom prst="rect">
            <a:avLst/>
          </a:prstGeom>
          <a:noFill/>
          <a:ln>
            <a:noFill/>
          </a:ln>
        </p:spPr>
      </p:pic>
      <p:pic>
        <p:nvPicPr>
          <p:cNvPr descr="מדורה 01" id="85" name="Google Shape;85;p13"/>
          <p:cNvPicPr preferRelativeResize="0"/>
          <p:nvPr/>
        </p:nvPicPr>
        <p:blipFill rotWithShape="1">
          <a:blip r:embed="rId3">
            <a:alphaModFix/>
          </a:blip>
          <a:srcRect b="0" l="44477" r="20069" t="0"/>
          <a:stretch/>
        </p:blipFill>
        <p:spPr>
          <a:xfrm>
            <a:off x="4067175" y="0"/>
            <a:ext cx="3241675" cy="6884987"/>
          </a:xfrm>
          <a:prstGeom prst="rect">
            <a:avLst/>
          </a:prstGeom>
          <a:noFill/>
          <a:ln>
            <a:noFill/>
          </a:ln>
        </p:spPr>
      </p:pic>
      <p:sp>
        <p:nvSpPr>
          <p:cNvPr id="86" name="Google Shape;86;p13"/>
          <p:cNvSpPr txBox="1"/>
          <p:nvPr/>
        </p:nvSpPr>
        <p:spPr>
          <a:xfrm>
            <a:off x="250825" y="260350"/>
            <a:ext cx="8569325" cy="6121400"/>
          </a:xfrm>
          <a:prstGeom prst="rect">
            <a:avLst/>
          </a:prstGeom>
          <a:noFill/>
          <a:ln cap="flat" cmpd="sng" w="9525">
            <a:solidFill>
              <a:schemeClr val="lt1"/>
            </a:solidFill>
            <a:prstDash val="solid"/>
            <a:miter lim="800000"/>
            <a:headEnd len="sm" w="sm" type="none"/>
            <a:tailEnd len="sm" w="sm" type="none"/>
          </a:ln>
          <a:effectLst>
            <a:outerShdw blurRad="63500" dir="3806097" dist="85194">
              <a:schemeClr val="accent2"/>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66"/>
              </a:buClr>
              <a:buSzPts val="8800"/>
              <a:buFont typeface="Arial"/>
              <a:buNone/>
            </a:pPr>
            <a:r>
              <a:rPr b="0" i="0" lang="iw-IL" sz="8800" u="none" cap="none" strike="noStrike">
                <a:solidFill>
                  <a:srgbClr val="FFFF66"/>
                </a:solidFill>
                <a:latin typeface="Arial"/>
                <a:ea typeface="Arial"/>
                <a:cs typeface="Arial"/>
                <a:sym typeface="Arial"/>
              </a:rPr>
              <a:t>מדוע בלג' בעומר מדליקים מדורות</a:t>
            </a:r>
            <a:endParaRPr/>
          </a:p>
        </p:txBody>
      </p:sp>
      <p:sp>
        <p:nvSpPr>
          <p:cNvPr id="87" name="Google Shape;87;p13"/>
          <p:cNvSpPr txBox="1"/>
          <p:nvPr/>
        </p:nvSpPr>
        <p:spPr>
          <a:xfrm>
            <a:off x="252412" y="261937"/>
            <a:ext cx="8567737" cy="6119812"/>
          </a:xfrm>
          <a:prstGeom prst="rect">
            <a:avLst/>
          </a:prstGeom>
          <a:noFill/>
          <a:ln cap="flat" cmpd="sng" w="9525">
            <a:solidFill>
              <a:schemeClr val="lt1"/>
            </a:solidFill>
            <a:prstDash val="solid"/>
            <a:miter lim="800000"/>
            <a:headEnd len="sm" w="sm" type="none"/>
            <a:tailEnd len="sm" w="sm" type="none"/>
          </a:ln>
          <a:effectLst>
            <a:outerShdw blurRad="63500" dir="3806097" dist="85194">
              <a:schemeClr val="accent2"/>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33CC"/>
              </a:buClr>
              <a:buSzPts val="8800"/>
              <a:buFont typeface="Arial"/>
              <a:buNone/>
            </a:pPr>
            <a:r>
              <a:rPr b="0" i="0" lang="iw-IL" sz="8800" u="none" cap="none" strike="noStrike">
                <a:solidFill>
                  <a:srgbClr val="FF33CC"/>
                </a:solidFill>
                <a:latin typeface="Arial"/>
                <a:ea typeface="Arial"/>
                <a:cs typeface="Arial"/>
                <a:sym typeface="Arial"/>
              </a:rPr>
              <a:t>מדוע בלג' בעומר מדליקים מדורות</a:t>
            </a:r>
            <a:endParaRPr/>
          </a:p>
        </p:txBody>
      </p:sp>
      <p:sp>
        <p:nvSpPr>
          <p:cNvPr id="88" name="Google Shape;88;p13"/>
          <p:cNvSpPr/>
          <p:nvPr/>
        </p:nvSpPr>
        <p:spPr>
          <a:xfrm>
            <a:off x="2771775" y="5949950"/>
            <a:ext cx="5832475" cy="333375"/>
          </a:xfrm>
          <a:prstGeom prst="rect">
            <a:avLst/>
          </a:prstGeom>
        </p:spPr>
        <p:txBody>
          <a:bodyPr>
            <a:prstTxWarp prst="textPlain"/>
          </a:bodyPr>
          <a:lstStyle/>
          <a:p>
            <a:pPr lvl="0" algn="r"/>
            <a:r>
              <a:rPr b="0" i="0">
                <a:ln cap="flat" cmpd="sng" w="9525">
                  <a:solidFill>
                    <a:schemeClr val="lt1"/>
                  </a:solidFill>
                  <a:prstDash val="solid"/>
                  <a:miter lim="800000"/>
                  <a:headEnd len="sm" w="sm" type="none"/>
                  <a:tailEnd len="sm" w="sm" type="none"/>
                </a:ln>
                <a:solidFill>
                  <a:srgbClr val="FFFFFF"/>
                </a:solidFill>
                <a:latin typeface="Arial"/>
              </a:rPr>
              <a:t>בבקשה לאפשר למצגת לעבוד לבד </a:t>
            </a: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xit" presetID="10" presetSubtype="0">
                                  <p:stCondLst>
                                    <p:cond delay="0"/>
                                  </p:stCondLst>
                                  <p:childTnLst>
                                    <p:animEffect filter="fade" transition="out">
                                      <p:cBhvr>
                                        <p:cTn dur="5000"/>
                                        <p:tgtEl>
                                          <p:spTgt spid="85"/>
                                        </p:tgtEl>
                                      </p:cBhvr>
                                    </p:animEffect>
                                    <p:set>
                                      <p:cBhvr>
                                        <p:cTn dur="1" fill="hold">
                                          <p:stCondLst>
                                            <p:cond delay="5000"/>
                                          </p:stCondLst>
                                        </p:cTn>
                                        <p:tgtEl>
                                          <p:spTgt spid="85"/>
                                        </p:tgtEl>
                                        <p:attrNameLst>
                                          <p:attrName>style.visibility</p:attrName>
                                        </p:attrNameLst>
                                      </p:cBhvr>
                                      <p:to>
                                        <p:strVal val="hidden"/>
                                      </p:to>
                                    </p:set>
                                  </p:childTnLst>
                                </p:cTn>
                              </p:par>
                              <p:par>
                                <p:cTn fill="hold" nodeType="withEffect" presetClass="exit" presetID="10" presetSubtype="0">
                                  <p:stCondLst>
                                    <p:cond delay="2000"/>
                                  </p:stCondLst>
                                  <p:childTnLst>
                                    <p:animEffect filter="fade" transition="out">
                                      <p:cBhvr>
                                        <p:cTn dur="5000"/>
                                        <p:tgtEl>
                                          <p:spTgt spid="87"/>
                                        </p:tgtEl>
                                      </p:cBhvr>
                                    </p:animEffect>
                                    <p:set>
                                      <p:cBhvr>
                                        <p:cTn dur="1" fill="hold">
                                          <p:stCondLst>
                                            <p:cond delay="5000"/>
                                          </p:stCondLst>
                                        </p:cTn>
                                        <p:tgtEl>
                                          <p:spTgt spid="87"/>
                                        </p:tgtEl>
                                        <p:attrNameLst>
                                          <p:attrName>style.visibility</p:attrName>
                                        </p:attrNameLst>
                                      </p:cBhvr>
                                      <p:to>
                                        <p:strVal val="hidden"/>
                                      </p:to>
                                    </p:set>
                                  </p:childTnLst>
                                </p:cTn>
                              </p:par>
                              <p:par>
                                <p:cTn fill="hold" nodeType="withEffect" presetClass="exit" presetID="10" presetSubtype="0">
                                  <p:stCondLst>
                                    <p:cond delay="2000"/>
                                  </p:stCondLst>
                                  <p:childTnLst>
                                    <p:animEffect filter="fade" transition="out">
                                      <p:cBhvr>
                                        <p:cTn dur="5000"/>
                                        <p:tgtEl>
                                          <p:spTgt spid="86"/>
                                        </p:tgtEl>
                                      </p:cBhvr>
                                    </p:animEffect>
                                    <p:set>
                                      <p:cBhvr>
                                        <p:cTn dur="1" fill="hold">
                                          <p:stCondLst>
                                            <p:cond delay="5000"/>
                                          </p:stCondLst>
                                        </p:cTn>
                                        <p:tgtEl>
                                          <p:spTgt spid="8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pic>
        <p:nvPicPr>
          <p:cNvPr descr="j0409422" id="93" name="Google Shape;93;p14"/>
          <p:cNvPicPr preferRelativeResize="0"/>
          <p:nvPr/>
        </p:nvPicPr>
        <p:blipFill rotWithShape="1">
          <a:blip r:embed="rId3">
            <a:alphaModFix/>
          </a:blip>
          <a:srcRect b="0" l="0" r="0" t="0"/>
          <a:stretch/>
        </p:blipFill>
        <p:spPr>
          <a:xfrm>
            <a:off x="0" y="-144462"/>
            <a:ext cx="9144000" cy="7029450"/>
          </a:xfrm>
          <a:prstGeom prst="rect">
            <a:avLst/>
          </a:prstGeom>
          <a:noFill/>
          <a:ln>
            <a:noFill/>
          </a:ln>
        </p:spPr>
      </p:pic>
      <p:sp>
        <p:nvSpPr>
          <p:cNvPr id="94" name="Google Shape;94;p14"/>
          <p:cNvSpPr txBox="1"/>
          <p:nvPr/>
        </p:nvSpPr>
        <p:spPr>
          <a:xfrm>
            <a:off x="0" y="333375"/>
            <a:ext cx="8964612"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CC"/>
              </a:buClr>
              <a:buSzPts val="7200"/>
              <a:buFont typeface="Arial"/>
              <a:buNone/>
            </a:pPr>
            <a:r>
              <a:rPr b="0" i="0" lang="iw-IL" sz="7200" u="none" cap="none" strike="noStrike">
                <a:solidFill>
                  <a:srgbClr val="FFFFCC"/>
                </a:solidFill>
                <a:latin typeface="Arial"/>
                <a:ea typeface="Arial"/>
                <a:cs typeface="Arial"/>
                <a:sym typeface="Arial"/>
              </a:rPr>
              <a:t>איזה מין תאריך זה  לג' בעומר</a:t>
            </a:r>
            <a:endParaRPr/>
          </a:p>
        </p:txBody>
      </p:sp>
      <p:sp>
        <p:nvSpPr>
          <p:cNvPr id="95" name="Google Shape;95;p14"/>
          <p:cNvSpPr txBox="1"/>
          <p:nvPr/>
        </p:nvSpPr>
        <p:spPr>
          <a:xfrm>
            <a:off x="357187" y="2857500"/>
            <a:ext cx="8964612"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FFFF"/>
              </a:buClr>
              <a:buSzPts val="7200"/>
              <a:buFont typeface="Arial"/>
              <a:buNone/>
            </a:pPr>
            <a:r>
              <a:rPr b="0" i="0" lang="iw-IL" sz="7200" u="none" cap="none" strike="noStrike">
                <a:solidFill>
                  <a:srgbClr val="00FFFF"/>
                </a:solidFill>
                <a:latin typeface="Arial"/>
                <a:ea typeface="Arial"/>
                <a:cs typeface="Arial"/>
                <a:sym typeface="Arial"/>
              </a:rPr>
              <a:t>בליל לג' בעומר בהר מירון</a:t>
            </a:r>
            <a:endParaRPr/>
          </a:p>
        </p:txBody>
      </p:sp>
      <p:sp>
        <p:nvSpPr>
          <p:cNvPr id="96" name="Google Shape;96;p14"/>
          <p:cNvSpPr txBox="1"/>
          <p:nvPr/>
        </p:nvSpPr>
        <p:spPr>
          <a:xfrm>
            <a:off x="179387" y="1857375"/>
            <a:ext cx="8964612"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FFFF"/>
              </a:buClr>
              <a:buSzPts val="8000"/>
              <a:buFont typeface="Arial"/>
              <a:buNone/>
            </a:pPr>
            <a:r>
              <a:rPr b="0" i="0" lang="iw-IL" sz="8000" u="none" cap="none" strike="noStrike">
                <a:solidFill>
                  <a:srgbClr val="00FFFF"/>
                </a:solidFill>
                <a:latin typeface="Arial"/>
                <a:ea typeface="Arial"/>
                <a:cs typeface="Arial"/>
                <a:sym typeface="Arial"/>
              </a:rPr>
              <a:t>מה קורה בזמננו </a:t>
            </a:r>
            <a:endParaRPr/>
          </a:p>
        </p:txBody>
      </p:sp>
      <p:sp>
        <p:nvSpPr>
          <p:cNvPr id="97" name="Google Shape;97;p14"/>
          <p:cNvSpPr txBox="1"/>
          <p:nvPr/>
        </p:nvSpPr>
        <p:spPr>
          <a:xfrm>
            <a:off x="-215900" y="5157787"/>
            <a:ext cx="9396412"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66"/>
              </a:buClr>
              <a:buSzPts val="5200"/>
              <a:buFont typeface="Arial"/>
              <a:buNone/>
            </a:pPr>
            <a:r>
              <a:rPr b="0" i="0" lang="iw-IL" sz="5200" u="none" cap="none" strike="noStrike">
                <a:solidFill>
                  <a:srgbClr val="FFFF66"/>
                </a:solidFill>
                <a:latin typeface="Arial"/>
                <a:ea typeface="Arial"/>
                <a:cs typeface="Arial"/>
                <a:sym typeface="Arial"/>
              </a:rPr>
              <a:t>מדוע פוקדים את הקבר כל כך הרבה יהודים</a:t>
            </a:r>
            <a:endParaRPr/>
          </a:p>
        </p:txBody>
      </p:sp>
      <p:sp>
        <p:nvSpPr>
          <p:cNvPr id="98" name="Google Shape;98;p14"/>
          <p:cNvSpPr txBox="1"/>
          <p:nvPr/>
        </p:nvSpPr>
        <p:spPr>
          <a:xfrm>
            <a:off x="0" y="3929062"/>
            <a:ext cx="8893175"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66"/>
              </a:buClr>
              <a:buSzPts val="7200"/>
              <a:buFont typeface="Arial"/>
              <a:buNone/>
            </a:pPr>
            <a:r>
              <a:rPr b="0" i="0" lang="iw-IL" sz="7200" u="none" cap="none" strike="noStrike">
                <a:solidFill>
                  <a:srgbClr val="FFFF66"/>
                </a:solidFill>
                <a:latin typeface="Arial"/>
                <a:ea typeface="Arial"/>
                <a:cs typeface="Arial"/>
                <a:sym typeface="Arial"/>
              </a:rPr>
              <a:t>רבי שמעון </a:t>
            </a:r>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10000">
              <a:srgbClr val="FF0000"/>
            </a:gs>
            <a:gs pos="35000">
              <a:srgbClr val="BA0066"/>
            </a:gs>
            <a:gs pos="69999">
              <a:srgbClr val="66008F"/>
            </a:gs>
            <a:gs pos="100000">
              <a:srgbClr val="000082"/>
            </a:gs>
          </a:gsLst>
          <a:lin ang="5400000" scaled="0"/>
        </a:gradFill>
      </p:bgPr>
    </p:bg>
    <p:spTree>
      <p:nvGrpSpPr>
        <p:cNvPr id="102" name="Shape 102"/>
        <p:cNvGrpSpPr/>
        <p:nvPr/>
      </p:nvGrpSpPr>
      <p:grpSpPr>
        <a:xfrm>
          <a:off x="0" y="0"/>
          <a:ext cx="0" cy="0"/>
          <a:chOff x="0" y="0"/>
          <a:chExt cx="0" cy="0"/>
        </a:xfrm>
      </p:grpSpPr>
      <p:sp>
        <p:nvSpPr>
          <p:cNvPr id="103" name="Google Shape;103;p15"/>
          <p:cNvSpPr txBox="1"/>
          <p:nvPr>
            <p:ph type="title"/>
          </p:nvPr>
        </p:nvSpPr>
        <p:spPr>
          <a:xfrm>
            <a:off x="539750" y="414337"/>
            <a:ext cx="7920037"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6000"/>
              <a:buFont typeface="Arial"/>
              <a:buNone/>
            </a:pPr>
            <a:r>
              <a:rPr b="1" i="0" lang="iw-IL" sz="6000" u="none">
                <a:solidFill>
                  <a:srgbClr val="66FF33"/>
                </a:solidFill>
                <a:latin typeface="Arial"/>
                <a:ea typeface="Arial"/>
                <a:cs typeface="Arial"/>
                <a:sym typeface="Arial"/>
              </a:rPr>
              <a:t>מדוע מדליקים מדורות בליל לג' בעומר</a:t>
            </a:r>
            <a:endParaRPr/>
          </a:p>
        </p:txBody>
      </p:sp>
      <p:sp>
        <p:nvSpPr>
          <p:cNvPr id="104" name="Google Shape;104;p15"/>
          <p:cNvSpPr txBox="1"/>
          <p:nvPr>
            <p:ph idx="1" type="body"/>
          </p:nvPr>
        </p:nvSpPr>
        <p:spPr>
          <a:xfrm>
            <a:off x="287337" y="1855787"/>
            <a:ext cx="8893175"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chemeClr val="lt1"/>
              </a:buClr>
              <a:buSzPts val="3600"/>
              <a:buFont typeface="Arial"/>
              <a:buNone/>
            </a:pPr>
            <a:r>
              <a:rPr b="1" i="0" lang="iw-IL" sz="3600" u="none">
                <a:solidFill>
                  <a:schemeClr val="lt1"/>
                </a:solidFill>
                <a:latin typeface="Arial"/>
                <a:ea typeface="Arial"/>
                <a:cs typeface="Arial"/>
                <a:sym typeface="Arial"/>
              </a:rPr>
              <a:t>   הסיבה להדלקת המדורות היא בגלל שצדיק גדול הלך לעולמו, וזה</a:t>
            </a:r>
            <a:r>
              <a:rPr b="1" i="0" lang="iw-IL" sz="3600" u="none">
                <a:solidFill>
                  <a:srgbClr val="FFFF66"/>
                </a:solidFill>
                <a:latin typeface="Arial"/>
                <a:ea typeface="Arial"/>
                <a:cs typeface="Arial"/>
                <a:sym typeface="Arial"/>
              </a:rPr>
              <a:t> </a:t>
            </a:r>
            <a:r>
              <a:rPr b="1" i="0" lang="iw-IL" sz="4000" u="none">
                <a:solidFill>
                  <a:srgbClr val="FFFF66"/>
                </a:solidFill>
                <a:latin typeface="Arial"/>
                <a:ea typeface="Arial"/>
                <a:cs typeface="Arial"/>
                <a:sym typeface="Arial"/>
              </a:rPr>
              <a:t>רבי שמעון בר יוחאי</a:t>
            </a:r>
            <a:r>
              <a:rPr b="1" i="0" lang="iw-IL" sz="3600" u="none">
                <a:solidFill>
                  <a:schemeClr val="lt1"/>
                </a:solidFill>
                <a:latin typeface="Arial"/>
                <a:ea typeface="Arial"/>
                <a:cs typeface="Arial"/>
                <a:sym typeface="Arial"/>
              </a:rPr>
              <a:t>, אבל, עוד הרבה צדיקים נפטרו והלכו לעולמם ותמיד בוכים ומתאבלים, מדוע במקרה של רבי שמעון לא בוכים.  אכן תעלומה גדולה יש פה, </a:t>
            </a:r>
            <a:r>
              <a:rPr b="1" i="0" lang="iw-IL" sz="4000" u="none">
                <a:solidFill>
                  <a:srgbClr val="FFFF66"/>
                </a:solidFill>
                <a:latin typeface="Arial"/>
                <a:ea typeface="Arial"/>
                <a:cs typeface="Arial"/>
                <a:sym typeface="Arial"/>
              </a:rPr>
              <a:t>רבי שמעון בר יוחאי</a:t>
            </a:r>
            <a:r>
              <a:rPr b="1" i="0" lang="iw-IL" sz="3600" u="none">
                <a:solidFill>
                  <a:schemeClr val="lt1"/>
                </a:solidFill>
                <a:latin typeface="Arial"/>
                <a:ea typeface="Arial"/>
                <a:cs typeface="Arial"/>
                <a:sym typeface="Arial"/>
              </a:rPr>
              <a:t> לא היה ככל הצדיקים, הוא היה צדיק מיוחד, הוא שגילה את </a:t>
            </a:r>
            <a:r>
              <a:rPr b="1" i="0" lang="iw-IL" sz="4000" u="none">
                <a:solidFill>
                  <a:schemeClr val="folHlink"/>
                </a:solidFill>
                <a:latin typeface="Arial"/>
                <a:ea typeface="Arial"/>
                <a:cs typeface="Arial"/>
                <a:sym typeface="Arial"/>
              </a:rPr>
              <a:t>תורת הסוד</a:t>
            </a:r>
            <a:r>
              <a:rPr b="1" i="0" lang="iw-IL" sz="3600" u="none">
                <a:solidFill>
                  <a:schemeClr val="lt1"/>
                </a:solidFill>
                <a:latin typeface="Arial"/>
                <a:ea typeface="Arial"/>
                <a:cs typeface="Arial"/>
                <a:sym typeface="Arial"/>
              </a:rPr>
              <a:t>, מה שנקרא: </a:t>
            </a:r>
            <a:r>
              <a:rPr b="1" i="0" lang="iw-IL" sz="4400" u="none">
                <a:solidFill>
                  <a:srgbClr val="FFFF66"/>
                </a:solidFill>
                <a:latin typeface="Arial"/>
                <a:ea typeface="Arial"/>
                <a:cs typeface="Arial"/>
                <a:sym typeface="Arial"/>
              </a:rPr>
              <a:t>ספר הזוהר</a:t>
            </a:r>
            <a:endParaRPr/>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8" name="Shape 108"/>
        <p:cNvGrpSpPr/>
        <p:nvPr/>
      </p:nvGrpSpPr>
      <p:grpSpPr>
        <a:xfrm>
          <a:off x="0" y="0"/>
          <a:ext cx="0" cy="0"/>
          <a:chOff x="0" y="0"/>
          <a:chExt cx="0" cy="0"/>
        </a:xfrm>
      </p:grpSpPr>
      <p:pic>
        <p:nvPicPr>
          <p:cNvPr id="109" name="Google Shape;109;p16"/>
          <p:cNvPicPr preferRelativeResize="0"/>
          <p:nvPr/>
        </p:nvPicPr>
        <p:blipFill rotWithShape="1">
          <a:blip r:embed="rId3">
            <a:alphaModFix/>
          </a:blip>
          <a:srcRect b="0" l="0" r="0" t="0"/>
          <a:stretch/>
        </p:blipFill>
        <p:spPr>
          <a:xfrm>
            <a:off x="0" y="404812"/>
            <a:ext cx="9144000" cy="6116637"/>
          </a:xfrm>
          <a:prstGeom prst="rect">
            <a:avLst/>
          </a:prstGeom>
          <a:noFill/>
          <a:ln>
            <a:noFill/>
          </a:ln>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5000">
              <a:srgbClr val="FF0000"/>
            </a:gs>
            <a:gs pos="17500">
              <a:srgbClr val="BA0066"/>
            </a:gs>
            <a:gs pos="35000">
              <a:srgbClr val="66008F"/>
            </a:gs>
            <a:gs pos="50000">
              <a:srgbClr val="000082"/>
            </a:gs>
            <a:gs pos="64999">
              <a:srgbClr val="66008F"/>
            </a:gs>
            <a:gs pos="82499">
              <a:srgbClr val="BA0066"/>
            </a:gs>
            <a:gs pos="94999">
              <a:srgbClr val="FF0000"/>
            </a:gs>
            <a:gs pos="100000">
              <a:srgbClr val="FF8200"/>
            </a:gs>
          </a:gsLst>
          <a:lin ang="5400000" scaled="0"/>
        </a:gradFill>
      </p:bgPr>
    </p:bg>
    <p:spTree>
      <p:nvGrpSpPr>
        <p:cNvPr id="113" name="Shape 113"/>
        <p:cNvGrpSpPr/>
        <p:nvPr/>
      </p:nvGrpSpPr>
      <p:grpSpPr>
        <a:xfrm>
          <a:off x="0" y="0"/>
          <a:ext cx="0" cy="0"/>
          <a:chOff x="0" y="0"/>
          <a:chExt cx="0" cy="0"/>
        </a:xfrm>
      </p:grpSpPr>
      <p:sp>
        <p:nvSpPr>
          <p:cNvPr id="114" name="Google Shape;114;p17"/>
          <p:cNvSpPr txBox="1"/>
          <p:nvPr>
            <p:ph type="title"/>
          </p:nvPr>
        </p:nvSpPr>
        <p:spPr>
          <a:xfrm>
            <a:off x="0" y="-17462"/>
            <a:ext cx="9144000"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4000"/>
              <a:buFont typeface="Arial"/>
              <a:buNone/>
            </a:pPr>
            <a:r>
              <a:rPr b="1" i="0" lang="iw-IL" sz="4000" u="none">
                <a:solidFill>
                  <a:srgbClr val="66FF33"/>
                </a:solidFill>
                <a:latin typeface="Arial"/>
                <a:ea typeface="Arial"/>
                <a:cs typeface="Arial"/>
                <a:sym typeface="Arial"/>
              </a:rPr>
              <a:t>מדוע מדליקים מדורות בליל לג' בעומר</a:t>
            </a:r>
            <a:endParaRPr/>
          </a:p>
        </p:txBody>
      </p:sp>
      <p:sp>
        <p:nvSpPr>
          <p:cNvPr id="115" name="Google Shape;115;p17"/>
          <p:cNvSpPr txBox="1"/>
          <p:nvPr>
            <p:ph idx="1" type="body"/>
          </p:nvPr>
        </p:nvSpPr>
        <p:spPr>
          <a:xfrm>
            <a:off x="287337" y="847725"/>
            <a:ext cx="8893175"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chemeClr val="lt1"/>
              </a:buClr>
              <a:buSzPts val="3600"/>
              <a:buFont typeface="Arial"/>
              <a:buNone/>
            </a:pPr>
            <a:r>
              <a:rPr b="1" i="0" lang="iw-IL" sz="3600" u="none">
                <a:solidFill>
                  <a:schemeClr val="lt1"/>
                </a:solidFill>
                <a:latin typeface="Arial"/>
                <a:ea typeface="Arial"/>
                <a:cs typeface="Arial"/>
                <a:sym typeface="Arial"/>
              </a:rPr>
              <a:t>   כאשר מגיע יום השנה לפטירת יהודי מה שנקרא "יארצייט" נוהגים ללכת על קיברו ויש מדליקים עבור נשמתו נר נשמה. </a:t>
            </a:r>
            <a:endParaRPr/>
          </a:p>
          <a:p>
            <a:pPr indent="-342900" lvl="0" marL="342900" rtl="1" algn="just">
              <a:lnSpc>
                <a:spcPct val="100000"/>
              </a:lnSpc>
              <a:spcBef>
                <a:spcPts val="800"/>
              </a:spcBef>
              <a:spcAft>
                <a:spcPts val="0"/>
              </a:spcAft>
              <a:buClr>
                <a:schemeClr val="lt1"/>
              </a:buClr>
              <a:buSzPts val="3600"/>
              <a:buFont typeface="Arial"/>
              <a:buNone/>
            </a:pPr>
            <a:r>
              <a:rPr b="1" i="0" lang="iw-IL" sz="3600" u="none">
                <a:solidFill>
                  <a:schemeClr val="lt1"/>
                </a:solidFill>
                <a:latin typeface="Arial"/>
                <a:ea typeface="Arial"/>
                <a:cs typeface="Arial"/>
                <a:sym typeface="Arial"/>
              </a:rPr>
              <a:t>   אבל אצל </a:t>
            </a:r>
            <a:r>
              <a:rPr b="1" i="0" lang="iw-IL" sz="4000" u="none">
                <a:solidFill>
                  <a:srgbClr val="FFFF66"/>
                </a:solidFill>
                <a:latin typeface="Arial"/>
                <a:ea typeface="Arial"/>
                <a:cs typeface="Arial"/>
                <a:sym typeface="Arial"/>
              </a:rPr>
              <a:t>רבי שמעון בר יוחאי</a:t>
            </a:r>
            <a:r>
              <a:rPr b="1" i="0" lang="iw-IL" sz="3600" u="none">
                <a:solidFill>
                  <a:schemeClr val="lt1"/>
                </a:solidFill>
                <a:latin typeface="Arial"/>
                <a:ea typeface="Arial"/>
                <a:cs typeface="Arial"/>
                <a:sym typeface="Arial"/>
              </a:rPr>
              <a:t>, זה שונה, נר נשמה לא מספיק, הוא היה צדיק מאוד מפורסם, ולכן נהגו להדליק עבור נשמתו מדורה גדולה. </a:t>
            </a:r>
            <a:r>
              <a:rPr b="1" i="0" lang="iw-IL" sz="2800" u="none">
                <a:solidFill>
                  <a:srgbClr val="66FF33"/>
                </a:solidFill>
                <a:latin typeface="Arial"/>
                <a:ea typeface="Arial"/>
                <a:cs typeface="Arial"/>
                <a:sym typeface="Arial"/>
              </a:rPr>
              <a:t>אבל יש סיבה נוספת ונספר על כך בהמשך</a:t>
            </a:r>
            <a:r>
              <a:rPr b="1" i="0" lang="iw-IL" sz="3600" u="none">
                <a:solidFill>
                  <a:schemeClr val="lt1"/>
                </a:solidFill>
                <a:latin typeface="Arial"/>
                <a:ea typeface="Arial"/>
                <a:cs typeface="Arial"/>
                <a:sym typeface="Arial"/>
              </a:rPr>
              <a:t>. ומאותו זמן עד היום, המנהג התפשט שבכל רחבי ישראל בליל לג' בעומר מדליקים מדורות, ושמחים שמחה גדולה.</a:t>
            </a:r>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82"/>
            </a:gs>
            <a:gs pos="30000">
              <a:srgbClr val="66008F"/>
            </a:gs>
            <a:gs pos="64999">
              <a:srgbClr val="BA0066"/>
            </a:gs>
            <a:gs pos="89999">
              <a:srgbClr val="FF0000"/>
            </a:gs>
            <a:gs pos="100000">
              <a:srgbClr val="FF8200"/>
            </a:gs>
          </a:gsLst>
          <a:lin ang="5400000" scaled="0"/>
        </a:gra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0" y="-26987"/>
            <a:ext cx="9144000"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4900"/>
              <a:buFont typeface="Arial"/>
              <a:buNone/>
            </a:pPr>
            <a:r>
              <a:rPr b="1" i="0" lang="iw-IL" sz="4900" u="none">
                <a:solidFill>
                  <a:srgbClr val="66FF33"/>
                </a:solidFill>
                <a:latin typeface="Arial"/>
                <a:ea typeface="Arial"/>
                <a:cs typeface="Arial"/>
                <a:sym typeface="Arial"/>
              </a:rPr>
              <a:t>איזה מין תאריך זה  לג' בעומר</a:t>
            </a:r>
            <a:endParaRPr/>
          </a:p>
        </p:txBody>
      </p:sp>
      <p:sp>
        <p:nvSpPr>
          <p:cNvPr id="121" name="Google Shape;121;p18"/>
          <p:cNvSpPr txBox="1"/>
          <p:nvPr>
            <p:ph idx="1" type="body"/>
          </p:nvPr>
        </p:nvSpPr>
        <p:spPr>
          <a:xfrm>
            <a:off x="287337" y="909637"/>
            <a:ext cx="8893175"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chemeClr val="lt1"/>
              </a:buClr>
              <a:buSzPts val="3200"/>
              <a:buFont typeface="Arial"/>
              <a:buNone/>
            </a:pPr>
            <a:r>
              <a:rPr b="1" i="0" lang="iw-IL" sz="3200" u="none">
                <a:solidFill>
                  <a:schemeClr val="lt1"/>
                </a:solidFill>
                <a:latin typeface="Arial"/>
                <a:ea typeface="Arial"/>
                <a:cs typeface="Arial"/>
                <a:sym typeface="Arial"/>
              </a:rPr>
              <a:t>   לג' בעומר זה לא תאריך, </a:t>
            </a:r>
            <a:r>
              <a:rPr b="1" i="0" lang="iw-IL" sz="2800" u="none">
                <a:solidFill>
                  <a:srgbClr val="FFFF66"/>
                </a:solidFill>
                <a:latin typeface="Arial"/>
                <a:ea typeface="Arial"/>
                <a:cs typeface="Arial"/>
                <a:sym typeface="Arial"/>
              </a:rPr>
              <a:t>אז מה זה לג' בעומר ?</a:t>
            </a:r>
            <a:r>
              <a:rPr b="1" i="0" lang="iw-IL" sz="3200" u="none">
                <a:solidFill>
                  <a:schemeClr val="lt1"/>
                </a:solidFill>
                <a:latin typeface="Arial"/>
                <a:ea typeface="Arial"/>
                <a:cs typeface="Arial"/>
                <a:sym typeface="Arial"/>
              </a:rPr>
              <a:t> והתשובה היא כך, מהלילה הראשון שבא אחרי ליל הסדר של פסח, מתחילים לספור שבעה שבועות בדיוק (49 יום) עד ליל חג שבועות, מה שנקרא </a:t>
            </a:r>
            <a:r>
              <a:rPr b="1" i="0" lang="iw-IL" sz="3200" u="none">
                <a:solidFill>
                  <a:srgbClr val="FFFF66"/>
                </a:solidFill>
                <a:latin typeface="Arial"/>
                <a:ea typeface="Arial"/>
                <a:cs typeface="Arial"/>
                <a:sym typeface="Arial"/>
              </a:rPr>
              <a:t>ספירת העומר</a:t>
            </a:r>
            <a:r>
              <a:rPr b="1" i="0" lang="iw-IL" sz="3200" u="none">
                <a:solidFill>
                  <a:schemeClr val="lt1"/>
                </a:solidFill>
                <a:latin typeface="Arial"/>
                <a:ea typeface="Arial"/>
                <a:cs typeface="Arial"/>
                <a:sym typeface="Arial"/>
              </a:rPr>
              <a:t>, הלילה הראשון נקרא: </a:t>
            </a:r>
            <a:r>
              <a:rPr b="1" i="0" lang="iw-IL" sz="3200" u="none">
                <a:solidFill>
                  <a:srgbClr val="66FF33"/>
                </a:solidFill>
                <a:latin typeface="Arial"/>
                <a:ea typeface="Arial"/>
                <a:cs typeface="Arial"/>
                <a:sym typeface="Arial"/>
              </a:rPr>
              <a:t>יום</a:t>
            </a:r>
            <a:r>
              <a:rPr b="1" i="0" lang="iw-IL" sz="3200" u="none">
                <a:solidFill>
                  <a:schemeClr val="lt1"/>
                </a:solidFill>
                <a:latin typeface="Arial"/>
                <a:ea typeface="Arial"/>
                <a:cs typeface="Arial"/>
                <a:sym typeface="Arial"/>
              </a:rPr>
              <a:t> </a:t>
            </a:r>
            <a:r>
              <a:rPr b="1" i="0" lang="iw-IL" sz="3200" u="none">
                <a:solidFill>
                  <a:srgbClr val="66FF33"/>
                </a:solidFill>
                <a:latin typeface="Arial"/>
                <a:ea typeface="Arial"/>
                <a:cs typeface="Arial"/>
                <a:sym typeface="Arial"/>
              </a:rPr>
              <a:t>אחד לעומר</a:t>
            </a:r>
            <a:r>
              <a:rPr b="1" i="0" lang="iw-IL" sz="3200" u="none">
                <a:solidFill>
                  <a:schemeClr val="lt1"/>
                </a:solidFill>
                <a:latin typeface="Arial"/>
                <a:ea typeface="Arial"/>
                <a:cs typeface="Arial"/>
                <a:sym typeface="Arial"/>
              </a:rPr>
              <a:t>, הלילה השני נקרא: </a:t>
            </a:r>
            <a:r>
              <a:rPr b="1" i="0" lang="iw-IL" sz="3200" u="none">
                <a:solidFill>
                  <a:srgbClr val="66FF33"/>
                </a:solidFill>
                <a:latin typeface="Arial"/>
                <a:ea typeface="Arial"/>
                <a:cs typeface="Arial"/>
                <a:sym typeface="Arial"/>
              </a:rPr>
              <a:t>שני ימים לעומר</a:t>
            </a:r>
            <a:r>
              <a:rPr b="1" i="0" lang="iw-IL" sz="3200" u="none">
                <a:solidFill>
                  <a:schemeClr val="lt1"/>
                </a:solidFill>
                <a:latin typeface="Arial"/>
                <a:ea typeface="Arial"/>
                <a:cs typeface="Arial"/>
                <a:sym typeface="Arial"/>
              </a:rPr>
              <a:t> וכן הלאה, ובלילה האחרון, ב</a:t>
            </a:r>
            <a:r>
              <a:rPr b="1" i="0" lang="iw-IL" sz="3200" u="none">
                <a:solidFill>
                  <a:srgbClr val="66FF33"/>
                </a:solidFill>
                <a:latin typeface="Arial"/>
                <a:ea typeface="Arial"/>
                <a:cs typeface="Arial"/>
                <a:sym typeface="Arial"/>
              </a:rPr>
              <a:t>תשעה וארבעים יום לעומר</a:t>
            </a:r>
            <a:r>
              <a:rPr b="1" i="0" lang="iw-IL" sz="3200" u="none">
                <a:solidFill>
                  <a:schemeClr val="lt1"/>
                </a:solidFill>
                <a:latin typeface="Arial"/>
                <a:ea typeface="Arial"/>
                <a:cs typeface="Arial"/>
                <a:sym typeface="Arial"/>
              </a:rPr>
              <a:t> מתחיל </a:t>
            </a:r>
            <a:r>
              <a:rPr b="1" i="0" lang="iw-IL" sz="3200" u="none">
                <a:solidFill>
                  <a:srgbClr val="FFFF66"/>
                </a:solidFill>
                <a:latin typeface="Arial"/>
                <a:ea typeface="Arial"/>
                <a:cs typeface="Arial"/>
                <a:sym typeface="Arial"/>
              </a:rPr>
              <a:t>חג שבועות</a:t>
            </a:r>
            <a:r>
              <a:rPr b="1" i="0" lang="iw-IL" sz="3200" u="none">
                <a:solidFill>
                  <a:schemeClr val="lt1"/>
                </a:solidFill>
                <a:latin typeface="Arial"/>
                <a:ea typeface="Arial"/>
                <a:cs typeface="Arial"/>
                <a:sym typeface="Arial"/>
              </a:rPr>
              <a:t> אשר ידוע </a:t>
            </a:r>
            <a:r>
              <a:rPr b="1" i="0" lang="iw-IL" sz="3600" u="none">
                <a:solidFill>
                  <a:srgbClr val="FFFF66"/>
                </a:solidFill>
                <a:latin typeface="Arial"/>
                <a:ea typeface="Arial"/>
                <a:cs typeface="Arial"/>
                <a:sym typeface="Arial"/>
              </a:rPr>
              <a:t>כחג מתן תורה</a:t>
            </a:r>
            <a:r>
              <a:rPr b="1" i="0" lang="iw-IL" sz="3200" u="none">
                <a:solidFill>
                  <a:schemeClr val="lt1"/>
                </a:solidFill>
                <a:latin typeface="Arial"/>
                <a:ea typeface="Arial"/>
                <a:cs typeface="Arial"/>
                <a:sym typeface="Arial"/>
              </a:rPr>
              <a:t>. כעת נבין שהלילה </a:t>
            </a:r>
            <a:r>
              <a:rPr b="1" i="0" lang="iw-IL" sz="3200" u="none">
                <a:solidFill>
                  <a:srgbClr val="66FF33"/>
                </a:solidFill>
                <a:latin typeface="Arial"/>
                <a:ea typeface="Arial"/>
                <a:cs typeface="Arial"/>
                <a:sym typeface="Arial"/>
              </a:rPr>
              <a:t>השלושים ושלושה לעומר</a:t>
            </a:r>
            <a:r>
              <a:rPr b="1" i="0" lang="iw-IL" sz="3200" u="none">
                <a:solidFill>
                  <a:schemeClr val="lt1"/>
                </a:solidFill>
                <a:latin typeface="Arial"/>
                <a:ea typeface="Arial"/>
                <a:cs typeface="Arial"/>
                <a:sym typeface="Arial"/>
              </a:rPr>
              <a:t> נקרא </a:t>
            </a:r>
            <a:r>
              <a:rPr b="1" i="0" lang="iw-IL" sz="3600" u="none">
                <a:solidFill>
                  <a:srgbClr val="FFFF66"/>
                </a:solidFill>
                <a:latin typeface="Arial"/>
                <a:ea typeface="Arial"/>
                <a:cs typeface="Arial"/>
                <a:sym typeface="Arial"/>
              </a:rPr>
              <a:t>לג' לעומר</a:t>
            </a:r>
            <a:r>
              <a:rPr b="1" i="0" lang="iw-IL" sz="3200" u="none">
                <a:solidFill>
                  <a:schemeClr val="lt1"/>
                </a:solidFill>
                <a:latin typeface="Arial"/>
                <a:ea typeface="Arial"/>
                <a:cs typeface="Arial"/>
                <a:sym typeface="Arial"/>
              </a:rPr>
              <a:t>, ויוצא בתאריך העברי </a:t>
            </a:r>
            <a:r>
              <a:rPr b="1" i="0" lang="iw-IL" sz="3600" u="none">
                <a:solidFill>
                  <a:srgbClr val="00FFFF"/>
                </a:solidFill>
                <a:latin typeface="Arial"/>
                <a:ea typeface="Arial"/>
                <a:cs typeface="Arial"/>
                <a:sym typeface="Arial"/>
              </a:rPr>
              <a:t>יח' לחודש אייר</a:t>
            </a:r>
            <a:r>
              <a:rPr b="1" i="0" lang="iw-IL" sz="3200" u="none">
                <a:solidFill>
                  <a:schemeClr val="lt1"/>
                </a:solidFill>
                <a:latin typeface="Arial"/>
                <a:ea typeface="Arial"/>
                <a:cs typeface="Arial"/>
                <a:sym typeface="Arial"/>
              </a:rPr>
              <a:t>, וביום זה בדיוק נפטר </a:t>
            </a:r>
            <a:r>
              <a:rPr b="1" i="0" lang="iw-IL" sz="4400" u="none">
                <a:solidFill>
                  <a:srgbClr val="FFFF66"/>
                </a:solidFill>
                <a:latin typeface="Arial"/>
                <a:ea typeface="Arial"/>
                <a:cs typeface="Arial"/>
                <a:sym typeface="Arial"/>
              </a:rPr>
              <a:t>רבי שמעון בר יוחאי</a:t>
            </a:r>
            <a:r>
              <a:rPr b="1" i="0" lang="iw-IL" sz="3200" u="none">
                <a:solidFill>
                  <a:schemeClr val="lt1"/>
                </a:solidFill>
                <a:latin typeface="Arial"/>
                <a:ea typeface="Arial"/>
                <a:cs typeface="Arial"/>
                <a:sym typeface="Arial"/>
              </a:rPr>
              <a:t> </a:t>
            </a:r>
            <a:endParaRP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10000">
              <a:srgbClr val="FF0000"/>
            </a:gs>
            <a:gs pos="35000">
              <a:srgbClr val="BA0066"/>
            </a:gs>
            <a:gs pos="69999">
              <a:srgbClr val="66008F"/>
            </a:gs>
            <a:gs pos="100000">
              <a:srgbClr val="000082"/>
            </a:gs>
          </a:gsLst>
          <a:lin ang="5400000" scaled="0"/>
        </a:gradFill>
      </p:bgPr>
    </p:bg>
    <p:spTree>
      <p:nvGrpSpPr>
        <p:cNvPr id="125" name="Shape 125"/>
        <p:cNvGrpSpPr/>
        <p:nvPr/>
      </p:nvGrpSpPr>
      <p:grpSpPr>
        <a:xfrm>
          <a:off x="0" y="0"/>
          <a:ext cx="0" cy="0"/>
          <a:chOff x="0" y="0"/>
          <a:chExt cx="0" cy="0"/>
        </a:xfrm>
      </p:grpSpPr>
      <p:sp>
        <p:nvSpPr>
          <p:cNvPr id="126" name="Google Shape;126;p19"/>
          <p:cNvSpPr txBox="1"/>
          <p:nvPr>
            <p:ph type="title"/>
          </p:nvPr>
        </p:nvSpPr>
        <p:spPr>
          <a:xfrm>
            <a:off x="179387" y="115887"/>
            <a:ext cx="8604250"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5400"/>
              <a:buFont typeface="Arial"/>
              <a:buNone/>
            </a:pPr>
            <a:r>
              <a:rPr b="1" i="0" lang="iw-IL" sz="5400" u="none">
                <a:solidFill>
                  <a:srgbClr val="66FF33"/>
                </a:solidFill>
                <a:latin typeface="Arial"/>
                <a:ea typeface="Arial"/>
                <a:cs typeface="Arial"/>
                <a:sym typeface="Arial"/>
              </a:rPr>
              <a:t>מדוע במקום לבכות שמחים ?</a:t>
            </a:r>
            <a:endParaRPr/>
          </a:p>
        </p:txBody>
      </p:sp>
      <p:sp>
        <p:nvSpPr>
          <p:cNvPr id="127" name="Google Shape;127;p19"/>
          <p:cNvSpPr txBox="1"/>
          <p:nvPr>
            <p:ph idx="1" type="body"/>
          </p:nvPr>
        </p:nvSpPr>
        <p:spPr>
          <a:xfrm>
            <a:off x="358775" y="1266825"/>
            <a:ext cx="8677275" cy="4322762"/>
          </a:xfrm>
          <a:prstGeom prst="rect">
            <a:avLst/>
          </a:prstGeom>
          <a:noFill/>
          <a:ln>
            <a:noFill/>
          </a:ln>
        </p:spPr>
        <p:txBody>
          <a:bodyPr anchorCtr="0" anchor="t" bIns="45700" lIns="91425" spcFirstLastPara="1" rIns="91425" wrap="square" tIns="45700">
            <a:noAutofit/>
          </a:bodyPr>
          <a:lstStyle/>
          <a:p>
            <a:pPr indent="-342900" lvl="0" marL="342900" rtl="1" algn="just">
              <a:lnSpc>
                <a:spcPct val="90000"/>
              </a:lnSpc>
              <a:spcBef>
                <a:spcPts val="0"/>
              </a:spcBef>
              <a:spcAft>
                <a:spcPts val="0"/>
              </a:spcAft>
              <a:buClr>
                <a:schemeClr val="lt1"/>
              </a:buClr>
              <a:buSzPts val="3800"/>
              <a:buFont typeface="Arial"/>
              <a:buNone/>
            </a:pPr>
            <a:r>
              <a:rPr b="1" i="0" lang="iw-IL" sz="3800" u="none">
                <a:solidFill>
                  <a:schemeClr val="lt1"/>
                </a:solidFill>
                <a:latin typeface="Arial"/>
                <a:ea typeface="Arial"/>
                <a:cs typeface="Arial"/>
                <a:sym typeface="Arial"/>
              </a:rPr>
              <a:t>   יהודי שהלך לעולמו, אחרי הקבורה, מתאבלים עליו שבעה ימים ובוכים ומצטערים, והאבלים אומרים קדיש. אבל אצל </a:t>
            </a:r>
            <a:r>
              <a:rPr b="1" i="0" lang="iw-IL" sz="4200" u="none">
                <a:solidFill>
                  <a:srgbClr val="FFFF66"/>
                </a:solidFill>
                <a:latin typeface="Arial"/>
                <a:ea typeface="Arial"/>
                <a:cs typeface="Arial"/>
                <a:sym typeface="Arial"/>
              </a:rPr>
              <a:t>רבי שמעון בר יוחאי</a:t>
            </a:r>
            <a:r>
              <a:rPr b="1" i="0" lang="iw-IL" sz="3800" u="none">
                <a:solidFill>
                  <a:schemeClr val="lt1"/>
                </a:solidFill>
                <a:latin typeface="Arial"/>
                <a:ea typeface="Arial"/>
                <a:cs typeface="Arial"/>
                <a:sym typeface="Arial"/>
              </a:rPr>
              <a:t>, זה להפך שמחים, </a:t>
            </a:r>
            <a:r>
              <a:rPr b="1" i="0" lang="iw-IL" sz="3800" u="none">
                <a:solidFill>
                  <a:srgbClr val="66FF33"/>
                </a:solidFill>
                <a:latin typeface="Arial"/>
                <a:ea typeface="Arial"/>
                <a:cs typeface="Arial"/>
                <a:sym typeface="Arial"/>
              </a:rPr>
              <a:t>והשאלה מדוע, </a:t>
            </a:r>
            <a:r>
              <a:rPr b="1" i="0" lang="iw-IL" sz="3800" u="none">
                <a:solidFill>
                  <a:schemeClr val="lt1"/>
                </a:solidFill>
                <a:latin typeface="Arial"/>
                <a:ea typeface="Arial"/>
                <a:cs typeface="Arial"/>
                <a:sym typeface="Arial"/>
              </a:rPr>
              <a:t>והתשובה היא כי הוא עצמו ביקש מהם לא לבכות, אלא לשמוח. עוד בחייו הודיעו לו </a:t>
            </a:r>
            <a:r>
              <a:rPr b="1" i="0" lang="iw-IL" sz="3800" u="none">
                <a:solidFill>
                  <a:srgbClr val="FFFF66"/>
                </a:solidFill>
                <a:latin typeface="Arial"/>
                <a:ea typeface="Arial"/>
                <a:cs typeface="Arial"/>
                <a:sym typeface="Arial"/>
              </a:rPr>
              <a:t>לרבי שמעון</a:t>
            </a:r>
            <a:r>
              <a:rPr b="1" i="0" lang="iw-IL" sz="3800" u="none">
                <a:solidFill>
                  <a:schemeClr val="lt1"/>
                </a:solidFill>
                <a:latin typeface="Arial"/>
                <a:ea typeface="Arial"/>
                <a:cs typeface="Arial"/>
                <a:sym typeface="Arial"/>
              </a:rPr>
              <a:t> את הזמן שהוא עתיד לעזוב את העולם, כדי שיספיק להיפרד מתלמידיו ויגלה להם את הסודות</a:t>
            </a:r>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5000">
              <a:srgbClr val="FF0000"/>
            </a:gs>
            <a:gs pos="17500">
              <a:srgbClr val="BA0066"/>
            </a:gs>
            <a:gs pos="35000">
              <a:srgbClr val="66008F"/>
            </a:gs>
            <a:gs pos="50000">
              <a:srgbClr val="000082"/>
            </a:gs>
            <a:gs pos="64999">
              <a:srgbClr val="66008F"/>
            </a:gs>
            <a:gs pos="82499">
              <a:srgbClr val="BA0066"/>
            </a:gs>
            <a:gs pos="94999">
              <a:srgbClr val="FF0000"/>
            </a:gs>
            <a:gs pos="100000">
              <a:srgbClr val="FF8200"/>
            </a:gs>
          </a:gsLst>
          <a:lin ang="5400000" scaled="0"/>
        </a:gradFill>
      </p:bgPr>
    </p:bg>
    <p:spTree>
      <p:nvGrpSpPr>
        <p:cNvPr id="131" name="Shape 131"/>
        <p:cNvGrpSpPr/>
        <p:nvPr/>
      </p:nvGrpSpPr>
      <p:grpSpPr>
        <a:xfrm>
          <a:off x="0" y="0"/>
          <a:ext cx="0" cy="0"/>
          <a:chOff x="0" y="0"/>
          <a:chExt cx="0" cy="0"/>
        </a:xfrm>
      </p:grpSpPr>
      <p:sp>
        <p:nvSpPr>
          <p:cNvPr id="132" name="Google Shape;132;p20"/>
          <p:cNvSpPr txBox="1"/>
          <p:nvPr>
            <p:ph idx="1" type="body"/>
          </p:nvPr>
        </p:nvSpPr>
        <p:spPr>
          <a:xfrm>
            <a:off x="323850" y="571500"/>
            <a:ext cx="8677275" cy="5567362"/>
          </a:xfrm>
          <a:prstGeom prst="rect">
            <a:avLst/>
          </a:prstGeom>
          <a:noFill/>
          <a:ln>
            <a:noFill/>
          </a:ln>
        </p:spPr>
        <p:txBody>
          <a:bodyPr anchorCtr="0" anchor="t" bIns="45700" lIns="91425" spcFirstLastPara="1" rIns="91425" wrap="square" tIns="45700">
            <a:noAutofit/>
          </a:bodyPr>
          <a:lstStyle/>
          <a:p>
            <a:pPr indent="-342900" lvl="0" marL="342900" rtl="1" algn="just">
              <a:lnSpc>
                <a:spcPct val="80000"/>
              </a:lnSpc>
              <a:spcBef>
                <a:spcPts val="0"/>
              </a:spcBef>
              <a:spcAft>
                <a:spcPts val="0"/>
              </a:spcAft>
              <a:buClr>
                <a:schemeClr val="lt1"/>
              </a:buClr>
              <a:buSzPts val="3700"/>
              <a:buFont typeface="Arial"/>
              <a:buNone/>
            </a:pPr>
            <a:r>
              <a:rPr b="1" i="0" lang="iw-IL" sz="3700" u="none">
                <a:solidFill>
                  <a:schemeClr val="lt1"/>
                </a:solidFill>
                <a:latin typeface="Arial"/>
                <a:ea typeface="Arial"/>
                <a:cs typeface="Arial"/>
                <a:sym typeface="Arial"/>
              </a:rPr>
              <a:t>   ולכן בלילה האחרון לחייו, אסף </a:t>
            </a:r>
            <a:r>
              <a:rPr b="1" i="0" lang="iw-IL" sz="4100" u="none">
                <a:solidFill>
                  <a:srgbClr val="66FF33"/>
                </a:solidFill>
                <a:latin typeface="Arial"/>
                <a:ea typeface="Arial"/>
                <a:cs typeface="Arial"/>
                <a:sym typeface="Arial"/>
              </a:rPr>
              <a:t>רבי שמעון</a:t>
            </a:r>
            <a:r>
              <a:rPr b="1" i="0" lang="iw-IL" sz="3700" u="none">
                <a:solidFill>
                  <a:schemeClr val="lt1"/>
                </a:solidFill>
                <a:latin typeface="Arial"/>
                <a:ea typeface="Arial"/>
                <a:cs typeface="Arial"/>
                <a:sym typeface="Arial"/>
              </a:rPr>
              <a:t> את תלמידיו, וכל אותו הלילה לימד אותם את רזי התורה. ומסופר בספר </a:t>
            </a:r>
            <a:r>
              <a:rPr b="1" i="0" lang="iw-IL" sz="4100" u="none">
                <a:solidFill>
                  <a:srgbClr val="FFFF66"/>
                </a:solidFill>
                <a:latin typeface="Arial"/>
                <a:ea typeface="Arial"/>
                <a:cs typeface="Arial"/>
                <a:sym typeface="Arial"/>
              </a:rPr>
              <a:t>הזוהר</a:t>
            </a:r>
            <a:r>
              <a:rPr b="1" i="0" lang="iw-IL" sz="3700" u="none">
                <a:solidFill>
                  <a:schemeClr val="lt1"/>
                </a:solidFill>
                <a:latin typeface="Arial"/>
                <a:ea typeface="Arial"/>
                <a:cs typeface="Arial"/>
                <a:sym typeface="Arial"/>
              </a:rPr>
              <a:t> שבאותו בית שלמדו, הייתה </a:t>
            </a:r>
            <a:r>
              <a:rPr b="1" i="0" lang="iw-IL" sz="4500" u="none">
                <a:solidFill>
                  <a:srgbClr val="00FFFF"/>
                </a:solidFill>
                <a:latin typeface="Arial"/>
                <a:ea typeface="Arial"/>
                <a:cs typeface="Arial"/>
                <a:sym typeface="Arial"/>
              </a:rPr>
              <a:t>אש רוחנית</a:t>
            </a:r>
            <a:r>
              <a:rPr b="1" i="0" lang="iw-IL" sz="4500" u="none">
                <a:solidFill>
                  <a:schemeClr val="lt1"/>
                </a:solidFill>
                <a:latin typeface="Arial"/>
                <a:ea typeface="Arial"/>
                <a:cs typeface="Arial"/>
                <a:sym typeface="Arial"/>
              </a:rPr>
              <a:t> </a:t>
            </a:r>
            <a:r>
              <a:rPr b="1" i="0" lang="iw-IL" sz="3700" u="none">
                <a:solidFill>
                  <a:schemeClr val="lt1"/>
                </a:solidFill>
                <a:latin typeface="Arial"/>
                <a:ea typeface="Arial"/>
                <a:cs typeface="Arial"/>
                <a:sym typeface="Arial"/>
              </a:rPr>
              <a:t>סובבת את הבית, ולא היה איש שיכול להיכנס, מפני האש, </a:t>
            </a:r>
            <a:r>
              <a:rPr b="1" i="0" lang="iw-IL" sz="4500" u="none">
                <a:solidFill>
                  <a:srgbClr val="66FF33"/>
                </a:solidFill>
                <a:latin typeface="Arial"/>
                <a:ea typeface="Arial"/>
                <a:cs typeface="Arial"/>
                <a:sym typeface="Arial"/>
              </a:rPr>
              <a:t>וזו הסיבה השנייה למנהג הדלקת המדורות</a:t>
            </a:r>
            <a:r>
              <a:rPr b="1" i="0" lang="iw-IL" sz="3700" u="none">
                <a:solidFill>
                  <a:srgbClr val="66FF33"/>
                </a:solidFill>
                <a:latin typeface="Arial"/>
                <a:ea typeface="Arial"/>
                <a:cs typeface="Arial"/>
                <a:sym typeface="Arial"/>
              </a:rPr>
              <a:t>.</a:t>
            </a:r>
            <a:r>
              <a:rPr b="1" i="0" lang="iw-IL" sz="3700" u="none">
                <a:solidFill>
                  <a:schemeClr val="lt1"/>
                </a:solidFill>
                <a:latin typeface="Arial"/>
                <a:ea typeface="Arial"/>
                <a:cs typeface="Arial"/>
                <a:sym typeface="Arial"/>
              </a:rPr>
              <a:t> ובעוד באותו לילה ביקש מהם </a:t>
            </a:r>
            <a:r>
              <a:rPr b="1" i="0" lang="iw-IL" sz="3700" u="none">
                <a:solidFill>
                  <a:srgbClr val="FFFF66"/>
                </a:solidFill>
                <a:latin typeface="Arial"/>
                <a:ea typeface="Arial"/>
                <a:cs typeface="Arial"/>
                <a:sym typeface="Arial"/>
              </a:rPr>
              <a:t>רבי שמעון</a:t>
            </a:r>
            <a:r>
              <a:rPr b="1" i="0" lang="iw-IL" sz="3700" u="none">
                <a:solidFill>
                  <a:schemeClr val="lt1"/>
                </a:solidFill>
                <a:latin typeface="Arial"/>
                <a:ea typeface="Arial"/>
                <a:cs typeface="Arial"/>
                <a:sym typeface="Arial"/>
              </a:rPr>
              <a:t> לא לבכות עליו, כי יום זה, יום שמחה עבורו.  והנה לפני שנפטר ראה שבאו מגן עדן הרבה נשמות צדיקים, והתיישבו לצד החבורה </a:t>
            </a:r>
            <a:r>
              <a:rPr b="1" i="0" lang="iw-IL" sz="2900" u="none">
                <a:solidFill>
                  <a:srgbClr val="00FFFF"/>
                </a:solidFill>
                <a:latin typeface="Arial"/>
                <a:ea typeface="Arial"/>
                <a:cs typeface="Arial"/>
                <a:sym typeface="Arial"/>
              </a:rPr>
              <a:t>למרות שרק רבי שמעון ראה אותם</a:t>
            </a:r>
            <a:r>
              <a:rPr b="1" i="0" lang="iw-IL" sz="3700" u="none">
                <a:solidFill>
                  <a:schemeClr val="lt1"/>
                </a:solidFill>
                <a:latin typeface="Arial"/>
                <a:ea typeface="Arial"/>
                <a:cs typeface="Arial"/>
                <a:sym typeface="Arial"/>
              </a:rPr>
              <a:t> ולמדו עד אור הבוקר עד לרגע פטירתו. </a:t>
            </a:r>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p21"/>
          <p:cNvPicPr preferRelativeResize="0"/>
          <p:nvPr/>
        </p:nvPicPr>
        <p:blipFill rotWithShape="1">
          <a:blip r:embed="rId3">
            <a:alphaModFix/>
          </a:blip>
          <a:srcRect b="0" l="0" r="0" t="0"/>
          <a:stretch/>
        </p:blipFill>
        <p:spPr>
          <a:xfrm>
            <a:off x="4535487" y="3429000"/>
            <a:ext cx="5221287" cy="3481387"/>
          </a:xfrm>
          <a:prstGeom prst="rect">
            <a:avLst/>
          </a:prstGeom>
          <a:noFill/>
          <a:ln>
            <a:noFill/>
          </a:ln>
        </p:spPr>
      </p:pic>
      <p:pic>
        <p:nvPicPr>
          <p:cNvPr id="138" name="Google Shape;138;p21"/>
          <p:cNvPicPr preferRelativeResize="0"/>
          <p:nvPr/>
        </p:nvPicPr>
        <p:blipFill rotWithShape="1">
          <a:blip r:embed="rId4">
            <a:alphaModFix/>
          </a:blip>
          <a:srcRect b="0" l="0" r="0" t="0"/>
          <a:stretch/>
        </p:blipFill>
        <p:spPr>
          <a:xfrm>
            <a:off x="4537075" y="-26987"/>
            <a:ext cx="5148262" cy="3419475"/>
          </a:xfrm>
          <a:prstGeom prst="rect">
            <a:avLst/>
          </a:prstGeom>
          <a:noFill/>
          <a:ln>
            <a:noFill/>
          </a:ln>
        </p:spPr>
      </p:pic>
      <p:pic>
        <p:nvPicPr>
          <p:cNvPr id="139" name="Google Shape;139;p21"/>
          <p:cNvPicPr preferRelativeResize="0"/>
          <p:nvPr/>
        </p:nvPicPr>
        <p:blipFill rotWithShape="1">
          <a:blip r:embed="rId5">
            <a:alphaModFix/>
          </a:blip>
          <a:srcRect b="0" l="0" r="0" t="0"/>
          <a:stretch/>
        </p:blipFill>
        <p:spPr>
          <a:xfrm>
            <a:off x="-93662" y="3413125"/>
            <a:ext cx="4594225" cy="3448050"/>
          </a:xfrm>
          <a:prstGeom prst="rect">
            <a:avLst/>
          </a:prstGeom>
          <a:noFill/>
          <a:ln>
            <a:noFill/>
          </a:ln>
        </p:spPr>
      </p:pic>
      <p:pic>
        <p:nvPicPr>
          <p:cNvPr id="140" name="Google Shape;140;p21"/>
          <p:cNvPicPr preferRelativeResize="0"/>
          <p:nvPr/>
        </p:nvPicPr>
        <p:blipFill rotWithShape="1">
          <a:blip r:embed="rId6">
            <a:alphaModFix/>
          </a:blip>
          <a:srcRect b="0" l="0" r="0" t="0"/>
          <a:stretch/>
        </p:blipFill>
        <p:spPr>
          <a:xfrm>
            <a:off x="0" y="0"/>
            <a:ext cx="4500562" cy="3376612"/>
          </a:xfrm>
          <a:prstGeom prst="rect">
            <a:avLst/>
          </a:prstGeom>
          <a:noFill/>
          <a:ln>
            <a:noFill/>
          </a:ln>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10000">
              <a:srgbClr val="FF0000"/>
            </a:gs>
            <a:gs pos="35000">
              <a:srgbClr val="BA0066"/>
            </a:gs>
            <a:gs pos="69999">
              <a:srgbClr val="66008F"/>
            </a:gs>
            <a:gs pos="100000">
              <a:srgbClr val="000082"/>
            </a:gs>
          </a:gsLst>
          <a:lin ang="5400000" scaled="0"/>
        </a:gradFill>
      </p:bgPr>
    </p:bg>
    <p:spTree>
      <p:nvGrpSpPr>
        <p:cNvPr id="144" name="Shape 144"/>
        <p:cNvGrpSpPr/>
        <p:nvPr/>
      </p:nvGrpSpPr>
      <p:grpSpPr>
        <a:xfrm>
          <a:off x="0" y="0"/>
          <a:ext cx="0" cy="0"/>
          <a:chOff x="0" y="0"/>
          <a:chExt cx="0" cy="0"/>
        </a:xfrm>
      </p:grpSpPr>
      <p:sp>
        <p:nvSpPr>
          <p:cNvPr id="145" name="Google Shape;145;p22"/>
          <p:cNvSpPr txBox="1"/>
          <p:nvPr>
            <p:ph type="title"/>
          </p:nvPr>
        </p:nvSpPr>
        <p:spPr>
          <a:xfrm>
            <a:off x="539750" y="0"/>
            <a:ext cx="7920037"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chemeClr val="lt1"/>
              </a:buClr>
              <a:buSzPts val="6000"/>
              <a:buFont typeface="Arial"/>
              <a:buNone/>
            </a:pPr>
            <a:r>
              <a:rPr b="0" i="0" lang="iw-IL" sz="6000" u="none">
                <a:solidFill>
                  <a:schemeClr val="lt1"/>
                </a:solidFill>
                <a:latin typeface="Arial"/>
                <a:ea typeface="Arial"/>
                <a:cs typeface="Arial"/>
                <a:sym typeface="Arial"/>
              </a:rPr>
              <a:t>מה קרה ביום שנפטר </a:t>
            </a:r>
            <a:r>
              <a:rPr b="0" i="0" lang="iw-IL" sz="6000" u="none">
                <a:solidFill>
                  <a:srgbClr val="FFFF66"/>
                </a:solidFill>
                <a:latin typeface="Arial"/>
                <a:ea typeface="Arial"/>
                <a:cs typeface="Arial"/>
                <a:sym typeface="Arial"/>
              </a:rPr>
              <a:t>רבי שמעון </a:t>
            </a:r>
            <a:endParaRPr/>
          </a:p>
        </p:txBody>
      </p:sp>
      <p:sp>
        <p:nvSpPr>
          <p:cNvPr id="146" name="Google Shape;146;p22"/>
          <p:cNvSpPr txBox="1"/>
          <p:nvPr>
            <p:ph idx="1" type="body"/>
          </p:nvPr>
        </p:nvSpPr>
        <p:spPr>
          <a:xfrm>
            <a:off x="287337" y="990600"/>
            <a:ext cx="8893175"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chemeClr val="lt1"/>
              </a:buClr>
              <a:buSzPts val="3200"/>
              <a:buFont typeface="Arial"/>
              <a:buNone/>
            </a:pPr>
            <a:r>
              <a:rPr b="1" i="0" lang="iw-IL" sz="3200" u="none">
                <a:solidFill>
                  <a:schemeClr val="lt1"/>
                </a:solidFill>
                <a:latin typeface="Arial"/>
                <a:ea typeface="Arial"/>
                <a:cs typeface="Arial"/>
                <a:sym typeface="Arial"/>
              </a:rPr>
              <a:t>   ביום שנפטר </a:t>
            </a:r>
            <a:r>
              <a:rPr b="1" i="0" lang="iw-IL" sz="3600" u="none">
                <a:solidFill>
                  <a:srgbClr val="FFFF66"/>
                </a:solidFill>
                <a:latin typeface="Arial"/>
                <a:ea typeface="Arial"/>
                <a:cs typeface="Arial"/>
                <a:sym typeface="Arial"/>
              </a:rPr>
              <a:t>רבי שמעון בר יוחאי</a:t>
            </a:r>
            <a:r>
              <a:rPr b="1" i="0" lang="iw-IL" sz="3200" u="none">
                <a:solidFill>
                  <a:schemeClr val="lt1"/>
                </a:solidFill>
                <a:latin typeface="Arial"/>
                <a:ea typeface="Arial"/>
                <a:cs typeface="Arial"/>
                <a:sym typeface="Arial"/>
              </a:rPr>
              <a:t>, התחילו אנשי העיר הסמוכה לריב עם אנשי עירו היכן לקברו, אלו רצו בעיר שלהם ואלו רצו בעיר שלהם, לבסוף התרוממה מיטתו באוויר והובילה אותם להר מירון, ושם בתוך המערה קברוהו, באותו שנה, היה קשה שלא לבכות ותלמידיו געו בבכייה. אבל לשנה הבאה נהגו לעשות כמו שביקש והתאספו על קברו ושמחו לפי בקשתו, ומאז ועד היום נוהגים בישראל כחג בליל </a:t>
            </a:r>
            <a:r>
              <a:rPr b="1" i="0" lang="iw-IL" sz="3200" u="none">
                <a:solidFill>
                  <a:srgbClr val="66FF33"/>
                </a:solidFill>
                <a:latin typeface="Arial"/>
                <a:ea typeface="Arial"/>
                <a:cs typeface="Arial"/>
                <a:sym typeface="Arial"/>
              </a:rPr>
              <a:t>לג' לעומר</a:t>
            </a:r>
            <a:r>
              <a:rPr b="1" i="0" lang="iw-IL" sz="3200" u="none">
                <a:solidFill>
                  <a:schemeClr val="lt1"/>
                </a:solidFill>
                <a:latin typeface="Arial"/>
                <a:ea typeface="Arial"/>
                <a:cs typeface="Arial"/>
                <a:sym typeface="Arial"/>
              </a:rPr>
              <a:t> ומדליקים מדורות לכבוד </a:t>
            </a:r>
            <a:r>
              <a:rPr b="1" i="0" lang="iw-IL" sz="3600" u="none">
                <a:solidFill>
                  <a:srgbClr val="FFFF66"/>
                </a:solidFill>
                <a:latin typeface="Arial"/>
                <a:ea typeface="Arial"/>
                <a:cs typeface="Arial"/>
                <a:sym typeface="Arial"/>
              </a:rPr>
              <a:t>רשב"י</a:t>
            </a:r>
            <a:r>
              <a:rPr b="1" i="0" lang="iw-IL" sz="3200" u="none">
                <a:solidFill>
                  <a:schemeClr val="lt1"/>
                </a:solidFill>
                <a:latin typeface="Arial"/>
                <a:ea typeface="Arial"/>
                <a:cs typeface="Arial"/>
                <a:sym typeface="Arial"/>
              </a:rPr>
              <a:t> </a:t>
            </a:r>
            <a:r>
              <a:rPr b="1" i="0" lang="iw-IL" sz="1800" u="none">
                <a:solidFill>
                  <a:schemeClr val="lt1"/>
                </a:solidFill>
                <a:latin typeface="Arial"/>
                <a:ea typeface="Arial"/>
                <a:cs typeface="Arial"/>
                <a:sym typeface="Arial"/>
              </a:rPr>
              <a:t>(ר"ת </a:t>
            </a:r>
            <a:r>
              <a:rPr b="1" i="0" lang="iw-IL" sz="1800" u="none">
                <a:solidFill>
                  <a:srgbClr val="FFFF66"/>
                </a:solidFill>
                <a:latin typeface="Arial"/>
                <a:ea typeface="Arial"/>
                <a:cs typeface="Arial"/>
                <a:sym typeface="Arial"/>
              </a:rPr>
              <a:t>רבי שמעון בר יוחאי</a:t>
            </a:r>
            <a:r>
              <a:rPr b="1" i="0" lang="iw-IL" sz="1800" u="none">
                <a:solidFill>
                  <a:schemeClr val="lt1"/>
                </a:solidFill>
                <a:latin typeface="Arial"/>
                <a:ea typeface="Arial"/>
                <a:cs typeface="Arial"/>
                <a:sym typeface="Arial"/>
              </a:rPr>
              <a:t>) </a:t>
            </a:r>
            <a:r>
              <a:rPr b="1" i="0" lang="iw-IL" sz="3200" u="none">
                <a:solidFill>
                  <a:schemeClr val="lt1"/>
                </a:solidFill>
                <a:latin typeface="Arial"/>
                <a:ea typeface="Arial"/>
                <a:cs typeface="Arial"/>
                <a:sym typeface="Arial"/>
              </a:rPr>
              <a:t>ומדליקים נרות ועושים סעודות והכל לכבודו של </a:t>
            </a:r>
            <a:r>
              <a:rPr b="1" i="0" lang="iw-IL" sz="3600" u="none">
                <a:solidFill>
                  <a:srgbClr val="FFFF66"/>
                </a:solidFill>
                <a:latin typeface="Arial"/>
                <a:ea typeface="Arial"/>
                <a:cs typeface="Arial"/>
                <a:sym typeface="Arial"/>
              </a:rPr>
              <a:t>רשב"י.</a:t>
            </a:r>
            <a:r>
              <a:rPr b="1" i="0" lang="iw-IL" sz="3200" u="none">
                <a:solidFill>
                  <a:schemeClr val="lt1"/>
                </a:solidFill>
                <a:latin typeface="Arial"/>
                <a:ea typeface="Arial"/>
                <a:cs typeface="Arial"/>
                <a:sym typeface="Arial"/>
              </a:rPr>
              <a:t> </a:t>
            </a:r>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0" name="Shape 150"/>
        <p:cNvGrpSpPr/>
        <p:nvPr/>
      </p:nvGrpSpPr>
      <p:grpSpPr>
        <a:xfrm>
          <a:off x="0" y="0"/>
          <a:ext cx="0" cy="0"/>
          <a:chOff x="0" y="0"/>
          <a:chExt cx="0" cy="0"/>
        </a:xfrm>
      </p:grpSpPr>
      <p:sp>
        <p:nvSpPr>
          <p:cNvPr id="151" name="Google Shape;151;p23"/>
          <p:cNvSpPr txBox="1"/>
          <p:nvPr>
            <p:ph type="title"/>
          </p:nvPr>
        </p:nvSpPr>
        <p:spPr>
          <a:xfrm>
            <a:off x="5364162" y="5884862"/>
            <a:ext cx="3492500" cy="639762"/>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1" algn="r">
              <a:lnSpc>
                <a:spcPct val="100000"/>
              </a:lnSpc>
              <a:spcBef>
                <a:spcPts val="0"/>
              </a:spcBef>
              <a:spcAft>
                <a:spcPts val="0"/>
              </a:spcAft>
              <a:buClr>
                <a:schemeClr val="lt1"/>
              </a:buClr>
              <a:buSzPts val="4800"/>
              <a:buFont typeface="Arial"/>
              <a:buNone/>
            </a:pPr>
            <a:r>
              <a:rPr b="1" i="0" lang="iw-IL" sz="4800" u="none">
                <a:solidFill>
                  <a:schemeClr val="lt1"/>
                </a:solidFill>
                <a:latin typeface="Arial"/>
                <a:ea typeface="Arial"/>
                <a:cs typeface="Arial"/>
                <a:sym typeface="Arial"/>
              </a:rPr>
              <a:t>   הר מירון</a:t>
            </a:r>
            <a:endParaRPr/>
          </a:p>
        </p:txBody>
      </p:sp>
      <p:pic>
        <p:nvPicPr>
          <p:cNvPr descr="כאיל תערוג" id="152" name="Google Shape;152;p23"/>
          <p:cNvPicPr preferRelativeResize="0"/>
          <p:nvPr/>
        </p:nvPicPr>
        <p:blipFill rotWithShape="1">
          <a:blip r:embed="rId3">
            <a:alphaModFix/>
          </a:blip>
          <a:srcRect b="0" l="0" r="0" t="0"/>
          <a:stretch/>
        </p:blipFill>
        <p:spPr>
          <a:xfrm>
            <a:off x="611187" y="260350"/>
            <a:ext cx="4403725" cy="6308725"/>
          </a:xfrm>
          <a:prstGeom prst="rect">
            <a:avLst/>
          </a:prstGeom>
          <a:noFill/>
          <a:ln cap="flat" cmpd="sng" w="9525">
            <a:solidFill>
              <a:schemeClr val="lt1"/>
            </a:solidFill>
            <a:prstDash val="solid"/>
            <a:miter lim="800000"/>
            <a:headEnd len="sm" w="sm" type="none"/>
            <a:tailEnd len="sm" w="sm" type="none"/>
          </a:ln>
        </p:spPr>
      </p:pic>
    </p:spTree>
  </p:cSld>
  <p:clrMapOvr>
    <a:masterClrMapping/>
  </p:clrMapOvr>
  <p:transition>
    <p:fade/>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descr="תמונה:AH-meron-mt-galil.jpg" id="157" name="Google Shape;157;p24"/>
          <p:cNvPicPr preferRelativeResize="0"/>
          <p:nvPr/>
        </p:nvPicPr>
        <p:blipFill rotWithShape="1">
          <a:blip r:embed="rId3">
            <a:alphaModFix/>
          </a:blip>
          <a:srcRect b="0" l="0" r="0" t="0"/>
          <a:stretch/>
        </p:blipFill>
        <p:spPr>
          <a:xfrm>
            <a:off x="-396875" y="-4762"/>
            <a:ext cx="9540875" cy="6862762"/>
          </a:xfrm>
          <a:prstGeom prst="rect">
            <a:avLst/>
          </a:prstGeom>
          <a:noFill/>
          <a:ln>
            <a:noFill/>
          </a:ln>
        </p:spPr>
      </p:pic>
      <p:pic>
        <p:nvPicPr>
          <p:cNvPr descr="הר מירון 02" id="158" name="Google Shape;158;p24"/>
          <p:cNvPicPr preferRelativeResize="0"/>
          <p:nvPr/>
        </p:nvPicPr>
        <p:blipFill rotWithShape="1">
          <a:blip r:embed="rId4">
            <a:alphaModFix/>
          </a:blip>
          <a:srcRect b="0" l="0" r="0" t="0"/>
          <a:stretch/>
        </p:blipFill>
        <p:spPr>
          <a:xfrm>
            <a:off x="0" y="0"/>
            <a:ext cx="9144000" cy="6858000"/>
          </a:xfrm>
          <a:prstGeom prst="rect">
            <a:avLst/>
          </a:prstGeom>
          <a:noFill/>
          <a:ln>
            <a:noFill/>
          </a:ln>
        </p:spPr>
      </p:pic>
      <p:pic>
        <p:nvPicPr>
          <p:cNvPr id="159" name="Google Shape;159;p24"/>
          <p:cNvPicPr preferRelativeResize="0"/>
          <p:nvPr/>
        </p:nvPicPr>
        <p:blipFill rotWithShape="1">
          <a:blip r:embed="rId5">
            <a:alphaModFix/>
          </a:blip>
          <a:srcRect b="0" l="0" r="0" t="0"/>
          <a:stretch/>
        </p:blipFill>
        <p:spPr>
          <a:xfrm>
            <a:off x="0" y="-30162"/>
            <a:ext cx="10333037" cy="6888162"/>
          </a:xfrm>
          <a:prstGeom prst="rect">
            <a:avLst/>
          </a:prstGeom>
          <a:noFill/>
          <a:ln>
            <a:noFill/>
          </a:ln>
        </p:spPr>
      </p:pic>
      <p:sp>
        <p:nvSpPr>
          <p:cNvPr id="160" name="Google Shape;160;p24"/>
          <p:cNvSpPr txBox="1"/>
          <p:nvPr/>
        </p:nvSpPr>
        <p:spPr>
          <a:xfrm>
            <a:off x="0" y="5661025"/>
            <a:ext cx="9144000" cy="639762"/>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lt1"/>
              </a:buClr>
              <a:buSzPts val="4800"/>
              <a:buFont typeface="Arial"/>
              <a:buNone/>
            </a:pPr>
            <a:r>
              <a:rPr b="1" i="0" lang="iw-IL" sz="4800" u="none" cap="none" strike="noStrike">
                <a:solidFill>
                  <a:schemeClr val="lt1"/>
                </a:solidFill>
                <a:latin typeface="Arial"/>
                <a:ea typeface="Arial"/>
                <a:cs typeface="Arial"/>
                <a:sym typeface="Arial"/>
              </a:rPr>
              <a:t>   הר מירון</a:t>
            </a:r>
            <a:endParaRPr/>
          </a:p>
        </p:txBody>
      </p:sp>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xit" presetID="10" presetSubtype="0">
                                  <p:stCondLst>
                                    <p:cond delay="3000"/>
                                  </p:stCondLst>
                                  <p:childTnLst>
                                    <p:animEffect filter="fade" transition="out">
                                      <p:cBhvr>
                                        <p:cTn dur="2000"/>
                                        <p:tgtEl>
                                          <p:spTgt spid="159"/>
                                        </p:tgtEl>
                                      </p:cBhvr>
                                    </p:animEffect>
                                    <p:set>
                                      <p:cBhvr>
                                        <p:cTn dur="1" fill="hold">
                                          <p:stCondLst>
                                            <p:cond delay="2000"/>
                                          </p:stCondLst>
                                        </p:cTn>
                                        <p:tgtEl>
                                          <p:spTgt spid="159"/>
                                        </p:tgtEl>
                                        <p:attrNameLst>
                                          <p:attrName>style.visibility</p:attrName>
                                        </p:attrNameLst>
                                      </p:cBhvr>
                                      <p:to>
                                        <p:strVal val="hidden"/>
                                      </p:to>
                                    </p:set>
                                  </p:childTnLst>
                                </p:cTn>
                              </p:par>
                            </p:childTnLst>
                          </p:cTn>
                        </p:par>
                        <p:par>
                          <p:cTn fill="hold">
                            <p:stCondLst>
                              <p:cond delay="2000"/>
                            </p:stCondLst>
                            <p:childTnLst>
                              <p:par>
                                <p:cTn fill="hold" nodeType="afterEffect" presetClass="exit" presetID="10" presetSubtype="0">
                                  <p:stCondLst>
                                    <p:cond delay="3000"/>
                                  </p:stCondLst>
                                  <p:childTnLst>
                                    <p:animEffect filter="fade" transition="out">
                                      <p:cBhvr>
                                        <p:cTn dur="2000"/>
                                        <p:tgtEl>
                                          <p:spTgt spid="158"/>
                                        </p:tgtEl>
                                      </p:cBhvr>
                                    </p:animEffect>
                                    <p:set>
                                      <p:cBhvr>
                                        <p:cTn dur="1" fill="hold">
                                          <p:stCondLst>
                                            <p:cond delay="2000"/>
                                          </p:stCondLst>
                                        </p:cTn>
                                        <p:tgtEl>
                                          <p:spTgt spid="15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82"/>
            </a:gs>
            <a:gs pos="30000">
              <a:srgbClr val="66008F"/>
            </a:gs>
            <a:gs pos="64999">
              <a:srgbClr val="BA0066"/>
            </a:gs>
            <a:gs pos="89999">
              <a:srgbClr val="FF0000"/>
            </a:gs>
            <a:gs pos="100000">
              <a:srgbClr val="FF8200"/>
            </a:gs>
          </a:gsLst>
          <a:lin ang="5400000" scaled="0"/>
        </a:gradFill>
      </p:bgPr>
    </p:bg>
    <p:spTree>
      <p:nvGrpSpPr>
        <p:cNvPr id="164" name="Shape 164"/>
        <p:cNvGrpSpPr/>
        <p:nvPr/>
      </p:nvGrpSpPr>
      <p:grpSpPr>
        <a:xfrm>
          <a:off x="0" y="0"/>
          <a:ext cx="0" cy="0"/>
          <a:chOff x="0" y="0"/>
          <a:chExt cx="0" cy="0"/>
        </a:xfrm>
      </p:grpSpPr>
      <p:sp>
        <p:nvSpPr>
          <p:cNvPr id="165" name="Google Shape;165;p25"/>
          <p:cNvSpPr txBox="1"/>
          <p:nvPr>
            <p:ph type="title"/>
          </p:nvPr>
        </p:nvSpPr>
        <p:spPr>
          <a:xfrm>
            <a:off x="144462" y="125412"/>
            <a:ext cx="8964612"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4400"/>
              <a:buFont typeface="Arial"/>
              <a:buNone/>
            </a:pPr>
            <a:r>
              <a:rPr b="1" i="0" lang="iw-IL" sz="4400" u="none">
                <a:solidFill>
                  <a:srgbClr val="66FF33"/>
                </a:solidFill>
                <a:latin typeface="Arial"/>
                <a:ea typeface="Arial"/>
                <a:cs typeface="Arial"/>
                <a:sym typeface="Arial"/>
              </a:rPr>
              <a:t>מה קורה בזמננו </a:t>
            </a:r>
            <a:br>
              <a:rPr b="1" i="0" lang="iw-IL" sz="4400" u="none">
                <a:solidFill>
                  <a:srgbClr val="66FF33"/>
                </a:solidFill>
                <a:latin typeface="Arial"/>
                <a:ea typeface="Arial"/>
                <a:cs typeface="Arial"/>
                <a:sym typeface="Arial"/>
              </a:rPr>
            </a:br>
            <a:r>
              <a:rPr b="1" i="0" lang="iw-IL" sz="4400" u="none">
                <a:solidFill>
                  <a:srgbClr val="66FF33"/>
                </a:solidFill>
                <a:latin typeface="Arial"/>
                <a:ea typeface="Arial"/>
                <a:cs typeface="Arial"/>
                <a:sym typeface="Arial"/>
              </a:rPr>
              <a:t>בליל לג' בעומר בהר מירון</a:t>
            </a:r>
            <a:endParaRPr/>
          </a:p>
        </p:txBody>
      </p:sp>
      <p:sp>
        <p:nvSpPr>
          <p:cNvPr id="166" name="Google Shape;166;p25"/>
          <p:cNvSpPr txBox="1"/>
          <p:nvPr>
            <p:ph idx="1" type="body"/>
          </p:nvPr>
        </p:nvSpPr>
        <p:spPr>
          <a:xfrm>
            <a:off x="250825" y="1557337"/>
            <a:ext cx="8893175" cy="5256212"/>
          </a:xfrm>
          <a:prstGeom prst="rect">
            <a:avLst/>
          </a:prstGeom>
          <a:noFill/>
          <a:ln>
            <a:noFill/>
          </a:ln>
        </p:spPr>
        <p:txBody>
          <a:bodyPr anchorCtr="0" anchor="t" bIns="45700" lIns="91425" spcFirstLastPara="1" rIns="91425" wrap="square" tIns="45700">
            <a:noAutofit/>
          </a:bodyPr>
          <a:lstStyle/>
          <a:p>
            <a:pPr indent="-342900" lvl="0" marL="342900" rtl="1" algn="just">
              <a:lnSpc>
                <a:spcPct val="90000"/>
              </a:lnSpc>
              <a:spcBef>
                <a:spcPts val="0"/>
              </a:spcBef>
              <a:spcAft>
                <a:spcPts val="0"/>
              </a:spcAft>
              <a:buClr>
                <a:schemeClr val="lt1"/>
              </a:buClr>
              <a:buSzPts val="3300"/>
              <a:buFont typeface="Arial"/>
              <a:buNone/>
            </a:pPr>
            <a:r>
              <a:rPr b="1" i="0" lang="iw-IL" sz="3300" u="none">
                <a:solidFill>
                  <a:schemeClr val="lt1"/>
                </a:solidFill>
                <a:latin typeface="Arial"/>
                <a:ea typeface="Arial"/>
                <a:cs typeface="Arial"/>
                <a:sym typeface="Arial"/>
              </a:rPr>
              <a:t>   ובכל שנה מאז ועד היום בכל יום, מגיעים מאות יהודים לקבר של </a:t>
            </a:r>
            <a:r>
              <a:rPr b="1" i="0" lang="iw-IL" sz="3700" u="none">
                <a:solidFill>
                  <a:srgbClr val="66FF33"/>
                </a:solidFill>
                <a:latin typeface="Arial"/>
                <a:ea typeface="Arial"/>
                <a:cs typeface="Arial"/>
                <a:sym typeface="Arial"/>
              </a:rPr>
              <a:t>רשב"י</a:t>
            </a:r>
            <a:r>
              <a:rPr b="1" i="0" lang="iw-IL" sz="3300" u="none">
                <a:solidFill>
                  <a:schemeClr val="lt1"/>
                </a:solidFill>
                <a:latin typeface="Arial"/>
                <a:ea typeface="Arial"/>
                <a:cs typeface="Arial"/>
                <a:sym typeface="Arial"/>
              </a:rPr>
              <a:t> בהר מירון, אבל ביום יח' לחודש אייר שזהו </a:t>
            </a:r>
            <a:r>
              <a:rPr b="1" i="0" lang="iw-IL" sz="4100" u="none">
                <a:solidFill>
                  <a:srgbClr val="FFFFCC"/>
                </a:solidFill>
                <a:latin typeface="Arial"/>
                <a:ea typeface="Arial"/>
                <a:cs typeface="Arial"/>
                <a:sym typeface="Arial"/>
              </a:rPr>
              <a:t>לג' לעומר</a:t>
            </a:r>
            <a:r>
              <a:rPr b="1" i="0" lang="iw-IL" sz="3300" u="none">
                <a:solidFill>
                  <a:schemeClr val="lt1"/>
                </a:solidFill>
                <a:latin typeface="Arial"/>
                <a:ea typeface="Arial"/>
                <a:cs typeface="Arial"/>
                <a:sym typeface="Arial"/>
              </a:rPr>
              <a:t>, מתאספים, אלפים ורבבות על קיברו, והשמחה גדולה עד מאוד, שרים ורוקדים כל אותו הלילה וכל אותו היום, ומגיעים אלפי אוטובוסים מלאי נוסעים, בזה אחר זה,  ולאור המצב הוחלט להקים במקום תחנה מרכזית זמנית, בפיקוח משטרה כדי לשמור על הסדר.   ויש אפילו שבאים שבוע מראש ומקימים </a:t>
            </a:r>
            <a:r>
              <a:rPr b="1" i="0" lang="iw-IL" sz="3700" u="none">
                <a:solidFill>
                  <a:srgbClr val="FFFFCC"/>
                </a:solidFill>
                <a:latin typeface="Arial"/>
                <a:ea typeface="Arial"/>
                <a:cs typeface="Arial"/>
                <a:sym typeface="Arial"/>
              </a:rPr>
              <a:t>אוהלים וישנים במקום עם כל משפחתם. </a:t>
            </a:r>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0" name="Shape 170"/>
        <p:cNvGrpSpPr/>
        <p:nvPr/>
      </p:nvGrpSpPr>
      <p:grpSpPr>
        <a:xfrm>
          <a:off x="0" y="0"/>
          <a:ext cx="0" cy="0"/>
          <a:chOff x="0" y="0"/>
          <a:chExt cx="0" cy="0"/>
        </a:xfrm>
      </p:grpSpPr>
      <p:pic>
        <p:nvPicPr>
          <p:cNvPr id="171" name="Google Shape;171;p26"/>
          <p:cNvPicPr preferRelativeResize="0"/>
          <p:nvPr/>
        </p:nvPicPr>
        <p:blipFill rotWithShape="1">
          <a:blip r:embed="rId3">
            <a:alphaModFix/>
          </a:blip>
          <a:srcRect b="0" l="0" r="0" t="0"/>
          <a:stretch/>
        </p:blipFill>
        <p:spPr>
          <a:xfrm>
            <a:off x="4714875" y="115887"/>
            <a:ext cx="4321175" cy="6022975"/>
          </a:xfrm>
          <a:prstGeom prst="rect">
            <a:avLst/>
          </a:prstGeom>
          <a:noFill/>
          <a:ln cap="flat" cmpd="sng" w="9525">
            <a:solidFill>
              <a:schemeClr val="lt1"/>
            </a:solidFill>
            <a:prstDash val="solid"/>
            <a:miter lim="800000"/>
            <a:headEnd len="sm" w="sm" type="none"/>
            <a:tailEnd len="sm" w="sm" type="none"/>
          </a:ln>
        </p:spPr>
      </p:pic>
      <p:pic>
        <p:nvPicPr>
          <p:cNvPr id="172" name="Google Shape;172;p26"/>
          <p:cNvPicPr preferRelativeResize="0"/>
          <p:nvPr/>
        </p:nvPicPr>
        <p:blipFill rotWithShape="1">
          <a:blip r:embed="rId4">
            <a:alphaModFix/>
          </a:blip>
          <a:srcRect b="0" l="0" r="0" t="0"/>
          <a:stretch/>
        </p:blipFill>
        <p:spPr>
          <a:xfrm>
            <a:off x="177800" y="115887"/>
            <a:ext cx="4324350" cy="6019800"/>
          </a:xfrm>
          <a:prstGeom prst="rect">
            <a:avLst/>
          </a:prstGeom>
          <a:noFill/>
          <a:ln cap="flat" cmpd="sng" w="9525">
            <a:solidFill>
              <a:schemeClr val="lt1"/>
            </a:solidFill>
            <a:prstDash val="solid"/>
            <a:miter lim="800000"/>
            <a:headEnd len="sm" w="sm" type="none"/>
            <a:tailEnd len="sm" w="sm" type="none"/>
          </a:ln>
        </p:spPr>
      </p:pic>
      <p:sp>
        <p:nvSpPr>
          <p:cNvPr id="173" name="Google Shape;173;p26"/>
          <p:cNvSpPr txBox="1"/>
          <p:nvPr/>
        </p:nvSpPr>
        <p:spPr>
          <a:xfrm>
            <a:off x="4716463" y="6237288"/>
            <a:ext cx="4283075" cy="528637"/>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מקימים אוהלים</a:t>
            </a:r>
            <a:endParaRPr b="1" i="0" sz="2800" u="none" cap="none" strike="noStrike">
              <a:solidFill>
                <a:srgbClr val="FFFF66"/>
              </a:solidFill>
              <a:latin typeface="Arial"/>
              <a:ea typeface="Arial"/>
              <a:cs typeface="Arial"/>
              <a:sym typeface="Arial"/>
            </a:endParaRPr>
          </a:p>
        </p:txBody>
      </p:sp>
      <p:sp>
        <p:nvSpPr>
          <p:cNvPr id="174" name="Google Shape;174;p26"/>
          <p:cNvSpPr txBox="1"/>
          <p:nvPr/>
        </p:nvSpPr>
        <p:spPr>
          <a:xfrm>
            <a:off x="179388" y="6237288"/>
            <a:ext cx="4321175" cy="528637"/>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נדחקים להיכנס פנימה</a:t>
            </a:r>
            <a:endParaRPr b="1" i="0" sz="2800" u="none" cap="none" strike="noStrike">
              <a:solidFill>
                <a:srgbClr val="FFFF66"/>
              </a:solidFill>
              <a:latin typeface="Arial"/>
              <a:ea typeface="Arial"/>
              <a:cs typeface="Arial"/>
              <a:sym typeface="Arial"/>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10000">
              <a:srgbClr val="FF0000"/>
            </a:gs>
            <a:gs pos="35000">
              <a:srgbClr val="BA0066"/>
            </a:gs>
            <a:gs pos="69999">
              <a:srgbClr val="66008F"/>
            </a:gs>
            <a:gs pos="100000">
              <a:srgbClr val="000082"/>
            </a:gs>
          </a:gsLst>
          <a:lin ang="5400000" scaled="0"/>
        </a:gradFill>
      </p:bgPr>
    </p:bg>
    <p:spTree>
      <p:nvGrpSpPr>
        <p:cNvPr id="178" name="Shape 178"/>
        <p:cNvGrpSpPr/>
        <p:nvPr/>
      </p:nvGrpSpPr>
      <p:grpSpPr>
        <a:xfrm>
          <a:off x="0" y="0"/>
          <a:ext cx="0" cy="0"/>
          <a:chOff x="0" y="0"/>
          <a:chExt cx="0" cy="0"/>
        </a:xfrm>
      </p:grpSpPr>
      <p:sp>
        <p:nvSpPr>
          <p:cNvPr id="179" name="Google Shape;179;p27"/>
          <p:cNvSpPr txBox="1"/>
          <p:nvPr>
            <p:ph type="title"/>
          </p:nvPr>
        </p:nvSpPr>
        <p:spPr>
          <a:xfrm>
            <a:off x="539750" y="198437"/>
            <a:ext cx="7920037"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4800"/>
              <a:buFont typeface="Arial"/>
              <a:buNone/>
            </a:pPr>
            <a:r>
              <a:rPr b="1" i="0" lang="iw-IL" sz="4800" u="none">
                <a:solidFill>
                  <a:srgbClr val="66FF33"/>
                </a:solidFill>
                <a:latin typeface="Arial"/>
                <a:ea typeface="Arial"/>
                <a:cs typeface="Arial"/>
                <a:sym typeface="Arial"/>
              </a:rPr>
              <a:t>מדוע פוקדים את הקבר כל כך הרבה יהודים ?</a:t>
            </a:r>
            <a:r>
              <a:rPr b="1" i="0" lang="iw-IL" sz="4800" u="none">
                <a:solidFill>
                  <a:schemeClr val="lt1"/>
                </a:solidFill>
                <a:latin typeface="Arial"/>
                <a:ea typeface="Arial"/>
                <a:cs typeface="Arial"/>
                <a:sym typeface="Arial"/>
              </a:rPr>
              <a:t> </a:t>
            </a:r>
            <a:endParaRPr/>
          </a:p>
        </p:txBody>
      </p:sp>
      <p:sp>
        <p:nvSpPr>
          <p:cNvPr id="180" name="Google Shape;180;p27"/>
          <p:cNvSpPr txBox="1"/>
          <p:nvPr>
            <p:ph idx="1" type="body"/>
          </p:nvPr>
        </p:nvSpPr>
        <p:spPr>
          <a:xfrm>
            <a:off x="287337" y="1566862"/>
            <a:ext cx="8893175"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90000"/>
              </a:lnSpc>
              <a:spcBef>
                <a:spcPts val="0"/>
              </a:spcBef>
              <a:spcAft>
                <a:spcPts val="0"/>
              </a:spcAft>
              <a:buClr>
                <a:schemeClr val="lt1"/>
              </a:buClr>
              <a:buSzPts val="4400"/>
              <a:buFont typeface="Arial"/>
              <a:buNone/>
            </a:pPr>
            <a:r>
              <a:rPr b="1" i="0" lang="iw-IL" sz="4400" u="none">
                <a:solidFill>
                  <a:schemeClr val="lt1"/>
                </a:solidFill>
                <a:latin typeface="Arial"/>
                <a:ea typeface="Arial"/>
                <a:cs typeface="Arial"/>
                <a:sym typeface="Arial"/>
              </a:rPr>
              <a:t>   מי שלא היה במירון בלג' בעומר, לא ראה שמחה מימיו. יום זה נקרא בפי הכל </a:t>
            </a:r>
            <a:r>
              <a:rPr b="1" i="0" lang="iw-IL" sz="4400" u="none">
                <a:solidFill>
                  <a:srgbClr val="FFFF66"/>
                </a:solidFill>
                <a:latin typeface="Arial"/>
                <a:ea typeface="Arial"/>
                <a:cs typeface="Arial"/>
                <a:sym typeface="Arial"/>
              </a:rPr>
              <a:t>הילולה, </a:t>
            </a:r>
            <a:r>
              <a:rPr b="1" i="0" lang="iw-IL" sz="4400" u="none">
                <a:solidFill>
                  <a:schemeClr val="lt1"/>
                </a:solidFill>
                <a:latin typeface="Arial"/>
                <a:ea typeface="Arial"/>
                <a:cs typeface="Arial"/>
                <a:sym typeface="Arial"/>
              </a:rPr>
              <a:t>יהודים רבים מבקשים מנשמתו של </a:t>
            </a:r>
            <a:r>
              <a:rPr b="1" i="0" lang="iw-IL" sz="4400" u="none">
                <a:solidFill>
                  <a:srgbClr val="FFFF66"/>
                </a:solidFill>
                <a:latin typeface="Arial"/>
                <a:ea typeface="Arial"/>
                <a:cs typeface="Arial"/>
                <a:sym typeface="Arial"/>
              </a:rPr>
              <a:t>רבי שמעון בר יוחאי, </a:t>
            </a:r>
            <a:r>
              <a:rPr b="1" i="0" lang="iw-IL" sz="4400" u="none">
                <a:solidFill>
                  <a:schemeClr val="lt1"/>
                </a:solidFill>
                <a:latin typeface="Arial"/>
                <a:ea typeface="Arial"/>
                <a:cs typeface="Arial"/>
                <a:sym typeface="Arial"/>
              </a:rPr>
              <a:t>שיתפלל עליהם, אם זה לרפואה ואם זה להצלחה וכל מה שאדם רוצה,  כל אחד בביתו גם יכול להדליק נר ולבקש בקשה </a:t>
            </a:r>
            <a:r>
              <a:rPr b="1" i="0" lang="iw-IL" sz="4400" u="none">
                <a:solidFill>
                  <a:srgbClr val="00FFFF"/>
                </a:solidFill>
                <a:latin typeface="Arial"/>
                <a:ea typeface="Arial"/>
                <a:cs typeface="Arial"/>
                <a:sym typeface="Arial"/>
              </a:rPr>
              <a:t>מהקב"ה</a:t>
            </a:r>
            <a:r>
              <a:rPr b="1" i="0" lang="iw-IL" sz="4400" u="none">
                <a:solidFill>
                  <a:schemeClr val="lt1"/>
                </a:solidFill>
                <a:latin typeface="Arial"/>
                <a:ea typeface="Arial"/>
                <a:cs typeface="Arial"/>
                <a:sym typeface="Arial"/>
              </a:rPr>
              <a:t> בזכות </a:t>
            </a:r>
            <a:r>
              <a:rPr b="1" i="0" lang="iw-IL" sz="4400" u="none">
                <a:solidFill>
                  <a:srgbClr val="66FF33"/>
                </a:solidFill>
                <a:latin typeface="Arial"/>
                <a:ea typeface="Arial"/>
                <a:cs typeface="Arial"/>
                <a:sym typeface="Arial"/>
              </a:rPr>
              <a:t>רשב"י</a:t>
            </a:r>
            <a:endParaRPr/>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descr="meron3-06" id="185" name="Google Shape;185;p28"/>
          <p:cNvPicPr preferRelativeResize="0"/>
          <p:nvPr/>
        </p:nvPicPr>
        <p:blipFill rotWithShape="1">
          <a:blip r:embed="rId3">
            <a:alphaModFix/>
          </a:blip>
          <a:srcRect b="0" l="0" r="0" t="0"/>
          <a:stretch/>
        </p:blipFill>
        <p:spPr>
          <a:xfrm>
            <a:off x="-252412" y="0"/>
            <a:ext cx="9396412" cy="7048500"/>
          </a:xfrm>
          <a:prstGeom prst="rect">
            <a:avLst/>
          </a:prstGeom>
          <a:noFill/>
          <a:ln>
            <a:noFill/>
          </a:ln>
        </p:spPr>
      </p:pic>
      <p:pic>
        <p:nvPicPr>
          <p:cNvPr descr="meron3-02" id="186" name="Google Shape;186;p28"/>
          <p:cNvPicPr preferRelativeResize="0"/>
          <p:nvPr/>
        </p:nvPicPr>
        <p:blipFill rotWithShape="1">
          <a:blip r:embed="rId4">
            <a:alphaModFix/>
          </a:blip>
          <a:srcRect b="0" l="0" r="0" t="0"/>
          <a:stretch/>
        </p:blipFill>
        <p:spPr>
          <a:xfrm>
            <a:off x="0" y="0"/>
            <a:ext cx="9144000" cy="6858000"/>
          </a:xfrm>
          <a:prstGeom prst="rect">
            <a:avLst/>
          </a:prstGeom>
          <a:noFill/>
          <a:ln>
            <a:noFill/>
          </a:ln>
        </p:spPr>
      </p:pic>
      <p:pic>
        <p:nvPicPr>
          <p:cNvPr descr="meron3-03" id="187" name="Google Shape;187;p28"/>
          <p:cNvPicPr preferRelativeResize="0"/>
          <p:nvPr/>
        </p:nvPicPr>
        <p:blipFill rotWithShape="1">
          <a:blip r:embed="rId5">
            <a:alphaModFix/>
          </a:blip>
          <a:srcRect b="0" l="0" r="0" t="0"/>
          <a:stretch/>
        </p:blipFill>
        <p:spPr>
          <a:xfrm>
            <a:off x="0" y="0"/>
            <a:ext cx="9144000" cy="6858000"/>
          </a:xfrm>
          <a:prstGeom prst="rect">
            <a:avLst/>
          </a:prstGeom>
          <a:noFill/>
          <a:ln>
            <a:noFill/>
          </a:ln>
        </p:spPr>
      </p:pic>
    </p:spTree>
  </p:cSld>
  <p:clrMapOvr>
    <a:masterClrMapping/>
  </p:clrMapOvr>
  <p:transition>
    <p:fade/>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xit" presetID="10" presetSubtype="0">
                                  <p:stCondLst>
                                    <p:cond delay="4500"/>
                                  </p:stCondLst>
                                  <p:childTnLst>
                                    <p:animEffect filter="fade" transition="out">
                                      <p:cBhvr>
                                        <p:cTn dur="2000"/>
                                        <p:tgtEl>
                                          <p:spTgt spid="187"/>
                                        </p:tgtEl>
                                      </p:cBhvr>
                                    </p:animEffect>
                                    <p:set>
                                      <p:cBhvr>
                                        <p:cTn dur="1" fill="hold">
                                          <p:stCondLst>
                                            <p:cond delay="2000"/>
                                          </p:stCondLst>
                                        </p:cTn>
                                        <p:tgtEl>
                                          <p:spTgt spid="187"/>
                                        </p:tgtEl>
                                        <p:attrNameLst>
                                          <p:attrName>style.visibility</p:attrName>
                                        </p:attrNameLst>
                                      </p:cBhvr>
                                      <p:to>
                                        <p:strVal val="hidden"/>
                                      </p:to>
                                    </p:set>
                                  </p:childTnLst>
                                </p:cTn>
                              </p:par>
                            </p:childTnLst>
                          </p:cTn>
                        </p:par>
                        <p:par>
                          <p:cTn fill="hold">
                            <p:stCondLst>
                              <p:cond delay="2000"/>
                            </p:stCondLst>
                            <p:childTnLst>
                              <p:par>
                                <p:cTn fill="hold" nodeType="afterEffect" presetClass="exit" presetID="10" presetSubtype="0">
                                  <p:stCondLst>
                                    <p:cond delay="4500"/>
                                  </p:stCondLst>
                                  <p:childTnLst>
                                    <p:animEffect filter="fade" transition="out">
                                      <p:cBhvr>
                                        <p:cTn dur="2000"/>
                                        <p:tgtEl>
                                          <p:spTgt spid="186"/>
                                        </p:tgtEl>
                                      </p:cBhvr>
                                    </p:animEffect>
                                    <p:set>
                                      <p:cBhvr>
                                        <p:cTn dur="1" fill="hold">
                                          <p:stCondLst>
                                            <p:cond delay="2000"/>
                                          </p:stCondLst>
                                        </p:cTn>
                                        <p:tgtEl>
                                          <p:spTgt spid="18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82"/>
            </a:gs>
            <a:gs pos="30000">
              <a:srgbClr val="66008F"/>
            </a:gs>
            <a:gs pos="64999">
              <a:srgbClr val="BA0066"/>
            </a:gs>
            <a:gs pos="89999">
              <a:srgbClr val="FF0000"/>
            </a:gs>
            <a:gs pos="100000">
              <a:srgbClr val="FF8200"/>
            </a:gs>
          </a:gsLst>
          <a:lin ang="5400000" scaled="0"/>
        </a:gradFill>
      </p:bgPr>
    </p:bg>
    <p:spTree>
      <p:nvGrpSpPr>
        <p:cNvPr id="191" name="Shape 191"/>
        <p:cNvGrpSpPr/>
        <p:nvPr/>
      </p:nvGrpSpPr>
      <p:grpSpPr>
        <a:xfrm>
          <a:off x="0" y="0"/>
          <a:ext cx="0" cy="0"/>
          <a:chOff x="0" y="0"/>
          <a:chExt cx="0" cy="0"/>
        </a:xfrm>
      </p:grpSpPr>
      <p:sp>
        <p:nvSpPr>
          <p:cNvPr id="192" name="Google Shape;192;p29"/>
          <p:cNvSpPr txBox="1"/>
          <p:nvPr>
            <p:ph idx="1" type="body"/>
          </p:nvPr>
        </p:nvSpPr>
        <p:spPr>
          <a:xfrm>
            <a:off x="250825" y="260350"/>
            <a:ext cx="8893175" cy="5689600"/>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chemeClr val="lt1"/>
              </a:buClr>
              <a:buSzPts val="3200"/>
              <a:buFont typeface="Arial"/>
              <a:buNone/>
            </a:pPr>
            <a:r>
              <a:rPr b="1" i="0" lang="iw-IL" sz="3200" u="none">
                <a:solidFill>
                  <a:schemeClr val="lt1"/>
                </a:solidFill>
                <a:latin typeface="Arial"/>
                <a:ea typeface="Arial"/>
                <a:cs typeface="Arial"/>
                <a:sym typeface="Arial"/>
              </a:rPr>
              <a:t>   אנשים רבים שיש באמתחתם בעיות שונות כגון, לא עלינו, בעיות בהריון, מחלות, פרנסה, שידוכין וכו' וכו' אשר מחכים ליום הזה בכיליון עניים ויודעים שזכותו של רשב"י גדולה מאוד, מתחננים ובוכים, ואכן אחרי זמן קצר הם מתברכים, ויש שמספרים על ניסים ונפלאות שקרו עימהם ולכן הם שבים לבקש עוד וגם על כל ישראל.    ניתן לראות במקום מתנדבים רבים אשר מגישים ארוחות, שתייה חמה וקרה לכל והכול חינם ואפילו יין, והשמחה בעיצומה.    יש עוד מנהג שנוהגים באותו מקום וזהו  מנהג </a:t>
            </a:r>
            <a:r>
              <a:rPr b="1" i="0" lang="iw-IL" sz="3200" u="none">
                <a:solidFill>
                  <a:srgbClr val="66FF33"/>
                </a:solidFill>
                <a:latin typeface="Arial"/>
                <a:ea typeface="Arial"/>
                <a:cs typeface="Arial"/>
                <a:sym typeface="Arial"/>
              </a:rPr>
              <a:t>החלאק'ה</a:t>
            </a:r>
            <a:r>
              <a:rPr b="1" i="0" lang="iw-IL" sz="3200" u="none">
                <a:solidFill>
                  <a:schemeClr val="lt1"/>
                </a:solidFill>
                <a:latin typeface="Arial"/>
                <a:ea typeface="Arial"/>
                <a:cs typeface="Arial"/>
                <a:sym typeface="Arial"/>
              </a:rPr>
              <a:t> המפורסם, אשר כל בן שהגיע לגיל 3 עושים לו תספורת, כמנהג הרב אריה לורייא </a:t>
            </a:r>
            <a:r>
              <a:rPr b="1" i="0" lang="iw-IL" sz="2400" u="none">
                <a:solidFill>
                  <a:srgbClr val="00FFFF"/>
                </a:solidFill>
                <a:latin typeface="Arial"/>
                <a:ea typeface="Arial"/>
                <a:cs typeface="Arial"/>
                <a:sym typeface="Arial"/>
              </a:rPr>
              <a:t>זכר צדיק לברכה</a:t>
            </a:r>
            <a:r>
              <a:rPr b="1" i="0" lang="iw-IL" sz="3200" u="none">
                <a:solidFill>
                  <a:schemeClr val="lt1"/>
                </a:solidFill>
                <a:latin typeface="Arial"/>
                <a:ea typeface="Arial"/>
                <a:cs typeface="Arial"/>
                <a:sym typeface="Arial"/>
              </a:rPr>
              <a:t> אשר הסביר ופירש את הזוהר.</a:t>
            </a:r>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30"/>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1"/>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03" name="Google Shape;203;p31"/>
          <p:cNvSpPr txBox="1"/>
          <p:nvPr/>
        </p:nvSpPr>
        <p:spPr>
          <a:xfrm>
            <a:off x="-107950" y="6057900"/>
            <a:ext cx="9396413" cy="528638"/>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בתוך הציון ממש קרוב הדוחק עצום</a:t>
            </a:r>
            <a:endParaRPr b="1" i="0" sz="2800" u="none" cap="none" strike="noStrike">
              <a:solidFill>
                <a:srgbClr val="FFFF66"/>
              </a:solidFill>
              <a:latin typeface="Arial"/>
              <a:ea typeface="Arial"/>
              <a:cs typeface="Arial"/>
              <a:sym typeface="Arial"/>
            </a:endParaRPr>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19999">
              <a:srgbClr val="000040"/>
            </a:gs>
            <a:gs pos="50000">
              <a:srgbClr val="400040"/>
            </a:gs>
            <a:gs pos="75000">
              <a:srgbClr val="8F0040"/>
            </a:gs>
            <a:gs pos="89999">
              <a:srgbClr val="F27300"/>
            </a:gs>
            <a:gs pos="100000">
              <a:srgbClr val="FFBF00"/>
            </a:gs>
          </a:gsLst>
          <a:lin ang="5400000" scaled="0"/>
        </a:gradFill>
      </p:bgPr>
    </p:bg>
    <p:spTree>
      <p:nvGrpSpPr>
        <p:cNvPr id="207" name="Shape 207"/>
        <p:cNvGrpSpPr/>
        <p:nvPr/>
      </p:nvGrpSpPr>
      <p:grpSpPr>
        <a:xfrm>
          <a:off x="0" y="0"/>
          <a:ext cx="0" cy="0"/>
          <a:chOff x="0" y="0"/>
          <a:chExt cx="0" cy="0"/>
        </a:xfrm>
      </p:grpSpPr>
      <p:sp>
        <p:nvSpPr>
          <p:cNvPr id="208" name="Google Shape;208;p32"/>
          <p:cNvSpPr txBox="1"/>
          <p:nvPr>
            <p:ph type="title"/>
          </p:nvPr>
        </p:nvSpPr>
        <p:spPr>
          <a:xfrm>
            <a:off x="468312" y="-26987"/>
            <a:ext cx="8229600" cy="1143000"/>
          </a:xfrm>
          <a:prstGeom prst="rect">
            <a:avLst/>
          </a:prstGeom>
          <a:noFill/>
          <a:ln>
            <a:noFill/>
          </a:ln>
          <a:effectLst>
            <a:outerShdw blurRad="63500" dir="2700000" dist="53881">
              <a:srgbClr val="FF0066"/>
            </a:outerShdw>
          </a:effectLst>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FFFF66"/>
              </a:buClr>
              <a:buSzPts val="4400"/>
              <a:buFont typeface="Arial"/>
              <a:buNone/>
            </a:pPr>
            <a:r>
              <a:rPr b="0" i="0" lang="iw-IL" sz="4400" u="none">
                <a:solidFill>
                  <a:srgbClr val="FFFF66"/>
                </a:solidFill>
                <a:latin typeface="Arial"/>
                <a:ea typeface="Arial"/>
                <a:cs typeface="Arial"/>
                <a:sym typeface="Arial"/>
              </a:rPr>
              <a:t>מה מיוחד כל כך בספר הזוהר</a:t>
            </a:r>
            <a:endParaRPr/>
          </a:p>
        </p:txBody>
      </p:sp>
      <p:sp>
        <p:nvSpPr>
          <p:cNvPr id="209" name="Google Shape;209;p32"/>
          <p:cNvSpPr txBox="1"/>
          <p:nvPr>
            <p:ph idx="1" type="body"/>
          </p:nvPr>
        </p:nvSpPr>
        <p:spPr>
          <a:xfrm>
            <a:off x="250825" y="1063625"/>
            <a:ext cx="8893175"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chemeClr val="lt1"/>
              </a:buClr>
              <a:buSzPts val="4000"/>
              <a:buFont typeface="Arial"/>
              <a:buNone/>
            </a:pPr>
            <a:r>
              <a:rPr b="1" i="0" lang="iw-IL" sz="4000" u="none">
                <a:solidFill>
                  <a:schemeClr val="lt1"/>
                </a:solidFill>
                <a:latin typeface="Arial"/>
                <a:ea typeface="Arial"/>
                <a:cs typeface="Arial"/>
                <a:sym typeface="Arial"/>
              </a:rPr>
              <a:t>   </a:t>
            </a:r>
            <a:r>
              <a:rPr b="1" i="0" lang="iw-IL" sz="4000" u="none">
                <a:solidFill>
                  <a:srgbClr val="FFFF66"/>
                </a:solidFill>
                <a:latin typeface="Arial"/>
                <a:ea typeface="Arial"/>
                <a:cs typeface="Arial"/>
                <a:sym typeface="Arial"/>
              </a:rPr>
              <a:t>ספר הזוהר</a:t>
            </a:r>
            <a:r>
              <a:rPr b="1" i="0" lang="iw-IL" sz="4000" u="none">
                <a:solidFill>
                  <a:schemeClr val="lt1"/>
                </a:solidFill>
                <a:latin typeface="Arial"/>
                <a:ea typeface="Arial"/>
                <a:cs typeface="Arial"/>
                <a:sym typeface="Arial"/>
              </a:rPr>
              <a:t> הוא ספר הסודות הענק של עם ישראל, כל רזי עולם מבריאת העולם, טמונים בספר </a:t>
            </a:r>
            <a:r>
              <a:rPr b="1" i="0" lang="iw-IL" sz="4000" u="none">
                <a:solidFill>
                  <a:srgbClr val="FFFF66"/>
                </a:solidFill>
                <a:latin typeface="Arial"/>
                <a:ea typeface="Arial"/>
                <a:cs typeface="Arial"/>
                <a:sym typeface="Arial"/>
              </a:rPr>
              <a:t>הזוהר הקדוש</a:t>
            </a:r>
            <a:r>
              <a:rPr b="1" i="0" lang="iw-IL" sz="4000" u="none">
                <a:solidFill>
                  <a:schemeClr val="lt1"/>
                </a:solidFill>
                <a:latin typeface="Arial"/>
                <a:ea typeface="Arial"/>
                <a:cs typeface="Arial"/>
                <a:sym typeface="Arial"/>
              </a:rPr>
              <a:t>. מי שקורא בספר הזה קריאה רגילה, לא יבין כלום, כי הכול כתוב בצופן מיוחד אשר רק המקובלים מבינים, והלומדים </a:t>
            </a:r>
            <a:r>
              <a:rPr b="1" i="0" lang="iw-IL" sz="4000" u="none">
                <a:solidFill>
                  <a:srgbClr val="FFFF66"/>
                </a:solidFill>
                <a:latin typeface="Arial"/>
                <a:ea typeface="Arial"/>
                <a:cs typeface="Arial"/>
                <a:sym typeface="Arial"/>
              </a:rPr>
              <a:t>בזוהר</a:t>
            </a:r>
            <a:r>
              <a:rPr b="1" i="0" lang="iw-IL" sz="4000" u="none">
                <a:solidFill>
                  <a:schemeClr val="lt1"/>
                </a:solidFill>
                <a:latin typeface="Arial"/>
                <a:ea typeface="Arial"/>
                <a:cs typeface="Arial"/>
                <a:sym typeface="Arial"/>
              </a:rPr>
              <a:t> מורשים ללמוד רק בתנאי שיטבלו במקווה טהרה, וזמן הלימוד הוא משעת חצות הלילה עד אור הבוקר.</a:t>
            </a:r>
            <a:endParaRPr/>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8200"/>
            </a:gs>
            <a:gs pos="10000">
              <a:srgbClr val="FF0000"/>
            </a:gs>
            <a:gs pos="35000">
              <a:srgbClr val="BA0066"/>
            </a:gs>
            <a:gs pos="69999">
              <a:srgbClr val="66008F"/>
            </a:gs>
            <a:gs pos="100000">
              <a:srgbClr val="000082"/>
            </a:gs>
          </a:gsLst>
          <a:lin ang="5400000" scaled="0"/>
        </a:gradFill>
      </p:bgPr>
    </p:bg>
    <p:spTree>
      <p:nvGrpSpPr>
        <p:cNvPr id="213" name="Shape 213"/>
        <p:cNvGrpSpPr/>
        <p:nvPr/>
      </p:nvGrpSpPr>
      <p:grpSpPr>
        <a:xfrm>
          <a:off x="0" y="0"/>
          <a:ext cx="0" cy="0"/>
          <a:chOff x="0" y="0"/>
          <a:chExt cx="0" cy="0"/>
        </a:xfrm>
      </p:grpSpPr>
      <p:sp>
        <p:nvSpPr>
          <p:cNvPr id="214" name="Google Shape;214;p33"/>
          <p:cNvSpPr txBox="1"/>
          <p:nvPr>
            <p:ph type="title"/>
          </p:nvPr>
        </p:nvSpPr>
        <p:spPr>
          <a:xfrm>
            <a:off x="179387" y="-171450"/>
            <a:ext cx="8686800" cy="1116012"/>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66FF33"/>
              </a:buClr>
              <a:buSzPts val="4000"/>
              <a:buFont typeface="Arial"/>
              <a:buNone/>
            </a:pPr>
            <a:r>
              <a:rPr b="0" i="0" lang="iw-IL" sz="4000" u="none">
                <a:solidFill>
                  <a:srgbClr val="66FF33"/>
                </a:solidFill>
                <a:latin typeface="Arial"/>
                <a:ea typeface="Arial"/>
                <a:cs typeface="Arial"/>
                <a:sym typeface="Arial"/>
              </a:rPr>
              <a:t>מהיכן ידע רבי שמעון את הסודות</a:t>
            </a:r>
            <a:endParaRPr/>
          </a:p>
        </p:txBody>
      </p:sp>
      <p:sp>
        <p:nvSpPr>
          <p:cNvPr id="215" name="Google Shape;215;p33"/>
          <p:cNvSpPr txBox="1"/>
          <p:nvPr>
            <p:ph idx="1" type="body"/>
          </p:nvPr>
        </p:nvSpPr>
        <p:spPr>
          <a:xfrm>
            <a:off x="323850" y="693737"/>
            <a:ext cx="8820150"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rgbClr val="FFFF66"/>
              </a:buClr>
              <a:buSzPts val="3600"/>
              <a:buFont typeface="Arial"/>
              <a:buNone/>
            </a:pPr>
            <a:r>
              <a:rPr b="1" i="0" lang="iw-IL" sz="3600" u="none">
                <a:solidFill>
                  <a:srgbClr val="FFFF66"/>
                </a:solidFill>
                <a:latin typeface="Arial"/>
                <a:ea typeface="Arial"/>
                <a:cs typeface="Arial"/>
                <a:sym typeface="Arial"/>
              </a:rPr>
              <a:t>   באותו זמן ששלטו בארץ הרומאים, הם גזרו על ישראל שלא ללמוד תורה, ואיימו על מי שילמד תורה שסופו להיהרג. רבי שמעון לא פחד מהם ולמד עם בנו רבי אלעזר, הדבר התגלה למלכות והם הכריזו עליו, כמבוקש </a:t>
            </a:r>
            <a:r>
              <a:rPr b="1" i="0" lang="iw-IL" sz="4000" u="none">
                <a:solidFill>
                  <a:srgbClr val="66FF33"/>
                </a:solidFill>
                <a:latin typeface="Arial"/>
                <a:ea typeface="Arial"/>
                <a:cs typeface="Arial"/>
                <a:sym typeface="Arial"/>
              </a:rPr>
              <a:t>חי או מת</a:t>
            </a:r>
            <a:r>
              <a:rPr b="1" i="0" lang="iw-IL" sz="3600" u="none">
                <a:solidFill>
                  <a:srgbClr val="FFFF66"/>
                </a:solidFill>
                <a:latin typeface="Arial"/>
                <a:ea typeface="Arial"/>
                <a:cs typeface="Arial"/>
                <a:sym typeface="Arial"/>
              </a:rPr>
              <a:t> ומי שיתפוס יקבל פרס בסכום גדול. לכן רבי שמעון נאלץ לברוח ולחיות במערות, ובמערה האחרונה שהתחבאו, התגלו אליהם אליהו הנביא ומשה רבנו ועוד צדיקים שירדו מגן עדן ולמדו אותם את כל הסודות. </a:t>
            </a:r>
            <a:r>
              <a:rPr b="1" i="0" lang="iw-IL" sz="2800" u="none">
                <a:solidFill>
                  <a:srgbClr val="66FF33"/>
                </a:solidFill>
                <a:latin typeface="Arial"/>
                <a:ea typeface="Arial"/>
                <a:cs typeface="Arial"/>
                <a:sym typeface="Arial"/>
              </a:rPr>
              <a:t>ואף אדם לא ידע את מקום המערה</a:t>
            </a:r>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00000"/>
            </a:gs>
            <a:gs pos="39999">
              <a:srgbClr val="0A128C"/>
            </a:gs>
            <a:gs pos="69999">
              <a:srgbClr val="181CC7"/>
            </a:gs>
            <a:gs pos="88000">
              <a:srgbClr val="7005D4"/>
            </a:gs>
            <a:gs pos="100000">
              <a:srgbClr val="8C3D91"/>
            </a:gs>
          </a:gsLst>
          <a:lin ang="5400000" scaled="0"/>
        </a:gradFill>
      </p:bgPr>
    </p:bg>
    <p:spTree>
      <p:nvGrpSpPr>
        <p:cNvPr id="219" name="Shape 219"/>
        <p:cNvGrpSpPr/>
        <p:nvPr/>
      </p:nvGrpSpPr>
      <p:grpSpPr>
        <a:xfrm>
          <a:off x="0" y="0"/>
          <a:ext cx="0" cy="0"/>
          <a:chOff x="0" y="0"/>
          <a:chExt cx="0" cy="0"/>
        </a:xfrm>
      </p:grpSpPr>
      <p:sp>
        <p:nvSpPr>
          <p:cNvPr id="220" name="Google Shape;220;p34"/>
          <p:cNvSpPr txBox="1"/>
          <p:nvPr>
            <p:ph type="title"/>
          </p:nvPr>
        </p:nvSpPr>
        <p:spPr>
          <a:xfrm>
            <a:off x="457200" y="115887"/>
            <a:ext cx="8229600" cy="1143000"/>
          </a:xfrm>
          <a:prstGeom prst="rect">
            <a:avLst/>
          </a:prstGeom>
          <a:noFill/>
          <a:ln>
            <a:noFill/>
          </a:ln>
        </p:spPr>
        <p:txBody>
          <a:bodyPr anchorCtr="0" anchor="ctr" bIns="45700" lIns="91425" spcFirstLastPara="1" rIns="91425" wrap="square" tIns="45700">
            <a:noAutofit/>
          </a:bodyPr>
          <a:lstStyle/>
          <a:p>
            <a:pPr indent="0" lvl="0" marL="0" rtl="1" algn="ctr">
              <a:lnSpc>
                <a:spcPct val="100000"/>
              </a:lnSpc>
              <a:spcBef>
                <a:spcPts val="0"/>
              </a:spcBef>
              <a:spcAft>
                <a:spcPts val="0"/>
              </a:spcAft>
              <a:buClr>
                <a:srgbClr val="FFFF66"/>
              </a:buClr>
              <a:buSzPts val="4400"/>
              <a:buFont typeface="Arial"/>
              <a:buNone/>
            </a:pPr>
            <a:r>
              <a:rPr b="0" i="0" lang="iw-IL" sz="4400" u="none">
                <a:solidFill>
                  <a:srgbClr val="FFFF66"/>
                </a:solidFill>
                <a:latin typeface="Arial"/>
                <a:ea typeface="Arial"/>
                <a:cs typeface="Arial"/>
                <a:sym typeface="Arial"/>
              </a:rPr>
              <a:t>היכן התחבאו רבי שמעון ובנו</a:t>
            </a:r>
            <a:endParaRPr/>
          </a:p>
        </p:txBody>
      </p:sp>
      <p:sp>
        <p:nvSpPr>
          <p:cNvPr id="221" name="Google Shape;221;p34"/>
          <p:cNvSpPr txBox="1"/>
          <p:nvPr>
            <p:ph idx="1" type="body"/>
          </p:nvPr>
        </p:nvSpPr>
        <p:spPr>
          <a:xfrm>
            <a:off x="323850" y="1196975"/>
            <a:ext cx="8820150" cy="4525962"/>
          </a:xfrm>
          <a:prstGeom prst="rect">
            <a:avLst/>
          </a:prstGeom>
          <a:noFill/>
          <a:ln>
            <a:noFill/>
          </a:ln>
        </p:spPr>
        <p:txBody>
          <a:bodyPr anchorCtr="0" anchor="t" bIns="45700" lIns="91425" spcFirstLastPara="1" rIns="91425" wrap="square" tIns="45700">
            <a:noAutofit/>
          </a:bodyPr>
          <a:lstStyle/>
          <a:p>
            <a:pPr indent="-342900" lvl="0" marL="342900" rtl="1" algn="just">
              <a:lnSpc>
                <a:spcPct val="100000"/>
              </a:lnSpc>
              <a:spcBef>
                <a:spcPts val="0"/>
              </a:spcBef>
              <a:spcAft>
                <a:spcPts val="0"/>
              </a:spcAft>
              <a:buClr>
                <a:srgbClr val="66FF33"/>
              </a:buClr>
              <a:buSzPts val="3600"/>
              <a:buFont typeface="Arial"/>
              <a:buNone/>
            </a:pPr>
            <a:r>
              <a:rPr b="1" i="0" lang="iw-IL" sz="3600" u="none">
                <a:solidFill>
                  <a:srgbClr val="66FF33"/>
                </a:solidFill>
                <a:latin typeface="Arial"/>
                <a:ea typeface="Arial"/>
                <a:cs typeface="Arial"/>
                <a:sym typeface="Arial"/>
              </a:rPr>
              <a:t>   רבי שמעון ובנו רבי אלעזר ברחו ממערה למערה עד שהגיעו למערה אשר בפקיעין בגליל העליון, באותו זמן המקום לא היה מיושב ולא היה מה לאכול ולשתות, נעשה להם נס ונברא בפתח המערה עץ חרוב, ומעיין מים נבקע מתוך המערה, </a:t>
            </a:r>
            <a:r>
              <a:rPr b="1" i="0" lang="iw-IL" sz="3200" u="none">
                <a:solidFill>
                  <a:srgbClr val="FFFF66"/>
                </a:solidFill>
                <a:latin typeface="Arial"/>
                <a:ea typeface="Arial"/>
                <a:cs typeface="Arial"/>
                <a:sym typeface="Arial"/>
              </a:rPr>
              <a:t>(</a:t>
            </a:r>
            <a:r>
              <a:rPr b="1" i="0" lang="iw-IL" sz="2800" u="none">
                <a:solidFill>
                  <a:srgbClr val="FFFF66"/>
                </a:solidFill>
                <a:latin typeface="Arial"/>
                <a:ea typeface="Arial"/>
                <a:cs typeface="Arial"/>
                <a:sym typeface="Arial"/>
              </a:rPr>
              <a:t>בפקיעין היום מתגוררים תושבים דרוזים, אבל בעבר הכפר היה מיושב על ידי יהודים</a:t>
            </a:r>
            <a:r>
              <a:rPr b="1" i="0" lang="iw-IL" sz="3200" u="none">
                <a:solidFill>
                  <a:srgbClr val="FFFF66"/>
                </a:solidFill>
                <a:latin typeface="Arial"/>
                <a:ea typeface="Arial"/>
                <a:cs typeface="Arial"/>
                <a:sym typeface="Arial"/>
              </a:rPr>
              <a:t>)</a:t>
            </a:r>
            <a:r>
              <a:rPr b="1" i="0" lang="iw-IL" sz="3600" u="none">
                <a:solidFill>
                  <a:srgbClr val="66FF33"/>
                </a:solidFill>
                <a:latin typeface="Arial"/>
                <a:ea typeface="Arial"/>
                <a:cs typeface="Arial"/>
                <a:sym typeface="Arial"/>
              </a:rPr>
              <a:t> מי שמבקר במקום רואה עץ חרובים בן הרבה שנים </a:t>
            </a:r>
            <a:r>
              <a:rPr b="1" i="0" lang="iw-IL" sz="3200" u="none">
                <a:solidFill>
                  <a:srgbClr val="FFFF66"/>
                </a:solidFill>
                <a:latin typeface="Arial"/>
                <a:ea typeface="Arial"/>
                <a:cs typeface="Arial"/>
                <a:sym typeface="Arial"/>
              </a:rPr>
              <a:t>(</a:t>
            </a:r>
            <a:r>
              <a:rPr b="1" i="0" lang="iw-IL" sz="2800" u="none">
                <a:solidFill>
                  <a:srgbClr val="FFFF66"/>
                </a:solidFill>
                <a:latin typeface="Arial"/>
                <a:ea typeface="Arial"/>
                <a:cs typeface="Arial"/>
                <a:sym typeface="Arial"/>
              </a:rPr>
              <a:t>ומסופר שזה אותו העץ שנברא מאז</a:t>
            </a:r>
            <a:r>
              <a:rPr b="1" i="0" lang="iw-IL" sz="3600" u="none">
                <a:solidFill>
                  <a:srgbClr val="FFFF66"/>
                </a:solidFill>
                <a:latin typeface="Arial"/>
                <a:ea typeface="Arial"/>
                <a:cs typeface="Arial"/>
                <a:sym typeface="Arial"/>
              </a:rPr>
              <a:t>)</a:t>
            </a:r>
            <a:r>
              <a:rPr b="1" i="0" lang="iw-IL" sz="3600" u="none">
                <a:solidFill>
                  <a:srgbClr val="66FF33"/>
                </a:solidFill>
                <a:latin typeface="Arial"/>
                <a:ea typeface="Arial"/>
                <a:cs typeface="Arial"/>
                <a:sym typeface="Arial"/>
              </a:rPr>
              <a:t> ונחל יורד עד למרגלות הכפר ושם יש מעיין</a:t>
            </a:r>
            <a:endParaRPr/>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pic>
        <p:nvPicPr>
          <p:cNvPr descr="מערת רבי שמעון בפקיעין" id="226" name="Google Shape;226;p35"/>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27" name="Google Shape;227;p35"/>
          <p:cNvSpPr txBox="1"/>
          <p:nvPr/>
        </p:nvSpPr>
        <p:spPr>
          <a:xfrm>
            <a:off x="-107950" y="6057900"/>
            <a:ext cx="9396413" cy="528638"/>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פתח המערה ועץ חרוב</a:t>
            </a:r>
            <a:endParaRPr b="1" i="0" sz="2800" u="none" cap="none" strike="noStrike">
              <a:solidFill>
                <a:srgbClr val="FFFF66"/>
              </a:solidFill>
              <a:latin typeface="Arial"/>
              <a:ea typeface="Arial"/>
              <a:cs typeface="Arial"/>
              <a:sym typeface="Arial"/>
            </a:endParaRP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descr="Pekiin_the_cave_of_bar_jochai_" id="232" name="Google Shape;232;p36"/>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33" name="Google Shape;233;p36"/>
          <p:cNvSpPr txBox="1"/>
          <p:nvPr/>
        </p:nvSpPr>
        <p:spPr>
          <a:xfrm>
            <a:off x="-107950" y="6057900"/>
            <a:ext cx="9396413" cy="528638"/>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פתח המערה מבפנים</a:t>
            </a:r>
            <a:endParaRPr b="1" i="0" sz="2800" u="none" cap="none" strike="noStrike">
              <a:solidFill>
                <a:srgbClr val="FFFF66"/>
              </a:solidFill>
              <a:latin typeface="Arial"/>
              <a:ea typeface="Arial"/>
              <a:cs typeface="Arial"/>
              <a:sym typeface="Arial"/>
            </a:endParaRPr>
          </a:p>
        </p:txBody>
      </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7" name="Shape 237"/>
        <p:cNvGrpSpPr/>
        <p:nvPr/>
      </p:nvGrpSpPr>
      <p:grpSpPr>
        <a:xfrm>
          <a:off x="0" y="0"/>
          <a:ext cx="0" cy="0"/>
          <a:chOff x="0" y="0"/>
          <a:chExt cx="0" cy="0"/>
        </a:xfrm>
      </p:grpSpPr>
      <p:pic>
        <p:nvPicPr>
          <p:cNvPr descr="מערת רשבי" id="238" name="Google Shape;238;p37"/>
          <p:cNvPicPr preferRelativeResize="0"/>
          <p:nvPr/>
        </p:nvPicPr>
        <p:blipFill rotWithShape="1">
          <a:blip r:embed="rId3">
            <a:alphaModFix/>
          </a:blip>
          <a:srcRect b="0" l="0" r="0" t="0"/>
          <a:stretch/>
        </p:blipFill>
        <p:spPr>
          <a:xfrm>
            <a:off x="179387" y="115887"/>
            <a:ext cx="4321175" cy="5976937"/>
          </a:xfrm>
          <a:prstGeom prst="rect">
            <a:avLst/>
          </a:prstGeom>
          <a:noFill/>
          <a:ln cap="flat" cmpd="sng" w="9525">
            <a:solidFill>
              <a:schemeClr val="lt1"/>
            </a:solidFill>
            <a:prstDash val="solid"/>
            <a:miter lim="800000"/>
            <a:headEnd len="sm" w="sm" type="none"/>
            <a:tailEnd len="sm" w="sm" type="none"/>
          </a:ln>
        </p:spPr>
      </p:pic>
      <p:pic>
        <p:nvPicPr>
          <p:cNvPr id="239" name="Google Shape;239;p37"/>
          <p:cNvPicPr preferRelativeResize="0"/>
          <p:nvPr/>
        </p:nvPicPr>
        <p:blipFill rotWithShape="1">
          <a:blip r:embed="rId4">
            <a:alphaModFix/>
          </a:blip>
          <a:srcRect b="0" l="0" r="0" t="0"/>
          <a:stretch/>
        </p:blipFill>
        <p:spPr>
          <a:xfrm>
            <a:off x="4716462" y="115887"/>
            <a:ext cx="4248150" cy="5976937"/>
          </a:xfrm>
          <a:prstGeom prst="rect">
            <a:avLst/>
          </a:prstGeom>
          <a:noFill/>
          <a:ln cap="flat" cmpd="sng" w="9525">
            <a:solidFill>
              <a:schemeClr val="lt1"/>
            </a:solidFill>
            <a:prstDash val="solid"/>
            <a:miter lim="800000"/>
            <a:headEnd len="sm" w="sm" type="none"/>
            <a:tailEnd len="sm" w="sm" type="none"/>
          </a:ln>
        </p:spPr>
      </p:pic>
      <p:sp>
        <p:nvSpPr>
          <p:cNvPr id="240" name="Google Shape;240;p37"/>
          <p:cNvSpPr txBox="1"/>
          <p:nvPr/>
        </p:nvSpPr>
        <p:spPr>
          <a:xfrm>
            <a:off x="4716463" y="6237288"/>
            <a:ext cx="4283075" cy="528637"/>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עץ החרוב העתיק</a:t>
            </a:r>
            <a:endParaRPr b="1" i="0" sz="2800" u="none" cap="none" strike="noStrike">
              <a:solidFill>
                <a:srgbClr val="FFFF66"/>
              </a:solidFill>
              <a:latin typeface="Arial"/>
              <a:ea typeface="Arial"/>
              <a:cs typeface="Arial"/>
              <a:sym typeface="Arial"/>
            </a:endParaRPr>
          </a:p>
        </p:txBody>
      </p:sp>
      <p:sp>
        <p:nvSpPr>
          <p:cNvPr id="241" name="Google Shape;241;p37"/>
          <p:cNvSpPr txBox="1"/>
          <p:nvPr/>
        </p:nvSpPr>
        <p:spPr>
          <a:xfrm>
            <a:off x="179388" y="6237288"/>
            <a:ext cx="4321175" cy="528637"/>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תמונה מלפני 100 שנה</a:t>
            </a:r>
            <a:endParaRPr b="1" i="0" sz="2800" u="none" cap="none" strike="noStrike">
              <a:solidFill>
                <a:srgbClr val="FFFF66"/>
              </a:solidFill>
              <a:latin typeface="Arial"/>
              <a:ea typeface="Arial"/>
              <a:cs typeface="Arial"/>
              <a:sym typeface="Arial"/>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5" name="Shape 245"/>
        <p:cNvGrpSpPr/>
        <p:nvPr/>
      </p:nvGrpSpPr>
      <p:grpSpPr>
        <a:xfrm>
          <a:off x="0" y="0"/>
          <a:ext cx="0" cy="0"/>
          <a:chOff x="0" y="0"/>
          <a:chExt cx="0" cy="0"/>
        </a:xfrm>
      </p:grpSpPr>
      <p:pic>
        <p:nvPicPr>
          <p:cNvPr descr="dance meron best" id="246" name="Google Shape;246;p38"/>
          <p:cNvPicPr preferRelativeResize="0"/>
          <p:nvPr/>
        </p:nvPicPr>
        <p:blipFill rotWithShape="1">
          <a:blip r:embed="rId3">
            <a:alphaModFix/>
          </a:blip>
          <a:srcRect b="0" l="0" r="0" t="0"/>
          <a:stretch/>
        </p:blipFill>
        <p:spPr>
          <a:xfrm>
            <a:off x="179387" y="115887"/>
            <a:ext cx="4284662" cy="5948362"/>
          </a:xfrm>
          <a:prstGeom prst="rect">
            <a:avLst/>
          </a:prstGeom>
          <a:noFill/>
          <a:ln cap="flat" cmpd="sng" w="9525">
            <a:solidFill>
              <a:schemeClr val="lt1"/>
            </a:solidFill>
            <a:prstDash val="solid"/>
            <a:miter lim="800000"/>
            <a:headEnd len="sm" w="sm" type="none"/>
            <a:tailEnd len="sm" w="sm" type="none"/>
          </a:ln>
        </p:spPr>
      </p:pic>
      <p:pic>
        <p:nvPicPr>
          <p:cNvPr descr="Hassid_Bottle_Fire" id="247" name="Google Shape;247;p38"/>
          <p:cNvPicPr preferRelativeResize="0"/>
          <p:nvPr/>
        </p:nvPicPr>
        <p:blipFill rotWithShape="1">
          <a:blip r:embed="rId4">
            <a:alphaModFix/>
          </a:blip>
          <a:srcRect b="0" l="0" r="0" t="0"/>
          <a:stretch/>
        </p:blipFill>
        <p:spPr>
          <a:xfrm>
            <a:off x="4722812" y="115887"/>
            <a:ext cx="4241800" cy="5921375"/>
          </a:xfrm>
          <a:prstGeom prst="rect">
            <a:avLst/>
          </a:prstGeom>
          <a:noFill/>
          <a:ln cap="flat" cmpd="sng" w="9525">
            <a:solidFill>
              <a:schemeClr val="lt1"/>
            </a:solidFill>
            <a:prstDash val="solid"/>
            <a:miter lim="800000"/>
            <a:headEnd len="sm" w="sm" type="none"/>
            <a:tailEnd len="sm" w="sm" type="none"/>
          </a:ln>
        </p:spPr>
      </p:pic>
      <p:sp>
        <p:nvSpPr>
          <p:cNvPr id="248" name="Google Shape;248;p38"/>
          <p:cNvSpPr txBox="1"/>
          <p:nvPr/>
        </p:nvSpPr>
        <p:spPr>
          <a:xfrm>
            <a:off x="4716463" y="6237288"/>
            <a:ext cx="4283075" cy="528637"/>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FFFF66"/>
              </a:buClr>
              <a:buSzPts val="2800"/>
              <a:buFont typeface="Arial"/>
              <a:buNone/>
            </a:pPr>
            <a:r>
              <a:rPr b="1" i="0" lang="iw-IL" sz="2800" u="none" cap="none" strike="noStrike">
                <a:solidFill>
                  <a:srgbClr val="FFFF66"/>
                </a:solidFill>
                <a:latin typeface="Arial"/>
                <a:ea typeface="Arial"/>
                <a:cs typeface="Arial"/>
                <a:sym typeface="Arial"/>
              </a:rPr>
              <a:t>  ההדלקה והתבוננות</a:t>
            </a:r>
            <a:endParaRPr b="1" i="0" sz="2800" u="none" cap="none" strike="noStrike">
              <a:solidFill>
                <a:srgbClr val="FFFF66"/>
              </a:solidFill>
              <a:latin typeface="Arial"/>
              <a:ea typeface="Arial"/>
              <a:cs typeface="Arial"/>
              <a:sym typeface="Arial"/>
            </a:endParaRPr>
          </a:p>
        </p:txBody>
      </p:sp>
      <p:sp>
        <p:nvSpPr>
          <p:cNvPr id="249" name="Google Shape;249;p38"/>
          <p:cNvSpPr txBox="1"/>
          <p:nvPr/>
        </p:nvSpPr>
        <p:spPr>
          <a:xfrm>
            <a:off x="179388" y="6237288"/>
            <a:ext cx="4321175" cy="528637"/>
          </a:xfrm>
          <a:prstGeom prst="rect">
            <a:avLst/>
          </a:prstGeom>
          <a:gradFill>
            <a:gsLst>
              <a:gs pos="0">
                <a:srgbClr val="000082"/>
              </a:gs>
              <a:gs pos="30000">
                <a:srgbClr val="66008F">
                  <a:alpha val="78039"/>
                </a:srgbClr>
              </a:gs>
              <a:gs pos="64999">
                <a:srgbClr val="BA0066">
                  <a:alpha val="52941"/>
                </a:srgbClr>
              </a:gs>
              <a:gs pos="89999">
                <a:srgbClr val="FF0000">
                  <a:alpha val="34901"/>
                </a:srgbClr>
              </a:gs>
              <a:gs pos="100000">
                <a:srgbClr val="FF8200">
                  <a:alpha val="27843"/>
                </a:srgbClr>
              </a:gs>
            </a:gsLst>
            <a:lin ang="5400000" scaled="0"/>
          </a:gra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66FF33"/>
              </a:buClr>
              <a:buSzPts val="2800"/>
              <a:buFont typeface="Arial"/>
              <a:buNone/>
            </a:pPr>
            <a:r>
              <a:rPr b="1" i="0" lang="iw-IL" sz="2800" u="none" cap="none" strike="noStrike">
                <a:solidFill>
                  <a:srgbClr val="66FF33"/>
                </a:solidFill>
                <a:latin typeface="Arial"/>
                <a:ea typeface="Arial"/>
                <a:cs typeface="Arial"/>
                <a:sym typeface="Arial"/>
              </a:rPr>
              <a:t> </a:t>
            </a:r>
            <a:r>
              <a:rPr b="1" i="0" lang="iw-IL" sz="2800" u="none" cap="none" strike="noStrike">
                <a:solidFill>
                  <a:srgbClr val="FFFF66"/>
                </a:solidFill>
                <a:latin typeface="Arial"/>
                <a:ea typeface="Arial"/>
                <a:cs typeface="Arial"/>
                <a:sym typeface="Arial"/>
              </a:rPr>
              <a:t>השמחה והריקודים</a:t>
            </a:r>
            <a:endParaRPr b="1" i="0" sz="2800" u="none" cap="none" strike="noStrike">
              <a:solidFill>
                <a:srgbClr val="FFFF66"/>
              </a:solidFill>
              <a:latin typeface="Arial"/>
              <a:ea typeface="Arial"/>
              <a:cs typeface="Arial"/>
              <a:sym typeface="Arial"/>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pic>
        <p:nvPicPr>
          <p:cNvPr descr="מדורה 02" id="254" name="Google Shape;254;p39"/>
          <p:cNvPicPr preferRelativeResize="0"/>
          <p:nvPr/>
        </p:nvPicPr>
        <p:blipFill rotWithShape="1">
          <a:blip r:embed="rId3">
            <a:alphaModFix/>
          </a:blip>
          <a:srcRect b="0" l="0" r="0" t="0"/>
          <a:stretch/>
        </p:blipFill>
        <p:spPr>
          <a:xfrm>
            <a:off x="0" y="0"/>
            <a:ext cx="9217025" cy="6913562"/>
          </a:xfrm>
          <a:prstGeom prst="rect">
            <a:avLst/>
          </a:prstGeom>
          <a:noFill/>
          <a:ln>
            <a:noFill/>
          </a:ln>
        </p:spPr>
      </p:pic>
      <p:sp>
        <p:nvSpPr>
          <p:cNvPr id="255" name="Google Shape;255;p39"/>
          <p:cNvSpPr/>
          <p:nvPr/>
        </p:nvSpPr>
        <p:spPr>
          <a:xfrm>
            <a:off x="-36513" y="2852738"/>
            <a:ext cx="9361488" cy="2881312"/>
          </a:xfrm>
          <a:prstGeom prst="rect">
            <a:avLst/>
          </a:prstGeom>
          <a:gradFill>
            <a:gsLst>
              <a:gs pos="0">
                <a:srgbClr val="000082">
                  <a:alpha val="16862"/>
                </a:srgbClr>
              </a:gs>
              <a:gs pos="30000">
                <a:srgbClr val="66008F">
                  <a:alpha val="31372"/>
                </a:srgbClr>
              </a:gs>
              <a:gs pos="64999">
                <a:srgbClr val="BA0066">
                  <a:alpha val="48627"/>
                </a:srgbClr>
              </a:gs>
              <a:gs pos="89999">
                <a:srgbClr val="FF0000">
                  <a:alpha val="60784"/>
                </a:srgbClr>
              </a:gs>
              <a:gs pos="100000">
                <a:srgbClr val="FF8200">
                  <a:alpha val="65882"/>
                </a:srgbClr>
              </a:gs>
            </a:gsLst>
            <a:lin ang="5400000" scaled="0"/>
          </a:gradFill>
          <a:ln>
            <a:noFill/>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chemeClr val="dk1"/>
              </a:buClr>
              <a:buSzPts val="2400"/>
              <a:buFont typeface="Arial"/>
              <a:buNone/>
            </a:pPr>
            <a:r>
              <a:t/>
            </a:r>
            <a:endParaRPr b="0" i="0" sz="2400" u="none" cap="none" strike="noStrike">
              <a:solidFill>
                <a:schemeClr val="dk1"/>
              </a:solidFill>
              <a:latin typeface="Arial"/>
              <a:ea typeface="Arial"/>
              <a:cs typeface="Arial"/>
              <a:sym typeface="Arial"/>
            </a:endParaRPr>
          </a:p>
        </p:txBody>
      </p:sp>
      <p:sp>
        <p:nvSpPr>
          <p:cNvPr id="256" name="Google Shape;256;p39"/>
          <p:cNvSpPr txBox="1"/>
          <p:nvPr/>
        </p:nvSpPr>
        <p:spPr>
          <a:xfrm>
            <a:off x="179387" y="3644900"/>
            <a:ext cx="8964612" cy="1143000"/>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FFFF"/>
              </a:buClr>
              <a:buSzPts val="4800"/>
              <a:buFont typeface="Arial"/>
              <a:buNone/>
            </a:pPr>
            <a:r>
              <a:rPr b="0" i="0" lang="iw-IL" sz="4800" u="none" cap="none" strike="noStrike">
                <a:solidFill>
                  <a:srgbClr val="00FFFF"/>
                </a:solidFill>
                <a:latin typeface="Arial"/>
                <a:ea typeface="Arial"/>
                <a:cs typeface="Arial"/>
                <a:sym typeface="Arial"/>
              </a:rPr>
              <a:t>כי עוד נמשכת השרשרת </a:t>
            </a:r>
            <a:br>
              <a:rPr b="0" i="0" lang="iw-IL" sz="6000" u="none" cap="none" strike="noStrike">
                <a:solidFill>
                  <a:srgbClr val="00FFFF"/>
                </a:solidFill>
                <a:latin typeface="Arial"/>
                <a:ea typeface="Arial"/>
                <a:cs typeface="Arial"/>
                <a:sym typeface="Arial"/>
              </a:rPr>
            </a:br>
            <a:r>
              <a:rPr b="1" i="0" lang="iw-IL" sz="3600" u="none" cap="none" strike="noStrike">
                <a:solidFill>
                  <a:srgbClr val="FFFFCC"/>
                </a:solidFill>
                <a:latin typeface="Arial"/>
                <a:ea typeface="Arial"/>
                <a:cs typeface="Arial"/>
                <a:sym typeface="Arial"/>
              </a:rPr>
              <a:t>אנא אל תהיה אתה זה שיפסיק את השרשרת לכן בבקשה שלח נא את המצגת הזו ל-לג' חברים </a:t>
            </a:r>
            <a:r>
              <a:rPr b="1" i="0" lang="iw-IL" sz="1400" u="none" cap="none" strike="noStrike">
                <a:solidFill>
                  <a:srgbClr val="FFFFCC"/>
                </a:solidFill>
                <a:latin typeface="Arial"/>
                <a:ea typeface="Arial"/>
                <a:cs typeface="Arial"/>
                <a:sym typeface="Arial"/>
              </a:rPr>
              <a:t>(33 חברים)</a:t>
            </a:r>
            <a:endParaRPr/>
          </a:p>
        </p:txBody>
      </p:sp>
      <p:sp>
        <p:nvSpPr>
          <p:cNvPr id="257" name="Google Shape;257;p39"/>
          <p:cNvSpPr txBox="1"/>
          <p:nvPr/>
        </p:nvSpPr>
        <p:spPr>
          <a:xfrm>
            <a:off x="107950" y="6092825"/>
            <a:ext cx="9036050" cy="576262"/>
          </a:xfrm>
          <a:prstGeom prst="rect">
            <a:avLst/>
          </a:prstGeom>
          <a:noFill/>
          <a:ln>
            <a:noFill/>
          </a:ln>
          <a:effectLst>
            <a:outerShdw blurRad="63500" dir="2700000" dist="71842">
              <a:schemeClr val="dk1"/>
            </a:outerShdw>
          </a:effectLst>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FFFF66"/>
              </a:buClr>
              <a:buSzPts val="2800"/>
              <a:buFont typeface="Arial"/>
              <a:buNone/>
            </a:pPr>
            <a:r>
              <a:rPr b="1" i="0" lang="iw-IL" sz="2800" u="none" cap="none" strike="noStrike">
                <a:solidFill>
                  <a:srgbClr val="FFFF66"/>
                </a:solidFill>
                <a:latin typeface="Arial"/>
                <a:ea typeface="Arial"/>
                <a:cs typeface="Arial"/>
                <a:sym typeface="Arial"/>
              </a:rPr>
              <a:t>המצגת נעשתה למען עם ישראל וללא מטרת רווח - תודה לכל תורמי התמונות והמוסיקה – זכות רשב"י תגן עליכם</a:t>
            </a:r>
            <a:endParaRPr/>
          </a:p>
        </p:txBody>
      </p:sp>
    </p:spTree>
  </p:cSld>
  <p:clrMapOvr>
    <a:masterClrMapping/>
  </p:clrMapOvr>
  <p:transition>
    <p:fade/>
  </p:transition>
</p:sld>
</file>

<file path=ppt/theme/theme1.xml><?xml version="1.0" encoding="utf-8"?>
<a:theme xmlns:a="http://schemas.openxmlformats.org/drawingml/2006/main" xmlns:r="http://schemas.openxmlformats.org/officeDocument/2006/relationships" name="עיצוב ברירת מחדל">
  <a:themeElements>
    <a:clrScheme name="עיצוב ברירת מחדל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