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6858000" cx="9144000"/>
  <p:notesSz cx="6858000" cy="9144000"/>
  <p:embeddedFontLst>
    <p:embeddedFont>
      <p:font typeface="Garamond"/>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Garamond-bold.fntdata"/><Relationship Id="rId14" Type="http://schemas.openxmlformats.org/officeDocument/2006/relationships/slide" Target="slides/slide9.xml"/><Relationship Id="rId36" Type="http://schemas.openxmlformats.org/officeDocument/2006/relationships/font" Target="fonts/Garamond-regular.fntdata"/><Relationship Id="rId17" Type="http://schemas.openxmlformats.org/officeDocument/2006/relationships/slide" Target="slides/slide12.xml"/><Relationship Id="rId39" Type="http://schemas.openxmlformats.org/officeDocument/2006/relationships/font" Target="fonts/Garamond-boldItalic.fntdata"/><Relationship Id="rId16" Type="http://schemas.openxmlformats.org/officeDocument/2006/relationships/slide" Target="slides/slide11.xml"/><Relationship Id="rId38" Type="http://schemas.openxmlformats.org/officeDocument/2006/relationships/font" Target="fonts/Garamon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 name="Shape 20"/>
        <p:cNvGrpSpPr/>
        <p:nvPr/>
      </p:nvGrpSpPr>
      <p:grpSpPr>
        <a:xfrm>
          <a:off x="0" y="0"/>
          <a:ext cx="0" cy="0"/>
          <a:chOff x="0" y="0"/>
          <a:chExt cx="0" cy="0"/>
        </a:xfrm>
      </p:grpSpPr>
      <p:sp>
        <p:nvSpPr>
          <p:cNvPr id="21" name="Google Shape;21;p2"/>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2" name="Google Shape;22;p2"/>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3" name="Google Shape;23;p2"/>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algn="r">
              <a:lnSpc>
                <a:spcPct val="100000"/>
              </a:lnSpc>
              <a:spcBef>
                <a:spcPts val="0"/>
              </a:spcBef>
              <a:spcAft>
                <a:spcPts val="0"/>
              </a:spcAft>
              <a:buNone/>
              <a:defRPr sz="1200"/>
            </a:lvl1pPr>
            <a:lvl2pPr indent="0" lvl="1" marL="0" algn="r">
              <a:lnSpc>
                <a:spcPct val="100000"/>
              </a:lnSpc>
              <a:spcBef>
                <a:spcPts val="0"/>
              </a:spcBef>
              <a:spcAft>
                <a:spcPts val="0"/>
              </a:spcAft>
              <a:buNone/>
              <a:defRPr sz="1200"/>
            </a:lvl2pPr>
            <a:lvl3pPr indent="0" lvl="2" marL="0" algn="r">
              <a:lnSpc>
                <a:spcPct val="100000"/>
              </a:lnSpc>
              <a:spcBef>
                <a:spcPts val="0"/>
              </a:spcBef>
              <a:spcAft>
                <a:spcPts val="0"/>
              </a:spcAft>
              <a:buNone/>
              <a:defRPr sz="1200"/>
            </a:lvl3pPr>
            <a:lvl4pPr indent="0" lvl="3" marL="0" algn="r">
              <a:lnSpc>
                <a:spcPct val="100000"/>
              </a:lnSpc>
              <a:spcBef>
                <a:spcPts val="0"/>
              </a:spcBef>
              <a:spcAft>
                <a:spcPts val="0"/>
              </a:spcAft>
              <a:buNone/>
              <a:defRPr sz="1200"/>
            </a:lvl4pPr>
            <a:lvl5pPr indent="0" lvl="4" marL="0" algn="r">
              <a:lnSpc>
                <a:spcPct val="100000"/>
              </a:lnSpc>
              <a:spcBef>
                <a:spcPts val="0"/>
              </a:spcBef>
              <a:spcAft>
                <a:spcPts val="0"/>
              </a:spcAft>
              <a:buNone/>
              <a:defRPr sz="1200"/>
            </a:lvl5pPr>
            <a:lvl6pPr indent="0" lvl="5" marL="0" algn="r">
              <a:lnSpc>
                <a:spcPct val="100000"/>
              </a:lnSpc>
              <a:spcBef>
                <a:spcPts val="0"/>
              </a:spcBef>
              <a:spcAft>
                <a:spcPts val="0"/>
              </a:spcAft>
              <a:buNone/>
              <a:defRPr sz="1200"/>
            </a:lvl6pPr>
            <a:lvl7pPr indent="0" lvl="6" marL="0" algn="r">
              <a:lnSpc>
                <a:spcPct val="100000"/>
              </a:lnSpc>
              <a:spcBef>
                <a:spcPts val="0"/>
              </a:spcBef>
              <a:spcAft>
                <a:spcPts val="0"/>
              </a:spcAft>
              <a:buNone/>
              <a:defRPr sz="1200"/>
            </a:lvl7pPr>
            <a:lvl8pPr indent="0" lvl="7" marL="0" algn="r">
              <a:lnSpc>
                <a:spcPct val="100000"/>
              </a:lnSpc>
              <a:spcBef>
                <a:spcPts val="0"/>
              </a:spcBef>
              <a:spcAft>
                <a:spcPts val="0"/>
              </a:spcAft>
              <a:buNone/>
              <a:defRPr sz="1200"/>
            </a:lvl8pPr>
            <a:lvl9pPr indent="0" lvl="8" marL="0" algn="r">
              <a:lnSpc>
                <a:spcPct val="100000"/>
              </a:lnSpc>
              <a:spcBef>
                <a:spcPts val="0"/>
              </a:spcBef>
              <a:spcAft>
                <a:spcPts val="0"/>
              </a:spcAft>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0" type="dt"/>
          </p:nvPr>
        </p:nvSpPr>
        <p:spPr>
          <a:xfrm>
            <a:off x="457200" y="6251575"/>
            <a:ext cx="2133600" cy="4762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 name="Google Shape;7;p1"/>
          <p:cNvSpPr txBox="1"/>
          <p:nvPr>
            <p:ph idx="12" type="sldNum"/>
          </p:nvPr>
        </p:nvSpPr>
        <p:spPr>
          <a:xfrm>
            <a:off x="6553200" y="6248400"/>
            <a:ext cx="2133600" cy="47625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grpSp>
        <p:nvGrpSpPr>
          <p:cNvPr id="8" name="Google Shape;8;p1"/>
          <p:cNvGrpSpPr/>
          <p:nvPr/>
        </p:nvGrpSpPr>
        <p:grpSpPr>
          <a:xfrm>
            <a:off x="0" y="0"/>
            <a:ext cx="9140825" cy="6850062"/>
            <a:chOff x="0" y="0"/>
            <a:chExt cx="5758" cy="4315"/>
          </a:xfrm>
        </p:grpSpPr>
        <p:grpSp>
          <p:nvGrpSpPr>
            <p:cNvPr id="9" name="Google Shape;9;p1"/>
            <p:cNvGrpSpPr/>
            <p:nvPr/>
          </p:nvGrpSpPr>
          <p:grpSpPr>
            <a:xfrm>
              <a:off x="1728" y="2230"/>
              <a:ext cx="4027" cy="2085"/>
              <a:chOff x="1728" y="2230"/>
              <a:chExt cx="4027" cy="2085"/>
            </a:xfrm>
          </p:grpSpPr>
          <p:sp>
            <p:nvSpPr>
              <p:cNvPr id="10" name="Google Shape;10;p1"/>
              <p:cNvSpPr/>
              <p:nvPr/>
            </p:nvSpPr>
            <p:spPr>
              <a:xfrm>
                <a:off x="1728" y="2644"/>
                <a:ext cx="2882" cy="1671"/>
              </a:xfrm>
              <a:custGeom>
                <a:rect b="b" l="l" r="r" t="t"/>
                <a:pathLst>
                  <a:path extrusionOk="0" h="1671" w="2882">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a:gsLst>
                  <a:gs pos="0">
                    <a:srgbClr val="F46100"/>
                  </a:gs>
                  <a:gs pos="100000">
                    <a:schemeClr val="lt1"/>
                  </a:gs>
                </a:gsLst>
                <a:lin ang="10800000" scaled="0"/>
              </a:gra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 name="Google Shape;11;p1"/>
              <p:cNvSpPr/>
              <p:nvPr/>
            </p:nvSpPr>
            <p:spPr>
              <a:xfrm>
                <a:off x="4170" y="2671"/>
                <a:ext cx="1259" cy="811"/>
              </a:xfrm>
              <a:custGeom>
                <a:rect b="b" l="l" r="r" t="t"/>
                <a:pathLst>
                  <a:path extrusionOk="0" h="811" w="1259">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a:gsLst>
                  <a:gs pos="0">
                    <a:srgbClr val="F46100"/>
                  </a:gs>
                  <a:gs pos="100000">
                    <a:schemeClr val="lt1"/>
                  </a:gs>
                </a:gsLst>
                <a:lin ang="13500000" scaled="0"/>
              </a:gra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 name="Google Shape;12;p1"/>
              <p:cNvSpPr/>
              <p:nvPr/>
            </p:nvSpPr>
            <p:spPr>
              <a:xfrm>
                <a:off x="2900" y="3346"/>
                <a:ext cx="2849" cy="969"/>
              </a:xfrm>
              <a:custGeom>
                <a:rect b="b" l="l" r="r" t="t"/>
                <a:pathLst>
                  <a:path extrusionOk="0" h="969" w="284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a:gsLst>
                  <a:gs pos="0">
                    <a:srgbClr val="E85D00"/>
                  </a:gs>
                  <a:gs pos="100000">
                    <a:schemeClr val="lt1"/>
                  </a:gs>
                </a:gsLst>
                <a:lin ang="5400000" scaled="0"/>
              </a:gra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 name="Google Shape;13;p1"/>
              <p:cNvSpPr/>
              <p:nvPr/>
            </p:nvSpPr>
            <p:spPr>
              <a:xfrm>
                <a:off x="2748" y="2230"/>
                <a:ext cx="3007" cy="2085"/>
              </a:xfrm>
              <a:custGeom>
                <a:rect b="b" l="l" r="r" t="t"/>
                <a:pathLst>
                  <a:path extrusionOk="0" h="2085" w="3007">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lt1"/>
              </a:soli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4" name="Google Shape;14;p1"/>
              <p:cNvSpPr/>
              <p:nvPr/>
            </p:nvSpPr>
            <p:spPr>
              <a:xfrm>
                <a:off x="4501" y="2317"/>
                <a:ext cx="1248" cy="539"/>
              </a:xfrm>
              <a:custGeom>
                <a:rect b="b" l="l" r="r" t="t"/>
                <a:pathLst>
                  <a:path extrusionOk="0" h="539" w="1248">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a:gsLst>
                  <a:gs pos="0">
                    <a:schemeClr val="lt1"/>
                  </a:gs>
                  <a:gs pos="100000">
                    <a:srgbClr val="F06000"/>
                  </a:gs>
                </a:gsLst>
                <a:lin ang="13500000" scaled="0"/>
              </a:gra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5" name="Google Shape;15;p1"/>
            <p:cNvSpPr/>
            <p:nvPr/>
          </p:nvSpPr>
          <p:spPr>
            <a:xfrm>
              <a:off x="3322" y="1341"/>
              <a:ext cx="1825" cy="1537"/>
            </a:xfrm>
            <a:custGeom>
              <a:rect b="b" l="l" r="r" t="t"/>
              <a:pathLst>
                <a:path extrusionOk="0" h="1469" w="2296">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a:gsLst>
                <a:gs pos="0">
                  <a:schemeClr val="lt1"/>
                </a:gs>
                <a:gs pos="100000">
                  <a:srgbClr val="EC5E00"/>
                </a:gs>
              </a:gsLst>
              <a:lin ang="13500000" scaled="0"/>
            </a:gra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 name="Google Shape;16;p1"/>
            <p:cNvSpPr/>
            <p:nvPr/>
          </p:nvSpPr>
          <p:spPr>
            <a:xfrm>
              <a:off x="0" y="0"/>
              <a:ext cx="5758" cy="1776"/>
            </a:xfrm>
            <a:custGeom>
              <a:rect b="b" l="l" r="r" t="t"/>
              <a:pathLst>
                <a:path extrusionOk="0" h="1906" w="5740">
                  <a:moveTo>
                    <a:pt x="0" y="0"/>
                  </a:moveTo>
                  <a:lnTo>
                    <a:pt x="0" y="1906"/>
                  </a:lnTo>
                  <a:lnTo>
                    <a:pt x="5740" y="1906"/>
                  </a:lnTo>
                  <a:lnTo>
                    <a:pt x="5740" y="0"/>
                  </a:lnTo>
                  <a:lnTo>
                    <a:pt x="0" y="0"/>
                  </a:lnTo>
                  <a:lnTo>
                    <a:pt x="0" y="0"/>
                  </a:lnTo>
                  <a:close/>
                </a:path>
              </a:pathLst>
            </a:custGeom>
            <a:gradFill>
              <a:gsLst>
                <a:gs pos="0">
                  <a:schemeClr val="lt2"/>
                </a:gs>
                <a:gs pos="100000">
                  <a:schemeClr val="lt1"/>
                </a:gs>
              </a:gsLst>
              <a:lin ang="5400000" scaled="0"/>
            </a:gra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7" name="Google Shape;17;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SzPts val="1400"/>
              <a:buNone/>
              <a:defRPr b="1" i="0" sz="4400" u="none" cap="none" strike="noStrike">
                <a:solidFill>
                  <a:schemeClr val="dk2"/>
                </a:solidFill>
                <a:latin typeface="Garamond"/>
                <a:ea typeface="Garamond"/>
                <a:cs typeface="Garamond"/>
                <a:sym typeface="Garamond"/>
              </a:defRPr>
            </a:lvl1pPr>
            <a:lvl2pPr lvl="1" marR="0" rtl="1" algn="ctr">
              <a:lnSpc>
                <a:spcPct val="100000"/>
              </a:lnSpc>
              <a:spcBef>
                <a:spcPts val="0"/>
              </a:spcBef>
              <a:spcAft>
                <a:spcPts val="0"/>
              </a:spcAft>
              <a:buSzPts val="1400"/>
              <a:buNone/>
              <a:defRPr b="1" i="0" sz="4400" u="none" cap="none" strike="noStrike">
                <a:solidFill>
                  <a:schemeClr val="dk2"/>
                </a:solidFill>
                <a:latin typeface="Garamond"/>
                <a:ea typeface="Garamond"/>
                <a:cs typeface="Garamond"/>
                <a:sym typeface="Garamond"/>
              </a:defRPr>
            </a:lvl2pPr>
            <a:lvl3pPr lvl="2" marR="0" rtl="1" algn="ctr">
              <a:lnSpc>
                <a:spcPct val="100000"/>
              </a:lnSpc>
              <a:spcBef>
                <a:spcPts val="0"/>
              </a:spcBef>
              <a:spcAft>
                <a:spcPts val="0"/>
              </a:spcAft>
              <a:buSzPts val="1400"/>
              <a:buNone/>
              <a:defRPr b="1" i="0" sz="4400" u="none" cap="none" strike="noStrike">
                <a:solidFill>
                  <a:schemeClr val="dk2"/>
                </a:solidFill>
                <a:latin typeface="Garamond"/>
                <a:ea typeface="Garamond"/>
                <a:cs typeface="Garamond"/>
                <a:sym typeface="Garamond"/>
              </a:defRPr>
            </a:lvl3pPr>
            <a:lvl4pPr lvl="3" marR="0" rtl="1" algn="ctr">
              <a:lnSpc>
                <a:spcPct val="100000"/>
              </a:lnSpc>
              <a:spcBef>
                <a:spcPts val="0"/>
              </a:spcBef>
              <a:spcAft>
                <a:spcPts val="0"/>
              </a:spcAft>
              <a:buSzPts val="1400"/>
              <a:buNone/>
              <a:defRPr b="1" i="0" sz="4400" u="none" cap="none" strike="noStrike">
                <a:solidFill>
                  <a:schemeClr val="dk2"/>
                </a:solidFill>
                <a:latin typeface="Garamond"/>
                <a:ea typeface="Garamond"/>
                <a:cs typeface="Garamond"/>
                <a:sym typeface="Garamond"/>
              </a:defRPr>
            </a:lvl4pPr>
            <a:lvl5pPr lvl="4" marR="0" rtl="1" algn="ctr">
              <a:lnSpc>
                <a:spcPct val="100000"/>
              </a:lnSpc>
              <a:spcBef>
                <a:spcPts val="0"/>
              </a:spcBef>
              <a:spcAft>
                <a:spcPts val="0"/>
              </a:spcAft>
              <a:buSzPts val="1400"/>
              <a:buNone/>
              <a:defRPr b="1" i="0" sz="4400" u="none" cap="none" strike="noStrike">
                <a:solidFill>
                  <a:schemeClr val="dk2"/>
                </a:solidFill>
                <a:latin typeface="Garamond"/>
                <a:ea typeface="Garamond"/>
                <a:cs typeface="Garamond"/>
                <a:sym typeface="Garamond"/>
              </a:defRPr>
            </a:lvl5pPr>
            <a:lvl6pPr lvl="5" marR="0" rtl="1" algn="ctr">
              <a:lnSpc>
                <a:spcPct val="100000"/>
              </a:lnSpc>
              <a:spcBef>
                <a:spcPts val="0"/>
              </a:spcBef>
              <a:spcAft>
                <a:spcPts val="0"/>
              </a:spcAft>
              <a:buSzPts val="1400"/>
              <a:buNone/>
              <a:defRPr b="1" i="0" sz="4400" u="none" cap="none" strike="noStrike">
                <a:solidFill>
                  <a:schemeClr val="dk2"/>
                </a:solidFill>
                <a:latin typeface="Garamond"/>
                <a:ea typeface="Garamond"/>
                <a:cs typeface="Garamond"/>
                <a:sym typeface="Garamond"/>
              </a:defRPr>
            </a:lvl6pPr>
            <a:lvl7pPr lvl="6" marR="0" rtl="1" algn="ctr">
              <a:lnSpc>
                <a:spcPct val="100000"/>
              </a:lnSpc>
              <a:spcBef>
                <a:spcPts val="0"/>
              </a:spcBef>
              <a:spcAft>
                <a:spcPts val="0"/>
              </a:spcAft>
              <a:buSzPts val="1400"/>
              <a:buNone/>
              <a:defRPr b="1" i="0" sz="4400" u="none" cap="none" strike="noStrike">
                <a:solidFill>
                  <a:schemeClr val="dk2"/>
                </a:solidFill>
                <a:latin typeface="Garamond"/>
                <a:ea typeface="Garamond"/>
                <a:cs typeface="Garamond"/>
                <a:sym typeface="Garamond"/>
              </a:defRPr>
            </a:lvl7pPr>
            <a:lvl8pPr lvl="7" marR="0" rtl="1" algn="ctr">
              <a:lnSpc>
                <a:spcPct val="100000"/>
              </a:lnSpc>
              <a:spcBef>
                <a:spcPts val="0"/>
              </a:spcBef>
              <a:spcAft>
                <a:spcPts val="0"/>
              </a:spcAft>
              <a:buSzPts val="1400"/>
              <a:buNone/>
              <a:defRPr b="1" i="0" sz="4400" u="none" cap="none" strike="noStrike">
                <a:solidFill>
                  <a:schemeClr val="dk2"/>
                </a:solidFill>
                <a:latin typeface="Garamond"/>
                <a:ea typeface="Garamond"/>
                <a:cs typeface="Garamond"/>
                <a:sym typeface="Garamond"/>
              </a:defRPr>
            </a:lvl8pPr>
            <a:lvl9pPr lvl="8" marR="0" rtl="1" algn="ctr">
              <a:lnSpc>
                <a:spcPct val="100000"/>
              </a:lnSpc>
              <a:spcBef>
                <a:spcPts val="0"/>
              </a:spcBef>
              <a:spcAft>
                <a:spcPts val="0"/>
              </a:spcAft>
              <a:buSzPts val="1400"/>
              <a:buNone/>
              <a:defRPr b="1" i="0" sz="4400" u="none" cap="none" strike="noStrike">
                <a:solidFill>
                  <a:schemeClr val="dk2"/>
                </a:solidFill>
                <a:latin typeface="Garamond"/>
                <a:ea typeface="Garamond"/>
                <a:cs typeface="Garamond"/>
                <a:sym typeface="Garamond"/>
              </a:defRPr>
            </a:lvl9pPr>
          </a:lstStyle>
          <a:p/>
        </p:txBody>
      </p:sp>
      <p:sp>
        <p:nvSpPr>
          <p:cNvPr id="18" name="Google Shape;18;p1"/>
          <p:cNvSpPr txBox="1"/>
          <p:nvPr>
            <p:ph idx="11" type="ftr"/>
          </p:nvPr>
        </p:nvSpPr>
        <p:spPr>
          <a:xfrm>
            <a:off x="3124200" y="6248400"/>
            <a:ext cx="2895600" cy="47625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SzPts val="1400"/>
              <a:buNone/>
              <a:defRPr b="0" i="0" sz="1200" u="none">
                <a:solidFill>
                  <a:schemeClr val="dk1"/>
                </a:solidFill>
                <a:latin typeface="Arial"/>
                <a:ea typeface="Arial"/>
                <a:cs typeface="Arial"/>
                <a:sym typeface="Arial"/>
              </a:defRPr>
            </a:lvl1pPr>
            <a:lvl2pPr lvl="1"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 name="Google Shape;19;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70840" lvl="0" marL="457200" marR="0" rtl="1" algn="r">
              <a:lnSpc>
                <a:spcPct val="100000"/>
              </a:lnSpc>
              <a:spcBef>
                <a:spcPts val="640"/>
              </a:spcBef>
              <a:spcAft>
                <a:spcPts val="0"/>
              </a:spcAft>
              <a:buClr>
                <a:schemeClr val="hlink"/>
              </a:buClr>
              <a:buSzPts val="2240"/>
              <a:buFont typeface="Noto Sans Symbols"/>
              <a:buChar char="■"/>
              <a:defRPr b="0" i="0" sz="3200" u="none" cap="none" strike="noStrike">
                <a:solidFill>
                  <a:schemeClr val="dk1"/>
                </a:solidFill>
                <a:latin typeface="Garamond"/>
                <a:ea typeface="Garamond"/>
                <a:cs typeface="Garamond"/>
                <a:sym typeface="Garamond"/>
              </a:defRPr>
            </a:lvl1pPr>
            <a:lvl2pPr indent="-353060" lvl="1" marL="914400" marR="0" rtl="1" algn="r">
              <a:lnSpc>
                <a:spcPct val="100000"/>
              </a:lnSpc>
              <a:spcBef>
                <a:spcPts val="560"/>
              </a:spcBef>
              <a:spcAft>
                <a:spcPts val="0"/>
              </a:spcAft>
              <a:buClr>
                <a:schemeClr val="accent2"/>
              </a:buClr>
              <a:buSzPts val="1960"/>
              <a:buFont typeface="Noto Sans Symbols"/>
              <a:buChar char="■"/>
              <a:defRPr b="0" i="0" sz="2800" u="none" cap="none" strike="noStrike">
                <a:solidFill>
                  <a:schemeClr val="dk1"/>
                </a:solidFill>
                <a:latin typeface="Garamond"/>
                <a:ea typeface="Garamond"/>
                <a:cs typeface="Garamond"/>
                <a:sym typeface="Garamond"/>
              </a:defRPr>
            </a:lvl2pPr>
            <a:lvl3pPr indent="-335280" lvl="2" marL="1371600" marR="0" rtl="1" algn="r">
              <a:lnSpc>
                <a:spcPct val="100000"/>
              </a:lnSpc>
              <a:spcBef>
                <a:spcPts val="480"/>
              </a:spcBef>
              <a:spcAft>
                <a:spcPts val="0"/>
              </a:spcAft>
              <a:buClr>
                <a:schemeClr val="dk2"/>
              </a:buClr>
              <a:buSzPts val="1680"/>
              <a:buFont typeface="Noto Sans Symbols"/>
              <a:buChar char="■"/>
              <a:defRPr b="0" i="0" sz="2400" u="none" cap="none" strike="noStrike">
                <a:solidFill>
                  <a:schemeClr val="dk1"/>
                </a:solidFill>
                <a:latin typeface="Garamond"/>
                <a:ea typeface="Garamond"/>
                <a:cs typeface="Garamond"/>
                <a:sym typeface="Garamond"/>
              </a:defRPr>
            </a:lvl3pPr>
            <a:lvl4pPr indent="-317500" lvl="3" marL="1828800" marR="0" rtl="1" algn="r">
              <a:lnSpc>
                <a:spcPct val="100000"/>
              </a:lnSpc>
              <a:spcBef>
                <a:spcPts val="400"/>
              </a:spcBef>
              <a:spcAft>
                <a:spcPts val="0"/>
              </a:spcAft>
              <a:buClr>
                <a:schemeClr val="accent2"/>
              </a:buClr>
              <a:buSzPts val="1400"/>
              <a:buFont typeface="Noto Sans Symbols"/>
              <a:buChar char="■"/>
              <a:defRPr b="0" i="0" sz="2000" u="none" cap="none" strike="noStrike">
                <a:solidFill>
                  <a:schemeClr val="dk1"/>
                </a:solidFill>
                <a:latin typeface="Garamond"/>
                <a:ea typeface="Garamond"/>
                <a:cs typeface="Garamond"/>
                <a:sym typeface="Garamond"/>
              </a:defRPr>
            </a:lvl4pPr>
            <a:lvl5pPr indent="-317500" lvl="4" marL="2286000" marR="0" rtl="1" algn="r">
              <a:lnSpc>
                <a:spcPct val="100000"/>
              </a:lnSpc>
              <a:spcBef>
                <a:spcPts val="400"/>
              </a:spcBef>
              <a:spcAft>
                <a:spcPts val="0"/>
              </a:spcAft>
              <a:buClr>
                <a:schemeClr val="hlink"/>
              </a:buClr>
              <a:buSzPts val="1400"/>
              <a:buFont typeface="Noto Sans Symbols"/>
              <a:buChar char="■"/>
              <a:defRPr b="0" i="0" sz="2000" u="none" cap="none" strike="noStrike">
                <a:solidFill>
                  <a:schemeClr val="dk1"/>
                </a:solidFill>
                <a:latin typeface="Garamond"/>
                <a:ea typeface="Garamond"/>
                <a:cs typeface="Garamond"/>
                <a:sym typeface="Garamond"/>
              </a:defRPr>
            </a:lvl5pPr>
            <a:lvl6pPr indent="-317500" lvl="5" marL="2743200" marR="0" rtl="1" algn="r">
              <a:lnSpc>
                <a:spcPct val="100000"/>
              </a:lnSpc>
              <a:spcBef>
                <a:spcPts val="400"/>
              </a:spcBef>
              <a:spcAft>
                <a:spcPts val="0"/>
              </a:spcAft>
              <a:buClr>
                <a:schemeClr val="hlink"/>
              </a:buClr>
              <a:buSzPts val="1400"/>
              <a:buFont typeface="Noto Sans Symbols"/>
              <a:buChar char="■"/>
              <a:defRPr b="0" i="0" sz="2000" u="none" cap="none" strike="noStrike">
                <a:solidFill>
                  <a:schemeClr val="dk1"/>
                </a:solidFill>
                <a:latin typeface="Garamond"/>
                <a:ea typeface="Garamond"/>
                <a:cs typeface="Garamond"/>
                <a:sym typeface="Garamond"/>
              </a:defRPr>
            </a:lvl6pPr>
            <a:lvl7pPr indent="-317500" lvl="6" marL="3200400" marR="0" rtl="1" algn="r">
              <a:lnSpc>
                <a:spcPct val="100000"/>
              </a:lnSpc>
              <a:spcBef>
                <a:spcPts val="400"/>
              </a:spcBef>
              <a:spcAft>
                <a:spcPts val="0"/>
              </a:spcAft>
              <a:buClr>
                <a:schemeClr val="hlink"/>
              </a:buClr>
              <a:buSzPts val="1400"/>
              <a:buFont typeface="Noto Sans Symbols"/>
              <a:buChar char="■"/>
              <a:defRPr b="0" i="0" sz="2000" u="none" cap="none" strike="noStrike">
                <a:solidFill>
                  <a:schemeClr val="dk1"/>
                </a:solidFill>
                <a:latin typeface="Garamond"/>
                <a:ea typeface="Garamond"/>
                <a:cs typeface="Garamond"/>
                <a:sym typeface="Garamond"/>
              </a:defRPr>
            </a:lvl7pPr>
            <a:lvl8pPr indent="-317500" lvl="7" marL="3657600" marR="0" rtl="1" algn="r">
              <a:lnSpc>
                <a:spcPct val="100000"/>
              </a:lnSpc>
              <a:spcBef>
                <a:spcPts val="400"/>
              </a:spcBef>
              <a:spcAft>
                <a:spcPts val="0"/>
              </a:spcAft>
              <a:buClr>
                <a:schemeClr val="hlink"/>
              </a:buClr>
              <a:buSzPts val="1400"/>
              <a:buFont typeface="Noto Sans Symbols"/>
              <a:buChar char="■"/>
              <a:defRPr b="0" i="0" sz="2000" u="none" cap="none" strike="noStrike">
                <a:solidFill>
                  <a:schemeClr val="dk1"/>
                </a:solidFill>
                <a:latin typeface="Garamond"/>
                <a:ea typeface="Garamond"/>
                <a:cs typeface="Garamond"/>
                <a:sym typeface="Garamond"/>
              </a:defRPr>
            </a:lvl8pPr>
            <a:lvl9pPr indent="-317500" lvl="8" marL="4114800" marR="0" rtl="1" algn="r">
              <a:lnSpc>
                <a:spcPct val="100000"/>
              </a:lnSpc>
              <a:spcBef>
                <a:spcPts val="400"/>
              </a:spcBef>
              <a:spcAft>
                <a:spcPts val="0"/>
              </a:spcAft>
              <a:buClr>
                <a:schemeClr val="hlink"/>
              </a:buClr>
              <a:buSzPts val="1400"/>
              <a:buFont typeface="Noto Sans Symbols"/>
              <a:buChar char="■"/>
              <a:defRPr b="0" i="0" sz="2000" u="none" cap="none" strike="noStrike">
                <a:solidFill>
                  <a:schemeClr val="dk1"/>
                </a:solidFill>
                <a:latin typeface="Garamond"/>
                <a:ea typeface="Garamond"/>
                <a:cs typeface="Garamond"/>
                <a:sym typeface="Garamond"/>
              </a:defRPr>
            </a:lvl9pPr>
          </a:lstStyle>
          <a:p/>
        </p:txBody>
      </p:sp>
    </p:spTree>
  </p:cSld>
  <p:clrMap accent1="accent1" accent2="accent2" accent3="accent3" accent4="accent4" accent5="accent5" accent6="accent6" bg1="lt1" bg2="dk2" tx1="dk1" tx2="lt2" folHlink="folHlink" hlink="hlink"/>
  <p:sldLayoutIdLst>
    <p:sldLayoutId id="2147483648" r:id="rId1"/>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 name="Shape 27"/>
        <p:cNvGrpSpPr/>
        <p:nvPr/>
      </p:nvGrpSpPr>
      <p:grpSpPr>
        <a:xfrm>
          <a:off x="0" y="0"/>
          <a:ext cx="0" cy="0"/>
          <a:chOff x="0" y="0"/>
          <a:chExt cx="0" cy="0"/>
        </a:xfrm>
      </p:grpSpPr>
      <p:sp>
        <p:nvSpPr>
          <p:cNvPr id="28" name="Google Shape;28;p3"/>
          <p:cNvSpPr txBox="1"/>
          <p:nvPr/>
        </p:nvSpPr>
        <p:spPr>
          <a:xfrm>
            <a:off x="0" y="728662"/>
            <a:ext cx="9144000" cy="1773237"/>
          </a:xfrm>
          <a:prstGeom prst="rect">
            <a:avLst/>
          </a:prstGeom>
          <a:solidFill>
            <a:schemeClr val="lt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9" name="Google Shape;29;p3"/>
          <p:cNvSpPr txBox="1"/>
          <p:nvPr/>
        </p:nvSpPr>
        <p:spPr>
          <a:xfrm>
            <a:off x="0" y="0"/>
            <a:ext cx="9144000" cy="720725"/>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0" name="Google Shape;30;p3"/>
          <p:cNvSpPr txBox="1"/>
          <p:nvPr/>
        </p:nvSpPr>
        <p:spPr>
          <a:xfrm>
            <a:off x="1943100" y="1370012"/>
            <a:ext cx="5616575"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 name="Google Shape;31;p3"/>
          <p:cNvSpPr txBox="1"/>
          <p:nvPr/>
        </p:nvSpPr>
        <p:spPr>
          <a:xfrm>
            <a:off x="2808287" y="0"/>
            <a:ext cx="5580062" cy="3683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 name="Google Shape;32;p3"/>
          <p:cNvSpPr txBox="1"/>
          <p:nvPr/>
        </p:nvSpPr>
        <p:spPr>
          <a:xfrm>
            <a:off x="1943100" y="44450"/>
            <a:ext cx="5221287" cy="7620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lt2"/>
              </a:buClr>
              <a:buSzPts val="4400"/>
              <a:buFont typeface="Garamond"/>
              <a:buNone/>
            </a:pPr>
            <a:r>
              <a:rPr b="1" i="0" lang="en-US" sz="4400" u="none">
                <a:solidFill>
                  <a:schemeClr val="lt2"/>
                </a:solidFill>
                <a:latin typeface="Garamond"/>
                <a:ea typeface="Garamond"/>
                <a:cs typeface="Garamond"/>
                <a:sym typeface="Garamond"/>
              </a:rPr>
              <a:t>מכון אבשלום</a:t>
            </a:r>
            <a:endParaRPr/>
          </a:p>
        </p:txBody>
      </p:sp>
      <p:sp>
        <p:nvSpPr>
          <p:cNvPr id="33" name="Google Shape;33;p3"/>
          <p:cNvSpPr txBox="1"/>
          <p:nvPr/>
        </p:nvSpPr>
        <p:spPr>
          <a:xfrm>
            <a:off x="7235825" y="6149975"/>
            <a:ext cx="1620837" cy="519112"/>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800"/>
              <a:buFont typeface="Garamond"/>
              <a:buNone/>
            </a:pPr>
            <a:r>
              <a:rPr b="1" i="0" lang="en-US" sz="2800" u="none">
                <a:solidFill>
                  <a:srgbClr val="000000"/>
                </a:solidFill>
                <a:latin typeface="Garamond"/>
                <a:ea typeface="Garamond"/>
                <a:cs typeface="Garamond"/>
                <a:sym typeface="Garamond"/>
              </a:rPr>
              <a:t>4.2.08</a:t>
            </a:r>
            <a:endParaRPr/>
          </a:p>
        </p:txBody>
      </p:sp>
      <p:sp>
        <p:nvSpPr>
          <p:cNvPr id="34" name="Google Shape;34;p3"/>
          <p:cNvSpPr txBox="1"/>
          <p:nvPr/>
        </p:nvSpPr>
        <p:spPr>
          <a:xfrm>
            <a:off x="144462" y="6149975"/>
            <a:ext cx="2124075" cy="5191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800"/>
              <a:buFont typeface="Garamond"/>
              <a:buNone/>
            </a:pPr>
            <a:r>
              <a:rPr b="1" i="0" lang="en-US" sz="2800" u="none">
                <a:solidFill>
                  <a:srgbClr val="000000"/>
                </a:solidFill>
                <a:latin typeface="Garamond"/>
                <a:ea typeface="Garamond"/>
                <a:cs typeface="Garamond"/>
                <a:sym typeface="Garamond"/>
              </a:rPr>
              <a:t>סיור מס' 7</a:t>
            </a:r>
            <a:endParaRPr/>
          </a:p>
        </p:txBody>
      </p:sp>
      <p:sp>
        <p:nvSpPr>
          <p:cNvPr id="35" name="Google Shape;35;p3"/>
          <p:cNvSpPr txBox="1"/>
          <p:nvPr/>
        </p:nvSpPr>
        <p:spPr>
          <a:xfrm>
            <a:off x="1295400" y="1125537"/>
            <a:ext cx="6696075" cy="1433512"/>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8800"/>
              <a:buFont typeface="Garamond"/>
              <a:buNone/>
            </a:pPr>
            <a:r>
              <a:rPr b="1" i="0" lang="en-US" sz="8800" u="none">
                <a:solidFill>
                  <a:schemeClr val="dk1"/>
                </a:solidFill>
                <a:latin typeface="Garamond"/>
                <a:ea typeface="Garamond"/>
                <a:cs typeface="Garamond"/>
                <a:sym typeface="Garamond"/>
              </a:rPr>
              <a:t>שביל ישראל</a:t>
            </a:r>
            <a:endParaRPr/>
          </a:p>
        </p:txBody>
      </p:sp>
      <p:sp>
        <p:nvSpPr>
          <p:cNvPr id="36" name="Google Shape;36;p3"/>
          <p:cNvSpPr txBox="1"/>
          <p:nvPr/>
        </p:nvSpPr>
        <p:spPr>
          <a:xfrm>
            <a:off x="179387" y="2673350"/>
            <a:ext cx="8675687" cy="701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4000"/>
              <a:buFont typeface="Garamond"/>
              <a:buNone/>
            </a:pPr>
            <a:r>
              <a:rPr b="1" i="0" lang="en-US" sz="4000" u="none">
                <a:solidFill>
                  <a:srgbClr val="000000"/>
                </a:solidFill>
                <a:latin typeface="Garamond"/>
                <a:ea typeface="Garamond"/>
                <a:cs typeface="Garamond"/>
                <a:sym typeface="Garamond"/>
              </a:rPr>
              <a:t>חניון מירון           נחל עכברה</a:t>
            </a:r>
            <a:endParaRPr/>
          </a:p>
        </p:txBody>
      </p:sp>
      <p:sp>
        <p:nvSpPr>
          <p:cNvPr id="37" name="Google Shape;37;p3"/>
          <p:cNvSpPr/>
          <p:nvPr/>
        </p:nvSpPr>
        <p:spPr>
          <a:xfrm>
            <a:off x="358775" y="4545012"/>
            <a:ext cx="1836737" cy="1152525"/>
          </a:xfrm>
          <a:prstGeom prst="ellipse">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38" name="Google Shape;38;p3"/>
          <p:cNvPicPr preferRelativeResize="0"/>
          <p:nvPr/>
        </p:nvPicPr>
        <p:blipFill rotWithShape="1">
          <a:blip r:embed="rId4">
            <a:alphaModFix/>
          </a:blip>
          <a:srcRect b="0" l="0" r="0" t="0"/>
          <a:stretch/>
        </p:blipFill>
        <p:spPr>
          <a:xfrm>
            <a:off x="0" y="692150"/>
            <a:ext cx="1454150" cy="1801812"/>
          </a:xfrm>
          <a:prstGeom prst="rect">
            <a:avLst/>
          </a:prstGeom>
          <a:noFill/>
          <a:ln>
            <a:noFill/>
          </a:ln>
        </p:spPr>
      </p:pic>
      <p:sp>
        <p:nvSpPr>
          <p:cNvPr id="39" name="Google Shape;39;p3"/>
          <p:cNvSpPr txBox="1"/>
          <p:nvPr/>
        </p:nvSpPr>
        <p:spPr>
          <a:xfrm>
            <a:off x="2663825" y="6057900"/>
            <a:ext cx="4068762" cy="64135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3600"/>
              <a:buFont typeface="Garamond"/>
              <a:buNone/>
            </a:pPr>
            <a:r>
              <a:rPr b="1" i="0" lang="en-US" sz="3600" u="none">
                <a:solidFill>
                  <a:schemeClr val="dk1"/>
                </a:solidFill>
                <a:latin typeface="Garamond"/>
                <a:ea typeface="Garamond"/>
                <a:cs typeface="Garamond"/>
                <a:sym typeface="Garamond"/>
              </a:rPr>
              <a:t>מדריך: דני גספר</a:t>
            </a:r>
            <a:endParaRPr/>
          </a:p>
        </p:txBody>
      </p:sp>
      <p:sp>
        <p:nvSpPr>
          <p:cNvPr id="40" name="Google Shape;40;p3"/>
          <p:cNvSpPr/>
          <p:nvPr/>
        </p:nvSpPr>
        <p:spPr>
          <a:xfrm>
            <a:off x="3959225" y="2852737"/>
            <a:ext cx="1296987" cy="360362"/>
          </a:xfrm>
          <a:prstGeom prst="leftArrow">
            <a:avLst>
              <a:gd fmla="val 50000" name="adj1"/>
              <a:gd fmla="val 50000" name="adj2"/>
            </a:avLst>
          </a:prstGeom>
          <a:solidFill>
            <a:schemeClr val="lt2"/>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000"/>
                                  </p:stCondLst>
                                  <p:childTnLst>
                                    <p:set>
                                      <p:cBhvr>
                                        <p:cTn dur="1" fill="hold">
                                          <p:stCondLst>
                                            <p:cond delay="0"/>
                                          </p:stCondLst>
                                        </p:cTn>
                                        <p:tgtEl>
                                          <p:spTgt spid="37"/>
                                        </p:tgtEl>
                                        <p:attrNameLst>
                                          <p:attrName>style.visibility</p:attrName>
                                        </p:attrNameLst>
                                      </p:cBhvr>
                                      <p:to>
                                        <p:strVal val="visible"/>
                                      </p:to>
                                    </p:set>
                                    <p:animEffect filter="fade" transition="in">
                                      <p:cBhvr>
                                        <p:cTn dur="2000"/>
                                        <p:tgtEl>
                                          <p:spTgt spid="37"/>
                                        </p:tgtEl>
                                      </p:cBhvr>
                                    </p:animEffect>
                                  </p:childTnLst>
                                </p:cTn>
                              </p:par>
                            </p:childTnLst>
                          </p:cTn>
                        </p:par>
                        <p:par>
                          <p:cTn fill="hold">
                            <p:stCondLst>
                              <p:cond delay="2000"/>
                            </p:stCondLst>
                            <p:childTnLst>
                              <p:par>
                                <p:cTn fill="hold" nodeType="afterEffect" presetClass="entr" presetID="10" presetSubtype="0">
                                  <p:stCondLst>
                                    <p:cond delay="1500"/>
                                  </p:stCondLst>
                                  <p:childTnLst>
                                    <p:set>
                                      <p:cBhvr>
                                        <p:cTn dur="1" fill="hold">
                                          <p:stCondLst>
                                            <p:cond delay="0"/>
                                          </p:stCondLst>
                                        </p:cTn>
                                        <p:tgtEl>
                                          <p:spTgt spid="38"/>
                                        </p:tgtEl>
                                        <p:attrNameLst>
                                          <p:attrName>style.visibility</p:attrName>
                                        </p:attrNameLst>
                                      </p:cBhvr>
                                      <p:to>
                                        <p:strVal val="visible"/>
                                      </p:to>
                                    </p:set>
                                    <p:animEffect filter="fade" transition="in">
                                      <p:cBhvr>
                                        <p:cTn dur="2000"/>
                                        <p:tgtEl>
                                          <p:spTgt spid="38"/>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36"/>
                                        </p:tgtEl>
                                        <p:attrNameLst>
                                          <p:attrName>style.visibility</p:attrName>
                                        </p:attrNameLst>
                                      </p:cBhvr>
                                      <p:to>
                                        <p:strVal val="visible"/>
                                      </p:to>
                                    </p:set>
                                    <p:animEffect filter="fade" transition="in">
                                      <p:cBhvr>
                                        <p:cTn dur="2000"/>
                                        <p:tgtEl>
                                          <p:spTgt spid="36"/>
                                        </p:tgtEl>
                                      </p:cBhvr>
                                    </p:animEffect>
                                  </p:childTnLst>
                                </p:cTn>
                              </p:par>
                              <p:par>
                                <p:cTn fill="hold" nodeType="withEffect" presetClass="entr" presetID="10" presetSubtype="0">
                                  <p:stCondLst>
                                    <p:cond delay="0"/>
                                  </p:stCondLst>
                                  <p:childTnLst>
                                    <p:set>
                                      <p:cBhvr>
                                        <p:cTn dur="1" fill="hold">
                                          <p:stCondLst>
                                            <p:cond delay="0"/>
                                          </p:stCondLst>
                                        </p:cTn>
                                        <p:tgtEl>
                                          <p:spTgt spid="40"/>
                                        </p:tgtEl>
                                        <p:attrNameLst>
                                          <p:attrName>style.visibility</p:attrName>
                                        </p:attrNameLst>
                                      </p:cBhvr>
                                      <p:to>
                                        <p:strVal val="visible"/>
                                      </p:to>
                                    </p:set>
                                    <p:animEffect filter="fade" transition="in">
                                      <p:cBhvr>
                                        <p:cTn dur="2000"/>
                                        <p:tgtEl>
                                          <p:spTgt spid="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44" name="Shape 44"/>
        <p:cNvGrpSpPr/>
        <p:nvPr/>
      </p:nvGrpSpPr>
      <p:grpSpPr>
        <a:xfrm>
          <a:off x="0" y="0"/>
          <a:ext cx="0" cy="0"/>
          <a:chOff x="0" y="0"/>
          <a:chExt cx="0" cy="0"/>
        </a:xfrm>
      </p:grpSpPr>
      <p:grpSp>
        <p:nvGrpSpPr>
          <p:cNvPr id="45" name="Google Shape;45;p4"/>
          <p:cNvGrpSpPr/>
          <p:nvPr/>
        </p:nvGrpSpPr>
        <p:grpSpPr>
          <a:xfrm>
            <a:off x="107950" y="-26987"/>
            <a:ext cx="5832475" cy="6800850"/>
            <a:chOff x="68" y="-17"/>
            <a:chExt cx="3674" cy="4284"/>
          </a:xfrm>
        </p:grpSpPr>
        <p:pic>
          <p:nvPicPr>
            <p:cNvPr id="46" name="Google Shape;46;p4"/>
            <p:cNvPicPr preferRelativeResize="0"/>
            <p:nvPr/>
          </p:nvPicPr>
          <p:blipFill rotWithShape="1">
            <a:blip r:embed="rId3">
              <a:alphaModFix/>
            </a:blip>
            <a:srcRect b="0" l="0" r="0" t="0"/>
            <a:stretch/>
          </p:blipFill>
          <p:spPr>
            <a:xfrm>
              <a:off x="295" y="412"/>
              <a:ext cx="3187" cy="3855"/>
            </a:xfrm>
            <a:prstGeom prst="rect">
              <a:avLst/>
            </a:prstGeom>
            <a:noFill/>
            <a:ln cap="flat" cmpd="sng" w="38100">
              <a:solidFill>
                <a:schemeClr val="accent1"/>
              </a:solidFill>
              <a:prstDash val="solid"/>
              <a:miter lim="800000"/>
              <a:headEnd len="sm" w="sm" type="none"/>
              <a:tailEnd len="sm" w="sm" type="none"/>
            </a:ln>
          </p:spPr>
        </p:pic>
        <p:sp>
          <p:nvSpPr>
            <p:cNvPr id="47" name="Google Shape;47;p4"/>
            <p:cNvSpPr txBox="1"/>
            <p:nvPr/>
          </p:nvSpPr>
          <p:spPr>
            <a:xfrm>
              <a:off x="68" y="275"/>
              <a:ext cx="3674" cy="182"/>
            </a:xfrm>
            <a:prstGeom prst="rect">
              <a:avLst/>
            </a:prstGeom>
            <a:gradFill>
              <a:gsLst>
                <a:gs pos="0">
                  <a:srgbClr val="000000"/>
                </a:gs>
                <a:gs pos="50000">
                  <a:srgbClr val="ADADAD"/>
                </a:gs>
                <a:gs pos="100000">
                  <a:srgbClr val="000000"/>
                </a:gs>
              </a:gsLst>
              <a:lin ang="54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1800"/>
                <a:buFont typeface="Garamond"/>
                <a:buNone/>
              </a:pPr>
              <a:r>
                <a:rPr b="1" i="0" lang="en-US" sz="1800" u="none">
                  <a:solidFill>
                    <a:schemeClr val="dk1"/>
                  </a:solidFill>
                  <a:latin typeface="Garamond"/>
                  <a:ea typeface="Garamond"/>
                  <a:cs typeface="Garamond"/>
                  <a:sym typeface="Garamond"/>
                </a:rPr>
                <a:t>מפת שביל ישראל</a:t>
              </a:r>
              <a:endParaRPr/>
            </a:p>
          </p:txBody>
        </p:sp>
        <p:sp>
          <p:nvSpPr>
            <p:cNvPr id="48" name="Google Shape;48;p4"/>
            <p:cNvSpPr/>
            <p:nvPr/>
          </p:nvSpPr>
          <p:spPr>
            <a:xfrm>
              <a:off x="3561" y="298"/>
              <a:ext cx="136" cy="136"/>
            </a:xfrm>
            <a:prstGeom prst="ellipse">
              <a:avLst/>
            </a:prstGeom>
            <a:solidFill>
              <a:srgbClr val="FFFF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9" name="Google Shape;49;p4"/>
            <p:cNvSpPr/>
            <p:nvPr/>
          </p:nvSpPr>
          <p:spPr>
            <a:xfrm>
              <a:off x="114" y="298"/>
              <a:ext cx="136" cy="136"/>
            </a:xfrm>
            <a:prstGeom prst="ellipse">
              <a:avLst/>
            </a:prstGeom>
            <a:solidFill>
              <a:srgbClr val="FFFF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0" name="Google Shape;50;p4"/>
            <p:cNvSpPr/>
            <p:nvPr/>
          </p:nvSpPr>
          <p:spPr>
            <a:xfrm>
              <a:off x="191" y="-17"/>
              <a:ext cx="849" cy="273"/>
            </a:xfrm>
            <a:custGeom>
              <a:rect b="b" l="l" r="r" t="t"/>
              <a:pathLst>
                <a:path extrusionOk="0" h="273" w="849">
                  <a:moveTo>
                    <a:pt x="0" y="273"/>
                  </a:moveTo>
                  <a:cubicBezTo>
                    <a:pt x="10" y="243"/>
                    <a:pt x="20" y="212"/>
                    <a:pt x="30" y="182"/>
                  </a:cubicBezTo>
                  <a:cubicBezTo>
                    <a:pt x="39" y="156"/>
                    <a:pt x="137" y="131"/>
                    <a:pt x="167" y="121"/>
                  </a:cubicBezTo>
                  <a:cubicBezTo>
                    <a:pt x="265" y="88"/>
                    <a:pt x="333" y="70"/>
                    <a:pt x="440" y="60"/>
                  </a:cubicBezTo>
                  <a:cubicBezTo>
                    <a:pt x="506" y="54"/>
                    <a:pt x="571" y="50"/>
                    <a:pt x="637" y="45"/>
                  </a:cubicBezTo>
                  <a:cubicBezTo>
                    <a:pt x="689" y="36"/>
                    <a:pt x="800" y="0"/>
                    <a:pt x="849" y="0"/>
                  </a:cubicBezTo>
                </a:path>
              </a:pathLst>
            </a:cu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1" name="Google Shape;51;p4"/>
            <p:cNvSpPr/>
            <p:nvPr/>
          </p:nvSpPr>
          <p:spPr>
            <a:xfrm>
              <a:off x="2571" y="-17"/>
              <a:ext cx="1061" cy="273"/>
            </a:xfrm>
            <a:custGeom>
              <a:rect b="b" l="l" r="r" t="t"/>
              <a:pathLst>
                <a:path extrusionOk="0" h="273" w="1061">
                  <a:moveTo>
                    <a:pt x="1061" y="273"/>
                  </a:moveTo>
                  <a:cubicBezTo>
                    <a:pt x="1051" y="243"/>
                    <a:pt x="1061" y="192"/>
                    <a:pt x="1031" y="182"/>
                  </a:cubicBezTo>
                  <a:cubicBezTo>
                    <a:pt x="929" y="147"/>
                    <a:pt x="848" y="125"/>
                    <a:pt x="743" y="106"/>
                  </a:cubicBezTo>
                  <a:cubicBezTo>
                    <a:pt x="668" y="92"/>
                    <a:pt x="589" y="79"/>
                    <a:pt x="515" y="60"/>
                  </a:cubicBezTo>
                  <a:cubicBezTo>
                    <a:pt x="478" y="50"/>
                    <a:pt x="449" y="33"/>
                    <a:pt x="409" y="30"/>
                  </a:cubicBezTo>
                  <a:cubicBezTo>
                    <a:pt x="288" y="21"/>
                    <a:pt x="166" y="20"/>
                    <a:pt x="45" y="15"/>
                  </a:cubicBezTo>
                  <a:cubicBezTo>
                    <a:pt x="30" y="10"/>
                    <a:pt x="0" y="0"/>
                    <a:pt x="0" y="0"/>
                  </a:cubicBezTo>
                </a:path>
              </a:pathLst>
            </a:custGeom>
            <a:no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52" name="Google Shape;52;p4"/>
          <p:cNvSpPr/>
          <p:nvPr/>
        </p:nvSpPr>
        <p:spPr>
          <a:xfrm>
            <a:off x="5184775" y="1484312"/>
            <a:ext cx="3876675" cy="523875"/>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gradFill>
                  <a:gsLst>
                    <a:gs pos="0">
                      <a:srgbClr val="000000"/>
                    </a:gs>
                    <a:gs pos="50000">
                      <a:srgbClr val="FFFF00"/>
                    </a:gs>
                    <a:gs pos="100000">
                      <a:srgbClr val="000000"/>
                    </a:gs>
                  </a:gsLst>
                  <a:lin ang="5400000" scaled="0"/>
                </a:gradFill>
                <a:latin typeface="Arial"/>
              </a:rPr>
              <a:t>הגענו עד כאן...</a:t>
            </a:r>
          </a:p>
        </p:txBody>
      </p:sp>
      <p:sp>
        <p:nvSpPr>
          <p:cNvPr id="53" name="Google Shape;53;p4"/>
          <p:cNvSpPr txBox="1"/>
          <p:nvPr/>
        </p:nvSpPr>
        <p:spPr>
          <a:xfrm>
            <a:off x="5651500" y="3113087"/>
            <a:ext cx="3421062" cy="641350"/>
          </a:xfrm>
          <a:prstGeom prst="rect">
            <a:avLst/>
          </a:prstGeom>
          <a:noFill/>
          <a:ln>
            <a:noFill/>
          </a:ln>
          <a:effectLst>
            <a:outerShdw blurRad="63500" dir="2021404" dist="45790">
              <a:srgbClr val="000000"/>
            </a:outerShdw>
          </a:effectLst>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FFFF00"/>
              </a:buClr>
              <a:buSzPts val="3600"/>
              <a:buFont typeface="Garamond"/>
              <a:buNone/>
            </a:pPr>
            <a:r>
              <a:rPr b="1" i="0" lang="en-US" sz="3600" u="none">
                <a:solidFill>
                  <a:srgbClr val="FFFF00"/>
                </a:solidFill>
                <a:latin typeface="Garamond"/>
                <a:ea typeface="Garamond"/>
                <a:cs typeface="Garamond"/>
                <a:sym typeface="Garamond"/>
              </a:rPr>
              <a:t>במצטבר 92 ק"מ</a:t>
            </a:r>
            <a:endParaRPr/>
          </a:p>
        </p:txBody>
      </p:sp>
      <p:grpSp>
        <p:nvGrpSpPr>
          <p:cNvPr id="54" name="Google Shape;54;p4"/>
          <p:cNvGrpSpPr/>
          <p:nvPr/>
        </p:nvGrpSpPr>
        <p:grpSpPr>
          <a:xfrm>
            <a:off x="1079500" y="1125537"/>
            <a:ext cx="3779837" cy="5364162"/>
            <a:chOff x="680" y="709"/>
            <a:chExt cx="2381" cy="3379"/>
          </a:xfrm>
        </p:grpSpPr>
        <p:sp>
          <p:nvSpPr>
            <p:cNvPr id="55" name="Google Shape;55;p4"/>
            <p:cNvSpPr/>
            <p:nvPr/>
          </p:nvSpPr>
          <p:spPr>
            <a:xfrm>
              <a:off x="2177" y="822"/>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6" name="Google Shape;56;p4"/>
            <p:cNvSpPr/>
            <p:nvPr/>
          </p:nvSpPr>
          <p:spPr>
            <a:xfrm>
              <a:off x="2086" y="1253"/>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7" name="Google Shape;57;p4"/>
            <p:cNvSpPr/>
            <p:nvPr/>
          </p:nvSpPr>
          <p:spPr>
            <a:xfrm>
              <a:off x="2086" y="2183"/>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8" name="Google Shape;58;p4"/>
            <p:cNvSpPr/>
            <p:nvPr/>
          </p:nvSpPr>
          <p:spPr>
            <a:xfrm>
              <a:off x="1927" y="2614"/>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9" name="Google Shape;59;p4"/>
            <p:cNvSpPr/>
            <p:nvPr/>
          </p:nvSpPr>
          <p:spPr>
            <a:xfrm>
              <a:off x="1723" y="2432"/>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0" name="Google Shape;60;p4"/>
            <p:cNvSpPr/>
            <p:nvPr/>
          </p:nvSpPr>
          <p:spPr>
            <a:xfrm>
              <a:off x="1451" y="2432"/>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 name="Google Shape;61;p4"/>
            <p:cNvSpPr/>
            <p:nvPr/>
          </p:nvSpPr>
          <p:spPr>
            <a:xfrm>
              <a:off x="1247" y="2591"/>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2" name="Google Shape;62;p4"/>
            <p:cNvSpPr/>
            <p:nvPr/>
          </p:nvSpPr>
          <p:spPr>
            <a:xfrm>
              <a:off x="1043" y="2704"/>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3" name="Google Shape;63;p4"/>
            <p:cNvSpPr/>
            <p:nvPr/>
          </p:nvSpPr>
          <p:spPr>
            <a:xfrm>
              <a:off x="771" y="2908"/>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4" name="Google Shape;64;p4"/>
            <p:cNvSpPr/>
            <p:nvPr/>
          </p:nvSpPr>
          <p:spPr>
            <a:xfrm>
              <a:off x="2993" y="731"/>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5" name="Google Shape;65;p4"/>
            <p:cNvSpPr/>
            <p:nvPr/>
          </p:nvSpPr>
          <p:spPr>
            <a:xfrm>
              <a:off x="680" y="3113"/>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6" name="Google Shape;66;p4"/>
            <p:cNvSpPr/>
            <p:nvPr/>
          </p:nvSpPr>
          <p:spPr>
            <a:xfrm>
              <a:off x="2812" y="845"/>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7" name="Google Shape;67;p4"/>
            <p:cNvSpPr/>
            <p:nvPr/>
          </p:nvSpPr>
          <p:spPr>
            <a:xfrm>
              <a:off x="2676" y="913"/>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8" name="Google Shape;68;p4"/>
            <p:cNvSpPr/>
            <p:nvPr/>
          </p:nvSpPr>
          <p:spPr>
            <a:xfrm>
              <a:off x="2517" y="822"/>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9" name="Google Shape;69;p4"/>
            <p:cNvSpPr/>
            <p:nvPr/>
          </p:nvSpPr>
          <p:spPr>
            <a:xfrm>
              <a:off x="2358" y="709"/>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0" name="Google Shape;70;p4"/>
            <p:cNvSpPr/>
            <p:nvPr/>
          </p:nvSpPr>
          <p:spPr>
            <a:xfrm>
              <a:off x="2109" y="1071"/>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1" name="Google Shape;71;p4"/>
            <p:cNvSpPr/>
            <p:nvPr/>
          </p:nvSpPr>
          <p:spPr>
            <a:xfrm>
              <a:off x="2086" y="1480"/>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2" name="Google Shape;72;p4"/>
            <p:cNvSpPr/>
            <p:nvPr/>
          </p:nvSpPr>
          <p:spPr>
            <a:xfrm>
              <a:off x="2109" y="1706"/>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3" name="Google Shape;73;p4"/>
            <p:cNvSpPr/>
            <p:nvPr/>
          </p:nvSpPr>
          <p:spPr>
            <a:xfrm>
              <a:off x="2086" y="1933"/>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4" name="Google Shape;74;p4"/>
            <p:cNvSpPr/>
            <p:nvPr/>
          </p:nvSpPr>
          <p:spPr>
            <a:xfrm>
              <a:off x="2086" y="2387"/>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5" name="Google Shape;75;p4"/>
            <p:cNvSpPr/>
            <p:nvPr/>
          </p:nvSpPr>
          <p:spPr>
            <a:xfrm>
              <a:off x="907" y="3249"/>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6" name="Google Shape;76;p4"/>
            <p:cNvSpPr/>
            <p:nvPr/>
          </p:nvSpPr>
          <p:spPr>
            <a:xfrm>
              <a:off x="1156" y="3407"/>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7" name="Google Shape;77;p4"/>
            <p:cNvSpPr/>
            <p:nvPr/>
          </p:nvSpPr>
          <p:spPr>
            <a:xfrm>
              <a:off x="1383" y="3521"/>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8" name="Google Shape;78;p4"/>
            <p:cNvSpPr/>
            <p:nvPr/>
          </p:nvSpPr>
          <p:spPr>
            <a:xfrm>
              <a:off x="1338" y="3748"/>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9" name="Google Shape;79;p4"/>
            <p:cNvSpPr/>
            <p:nvPr/>
          </p:nvSpPr>
          <p:spPr>
            <a:xfrm>
              <a:off x="1429" y="4020"/>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0" name="Google Shape;80;p4"/>
            <p:cNvSpPr/>
            <p:nvPr/>
          </p:nvSpPr>
          <p:spPr>
            <a:xfrm>
              <a:off x="1360" y="3952"/>
              <a:ext cx="68" cy="68"/>
            </a:xfrm>
            <a:prstGeom prst="ellipse">
              <a:avLst/>
            </a:prstGeom>
            <a:solidFill>
              <a:srgbClr val="000000"/>
            </a:solidFill>
            <a:ln cap="flat" cmpd="sng" w="952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cxnSp>
        <p:nvCxnSpPr>
          <p:cNvPr id="81" name="Google Shape;81;p4"/>
          <p:cNvCxnSpPr/>
          <p:nvPr/>
        </p:nvCxnSpPr>
        <p:spPr>
          <a:xfrm flipH="1">
            <a:off x="2339975" y="1844675"/>
            <a:ext cx="2879725" cy="4537075"/>
          </a:xfrm>
          <a:prstGeom prst="straightConnector1">
            <a:avLst/>
          </a:prstGeom>
          <a:noFill/>
          <a:ln cap="flat" cmpd="sng" w="76200">
            <a:solidFill>
              <a:srgbClr val="FF0000"/>
            </a:solidFill>
            <a:prstDash val="solid"/>
            <a:miter lim="800000"/>
            <a:headEnd len="med" w="med" type="none"/>
            <a:tailEnd len="med" w="med" type="triangle"/>
          </a:ln>
        </p:spPr>
      </p:cxn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52"/>
                                        </p:tgtEl>
                                        <p:attrNameLst>
                                          <p:attrName>style.visibility</p:attrName>
                                        </p:attrNameLst>
                                      </p:cBhvr>
                                      <p:to>
                                        <p:strVal val="visible"/>
                                      </p:to>
                                    </p:set>
                                    <p:animEffect filter="fade" transition="in">
                                      <p:cBhvr>
                                        <p:cTn dur="2000"/>
                                        <p:tgtEl>
                                          <p:spTgt spid="5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500"/>
                                        <p:tgtEl>
                                          <p:spTgt spid="81"/>
                                        </p:tgtEl>
                                      </p:cBhvr>
                                    </p:animEffect>
                                  </p:childTnLst>
                                </p:cTn>
                              </p:par>
                            </p:childTnLst>
                          </p:cTn>
                        </p:par>
                        <p:par>
                          <p:cTn fill="hold">
                            <p:stCondLst>
                              <p:cond delay="2500"/>
                            </p:stCondLst>
                            <p:childTnLst>
                              <p:par>
                                <p:cTn fill="hold" nodeType="afterEffect" presetClass="exit" presetID="10" presetSubtype="0">
                                  <p:stCondLst>
                                    <p:cond delay="500"/>
                                  </p:stCondLst>
                                  <p:childTnLst>
                                    <p:animEffect filter="fade" transition="out">
                                      <p:cBhvr>
                                        <p:cTn dur="500"/>
                                        <p:tgtEl>
                                          <p:spTgt spid="81"/>
                                        </p:tgtEl>
                                      </p:cBhvr>
                                    </p:animEffect>
                                    <p:set>
                                      <p:cBhvr>
                                        <p:cTn dur="1" fill="hold">
                                          <p:stCondLst>
                                            <p:cond delay="500"/>
                                          </p:stCondLst>
                                        </p:cTn>
                                        <p:tgtEl>
                                          <p:spTgt spid="81"/>
                                        </p:tgtEl>
                                        <p:attrNameLst>
                                          <p:attrName>style.visibility</p:attrName>
                                        </p:attrNameLst>
                                      </p:cBhvr>
                                      <p:to>
                                        <p:strVal val="hidden"/>
                                      </p:to>
                                    </p:se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3"/>
                                        </p:tgtEl>
                                        <p:attrNameLst>
                                          <p:attrName>style.visibility</p:attrName>
                                        </p:attrNameLst>
                                      </p:cBhvr>
                                      <p:to>
                                        <p:strVal val="visible"/>
                                      </p:to>
                                    </p:set>
                                    <p:animEffect filter="fade" transition="in">
                                      <p:cBhvr>
                                        <p:cTn dur="2000"/>
                                        <p:tgtEl>
                                          <p:spTgt spid="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5" name="Shape 85"/>
        <p:cNvGrpSpPr/>
        <p:nvPr/>
      </p:nvGrpSpPr>
      <p:grpSpPr>
        <a:xfrm>
          <a:off x="0" y="0"/>
          <a:ext cx="0" cy="0"/>
          <a:chOff x="0" y="0"/>
          <a:chExt cx="0" cy="0"/>
        </a:xfrm>
      </p:grpSpPr>
      <p:pic>
        <p:nvPicPr>
          <p:cNvPr id="86" name="Google Shape;86;p5"/>
          <p:cNvPicPr preferRelativeResize="0"/>
          <p:nvPr/>
        </p:nvPicPr>
        <p:blipFill/>
        <p:spPr>
          <a:xfrm>
            <a:off x="873125" y="152400"/>
            <a:ext cx="5289550" cy="6192837"/>
          </a:xfrm>
          <a:prstGeom prst="rect">
            <a:avLst/>
          </a:prstGeom>
          <a:noFill/>
          <a:ln cap="flat" cmpd="sng" w="76200">
            <a:solidFill>
              <a:srgbClr val="800000"/>
            </a:solidFill>
            <a:prstDash val="solid"/>
            <a:miter lim="800000"/>
            <a:headEnd len="sm" w="sm" type="none"/>
            <a:tailEnd len="sm" w="sm" type="none"/>
          </a:ln>
        </p:spPr>
      </p:pic>
      <p:sp>
        <p:nvSpPr>
          <p:cNvPr id="87" name="Google Shape;87;p5"/>
          <p:cNvSpPr txBox="1"/>
          <p:nvPr/>
        </p:nvSpPr>
        <p:spPr>
          <a:xfrm>
            <a:off x="0" y="6518275"/>
            <a:ext cx="9144000" cy="366712"/>
          </a:xfrm>
          <a:prstGeom prst="rect">
            <a:avLst/>
          </a:prstGeom>
          <a:solidFill>
            <a:srgbClr val="009900"/>
          </a:solid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1800"/>
              <a:buFont typeface="Garamond"/>
              <a:buNone/>
            </a:pPr>
            <a:r>
              <a:rPr b="1" i="0" lang="en-US" sz="1800" u="none">
                <a:solidFill>
                  <a:srgbClr val="000000"/>
                </a:solidFill>
                <a:latin typeface="Garamond"/>
                <a:ea typeface="Garamond"/>
                <a:cs typeface="Garamond"/>
                <a:sym typeface="Garamond"/>
              </a:rPr>
              <a:t>מפת סימון שבילים מס' 2 / בהוצאת הוועדה לשבילי ישראל / החברה להגנת הטבע</a:t>
            </a:r>
            <a:endParaRPr/>
          </a:p>
        </p:txBody>
      </p:sp>
      <p:sp>
        <p:nvSpPr>
          <p:cNvPr id="88" name="Google Shape;88;p5"/>
          <p:cNvSpPr txBox="1"/>
          <p:nvPr/>
        </p:nvSpPr>
        <p:spPr>
          <a:xfrm>
            <a:off x="6624637" y="509587"/>
            <a:ext cx="2160587" cy="395287"/>
          </a:xfrm>
          <a:prstGeom prst="rect">
            <a:avLst/>
          </a:prstGeom>
          <a:gradFill>
            <a:gsLst>
              <a:gs pos="0">
                <a:srgbClr val="535353"/>
              </a:gs>
              <a:gs pos="50000">
                <a:srgbClr val="777777"/>
              </a:gs>
              <a:gs pos="100000">
                <a:srgbClr val="535353"/>
              </a:gs>
            </a:gsLst>
            <a:lin ang="54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000"/>
              <a:buFont typeface="Garamond"/>
              <a:buNone/>
            </a:pPr>
            <a:r>
              <a:rPr b="1" i="0" lang="en-US" sz="2000" u="none">
                <a:solidFill>
                  <a:schemeClr val="dk1"/>
                </a:solidFill>
                <a:latin typeface="Garamond"/>
                <a:ea typeface="Garamond"/>
                <a:cs typeface="Garamond"/>
                <a:sym typeface="Garamond"/>
              </a:rPr>
              <a:t>מירון – קבר רשב"י</a:t>
            </a:r>
            <a:endParaRPr/>
          </a:p>
        </p:txBody>
      </p:sp>
      <p:sp>
        <p:nvSpPr>
          <p:cNvPr id="89" name="Google Shape;89;p5"/>
          <p:cNvSpPr txBox="1"/>
          <p:nvPr/>
        </p:nvSpPr>
        <p:spPr>
          <a:xfrm>
            <a:off x="6624637" y="1446212"/>
            <a:ext cx="2160587" cy="395287"/>
          </a:xfrm>
          <a:prstGeom prst="rect">
            <a:avLst/>
          </a:prstGeom>
          <a:gradFill>
            <a:gsLst>
              <a:gs pos="0">
                <a:srgbClr val="535353"/>
              </a:gs>
              <a:gs pos="50000">
                <a:srgbClr val="777777"/>
              </a:gs>
              <a:gs pos="100000">
                <a:srgbClr val="535353"/>
              </a:gs>
            </a:gsLst>
            <a:lin ang="54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000"/>
              <a:buFont typeface="Garamond"/>
              <a:buNone/>
            </a:pPr>
            <a:r>
              <a:rPr b="1" i="0" lang="en-US" sz="2000" u="none">
                <a:solidFill>
                  <a:schemeClr val="dk1"/>
                </a:solidFill>
                <a:latin typeface="Garamond"/>
                <a:ea typeface="Garamond"/>
                <a:cs typeface="Garamond"/>
                <a:sym typeface="Garamond"/>
              </a:rPr>
              <a:t>עין בר יוחאי</a:t>
            </a:r>
            <a:endParaRPr/>
          </a:p>
        </p:txBody>
      </p:sp>
      <p:sp>
        <p:nvSpPr>
          <p:cNvPr id="90" name="Google Shape;90;p5"/>
          <p:cNvSpPr txBox="1"/>
          <p:nvPr/>
        </p:nvSpPr>
        <p:spPr>
          <a:xfrm>
            <a:off x="6624637" y="2525712"/>
            <a:ext cx="2160587" cy="395287"/>
          </a:xfrm>
          <a:prstGeom prst="rect">
            <a:avLst/>
          </a:prstGeom>
          <a:gradFill>
            <a:gsLst>
              <a:gs pos="0">
                <a:srgbClr val="535353"/>
              </a:gs>
              <a:gs pos="50000">
                <a:srgbClr val="777777"/>
              </a:gs>
              <a:gs pos="100000">
                <a:srgbClr val="535353"/>
              </a:gs>
            </a:gsLst>
            <a:lin ang="54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000"/>
              <a:buFont typeface="Garamond"/>
              <a:buNone/>
            </a:pPr>
            <a:r>
              <a:rPr b="1" i="0" lang="en-US" sz="2000" u="none">
                <a:solidFill>
                  <a:schemeClr val="dk1"/>
                </a:solidFill>
                <a:latin typeface="Garamond"/>
                <a:ea typeface="Garamond"/>
                <a:cs typeface="Garamond"/>
                <a:sym typeface="Garamond"/>
              </a:rPr>
              <a:t>עין תרון</a:t>
            </a:r>
            <a:endParaRPr/>
          </a:p>
        </p:txBody>
      </p:sp>
      <p:sp>
        <p:nvSpPr>
          <p:cNvPr id="91" name="Google Shape;91;p5"/>
          <p:cNvSpPr txBox="1"/>
          <p:nvPr/>
        </p:nvSpPr>
        <p:spPr>
          <a:xfrm>
            <a:off x="6624637" y="3606800"/>
            <a:ext cx="2160587" cy="395287"/>
          </a:xfrm>
          <a:prstGeom prst="rect">
            <a:avLst/>
          </a:prstGeom>
          <a:gradFill>
            <a:gsLst>
              <a:gs pos="0">
                <a:srgbClr val="535353"/>
              </a:gs>
              <a:gs pos="50000">
                <a:srgbClr val="777777"/>
              </a:gs>
              <a:gs pos="100000">
                <a:srgbClr val="535353"/>
              </a:gs>
            </a:gsLst>
            <a:lin ang="54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000"/>
              <a:buFont typeface="Garamond"/>
              <a:buNone/>
            </a:pPr>
            <a:r>
              <a:rPr b="1" i="0" lang="en-US" sz="2000" u="none">
                <a:solidFill>
                  <a:schemeClr val="dk1"/>
                </a:solidFill>
                <a:latin typeface="Garamond"/>
                <a:ea typeface="Garamond"/>
                <a:cs typeface="Garamond"/>
                <a:sym typeface="Garamond"/>
              </a:rPr>
              <a:t>עין יקים</a:t>
            </a:r>
            <a:endParaRPr/>
          </a:p>
        </p:txBody>
      </p:sp>
      <p:sp>
        <p:nvSpPr>
          <p:cNvPr id="92" name="Google Shape;92;p5"/>
          <p:cNvSpPr txBox="1"/>
          <p:nvPr/>
        </p:nvSpPr>
        <p:spPr>
          <a:xfrm>
            <a:off x="6624637" y="4614862"/>
            <a:ext cx="2160587" cy="395287"/>
          </a:xfrm>
          <a:prstGeom prst="rect">
            <a:avLst/>
          </a:prstGeom>
          <a:gradFill>
            <a:gsLst>
              <a:gs pos="0">
                <a:srgbClr val="535353"/>
              </a:gs>
              <a:gs pos="50000">
                <a:srgbClr val="777777"/>
              </a:gs>
              <a:gs pos="100000">
                <a:srgbClr val="535353"/>
              </a:gs>
            </a:gsLst>
            <a:lin ang="54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000"/>
              <a:buFont typeface="Garamond"/>
              <a:buNone/>
            </a:pPr>
            <a:r>
              <a:rPr b="1" i="0" lang="en-US" sz="2000" u="none">
                <a:solidFill>
                  <a:schemeClr val="dk1"/>
                </a:solidFill>
                <a:latin typeface="Garamond"/>
                <a:ea typeface="Garamond"/>
                <a:cs typeface="Garamond"/>
                <a:sym typeface="Garamond"/>
              </a:rPr>
              <a:t>בריכות שכוי</a:t>
            </a:r>
            <a:endParaRPr/>
          </a:p>
        </p:txBody>
      </p:sp>
      <p:sp>
        <p:nvSpPr>
          <p:cNvPr id="93" name="Google Shape;93;p5"/>
          <p:cNvSpPr txBox="1"/>
          <p:nvPr/>
        </p:nvSpPr>
        <p:spPr>
          <a:xfrm>
            <a:off x="6624637" y="5659437"/>
            <a:ext cx="2160587" cy="398462"/>
          </a:xfrm>
          <a:prstGeom prst="rect">
            <a:avLst/>
          </a:prstGeom>
          <a:gradFill>
            <a:gsLst>
              <a:gs pos="0">
                <a:srgbClr val="535353"/>
              </a:gs>
              <a:gs pos="50000">
                <a:srgbClr val="777777"/>
              </a:gs>
              <a:gs pos="100000">
                <a:srgbClr val="535353"/>
              </a:gs>
            </a:gsLst>
            <a:lin ang="5400000" scaled="0"/>
          </a:gra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000"/>
              <a:buFont typeface="Garamond"/>
              <a:buNone/>
            </a:pPr>
            <a:r>
              <a:rPr b="1" i="0" lang="en-US" sz="2000" u="none">
                <a:solidFill>
                  <a:schemeClr val="dk1"/>
                </a:solidFill>
                <a:latin typeface="Garamond"/>
                <a:ea typeface="Garamond"/>
                <a:cs typeface="Garamond"/>
                <a:sym typeface="Garamond"/>
              </a:rPr>
              <a:t>נחל עכברה</a:t>
            </a:r>
            <a:endParaRPr/>
          </a:p>
        </p:txBody>
      </p:sp>
      <p:sp>
        <p:nvSpPr>
          <p:cNvPr id="94" name="Google Shape;94;p5"/>
          <p:cNvSpPr/>
          <p:nvPr/>
        </p:nvSpPr>
        <p:spPr>
          <a:xfrm>
            <a:off x="1223962" y="765175"/>
            <a:ext cx="107950" cy="107950"/>
          </a:xfrm>
          <a:prstGeom prst="rect">
            <a:avLst/>
          </a:prstGeom>
          <a:solidFill>
            <a:srgbClr val="FF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95" name="Google Shape;95;p5"/>
          <p:cNvSpPr/>
          <p:nvPr/>
        </p:nvSpPr>
        <p:spPr>
          <a:xfrm>
            <a:off x="1223962" y="908050"/>
            <a:ext cx="107950" cy="107950"/>
          </a:xfrm>
          <a:prstGeom prst="rect">
            <a:avLst/>
          </a:prstGeom>
          <a:solidFill>
            <a:srgbClr val="FF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96" name="Google Shape;96;p5"/>
          <p:cNvSpPr/>
          <p:nvPr/>
        </p:nvSpPr>
        <p:spPr>
          <a:xfrm>
            <a:off x="2160587" y="873125"/>
            <a:ext cx="107950" cy="107950"/>
          </a:xfrm>
          <a:prstGeom prst="rect">
            <a:avLst/>
          </a:prstGeom>
          <a:solidFill>
            <a:srgbClr val="FF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97" name="Google Shape;97;p5"/>
          <p:cNvSpPr/>
          <p:nvPr/>
        </p:nvSpPr>
        <p:spPr>
          <a:xfrm>
            <a:off x="2735262" y="1125537"/>
            <a:ext cx="107950" cy="107950"/>
          </a:xfrm>
          <a:prstGeom prst="rect">
            <a:avLst/>
          </a:prstGeom>
          <a:solidFill>
            <a:srgbClr val="FF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98" name="Google Shape;98;p5"/>
          <p:cNvSpPr/>
          <p:nvPr/>
        </p:nvSpPr>
        <p:spPr>
          <a:xfrm>
            <a:off x="3276600" y="1520825"/>
            <a:ext cx="107950" cy="107950"/>
          </a:xfrm>
          <a:prstGeom prst="rect">
            <a:avLst/>
          </a:prstGeom>
          <a:solidFill>
            <a:srgbClr val="FF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99" name="Google Shape;99;p5"/>
          <p:cNvSpPr/>
          <p:nvPr/>
        </p:nvSpPr>
        <p:spPr>
          <a:xfrm>
            <a:off x="3924300" y="5734050"/>
            <a:ext cx="107950" cy="107950"/>
          </a:xfrm>
          <a:prstGeom prst="rect">
            <a:avLst/>
          </a:prstGeom>
          <a:solidFill>
            <a:srgbClr val="FF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100" name="Google Shape;100;p5"/>
          <p:cNvGrpSpPr/>
          <p:nvPr/>
        </p:nvGrpSpPr>
        <p:grpSpPr>
          <a:xfrm>
            <a:off x="2621702" y="260350"/>
            <a:ext cx="3534622" cy="5920929"/>
            <a:chOff x="1651" y="164"/>
            <a:chExt cx="2227" cy="3730"/>
          </a:xfrm>
        </p:grpSpPr>
        <p:sp>
          <p:nvSpPr>
            <p:cNvPr id="101" name="Google Shape;101;p5"/>
            <p:cNvSpPr/>
            <p:nvPr/>
          </p:nvSpPr>
          <p:spPr>
            <a:xfrm>
              <a:off x="1905" y="164"/>
              <a:ext cx="1020" cy="227"/>
            </a:xfrm>
            <a:prstGeom prst="wedgeRectCallout">
              <a:avLst>
                <a:gd fmla="val -10186" name="adj1"/>
                <a:gd fmla="val 44722" name="adj2"/>
              </a:avLst>
            </a:prstGeom>
            <a:solidFill>
              <a:srgbClr val="FFFF00"/>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Garamond"/>
                <a:buNone/>
              </a:pPr>
              <a:r>
                <a:rPr b="1" i="0" lang="en-US" sz="1800" u="none">
                  <a:solidFill>
                    <a:srgbClr val="000000"/>
                  </a:solidFill>
                  <a:latin typeface="Garamond"/>
                  <a:ea typeface="Garamond"/>
                  <a:cs typeface="Garamond"/>
                  <a:sym typeface="Garamond"/>
                </a:rPr>
                <a:t>נחל מירון</a:t>
              </a:r>
              <a:endParaRPr/>
            </a:p>
          </p:txBody>
        </p:sp>
        <p:sp>
          <p:nvSpPr>
            <p:cNvPr id="102" name="Google Shape;102;p5"/>
            <p:cNvSpPr/>
            <p:nvPr/>
          </p:nvSpPr>
          <p:spPr>
            <a:xfrm>
              <a:off x="2858" y="3226"/>
              <a:ext cx="1020" cy="227"/>
            </a:xfrm>
            <a:prstGeom prst="wedgeRectCallout">
              <a:avLst>
                <a:gd fmla="val -8767" name="adj1"/>
                <a:gd fmla="val 17699" name="adj2"/>
              </a:avLst>
            </a:prstGeom>
            <a:solidFill>
              <a:srgbClr val="FFFF00"/>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Garamond"/>
                <a:buNone/>
              </a:pPr>
              <a:r>
                <a:rPr b="1" i="0" lang="en-US" sz="1800" u="none">
                  <a:solidFill>
                    <a:srgbClr val="000000"/>
                  </a:solidFill>
                  <a:latin typeface="Garamond"/>
                  <a:ea typeface="Garamond"/>
                  <a:cs typeface="Garamond"/>
                  <a:sym typeface="Garamond"/>
                </a:rPr>
                <a:t>נחל עכברה</a:t>
              </a:r>
              <a:endParaRPr/>
            </a:p>
          </p:txBody>
        </p:sp>
        <p:sp>
          <p:nvSpPr>
            <p:cNvPr id="103" name="Google Shape;103;p5"/>
            <p:cNvSpPr/>
            <p:nvPr/>
          </p:nvSpPr>
          <p:spPr>
            <a:xfrm>
              <a:off x="2495" y="1026"/>
              <a:ext cx="1020" cy="227"/>
            </a:xfrm>
            <a:prstGeom prst="wedgeRectCallout">
              <a:avLst>
                <a:gd fmla="val -6374" name="adj1"/>
                <a:gd fmla="val 28356" name="adj2"/>
              </a:avLst>
            </a:prstGeom>
            <a:solidFill>
              <a:srgbClr val="FFFF00"/>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Garamond"/>
                <a:buNone/>
              </a:pPr>
              <a:r>
                <a:rPr b="1" i="0" lang="en-US" sz="1800" u="none">
                  <a:solidFill>
                    <a:srgbClr val="000000"/>
                  </a:solidFill>
                  <a:latin typeface="Garamond"/>
                  <a:ea typeface="Garamond"/>
                  <a:cs typeface="Garamond"/>
                  <a:sym typeface="Garamond"/>
                </a:rPr>
                <a:t>נחל עמוד</a:t>
              </a:r>
              <a:endParaRPr/>
            </a:p>
          </p:txBody>
        </p:sp>
        <p:sp>
          <p:nvSpPr>
            <p:cNvPr id="104" name="Google Shape;104;p5"/>
            <p:cNvSpPr/>
            <p:nvPr/>
          </p:nvSpPr>
          <p:spPr>
            <a:xfrm rot="-300000">
              <a:off x="1655" y="3793"/>
              <a:ext cx="227" cy="91"/>
            </a:xfrm>
            <a:prstGeom prst="roundRect">
              <a:avLst>
                <a:gd fmla="val 9969" name="adj"/>
              </a:avLst>
            </a:prstGeom>
            <a:solidFill>
              <a:srgbClr val="FFFF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000"/>
                <a:buFont typeface="Garamond"/>
                <a:buNone/>
              </a:pPr>
              <a:r>
                <a:rPr b="1" i="0" lang="en-US" sz="1000" u="none">
                  <a:solidFill>
                    <a:srgbClr val="000000"/>
                  </a:solidFill>
                  <a:latin typeface="Garamond"/>
                  <a:ea typeface="Garamond"/>
                  <a:cs typeface="Garamond"/>
                  <a:sym typeface="Garamond"/>
                </a:rPr>
                <a:t>85</a:t>
              </a:r>
              <a:endParaRPr/>
            </a:p>
          </p:txBody>
        </p:sp>
      </p:grpSp>
      <p:sp>
        <p:nvSpPr>
          <p:cNvPr id="105" name="Google Shape;105;p5"/>
          <p:cNvSpPr/>
          <p:nvPr/>
        </p:nvSpPr>
        <p:spPr>
          <a:xfrm>
            <a:off x="1228725" y="847725"/>
            <a:ext cx="433387" cy="155575"/>
          </a:xfrm>
          <a:custGeom>
            <a:rect b="b" l="l" r="r" t="t"/>
            <a:pathLst>
              <a:path extrusionOk="0" h="98" w="273">
                <a:moveTo>
                  <a:pt x="0" y="24"/>
                </a:moveTo>
                <a:cubicBezTo>
                  <a:pt x="49" y="30"/>
                  <a:pt x="51" y="34"/>
                  <a:pt x="102" y="24"/>
                </a:cubicBezTo>
                <a:cubicBezTo>
                  <a:pt x="114" y="22"/>
                  <a:pt x="126" y="16"/>
                  <a:pt x="138" y="12"/>
                </a:cubicBezTo>
                <a:cubicBezTo>
                  <a:pt x="144" y="10"/>
                  <a:pt x="156" y="6"/>
                  <a:pt x="156" y="6"/>
                </a:cubicBezTo>
                <a:cubicBezTo>
                  <a:pt x="273" y="17"/>
                  <a:pt x="186" y="0"/>
                  <a:pt x="246" y="60"/>
                </a:cubicBezTo>
                <a:cubicBezTo>
                  <a:pt x="259" y="98"/>
                  <a:pt x="245" y="96"/>
                  <a:pt x="264" y="96"/>
                </a:cubicBezTo>
              </a:path>
            </a:pathLst>
          </a:custGeom>
          <a:noFill/>
          <a:ln cap="flat" cmpd="sng" w="38100">
            <a:solidFill>
              <a:schemeClr val="l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06" name="Google Shape;106;p5"/>
          <p:cNvSpPr/>
          <p:nvPr/>
        </p:nvSpPr>
        <p:spPr>
          <a:xfrm>
            <a:off x="1657350" y="941387"/>
            <a:ext cx="1647825" cy="563562"/>
          </a:xfrm>
          <a:custGeom>
            <a:rect b="b" l="l" r="r" t="t"/>
            <a:pathLst>
              <a:path extrusionOk="0" h="355" w="1038">
                <a:moveTo>
                  <a:pt x="0" y="49"/>
                </a:moveTo>
                <a:cubicBezTo>
                  <a:pt x="41" y="57"/>
                  <a:pt x="83" y="62"/>
                  <a:pt x="120" y="37"/>
                </a:cubicBezTo>
                <a:cubicBezTo>
                  <a:pt x="134" y="15"/>
                  <a:pt x="147" y="15"/>
                  <a:pt x="168" y="1"/>
                </a:cubicBezTo>
                <a:cubicBezTo>
                  <a:pt x="196" y="3"/>
                  <a:pt x="225" y="0"/>
                  <a:pt x="252" y="7"/>
                </a:cubicBezTo>
                <a:cubicBezTo>
                  <a:pt x="258" y="9"/>
                  <a:pt x="252" y="22"/>
                  <a:pt x="258" y="25"/>
                </a:cubicBezTo>
                <a:cubicBezTo>
                  <a:pt x="273" y="32"/>
                  <a:pt x="290" y="29"/>
                  <a:pt x="306" y="31"/>
                </a:cubicBezTo>
                <a:cubicBezTo>
                  <a:pt x="331" y="44"/>
                  <a:pt x="357" y="58"/>
                  <a:pt x="384" y="67"/>
                </a:cubicBezTo>
                <a:cubicBezTo>
                  <a:pt x="430" y="136"/>
                  <a:pt x="587" y="96"/>
                  <a:pt x="630" y="97"/>
                </a:cubicBezTo>
                <a:cubicBezTo>
                  <a:pt x="668" y="122"/>
                  <a:pt x="685" y="117"/>
                  <a:pt x="738" y="121"/>
                </a:cubicBezTo>
                <a:cubicBezTo>
                  <a:pt x="794" y="158"/>
                  <a:pt x="752" y="137"/>
                  <a:pt x="804" y="151"/>
                </a:cubicBezTo>
                <a:cubicBezTo>
                  <a:pt x="816" y="154"/>
                  <a:pt x="840" y="163"/>
                  <a:pt x="840" y="163"/>
                </a:cubicBezTo>
                <a:cubicBezTo>
                  <a:pt x="851" y="179"/>
                  <a:pt x="851" y="185"/>
                  <a:pt x="870" y="193"/>
                </a:cubicBezTo>
                <a:cubicBezTo>
                  <a:pt x="882" y="198"/>
                  <a:pt x="906" y="205"/>
                  <a:pt x="906" y="205"/>
                </a:cubicBezTo>
                <a:cubicBezTo>
                  <a:pt x="929" y="228"/>
                  <a:pt x="941" y="260"/>
                  <a:pt x="966" y="277"/>
                </a:cubicBezTo>
                <a:cubicBezTo>
                  <a:pt x="989" y="311"/>
                  <a:pt x="1010" y="327"/>
                  <a:pt x="1038" y="355"/>
                </a:cubicBezTo>
              </a:path>
            </a:pathLst>
          </a:custGeom>
          <a:noFill/>
          <a:ln cap="flat" cmpd="sng" w="38100">
            <a:solidFill>
              <a:schemeClr val="l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07" name="Google Shape;107;p5"/>
          <p:cNvSpPr/>
          <p:nvPr/>
        </p:nvSpPr>
        <p:spPr>
          <a:xfrm>
            <a:off x="3209925" y="1638300"/>
            <a:ext cx="381000" cy="2009775"/>
          </a:xfrm>
          <a:custGeom>
            <a:rect b="b" l="l" r="r" t="t"/>
            <a:pathLst>
              <a:path extrusionOk="0" h="1266" w="240">
                <a:moveTo>
                  <a:pt x="96" y="0"/>
                </a:moveTo>
                <a:cubicBezTo>
                  <a:pt x="110" y="42"/>
                  <a:pt x="113" y="93"/>
                  <a:pt x="120" y="138"/>
                </a:cubicBezTo>
                <a:cubicBezTo>
                  <a:pt x="122" y="165"/>
                  <a:pt x="124" y="242"/>
                  <a:pt x="138" y="276"/>
                </a:cubicBezTo>
                <a:cubicBezTo>
                  <a:pt x="144" y="289"/>
                  <a:pt x="157" y="298"/>
                  <a:pt x="162" y="312"/>
                </a:cubicBezTo>
                <a:cubicBezTo>
                  <a:pt x="171" y="338"/>
                  <a:pt x="178" y="364"/>
                  <a:pt x="186" y="390"/>
                </a:cubicBezTo>
                <a:cubicBezTo>
                  <a:pt x="190" y="402"/>
                  <a:pt x="198" y="426"/>
                  <a:pt x="198" y="426"/>
                </a:cubicBezTo>
                <a:cubicBezTo>
                  <a:pt x="174" y="499"/>
                  <a:pt x="221" y="508"/>
                  <a:pt x="240" y="564"/>
                </a:cubicBezTo>
                <a:cubicBezTo>
                  <a:pt x="227" y="614"/>
                  <a:pt x="214" y="665"/>
                  <a:pt x="198" y="714"/>
                </a:cubicBezTo>
                <a:cubicBezTo>
                  <a:pt x="196" y="721"/>
                  <a:pt x="189" y="725"/>
                  <a:pt x="186" y="732"/>
                </a:cubicBezTo>
                <a:cubicBezTo>
                  <a:pt x="176" y="754"/>
                  <a:pt x="167" y="794"/>
                  <a:pt x="162" y="816"/>
                </a:cubicBezTo>
                <a:cubicBezTo>
                  <a:pt x="142" y="898"/>
                  <a:pt x="161" y="819"/>
                  <a:pt x="138" y="870"/>
                </a:cubicBezTo>
                <a:cubicBezTo>
                  <a:pt x="133" y="882"/>
                  <a:pt x="130" y="894"/>
                  <a:pt x="126" y="906"/>
                </a:cubicBezTo>
                <a:cubicBezTo>
                  <a:pt x="124" y="912"/>
                  <a:pt x="120" y="924"/>
                  <a:pt x="120" y="924"/>
                </a:cubicBezTo>
                <a:cubicBezTo>
                  <a:pt x="117" y="950"/>
                  <a:pt x="110" y="976"/>
                  <a:pt x="108" y="1002"/>
                </a:cubicBezTo>
                <a:cubicBezTo>
                  <a:pt x="103" y="1074"/>
                  <a:pt x="127" y="1178"/>
                  <a:pt x="42" y="1206"/>
                </a:cubicBezTo>
                <a:cubicBezTo>
                  <a:pt x="28" y="1227"/>
                  <a:pt x="24" y="1254"/>
                  <a:pt x="0" y="1266"/>
                </a:cubicBezTo>
              </a:path>
            </a:pathLst>
          </a:custGeom>
          <a:noFill/>
          <a:ln cap="flat" cmpd="sng" w="38100">
            <a:solidFill>
              <a:schemeClr val="l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08" name="Google Shape;108;p5"/>
          <p:cNvSpPr/>
          <p:nvPr/>
        </p:nvSpPr>
        <p:spPr>
          <a:xfrm>
            <a:off x="3162300" y="3657600"/>
            <a:ext cx="752475" cy="2125662"/>
          </a:xfrm>
          <a:custGeom>
            <a:rect b="b" l="l" r="r" t="t"/>
            <a:pathLst>
              <a:path extrusionOk="0" h="1339" w="474">
                <a:moveTo>
                  <a:pt x="48" y="0"/>
                </a:moveTo>
                <a:cubicBezTo>
                  <a:pt x="31" y="50"/>
                  <a:pt x="63" y="37"/>
                  <a:pt x="114" y="42"/>
                </a:cubicBezTo>
                <a:cubicBezTo>
                  <a:pt x="108" y="126"/>
                  <a:pt x="104" y="100"/>
                  <a:pt x="114" y="168"/>
                </a:cubicBezTo>
                <a:cubicBezTo>
                  <a:pt x="116" y="180"/>
                  <a:pt x="112" y="195"/>
                  <a:pt x="120" y="204"/>
                </a:cubicBezTo>
                <a:cubicBezTo>
                  <a:pt x="129" y="214"/>
                  <a:pt x="181" y="224"/>
                  <a:pt x="198" y="228"/>
                </a:cubicBezTo>
                <a:cubicBezTo>
                  <a:pt x="206" y="252"/>
                  <a:pt x="208" y="276"/>
                  <a:pt x="216" y="300"/>
                </a:cubicBezTo>
                <a:cubicBezTo>
                  <a:pt x="211" y="454"/>
                  <a:pt x="269" y="501"/>
                  <a:pt x="162" y="522"/>
                </a:cubicBezTo>
                <a:cubicBezTo>
                  <a:pt x="154" y="545"/>
                  <a:pt x="140" y="547"/>
                  <a:pt x="132" y="570"/>
                </a:cubicBezTo>
                <a:cubicBezTo>
                  <a:pt x="127" y="642"/>
                  <a:pt x="133" y="690"/>
                  <a:pt x="60" y="714"/>
                </a:cubicBezTo>
                <a:cubicBezTo>
                  <a:pt x="46" y="756"/>
                  <a:pt x="60" y="746"/>
                  <a:pt x="30" y="756"/>
                </a:cubicBezTo>
                <a:cubicBezTo>
                  <a:pt x="11" y="785"/>
                  <a:pt x="11" y="814"/>
                  <a:pt x="0" y="846"/>
                </a:cubicBezTo>
                <a:cubicBezTo>
                  <a:pt x="2" y="854"/>
                  <a:pt x="1" y="864"/>
                  <a:pt x="6" y="870"/>
                </a:cubicBezTo>
                <a:cubicBezTo>
                  <a:pt x="14" y="880"/>
                  <a:pt x="69" y="893"/>
                  <a:pt x="78" y="894"/>
                </a:cubicBezTo>
                <a:cubicBezTo>
                  <a:pt x="86" y="919"/>
                  <a:pt x="99" y="916"/>
                  <a:pt x="120" y="930"/>
                </a:cubicBezTo>
                <a:cubicBezTo>
                  <a:pt x="124" y="943"/>
                  <a:pt x="136" y="953"/>
                  <a:pt x="138" y="966"/>
                </a:cubicBezTo>
                <a:cubicBezTo>
                  <a:pt x="153" y="1069"/>
                  <a:pt x="112" y="1081"/>
                  <a:pt x="198" y="1098"/>
                </a:cubicBezTo>
                <a:cubicBezTo>
                  <a:pt x="216" y="1125"/>
                  <a:pt x="245" y="1154"/>
                  <a:pt x="276" y="1164"/>
                </a:cubicBezTo>
                <a:cubicBezTo>
                  <a:pt x="283" y="1184"/>
                  <a:pt x="293" y="1198"/>
                  <a:pt x="300" y="1218"/>
                </a:cubicBezTo>
                <a:cubicBezTo>
                  <a:pt x="302" y="1238"/>
                  <a:pt x="300" y="1259"/>
                  <a:pt x="306" y="1278"/>
                </a:cubicBezTo>
                <a:cubicBezTo>
                  <a:pt x="308" y="1285"/>
                  <a:pt x="319" y="1284"/>
                  <a:pt x="324" y="1290"/>
                </a:cubicBezTo>
                <a:cubicBezTo>
                  <a:pt x="328" y="1295"/>
                  <a:pt x="326" y="1304"/>
                  <a:pt x="330" y="1308"/>
                </a:cubicBezTo>
                <a:cubicBezTo>
                  <a:pt x="361" y="1339"/>
                  <a:pt x="456" y="1326"/>
                  <a:pt x="474" y="1326"/>
                </a:cubicBezTo>
              </a:path>
            </a:pathLst>
          </a:custGeom>
          <a:noFill/>
          <a:ln cap="flat" cmpd="sng" w="38100">
            <a:solidFill>
              <a:schemeClr val="l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09" name="Google Shape;109;p5"/>
          <p:cNvSpPr/>
          <p:nvPr/>
        </p:nvSpPr>
        <p:spPr>
          <a:xfrm>
            <a:off x="1116012" y="152400"/>
            <a:ext cx="323850" cy="468312"/>
          </a:xfrm>
          <a:prstGeom prst="downArrow">
            <a:avLst>
              <a:gd fmla="val 14424" name="adj1"/>
              <a:gd fmla="val 6521" name="adj2"/>
            </a:avLst>
          </a:prstGeom>
          <a:solidFill>
            <a:srgbClr val="00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86"/>
                                        </p:tgtEl>
                                        <p:attrNameLst>
                                          <p:attrName>style.visibility</p:attrName>
                                        </p:attrNameLst>
                                      </p:cBhvr>
                                      <p:to>
                                        <p:strVal val="visible"/>
                                      </p:to>
                                    </p:set>
                                    <p:animEffect filter="fade" transition="in">
                                      <p:cBhvr>
                                        <p:cTn dur="2400"/>
                                        <p:tgtEl>
                                          <p:spTgt spid="86"/>
                                        </p:tgtEl>
                                      </p:cBhvr>
                                    </p:animEffect>
                                  </p:childTnLst>
                                </p:cTn>
                              </p:par>
                            </p:childTnLst>
                          </p:cTn>
                        </p:par>
                        <p:par>
                          <p:cTn fill="hold">
                            <p:stCondLst>
                              <p:cond delay="2400"/>
                            </p:stCondLst>
                            <p:childTnLst>
                              <p:par>
                                <p:cTn fill="hold" nodeType="after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500"/>
                                        <p:tgtEl>
                                          <p:spTgt spid="87"/>
                                        </p:tgtEl>
                                      </p:cBhvr>
                                    </p:animEffect>
                                  </p:childTnLst>
                                </p:cTn>
                              </p:par>
                            </p:childTnLst>
                          </p:cTn>
                        </p:par>
                        <p:par>
                          <p:cTn fill="hold">
                            <p:stCondLst>
                              <p:cond delay="2900"/>
                            </p:stCondLst>
                            <p:childTnLst>
                              <p:par>
                                <p:cTn fill="hold" nodeType="afterEffect" presetClass="entr" presetID="10" presetSubtype="0">
                                  <p:stCondLst>
                                    <p:cond delay="0"/>
                                  </p:stCondLst>
                                  <p:childTnLst>
                                    <p:set>
                                      <p:cBhvr>
                                        <p:cTn dur="1" fill="hold">
                                          <p:stCondLst>
                                            <p:cond delay="0"/>
                                          </p:stCondLst>
                                        </p:cTn>
                                        <p:tgtEl>
                                          <p:spTgt spid="88"/>
                                        </p:tgtEl>
                                        <p:attrNameLst>
                                          <p:attrName>style.visibility</p:attrName>
                                        </p:attrNameLst>
                                      </p:cBhvr>
                                      <p:to>
                                        <p:strVal val="visible"/>
                                      </p:to>
                                    </p:set>
                                    <p:animEffect filter="fade" transition="in">
                                      <p:cBhvr>
                                        <p:cTn dur="3000"/>
                                        <p:tgtEl>
                                          <p:spTgt spid="88"/>
                                        </p:tgtEl>
                                      </p:cBhvr>
                                    </p:animEffect>
                                  </p:childTnLst>
                                </p:cTn>
                              </p:par>
                            </p:childTnLst>
                          </p:cTn>
                        </p:par>
                        <p:par>
                          <p:cTn fill="hold">
                            <p:stCondLst>
                              <p:cond delay="5900"/>
                            </p:stCondLst>
                            <p:childTnLst>
                              <p:par>
                                <p:cTn fill="hold" nodeType="after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par>
                          <p:cTn fill="hold">
                            <p:stCondLst>
                              <p:cond delay="6900"/>
                            </p:stCondLst>
                            <p:childTnLst>
                              <p:par>
                                <p:cTn fill="hold" nodeType="after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3000"/>
                                        <p:tgtEl>
                                          <p:spTgt spid="89"/>
                                        </p:tgtEl>
                                      </p:cBhvr>
                                    </p:animEffect>
                                  </p:childTnLst>
                                </p:cTn>
                              </p:par>
                            </p:childTnLst>
                          </p:cTn>
                        </p:par>
                        <p:par>
                          <p:cTn fill="hold">
                            <p:stCondLst>
                              <p:cond delay="9900"/>
                            </p:stCondLst>
                            <p:childTnLst>
                              <p:par>
                                <p:cTn fill="hold" nodeType="after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par>
                          <p:cTn fill="hold">
                            <p:stCondLst>
                              <p:cond delay="10900"/>
                            </p:stCondLst>
                            <p:childTnLst>
                              <p:par>
                                <p:cTn fill="hold" nodeType="after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3000"/>
                                        <p:tgtEl>
                                          <p:spTgt spid="90"/>
                                        </p:tgtEl>
                                      </p:cBhvr>
                                    </p:animEffect>
                                  </p:childTnLst>
                                </p:cTn>
                              </p:par>
                            </p:childTnLst>
                          </p:cTn>
                        </p:par>
                        <p:par>
                          <p:cTn fill="hold">
                            <p:stCondLst>
                              <p:cond delay="13900"/>
                            </p:stCondLst>
                            <p:childTnLst>
                              <p:par>
                                <p:cTn fill="hold" nodeType="after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childTnLst>
                          </p:cTn>
                        </p:par>
                        <p:par>
                          <p:cTn fill="hold">
                            <p:stCondLst>
                              <p:cond delay="14900"/>
                            </p:stCondLst>
                            <p:childTnLst>
                              <p:par>
                                <p:cTn fill="hold" nodeType="after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3000"/>
                                        <p:tgtEl>
                                          <p:spTgt spid="91"/>
                                        </p:tgtEl>
                                      </p:cBhvr>
                                    </p:animEffect>
                                  </p:childTnLst>
                                </p:cTn>
                              </p:par>
                            </p:childTnLst>
                          </p:cTn>
                        </p:par>
                        <p:par>
                          <p:cTn fill="hold">
                            <p:stCondLst>
                              <p:cond delay="17900"/>
                            </p:stCondLst>
                            <p:childTnLst>
                              <p:par>
                                <p:cTn fill="hold" nodeType="after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par>
                          <p:cTn fill="hold">
                            <p:stCondLst>
                              <p:cond delay="18900"/>
                            </p:stCondLst>
                            <p:childTnLst>
                              <p:par>
                                <p:cTn fill="hold" nodeType="after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3000"/>
                                        <p:tgtEl>
                                          <p:spTgt spid="92"/>
                                        </p:tgtEl>
                                      </p:cBhvr>
                                    </p:animEffect>
                                  </p:childTnLst>
                                </p:cTn>
                              </p:par>
                            </p:childTnLst>
                          </p:cTn>
                        </p:par>
                        <p:par>
                          <p:cTn fill="hold">
                            <p:stCondLst>
                              <p:cond delay="21900"/>
                            </p:stCondLst>
                            <p:childTnLst>
                              <p:par>
                                <p:cTn fill="hold" nodeType="after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1000"/>
                                        <p:tgtEl>
                                          <p:spTgt spid="98"/>
                                        </p:tgtEl>
                                      </p:cBhvr>
                                    </p:animEffect>
                                  </p:childTnLst>
                                </p:cTn>
                              </p:par>
                            </p:childTnLst>
                          </p:cTn>
                        </p:par>
                        <p:par>
                          <p:cTn fill="hold">
                            <p:stCondLst>
                              <p:cond delay="22900"/>
                            </p:stCondLst>
                            <p:childTnLst>
                              <p:par>
                                <p:cTn fill="hold" nodeType="after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3000"/>
                                        <p:tgtEl>
                                          <p:spTgt spid="93"/>
                                        </p:tgtEl>
                                      </p:cBhvr>
                                    </p:animEffect>
                                  </p:childTnLst>
                                </p:cTn>
                              </p:par>
                            </p:childTnLst>
                          </p:cTn>
                        </p:par>
                        <p:par>
                          <p:cTn fill="hold">
                            <p:stCondLst>
                              <p:cond delay="25900"/>
                            </p:stCondLst>
                            <p:childTnLst>
                              <p:par>
                                <p:cTn fill="hold" nodeType="after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000"/>
                                        <p:tgtEl>
                                          <p:spTgt spid="99"/>
                                        </p:tgtEl>
                                      </p:cBhvr>
                                    </p:animEffect>
                                  </p:childTnLst>
                                </p:cTn>
                              </p:par>
                            </p:childTnLst>
                          </p:cTn>
                        </p:par>
                        <p:par>
                          <p:cTn fill="hold">
                            <p:stCondLst>
                              <p:cond delay="26900"/>
                            </p:stCondLst>
                            <p:childTnLst>
                              <p:par>
                                <p:cTn fill="hold" nodeType="afterEffect" presetClass="entr" presetID="10" presetSubtype="0">
                                  <p:stCondLst>
                                    <p:cond delay="1000"/>
                                  </p:stCondLst>
                                  <p:childTnLst>
                                    <p:set>
                                      <p:cBhvr>
                                        <p:cTn dur="1" fill="hold">
                                          <p:stCondLst>
                                            <p:cond delay="0"/>
                                          </p:stCondLst>
                                        </p:cTn>
                                        <p:tgtEl>
                                          <p:spTgt spid="109"/>
                                        </p:tgtEl>
                                        <p:attrNameLst>
                                          <p:attrName>style.visibility</p:attrName>
                                        </p:attrNameLst>
                                      </p:cBhvr>
                                      <p:to>
                                        <p:strVal val="visible"/>
                                      </p:to>
                                    </p:set>
                                    <p:animEffect filter="fade" transition="in">
                                      <p:cBhvr>
                                        <p:cTn dur="500"/>
                                        <p:tgtEl>
                                          <p:spTgt spid="109"/>
                                        </p:tgtEl>
                                      </p:cBhvr>
                                    </p:animEffect>
                                  </p:childTnLst>
                                </p:cTn>
                              </p:par>
                            </p:childTnLst>
                          </p:cTn>
                        </p:par>
                        <p:par>
                          <p:cTn fill="hold">
                            <p:stCondLst>
                              <p:cond delay="27400"/>
                            </p:stCondLst>
                            <p:childTnLst>
                              <p:par>
                                <p:cTn fill="hold" nodeType="afterEffect" presetClass="exit" presetID="10" presetSubtype="0">
                                  <p:stCondLst>
                                    <p:cond delay="0"/>
                                  </p:stCondLst>
                                  <p:childTnLst>
                                    <p:animEffect filter="fade" transition="out">
                                      <p:cBhvr>
                                        <p:cTn dur="500"/>
                                        <p:tgtEl>
                                          <p:spTgt spid="109"/>
                                        </p:tgtEl>
                                      </p:cBhvr>
                                    </p:animEffect>
                                    <p:set>
                                      <p:cBhvr>
                                        <p:cTn dur="1" fill="hold">
                                          <p:stCondLst>
                                            <p:cond delay="500"/>
                                          </p:stCondLst>
                                        </p:cTn>
                                        <p:tgtEl>
                                          <p:spTgt spid="109"/>
                                        </p:tgtEl>
                                        <p:attrNameLst>
                                          <p:attrName>style.visibility</p:attrName>
                                        </p:attrNameLst>
                                      </p:cBhvr>
                                      <p:to>
                                        <p:strVal val="hidden"/>
                                      </p:to>
                                    </p:set>
                                  </p:childTnLst>
                                </p:cTn>
                              </p:par>
                            </p:childTnLst>
                          </p:cTn>
                        </p:par>
                        <p:par>
                          <p:cTn fill="hold">
                            <p:stCondLst>
                              <p:cond delay="27900"/>
                            </p:stCondLst>
                            <p:childTnLst>
                              <p:par>
                                <p:cTn fill="hold" nodeType="after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2000"/>
                                        <p:tgtEl>
                                          <p:spTgt spid="105"/>
                                        </p:tgtEl>
                                      </p:cBhvr>
                                    </p:animEffect>
                                  </p:childTnLst>
                                </p:cTn>
                              </p:par>
                            </p:childTnLst>
                          </p:cTn>
                        </p:par>
                        <p:par>
                          <p:cTn fill="hold">
                            <p:stCondLst>
                              <p:cond delay="29900"/>
                            </p:stCondLst>
                            <p:childTnLst>
                              <p:par>
                                <p:cTn fill="hold" nodeType="after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2000"/>
                                        <p:tgtEl>
                                          <p:spTgt spid="106"/>
                                        </p:tgtEl>
                                      </p:cBhvr>
                                    </p:animEffect>
                                  </p:childTnLst>
                                </p:cTn>
                              </p:par>
                            </p:childTnLst>
                          </p:cTn>
                        </p:par>
                        <p:par>
                          <p:cTn fill="hold">
                            <p:stCondLst>
                              <p:cond delay="31900"/>
                            </p:stCondLst>
                            <p:childTnLst>
                              <p:par>
                                <p:cTn fill="hold" nodeType="after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2000"/>
                                        <p:tgtEl>
                                          <p:spTgt spid="107"/>
                                        </p:tgtEl>
                                      </p:cBhvr>
                                    </p:animEffect>
                                  </p:childTnLst>
                                </p:cTn>
                              </p:par>
                            </p:childTnLst>
                          </p:cTn>
                        </p:par>
                        <p:par>
                          <p:cTn fill="hold">
                            <p:stCondLst>
                              <p:cond delay="33900"/>
                            </p:stCondLst>
                            <p:childTnLst>
                              <p:par>
                                <p:cTn fill="hold" nodeType="after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2000"/>
                                        <p:tgtEl>
                                          <p:spTgt spid="1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FF9900"/>
            </a:gs>
            <a:gs pos="100000">
              <a:srgbClr val="FFCFB3"/>
            </a:gs>
          </a:gsLst>
          <a:lin ang="5400000" scaled="0"/>
        </a:gradFill>
      </p:bgPr>
    </p:bg>
    <p:spTree>
      <p:nvGrpSpPr>
        <p:cNvPr id="113" name="Shape 113"/>
        <p:cNvGrpSpPr/>
        <p:nvPr/>
      </p:nvGrpSpPr>
      <p:grpSpPr>
        <a:xfrm>
          <a:off x="0" y="0"/>
          <a:ext cx="0" cy="0"/>
          <a:chOff x="0" y="0"/>
          <a:chExt cx="0" cy="0"/>
        </a:xfrm>
      </p:grpSpPr>
      <p:pic>
        <p:nvPicPr>
          <p:cNvPr id="114" name="Google Shape;114;p6"/>
          <p:cNvPicPr preferRelativeResize="0"/>
          <p:nvPr/>
        </p:nvPicPr>
        <p:blipFill/>
        <p:spPr>
          <a:xfrm>
            <a:off x="287337" y="254000"/>
            <a:ext cx="8502650" cy="6378575"/>
          </a:xfrm>
          <a:prstGeom prst="rect">
            <a:avLst/>
          </a:prstGeom>
          <a:noFill/>
          <a:ln cap="flat" cmpd="dbl" w="38100">
            <a:solidFill>
              <a:srgbClr val="000000"/>
            </a:solidFill>
            <a:prstDash val="solid"/>
            <a:miter lim="800000"/>
            <a:headEnd len="sm" w="sm" type="none"/>
            <a:tailEnd len="sm" w="sm" type="none"/>
          </a:ln>
        </p:spPr>
      </p:pic>
      <p:sp>
        <p:nvSpPr>
          <p:cNvPr id="115" name="Google Shape;115;p6"/>
          <p:cNvSpPr txBox="1"/>
          <p:nvPr/>
        </p:nvSpPr>
        <p:spPr>
          <a:xfrm>
            <a:off x="5364162" y="584200"/>
            <a:ext cx="3168650"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6" name="Google Shape;116;p6"/>
          <p:cNvSpPr txBox="1"/>
          <p:nvPr/>
        </p:nvSpPr>
        <p:spPr>
          <a:xfrm>
            <a:off x="107950" y="180975"/>
            <a:ext cx="8856662" cy="6524625"/>
          </a:xfrm>
          <a:prstGeom prst="rect">
            <a:avLst/>
          </a:prstGeom>
          <a:gradFill>
            <a:gsLst>
              <a:gs pos="0">
                <a:srgbClr val="FF9900"/>
              </a:gs>
              <a:gs pos="100000">
                <a:srgbClr val="000000"/>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117" name="Google Shape;117;p6"/>
          <p:cNvPicPr preferRelativeResize="0"/>
          <p:nvPr/>
        </p:nvPicPr>
        <p:blipFill/>
        <p:spPr>
          <a:xfrm>
            <a:off x="323850" y="271462"/>
            <a:ext cx="4735512" cy="6311900"/>
          </a:xfrm>
          <a:prstGeom prst="rect">
            <a:avLst/>
          </a:prstGeom>
          <a:noFill/>
          <a:ln cap="flat" cmpd="tri" w="76200">
            <a:solidFill>
              <a:schemeClr val="dk1"/>
            </a:solidFill>
            <a:prstDash val="solid"/>
            <a:miter lim="800000"/>
            <a:headEnd len="sm" w="sm" type="none"/>
            <a:tailEnd len="sm" w="sm" type="none"/>
          </a:ln>
        </p:spPr>
      </p:pic>
      <p:sp>
        <p:nvSpPr>
          <p:cNvPr id="118" name="Google Shape;118;p6"/>
          <p:cNvSpPr txBox="1"/>
          <p:nvPr/>
        </p:nvSpPr>
        <p:spPr>
          <a:xfrm>
            <a:off x="5400675" y="1203325"/>
            <a:ext cx="3240087" cy="4054475"/>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000"/>
              <a:buFont typeface="Garamond"/>
              <a:buNone/>
            </a:pPr>
            <a:r>
              <a:rPr b="1" i="0" lang="en-US" sz="2000" u="none">
                <a:solidFill>
                  <a:schemeClr val="dk1"/>
                </a:solidFill>
                <a:latin typeface="Garamond"/>
                <a:ea typeface="Garamond"/>
                <a:cs typeface="Garamond"/>
                <a:sym typeface="Garamond"/>
              </a:rPr>
              <a:t>רבי שמעון בר יוחאי (רשב"י) - תנא בן הדור הרביעי, בסביבות שנת ג'תת"ק (140). למד תורה מפי רבי עקיבא, בישיבתו שבבני ברק. אף למד תורה הרבה מפיו בהיות רבי עקיבא בבית הסוהר, והיה מגדולי תלמידיו. נרדף על ידי השלטון הרומאי בשל התנגדותו החריפה אליו, ובשל כך נאלץ להסתתר 13 שנה במערה, שם למד עם בנו, רבי אלעזר.</a:t>
            </a:r>
            <a:endParaRPr/>
          </a:p>
        </p:txBody>
      </p:sp>
      <p:sp>
        <p:nvSpPr>
          <p:cNvPr id="119" name="Google Shape;119;p6"/>
          <p:cNvSpPr txBox="1"/>
          <p:nvPr/>
        </p:nvSpPr>
        <p:spPr>
          <a:xfrm>
            <a:off x="287337" y="4652962"/>
            <a:ext cx="8497887" cy="1920875"/>
          </a:xfrm>
          <a:prstGeom prst="rect">
            <a:avLst/>
          </a:prstGeom>
          <a:solidFill>
            <a:srgbClr val="4D4D4D">
              <a:alpha val="60784"/>
            </a:srgbClr>
          </a:solid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FFFF00"/>
              </a:buClr>
              <a:buSzPts val="2000"/>
              <a:buFont typeface="Garamond"/>
              <a:buNone/>
            </a:pPr>
            <a:r>
              <a:rPr b="1" i="0" lang="en-US" sz="2000" u="none">
                <a:solidFill>
                  <a:srgbClr val="FFFF00"/>
                </a:solidFill>
                <a:latin typeface="Garamond"/>
                <a:ea typeface="Garamond"/>
                <a:cs typeface="Garamond"/>
                <a:sym typeface="Garamond"/>
              </a:rPr>
              <a:t>רשב"י התפלל וייחל לנפילת רומא בידי ממלכת הפרתים (באזור פרס), שהיו האויב העיקרי של רומא וכך אמר: "אם ראית סוס פרסי קשור בארץ ישראל - צפה לרגליו של משיח"</a:t>
            </a:r>
            <a:br>
              <a:rPr b="1" i="0" lang="en-US" sz="2000" u="none">
                <a:solidFill>
                  <a:srgbClr val="FFFF00"/>
                </a:solidFill>
                <a:latin typeface="Garamond"/>
                <a:ea typeface="Garamond"/>
                <a:cs typeface="Garamond"/>
                <a:sym typeface="Garamond"/>
              </a:rPr>
            </a:br>
            <a:r>
              <a:rPr b="1" i="0" lang="en-US" sz="2000" u="none">
                <a:solidFill>
                  <a:srgbClr val="FFFF00"/>
                </a:solidFill>
                <a:latin typeface="Garamond"/>
                <a:ea typeface="Garamond"/>
                <a:cs typeface="Garamond"/>
                <a:sym typeface="Garamond"/>
              </a:rPr>
              <a:t>עקב הלשנה נידון למיתה, וירד למחתרת והוא קובל על הדילטוריא (=מלשינות): ש"אין העולם יכול לעמוד בה". לפי המסורת התחבא עם אלעזר בנו 13 שנים במערה בפקיעין. </a:t>
            </a:r>
            <a:endParaRPr/>
          </a:p>
        </p:txBody>
      </p:sp>
      <p:pic>
        <p:nvPicPr>
          <p:cNvPr id="120" name="Google Shape;120;p6"/>
          <p:cNvPicPr preferRelativeResize="0"/>
          <p:nvPr/>
        </p:nvPicPr>
        <p:blipFill/>
        <p:spPr>
          <a:xfrm>
            <a:off x="0" y="7937"/>
            <a:ext cx="9144000" cy="6859587"/>
          </a:xfrm>
          <a:prstGeom prst="rect">
            <a:avLst/>
          </a:prstGeom>
          <a:noFill/>
          <a:ln>
            <a:noFill/>
          </a:ln>
        </p:spPr>
      </p:pic>
      <p:sp>
        <p:nvSpPr>
          <p:cNvPr id="121" name="Google Shape;121;p6"/>
          <p:cNvSpPr txBox="1"/>
          <p:nvPr/>
        </p:nvSpPr>
        <p:spPr>
          <a:xfrm>
            <a:off x="-73025" y="7854950"/>
            <a:ext cx="9144000" cy="1190625"/>
          </a:xfrm>
          <a:prstGeom prst="rect">
            <a:avLst/>
          </a:prstGeom>
          <a:solidFill>
            <a:srgbClr val="777777">
              <a:alpha val="62745"/>
            </a:srgbClr>
          </a:solid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FFFF00"/>
              </a:buClr>
              <a:buSzPts val="1800"/>
              <a:buFont typeface="Garamond"/>
              <a:buNone/>
            </a:pPr>
            <a:r>
              <a:rPr b="1" i="0" lang="en-US" sz="1800" u="none">
                <a:solidFill>
                  <a:srgbClr val="FFFF00"/>
                </a:solidFill>
                <a:latin typeface="Garamond"/>
                <a:ea typeface="Garamond"/>
                <a:cs typeface="Garamond"/>
                <a:sym typeface="Garamond"/>
              </a:rPr>
              <a:t>קבר רבי שמעון בר יוחאי הוא מבין קברי הצדיקים המפורסמים בארץ ישראל. הוא נחשב לאתר היהודי הקדוש, שמספר המבקרים בו הוא הגדול ביותר, אחרי הכותל המערבי. הילולא דרבי שמעון בר יוחאי על קברו בל"ג בעומר, יום פטירתו המסורתי, מהווה את אחת ההתכנסויות הגדולות של שומרי המסורת בישראל.</a:t>
            </a:r>
            <a:r>
              <a:rPr b="0" i="0" lang="en-US" sz="1800" u="none">
                <a:solidFill>
                  <a:srgbClr val="FFFF00"/>
                </a:solidFill>
                <a:latin typeface="Garamond"/>
                <a:ea typeface="Garamond"/>
                <a:cs typeface="Garamond"/>
                <a:sym typeface="Garamond"/>
              </a:rPr>
              <a:t> </a:t>
            </a:r>
            <a:endParaRPr/>
          </a:p>
        </p:txBody>
      </p:sp>
      <p:sp>
        <p:nvSpPr>
          <p:cNvPr id="122" name="Google Shape;122;p6"/>
          <p:cNvSpPr/>
          <p:nvPr/>
        </p:nvSpPr>
        <p:spPr>
          <a:xfrm>
            <a:off x="4572000" y="44450"/>
            <a:ext cx="2879725" cy="900112"/>
          </a:xfrm>
          <a:prstGeom prst="rect">
            <a:avLst/>
          </a:prstGeom>
        </p:spPr>
        <p:txBody>
          <a:bodyPr>
            <a:prstTxWarp prst="textPlain"/>
          </a:bodyPr>
          <a:lstStyle/>
          <a:p>
            <a:pPr lvl="0" algn="r"/>
            <a:r>
              <a:rPr b="0" i="1">
                <a:ln cap="flat" cmpd="sng" w="19050">
                  <a:solidFill>
                    <a:srgbClr val="99CCFF"/>
                  </a:solidFill>
                  <a:prstDash val="solid"/>
                  <a:miter lim="800000"/>
                  <a:headEnd len="sm" w="sm" type="none"/>
                  <a:tailEnd len="sm" w="sm" type="none"/>
                </a:ln>
                <a:solidFill>
                  <a:srgbClr val="FFFF00"/>
                </a:solidFill>
                <a:latin typeface="Arial"/>
              </a:rPr>
              <a:t>קבר רשב"י</a:t>
            </a:r>
          </a:p>
        </p:txBody>
      </p:sp>
      <p:sp>
        <p:nvSpPr>
          <p:cNvPr id="123" name="Google Shape;123;p6"/>
          <p:cNvSpPr txBox="1"/>
          <p:nvPr/>
        </p:nvSpPr>
        <p:spPr>
          <a:xfrm>
            <a:off x="0" y="5619750"/>
            <a:ext cx="9144000" cy="1311275"/>
          </a:xfrm>
          <a:prstGeom prst="rect">
            <a:avLst/>
          </a:prstGeom>
          <a:solidFill>
            <a:srgbClr val="777777">
              <a:alpha val="63921"/>
            </a:srgbClr>
          </a:solid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FFFF00"/>
              </a:buClr>
              <a:buSzPts val="2000"/>
              <a:buFont typeface="Garamond"/>
              <a:buNone/>
            </a:pPr>
            <a:r>
              <a:rPr b="1" i="0" lang="en-US" sz="2000" u="none">
                <a:solidFill>
                  <a:srgbClr val="FFFF00"/>
                </a:solidFill>
                <a:latin typeface="Garamond"/>
                <a:ea typeface="Garamond"/>
                <a:cs typeface="Garamond"/>
                <a:sym typeface="Garamond"/>
              </a:rPr>
              <a:t>קבר רבי שמעון בר יוחאי הוא מבין קברי הצדיקים המפורסמים בארץ ישראל. הוא נחשב לאתר היהודי הקדוש, שמספר המבקרים בו הוא הגדול ביותר, אחרי הכותל המערבי. הילולא דרבי שמעון בר יוחאי על קברו בל"ג בעומר, יום פטירתו המסורתי, מהווה את אחת ההתכנסויות הגדולות של שומרי המסורת בישראל. </a:t>
            </a:r>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000"/>
                                  </p:stCondLst>
                                  <p:childTnLst>
                                    <p:set>
                                      <p:cBhvr>
                                        <p:cTn dur="1" fill="hold">
                                          <p:stCondLst>
                                            <p:cond delay="0"/>
                                          </p:stCondLst>
                                        </p:cTn>
                                        <p:tgtEl>
                                          <p:spTgt spid="122"/>
                                        </p:tgtEl>
                                        <p:attrNameLst>
                                          <p:attrName>style.visibility</p:attrName>
                                        </p:attrNameLst>
                                      </p:cBhvr>
                                      <p:to>
                                        <p:strVal val="visible"/>
                                      </p:to>
                                    </p:set>
                                    <p:animEffect filter="fade" transition="in">
                                      <p:cBhvr>
                                        <p:cTn dur="2000"/>
                                        <p:tgtEl>
                                          <p:spTgt spid="122"/>
                                        </p:tgtEl>
                                      </p:cBhvr>
                                    </p:animEffect>
                                  </p:childTnLst>
                                </p:cTn>
                              </p:par>
                            </p:childTnLst>
                          </p:cTn>
                        </p:par>
                        <p:par>
                          <p:cTn fill="hold">
                            <p:stCondLst>
                              <p:cond delay="2000"/>
                            </p:stCondLst>
                            <p:childTnLst>
                              <p:par>
                                <p:cTn fill="hold" nodeType="afterEffect" presetClass="entr" presetID="10" presetSubtype="0">
                                  <p:stCondLst>
                                    <p:cond delay="2000"/>
                                  </p:stCondLst>
                                  <p:childTnLst>
                                    <p:set>
                                      <p:cBhvr>
                                        <p:cTn dur="1" fill="hold">
                                          <p:stCondLst>
                                            <p:cond delay="0"/>
                                          </p:stCondLst>
                                        </p:cTn>
                                        <p:tgtEl>
                                          <p:spTgt spid="123"/>
                                        </p:tgtEl>
                                        <p:attrNameLst>
                                          <p:attrName>style.visibility</p:attrName>
                                        </p:attrNameLst>
                                      </p:cBhvr>
                                      <p:to>
                                        <p:strVal val="visible"/>
                                      </p:to>
                                    </p:set>
                                    <p:animEffect filter="fade" transition="in">
                                      <p:cBhvr>
                                        <p:cTn dur="2000"/>
                                        <p:tgtEl>
                                          <p:spTgt spid="123"/>
                                        </p:tgtEl>
                                      </p:cBhvr>
                                    </p:animEffect>
                                  </p:childTnLst>
                                </p:cTn>
                              </p:par>
                            </p:childTnLst>
                          </p:cTn>
                        </p:par>
                        <p:par>
                          <p:cTn fill="hold">
                            <p:stCondLst>
                              <p:cond delay="4000"/>
                            </p:stCondLst>
                            <p:childTnLst>
                              <p:par>
                                <p:cTn fill="hold" nodeType="afterEffect" presetClass="exit" presetID="10" presetSubtype="0">
                                  <p:stCondLst>
                                    <p:cond delay="17000"/>
                                  </p:stCondLst>
                                  <p:childTnLst>
                                    <p:animEffect filter="fade" transition="out">
                                      <p:cBhvr>
                                        <p:cTn dur="5000"/>
                                        <p:tgtEl>
                                          <p:spTgt spid="123"/>
                                        </p:tgtEl>
                                      </p:cBhvr>
                                    </p:animEffect>
                                    <p:set>
                                      <p:cBhvr>
                                        <p:cTn dur="1" fill="hold">
                                          <p:stCondLst>
                                            <p:cond delay="5000"/>
                                          </p:stCondLst>
                                        </p:cTn>
                                        <p:tgtEl>
                                          <p:spTgt spid="123"/>
                                        </p:tgtEl>
                                        <p:attrNameLst>
                                          <p:attrName>style.visibility</p:attrName>
                                        </p:attrNameLst>
                                      </p:cBhvr>
                                      <p:to>
                                        <p:strVal val="hidden"/>
                                      </p:to>
                                    </p:set>
                                  </p:childTnLst>
                                </p:cTn>
                              </p:par>
                              <p:par>
                                <p:cTn fill="hold" nodeType="withEffect" presetClass="exit" presetID="10" presetSubtype="0">
                                  <p:stCondLst>
                                    <p:cond delay="17000"/>
                                  </p:stCondLst>
                                  <p:childTnLst>
                                    <p:animEffect filter="fade" transition="out">
                                      <p:cBhvr>
                                        <p:cTn dur="5000"/>
                                        <p:tgtEl>
                                          <p:spTgt spid="120"/>
                                        </p:tgtEl>
                                      </p:cBhvr>
                                    </p:animEffect>
                                    <p:set>
                                      <p:cBhvr>
                                        <p:cTn dur="1" fill="hold">
                                          <p:stCondLst>
                                            <p:cond delay="5000"/>
                                          </p:stCondLst>
                                        </p:cTn>
                                        <p:tgtEl>
                                          <p:spTgt spid="120"/>
                                        </p:tgtEl>
                                        <p:attrNameLst>
                                          <p:attrName>style.visibility</p:attrName>
                                        </p:attrNameLst>
                                      </p:cBhvr>
                                      <p:to>
                                        <p:strVal val="hidden"/>
                                      </p:to>
                                    </p:set>
                                  </p:childTnLst>
                                </p:cTn>
                              </p:par>
                              <p:par>
                                <p:cTn fill="hold" nodeType="withEffect" presetClass="exit" presetID="10" presetSubtype="0">
                                  <p:stCondLst>
                                    <p:cond delay="17000"/>
                                  </p:stCondLst>
                                  <p:childTnLst>
                                    <p:animEffect filter="fade" transition="out">
                                      <p:cBhvr>
                                        <p:cTn dur="5000"/>
                                        <p:tgtEl>
                                          <p:spTgt spid="122"/>
                                        </p:tgtEl>
                                      </p:cBhvr>
                                    </p:animEffect>
                                    <p:set>
                                      <p:cBhvr>
                                        <p:cTn dur="1" fill="hold">
                                          <p:stCondLst>
                                            <p:cond delay="5000"/>
                                          </p:stCondLst>
                                        </p:cTn>
                                        <p:tgtEl>
                                          <p:spTgt spid="122"/>
                                        </p:tgtEl>
                                        <p:attrNameLst>
                                          <p:attrName>style.visibility</p:attrName>
                                        </p:attrNameLst>
                                      </p:cBhvr>
                                      <p:to>
                                        <p:strVal val="hidden"/>
                                      </p:to>
                                    </p:set>
                                  </p:childTnLst>
                                </p:cTn>
                              </p:par>
                            </p:childTnLst>
                          </p:cTn>
                        </p:par>
                        <p:par>
                          <p:cTn fill="hold">
                            <p:stCondLst>
                              <p:cond delay="9000"/>
                            </p:stCondLst>
                            <p:childTnLst>
                              <p:par>
                                <p:cTn fill="hold" nodeType="afterEffect" presetClass="entr" presetID="10" presetSubtype="0">
                                  <p:stCondLst>
                                    <p:cond delay="2000"/>
                                  </p:stCondLst>
                                  <p:childTnLst>
                                    <p:set>
                                      <p:cBhvr>
                                        <p:cTn dur="1" fill="hold">
                                          <p:stCondLst>
                                            <p:cond delay="0"/>
                                          </p:stCondLst>
                                        </p:cTn>
                                        <p:tgtEl>
                                          <p:spTgt spid="117"/>
                                        </p:tgtEl>
                                        <p:attrNameLst>
                                          <p:attrName>style.visibility</p:attrName>
                                        </p:attrNameLst>
                                      </p:cBhvr>
                                      <p:to>
                                        <p:strVal val="visible"/>
                                      </p:to>
                                    </p:set>
                                    <p:animEffect filter="fade" transition="in">
                                      <p:cBhvr>
                                        <p:cTn dur="3000"/>
                                        <p:tgtEl>
                                          <p:spTgt spid="117"/>
                                        </p:tgtEl>
                                      </p:cBhvr>
                                    </p:animEffect>
                                  </p:childTnLst>
                                </p:cTn>
                              </p:par>
                              <p:par>
                                <p:cTn fill="hold" nodeType="withEffect" presetClass="entr" presetID="10" presetSubtype="0">
                                  <p:stCondLst>
                                    <p:cond delay="2000"/>
                                  </p:stCondLst>
                                  <p:childTnLst>
                                    <p:set>
                                      <p:cBhvr>
                                        <p:cTn dur="1" fill="hold">
                                          <p:stCondLst>
                                            <p:cond delay="0"/>
                                          </p:stCondLst>
                                        </p:cTn>
                                        <p:tgtEl>
                                          <p:spTgt spid="118"/>
                                        </p:tgtEl>
                                        <p:attrNameLst>
                                          <p:attrName>style.visibility</p:attrName>
                                        </p:attrNameLst>
                                      </p:cBhvr>
                                      <p:to>
                                        <p:strVal val="visible"/>
                                      </p:to>
                                    </p:set>
                                    <p:animEffect filter="fade" transition="in">
                                      <p:cBhvr>
                                        <p:cTn dur="3000"/>
                                        <p:tgtEl>
                                          <p:spTgt spid="118"/>
                                        </p:tgtEl>
                                      </p:cBhvr>
                                    </p:animEffect>
                                  </p:childTnLst>
                                </p:cTn>
                              </p:par>
                            </p:childTnLst>
                          </p:cTn>
                        </p:par>
                        <p:par>
                          <p:cTn fill="hold">
                            <p:stCondLst>
                              <p:cond delay="12000"/>
                            </p:stCondLst>
                            <p:childTnLst>
                              <p:par>
                                <p:cTn fill="hold" nodeType="afterEffect" presetClass="exit" presetID="10" presetSubtype="0">
                                  <p:stCondLst>
                                    <p:cond delay="17000"/>
                                  </p:stCondLst>
                                  <p:childTnLst>
                                    <p:animEffect filter="fade" transition="out">
                                      <p:cBhvr>
                                        <p:cTn dur="3000"/>
                                        <p:tgtEl>
                                          <p:spTgt spid="118"/>
                                        </p:tgtEl>
                                      </p:cBhvr>
                                    </p:animEffect>
                                    <p:set>
                                      <p:cBhvr>
                                        <p:cTn dur="1" fill="hold">
                                          <p:stCondLst>
                                            <p:cond delay="3000"/>
                                          </p:stCondLst>
                                        </p:cTn>
                                        <p:tgtEl>
                                          <p:spTgt spid="118"/>
                                        </p:tgtEl>
                                        <p:attrNameLst>
                                          <p:attrName>style.visibility</p:attrName>
                                        </p:attrNameLst>
                                      </p:cBhvr>
                                      <p:to>
                                        <p:strVal val="hidden"/>
                                      </p:to>
                                    </p:set>
                                  </p:childTnLst>
                                </p:cTn>
                              </p:par>
                              <p:par>
                                <p:cTn fill="hold" nodeType="withEffect" presetClass="exit" presetID="10" presetSubtype="0">
                                  <p:stCondLst>
                                    <p:cond delay="17000"/>
                                  </p:stCondLst>
                                  <p:childTnLst>
                                    <p:animEffect filter="fade" transition="out">
                                      <p:cBhvr>
                                        <p:cTn dur="3000"/>
                                        <p:tgtEl>
                                          <p:spTgt spid="117"/>
                                        </p:tgtEl>
                                      </p:cBhvr>
                                    </p:animEffect>
                                    <p:set>
                                      <p:cBhvr>
                                        <p:cTn dur="1" fill="hold">
                                          <p:stCondLst>
                                            <p:cond delay="3000"/>
                                          </p:stCondLst>
                                        </p:cTn>
                                        <p:tgtEl>
                                          <p:spTgt spid="117"/>
                                        </p:tgtEl>
                                        <p:attrNameLst>
                                          <p:attrName>style.visibility</p:attrName>
                                        </p:attrNameLst>
                                      </p:cBhvr>
                                      <p:to>
                                        <p:strVal val="hidden"/>
                                      </p:to>
                                    </p:set>
                                  </p:childTnLst>
                                </p:cTn>
                              </p:par>
                              <p:par>
                                <p:cTn fill="hold" nodeType="withEffect" presetClass="exit" presetID="10" presetSubtype="0">
                                  <p:stCondLst>
                                    <p:cond delay="17000"/>
                                  </p:stCondLst>
                                  <p:childTnLst>
                                    <p:animEffect filter="fade" transition="out">
                                      <p:cBhvr>
                                        <p:cTn dur="3000"/>
                                        <p:tgtEl>
                                          <p:spTgt spid="116"/>
                                        </p:tgtEl>
                                      </p:cBhvr>
                                    </p:animEffect>
                                    <p:set>
                                      <p:cBhvr>
                                        <p:cTn dur="1" fill="hold">
                                          <p:stCondLst>
                                            <p:cond delay="3000"/>
                                          </p:stCondLst>
                                        </p:cTn>
                                        <p:tgtEl>
                                          <p:spTgt spid="116"/>
                                        </p:tgtEl>
                                        <p:attrNameLst>
                                          <p:attrName>style.visibility</p:attrName>
                                        </p:attrNameLst>
                                      </p:cBhvr>
                                      <p:to>
                                        <p:strVal val="hidden"/>
                                      </p:to>
                                    </p:set>
                                  </p:childTnLst>
                                </p:cTn>
                              </p:par>
                            </p:childTnLst>
                          </p:cTn>
                        </p:par>
                        <p:par>
                          <p:cTn fill="hold">
                            <p:stCondLst>
                              <p:cond delay="15000"/>
                            </p:stCondLst>
                            <p:childTnLst>
                              <p:par>
                                <p:cTn fill="hold" nodeType="afterEffect" presetClass="entr" presetID="10" presetSubtype="0">
                                  <p:stCondLst>
                                    <p:cond delay="2000"/>
                                  </p:stCondLst>
                                  <p:childTnLst>
                                    <p:set>
                                      <p:cBhvr>
                                        <p:cTn dur="1" fill="hold">
                                          <p:stCondLst>
                                            <p:cond delay="0"/>
                                          </p:stCondLst>
                                        </p:cTn>
                                        <p:tgtEl>
                                          <p:spTgt spid="119"/>
                                        </p:tgtEl>
                                        <p:attrNameLst>
                                          <p:attrName>style.visibility</p:attrName>
                                        </p:attrNameLst>
                                      </p:cBhvr>
                                      <p:to>
                                        <p:strVal val="visible"/>
                                      </p:to>
                                    </p:set>
                                    <p:animEffect filter="fade" transition="in">
                                      <p:cBhvr>
                                        <p:cTn dur="3000"/>
                                        <p:tgtEl>
                                          <p:spTgt spid="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dk1"/>
        </a:solidFill>
      </p:bgPr>
    </p:bg>
    <p:spTree>
      <p:nvGrpSpPr>
        <p:cNvPr id="127" name="Shape 127"/>
        <p:cNvGrpSpPr/>
        <p:nvPr/>
      </p:nvGrpSpPr>
      <p:grpSpPr>
        <a:xfrm>
          <a:off x="0" y="0"/>
          <a:ext cx="0" cy="0"/>
          <a:chOff x="0" y="0"/>
          <a:chExt cx="0" cy="0"/>
        </a:xfrm>
      </p:grpSpPr>
      <p:pic>
        <p:nvPicPr>
          <p:cNvPr id="128" name="Google Shape;128;p7"/>
          <p:cNvPicPr preferRelativeResize="0"/>
          <p:nvPr/>
        </p:nvPicPr>
        <p:blipFill/>
        <p:spPr>
          <a:xfrm>
            <a:off x="0" y="0"/>
            <a:ext cx="9144000" cy="6859587"/>
          </a:xfrm>
          <a:prstGeom prst="rect">
            <a:avLst/>
          </a:prstGeom>
          <a:noFill/>
          <a:ln>
            <a:noFill/>
          </a:ln>
        </p:spPr>
      </p:pic>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132" name="Shape 132"/>
        <p:cNvGrpSpPr/>
        <p:nvPr/>
      </p:nvGrpSpPr>
      <p:grpSpPr>
        <a:xfrm>
          <a:off x="0" y="0"/>
          <a:ext cx="0" cy="0"/>
          <a:chOff x="0" y="0"/>
          <a:chExt cx="0" cy="0"/>
        </a:xfrm>
      </p:grpSpPr>
      <p:pic>
        <p:nvPicPr>
          <p:cNvPr id="133" name="Google Shape;133;p8"/>
          <p:cNvPicPr preferRelativeResize="0"/>
          <p:nvPr/>
        </p:nvPicPr>
        <p:blipFill/>
        <p:spPr>
          <a:xfrm>
            <a:off x="215900" y="190500"/>
            <a:ext cx="8639175" cy="6477000"/>
          </a:xfrm>
          <a:prstGeom prst="rect">
            <a:avLst/>
          </a:prstGeom>
          <a:noFill/>
          <a:ln cap="flat" cmpd="tri" w="76200">
            <a:solidFill>
              <a:srgbClr val="FFFF00"/>
            </a:solidFill>
            <a:prstDash val="solid"/>
            <a:miter lim="800000"/>
            <a:headEnd len="sm" w="sm" type="none"/>
            <a:tailEnd len="sm" w="sm" type="none"/>
          </a:ln>
        </p:spPr>
      </p:pic>
      <p:sp>
        <p:nvSpPr>
          <p:cNvPr id="134" name="Google Shape;134;p8"/>
          <p:cNvSpPr txBox="1"/>
          <p:nvPr/>
        </p:nvSpPr>
        <p:spPr>
          <a:xfrm>
            <a:off x="142875" y="6175375"/>
            <a:ext cx="3671887" cy="4572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2400"/>
              <a:buFont typeface="Garamond"/>
              <a:buNone/>
            </a:pPr>
            <a:r>
              <a:rPr b="1" i="0" lang="en-US" sz="2400" u="none">
                <a:solidFill>
                  <a:srgbClr val="000000"/>
                </a:solidFill>
                <a:latin typeface="Garamond"/>
                <a:ea typeface="Garamond"/>
                <a:cs typeface="Garamond"/>
                <a:sym typeface="Garamond"/>
              </a:rPr>
              <a:t>אלה ארץ-ישראלית בשלכת</a:t>
            </a:r>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00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childTnLst>
                          </p:cTn>
                        </p:par>
                        <p:par>
                          <p:cTn fill="hold">
                            <p:stCondLst>
                              <p:cond delay="500"/>
                            </p:stCondLst>
                            <p:childTnLst>
                              <p:par>
                                <p:cTn fill="hold" nodeType="afterEffect" presetClass="exit" presetID="10" presetSubtype="0">
                                  <p:stCondLst>
                                    <p:cond delay="1500"/>
                                  </p:stCondLst>
                                  <p:childTnLst>
                                    <p:animEffect filter="fade" transition="out">
                                      <p:cBhvr>
                                        <p:cTn dur="500"/>
                                        <p:tgtEl>
                                          <p:spTgt spid="134"/>
                                        </p:tgtEl>
                                      </p:cBhvr>
                                    </p:animEffect>
                                    <p:set>
                                      <p:cBhvr>
                                        <p:cTn dur="1" fill="hold">
                                          <p:stCondLst>
                                            <p:cond delay="500"/>
                                          </p:stCondLst>
                                        </p:cTn>
                                        <p:tgtEl>
                                          <p:spTgt spid="13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dk1"/>
        </a:solidFill>
      </p:bgPr>
    </p:bg>
    <p:spTree>
      <p:nvGrpSpPr>
        <p:cNvPr id="138" name="Shape 138"/>
        <p:cNvGrpSpPr/>
        <p:nvPr/>
      </p:nvGrpSpPr>
      <p:grpSpPr>
        <a:xfrm>
          <a:off x="0" y="0"/>
          <a:ext cx="0" cy="0"/>
          <a:chOff x="0" y="0"/>
          <a:chExt cx="0" cy="0"/>
        </a:xfrm>
      </p:grpSpPr>
      <p:pic>
        <p:nvPicPr>
          <p:cNvPr id="139" name="Google Shape;139;p9"/>
          <p:cNvPicPr preferRelativeResize="0"/>
          <p:nvPr/>
        </p:nvPicPr>
        <p:blipFill/>
        <p:spPr>
          <a:xfrm>
            <a:off x="0" y="0"/>
            <a:ext cx="9144000" cy="6859587"/>
          </a:xfrm>
          <a:prstGeom prst="rect">
            <a:avLst/>
          </a:prstGeom>
          <a:noFill/>
          <a:ln>
            <a:noFill/>
          </a:ln>
        </p:spPr>
      </p:pic>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143" name="Shape 143"/>
        <p:cNvGrpSpPr/>
        <p:nvPr/>
      </p:nvGrpSpPr>
      <p:grpSpPr>
        <a:xfrm>
          <a:off x="0" y="0"/>
          <a:ext cx="0" cy="0"/>
          <a:chOff x="0" y="0"/>
          <a:chExt cx="0" cy="0"/>
        </a:xfrm>
      </p:grpSpPr>
      <p:sp>
        <p:nvSpPr>
          <p:cNvPr id="144" name="Google Shape;144;p10"/>
          <p:cNvSpPr/>
          <p:nvPr/>
        </p:nvSpPr>
        <p:spPr>
          <a:xfrm>
            <a:off x="1331912" y="549275"/>
            <a:ext cx="5148262" cy="5472112"/>
          </a:xfrm>
          <a:prstGeom prst="rect">
            <a:avLst/>
          </a:prstGeom>
          <a:solidFill>
            <a:srgbClr val="00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145" name="Google Shape;145;p10"/>
          <p:cNvPicPr preferRelativeResize="0"/>
          <p:nvPr/>
        </p:nvPicPr>
        <p:blipFill/>
        <p:spPr>
          <a:xfrm>
            <a:off x="1258887" y="765175"/>
            <a:ext cx="4972050" cy="5465762"/>
          </a:xfrm>
          <a:prstGeom prst="rect">
            <a:avLst/>
          </a:prstGeom>
          <a:noFill/>
          <a:ln cap="flat" cmpd="tri" w="76200">
            <a:solidFill>
              <a:srgbClr val="FFFF00"/>
            </a:solidFill>
            <a:prstDash val="solid"/>
            <a:miter lim="800000"/>
            <a:headEnd len="sm" w="sm" type="none"/>
            <a:tailEnd len="sm" w="sm" type="none"/>
          </a:ln>
        </p:spPr>
      </p:pic>
      <p:sp>
        <p:nvSpPr>
          <p:cNvPr id="146" name="Google Shape;146;p10"/>
          <p:cNvSpPr/>
          <p:nvPr/>
        </p:nvSpPr>
        <p:spPr>
          <a:xfrm>
            <a:off x="7089775" y="1412875"/>
            <a:ext cx="1514475" cy="742950"/>
          </a:xfrm>
          <a:prstGeom prst="rect">
            <a:avLst/>
          </a:prstGeom>
        </p:spPr>
        <p:txBody>
          <a:bodyPr>
            <a:prstTxWarp prst="textPlain"/>
          </a:bodyPr>
          <a:lstStyle/>
          <a:p>
            <a:pPr lvl="0" algn="r"/>
            <a:r>
              <a:rPr b="0" i="1">
                <a:ln cap="flat" cmpd="sng" w="19050">
                  <a:solidFill>
                    <a:srgbClr val="99CCFF"/>
                  </a:solidFill>
                  <a:prstDash val="solid"/>
                  <a:miter lim="800000"/>
                  <a:headEnd len="sm" w="sm" type="none"/>
                  <a:tailEnd len="sm" w="sm" type="none"/>
                </a:ln>
                <a:solidFill>
                  <a:srgbClr val="FFFF00"/>
                </a:solidFill>
                <a:latin typeface="Arial"/>
              </a:rPr>
              <a:t>דודאים</a:t>
            </a:r>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dk1"/>
        </a:solidFill>
      </p:bgPr>
    </p:bg>
    <p:spTree>
      <p:nvGrpSpPr>
        <p:cNvPr id="150" name="Shape 150"/>
        <p:cNvGrpSpPr/>
        <p:nvPr/>
      </p:nvGrpSpPr>
      <p:grpSpPr>
        <a:xfrm>
          <a:off x="0" y="0"/>
          <a:ext cx="0" cy="0"/>
          <a:chOff x="0" y="0"/>
          <a:chExt cx="0" cy="0"/>
        </a:xfrm>
      </p:grpSpPr>
      <p:pic>
        <p:nvPicPr>
          <p:cNvPr id="151" name="Google Shape;151;p11"/>
          <p:cNvPicPr preferRelativeResize="0"/>
          <p:nvPr/>
        </p:nvPicPr>
        <p:blipFill/>
        <p:spPr>
          <a:xfrm>
            <a:off x="0" y="7937"/>
            <a:ext cx="9144000" cy="6858000"/>
          </a:xfrm>
          <a:prstGeom prst="rect">
            <a:avLst/>
          </a:prstGeom>
          <a:noFill/>
          <a:ln>
            <a:noFill/>
          </a:ln>
        </p:spPr>
      </p:pic>
      <p:grpSp>
        <p:nvGrpSpPr>
          <p:cNvPr id="152" name="Google Shape;152;p11"/>
          <p:cNvGrpSpPr/>
          <p:nvPr/>
        </p:nvGrpSpPr>
        <p:grpSpPr>
          <a:xfrm>
            <a:off x="2484437" y="1016000"/>
            <a:ext cx="6516687" cy="2282825"/>
            <a:chOff x="1565" y="640"/>
            <a:chExt cx="4105" cy="1438"/>
          </a:xfrm>
        </p:grpSpPr>
        <p:sp>
          <p:nvSpPr>
            <p:cNvPr id="153" name="Google Shape;153;p11"/>
            <p:cNvSpPr txBox="1"/>
            <p:nvPr/>
          </p:nvSpPr>
          <p:spPr>
            <a:xfrm>
              <a:off x="1565" y="640"/>
              <a:ext cx="4105" cy="1438"/>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בסך הכל ניתן לומר כי אין אלה דברים חובקי עולם  כי מה קורה בסך הכל ? גבעה נפרצה,קוץ נדרס,עוף כנף נעלם    מעיין נובע נוקז עמוק אל תוך צינור פסולת ואשפה מילאו ואדי באר ובור    חורש מוזר שבין כה חי בקושי,היה למאכלת עיזים    בסך הכל - לא מי יודע מה,לא צריך להגזים</a:t>
              </a:r>
              <a:endParaRPr/>
            </a:p>
          </p:txBody>
        </p:sp>
        <p:sp>
          <p:nvSpPr>
            <p:cNvPr id="154" name="Google Shape;154;p11"/>
            <p:cNvSpPr/>
            <p:nvPr/>
          </p:nvSpPr>
          <p:spPr>
            <a:xfrm>
              <a:off x="1587" y="754"/>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5" name="Google Shape;155;p11"/>
            <p:cNvSpPr/>
            <p:nvPr/>
          </p:nvSpPr>
          <p:spPr>
            <a:xfrm>
              <a:off x="2108" y="1887"/>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6" name="Google Shape;156;p11"/>
            <p:cNvSpPr/>
            <p:nvPr/>
          </p:nvSpPr>
          <p:spPr>
            <a:xfrm>
              <a:off x="1700" y="1207"/>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7" name="Google Shape;157;p11"/>
            <p:cNvSpPr/>
            <p:nvPr/>
          </p:nvSpPr>
          <p:spPr>
            <a:xfrm>
              <a:off x="2630" y="1434"/>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8" name="Google Shape;158;p11"/>
            <p:cNvSpPr/>
            <p:nvPr/>
          </p:nvSpPr>
          <p:spPr>
            <a:xfrm>
              <a:off x="2517" y="1661"/>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9" name="Google Shape;159;p11"/>
            <p:cNvSpPr/>
            <p:nvPr/>
          </p:nvSpPr>
          <p:spPr>
            <a:xfrm>
              <a:off x="4490" y="1207"/>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0" name="Google Shape;160;p11"/>
            <p:cNvSpPr/>
            <p:nvPr/>
          </p:nvSpPr>
          <p:spPr>
            <a:xfrm>
              <a:off x="2290" y="1887"/>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61" name="Google Shape;161;p11"/>
          <p:cNvSpPr/>
          <p:nvPr/>
        </p:nvSpPr>
        <p:spPr>
          <a:xfrm>
            <a:off x="1323975" y="57150"/>
            <a:ext cx="6496050" cy="742950"/>
          </a:xfrm>
          <a:prstGeom prst="rect">
            <a:avLst/>
          </a:prstGeom>
        </p:spPr>
        <p:txBody>
          <a:bodyPr>
            <a:prstTxWarp prst="textPlain"/>
          </a:bodyPr>
          <a:lstStyle/>
          <a:p>
            <a:pPr lvl="0" algn="r"/>
            <a:r>
              <a:rPr b="0" i="1">
                <a:ln cap="flat" cmpd="sng" w="19050">
                  <a:solidFill>
                    <a:srgbClr val="99CCFF"/>
                  </a:solidFill>
                  <a:prstDash val="solid"/>
                  <a:miter lim="800000"/>
                  <a:headEnd len="sm" w="sm" type="none"/>
                  <a:tailEnd len="sm" w="sm" type="none"/>
                </a:ln>
                <a:solidFill>
                  <a:srgbClr val="FFFF00"/>
                </a:solidFill>
                <a:latin typeface="Arial"/>
              </a:rPr>
              <a:t>בין הפרח והסלע / חיים חפר</a:t>
            </a:r>
          </a:p>
        </p:txBody>
      </p:sp>
      <p:grpSp>
        <p:nvGrpSpPr>
          <p:cNvPr id="162" name="Google Shape;162;p11"/>
          <p:cNvGrpSpPr/>
          <p:nvPr/>
        </p:nvGrpSpPr>
        <p:grpSpPr>
          <a:xfrm>
            <a:off x="0" y="3738562"/>
            <a:ext cx="8316912" cy="2282825"/>
            <a:chOff x="0" y="2151"/>
            <a:chExt cx="5239" cy="1438"/>
          </a:xfrm>
        </p:grpSpPr>
        <p:sp>
          <p:nvSpPr>
            <p:cNvPr id="163" name="Google Shape;163;p11"/>
            <p:cNvSpPr txBox="1"/>
            <p:nvPr/>
          </p:nvSpPr>
          <p:spPr>
            <a:xfrm>
              <a:off x="0" y="2151"/>
              <a:ext cx="5239" cy="1438"/>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אפשר לחיות גם כך,עם ענני עשן בשמי התכלת    אפשר לחיות בארץ הלבושה שמלת בטון ומלט    בהרים פצועי מחצבות,מול ים עצוב וחולה    מול מבנה על גבעה,אשר תופח כמו פרונקל ועולה    ליד נחל הנושא את סם המוות לציפור ולדג     ומתחת לגרוטאות הרובצות אצלנו על כל גג    אפשר לחיות גם כך,בלי לפצוח בקולות נכאים    והשאלה היא רק - אם אלה הם החיים </a:t>
              </a:r>
              <a:endParaRPr/>
            </a:p>
          </p:txBody>
        </p:sp>
        <p:grpSp>
          <p:nvGrpSpPr>
            <p:cNvPr id="164" name="Google Shape;164;p11"/>
            <p:cNvGrpSpPr/>
            <p:nvPr/>
          </p:nvGrpSpPr>
          <p:grpSpPr>
            <a:xfrm>
              <a:off x="90" y="2268"/>
              <a:ext cx="4038" cy="1253"/>
              <a:chOff x="90" y="2268"/>
              <a:chExt cx="4038" cy="1253"/>
            </a:xfrm>
          </p:grpSpPr>
          <p:sp>
            <p:nvSpPr>
              <p:cNvPr id="165" name="Google Shape;165;p11"/>
              <p:cNvSpPr/>
              <p:nvPr/>
            </p:nvSpPr>
            <p:spPr>
              <a:xfrm>
                <a:off x="3741" y="3408"/>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6" name="Google Shape;166;p11"/>
              <p:cNvSpPr/>
              <p:nvPr/>
            </p:nvSpPr>
            <p:spPr>
              <a:xfrm>
                <a:off x="725" y="3407"/>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7" name="Google Shape;167;p11"/>
              <p:cNvSpPr/>
              <p:nvPr/>
            </p:nvSpPr>
            <p:spPr>
              <a:xfrm>
                <a:off x="566" y="3408"/>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8" name="Google Shape;168;p11"/>
              <p:cNvSpPr/>
              <p:nvPr/>
            </p:nvSpPr>
            <p:spPr>
              <a:xfrm>
                <a:off x="3084" y="3176"/>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9" name="Google Shape;169;p11"/>
              <p:cNvSpPr/>
              <p:nvPr/>
            </p:nvSpPr>
            <p:spPr>
              <a:xfrm>
                <a:off x="1633" y="2949"/>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0" name="Google Shape;170;p11"/>
              <p:cNvSpPr/>
              <p:nvPr/>
            </p:nvSpPr>
            <p:spPr>
              <a:xfrm>
                <a:off x="90" y="2722"/>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1" name="Google Shape;171;p11"/>
              <p:cNvSpPr/>
              <p:nvPr/>
            </p:nvSpPr>
            <p:spPr>
              <a:xfrm>
                <a:off x="4014" y="2722"/>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2" name="Google Shape;172;p11"/>
              <p:cNvSpPr/>
              <p:nvPr/>
            </p:nvSpPr>
            <p:spPr>
              <a:xfrm>
                <a:off x="2426" y="2496"/>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3" name="Google Shape;173;p11"/>
              <p:cNvSpPr/>
              <p:nvPr/>
            </p:nvSpPr>
            <p:spPr>
              <a:xfrm>
                <a:off x="1269" y="2268"/>
                <a:ext cx="114" cy="113"/>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gr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dk1"/>
        </a:solidFill>
      </p:bgPr>
    </p:bg>
    <p:spTree>
      <p:nvGrpSpPr>
        <p:cNvPr id="177" name="Shape 177"/>
        <p:cNvGrpSpPr/>
        <p:nvPr/>
      </p:nvGrpSpPr>
      <p:grpSpPr>
        <a:xfrm>
          <a:off x="0" y="0"/>
          <a:ext cx="0" cy="0"/>
          <a:chOff x="0" y="0"/>
          <a:chExt cx="0" cy="0"/>
        </a:xfrm>
      </p:grpSpPr>
      <p:pic>
        <p:nvPicPr>
          <p:cNvPr id="178" name="Google Shape;178;p12"/>
          <p:cNvPicPr preferRelativeResize="0"/>
          <p:nvPr/>
        </p:nvPicPr>
        <p:blipFill/>
        <p:spPr>
          <a:xfrm>
            <a:off x="0" y="0"/>
            <a:ext cx="9144000" cy="6858000"/>
          </a:xfrm>
          <a:prstGeom prst="rect">
            <a:avLst/>
          </a:prstGeom>
          <a:noFill/>
          <a:ln>
            <a:noFill/>
          </a:ln>
        </p:spPr>
      </p:pic>
      <p:grpSp>
        <p:nvGrpSpPr>
          <p:cNvPr id="179" name="Google Shape;179;p12"/>
          <p:cNvGrpSpPr/>
          <p:nvPr/>
        </p:nvGrpSpPr>
        <p:grpSpPr>
          <a:xfrm>
            <a:off x="719137" y="1160462"/>
            <a:ext cx="7632700" cy="5568950"/>
            <a:chOff x="453" y="731"/>
            <a:chExt cx="4808" cy="3508"/>
          </a:xfrm>
        </p:grpSpPr>
        <p:sp>
          <p:nvSpPr>
            <p:cNvPr id="180" name="Google Shape;180;p12"/>
            <p:cNvSpPr txBox="1"/>
            <p:nvPr/>
          </p:nvSpPr>
          <p:spPr>
            <a:xfrm>
              <a:off x="453" y="731"/>
              <a:ext cx="4808" cy="3508"/>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הארץ הזאת הברוכה והענייה כאחד    שיש בה חמשת אלפים (!) מיני פרחים,אך מכל סוגי הנחלים - רק אחד    ואין שני עין גדי ואין שני ירדן ואין שני ירקון    וכמו הטבע נתן לנו,ליושבים בארץ,שיעור בחיסכון    וכמו הטבע פנה אלינו ואמר: גבירותי ורבותי    שימרו על מה שנתתי לכם,כי אין יותר ודי ומאידך,ברך אותנו, השוכנים לחוף הים התיכון    בארבעה אקלימים - מן הסודני בעמק הירדן ועד שלגי הר החרמון    ואת פיסת הארץ הקטנה הזאת אשר שמה נכתב בגלובוסים על פני הים    הוא הפך מלון אורחים לציפורים המחפשות את הקן החם    ארץ מעבר,ארץ קשר וארץ גשר    ארץ לחסידה ולאנפה,ארץ לחוחית ולנשר    ארץ שבה השמך במי הדן הצוננים מפרפר    ומי הגופרית בחמישים צלסיוס,מבעבעים בחמת גדר    ארץ האיילה השלוחה ארץ הצבי והגדי והנמר ארץ של דגי ים סוף למינהו והחיה והרמש    וכל מה שמנינו לעיל זה בסך הכל רמז </a:t>
              </a:r>
              <a:endParaRPr/>
            </a:p>
          </p:txBody>
        </p:sp>
        <p:sp>
          <p:nvSpPr>
            <p:cNvPr id="181" name="Google Shape;181;p12"/>
            <p:cNvSpPr/>
            <p:nvPr/>
          </p:nvSpPr>
          <p:spPr>
            <a:xfrm>
              <a:off x="4082" y="3589"/>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2" name="Google Shape;182;p12"/>
            <p:cNvSpPr/>
            <p:nvPr/>
          </p:nvSpPr>
          <p:spPr>
            <a:xfrm>
              <a:off x="2336" y="822"/>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3" name="Google Shape;183;p12"/>
            <p:cNvSpPr/>
            <p:nvPr/>
          </p:nvSpPr>
          <p:spPr>
            <a:xfrm>
              <a:off x="1723" y="4043"/>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4" name="Google Shape;184;p12"/>
            <p:cNvSpPr/>
            <p:nvPr/>
          </p:nvSpPr>
          <p:spPr>
            <a:xfrm>
              <a:off x="1882" y="4043"/>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5" name="Google Shape;185;p12"/>
            <p:cNvSpPr/>
            <p:nvPr/>
          </p:nvSpPr>
          <p:spPr>
            <a:xfrm>
              <a:off x="1791" y="3839"/>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6" name="Google Shape;186;p12"/>
            <p:cNvSpPr/>
            <p:nvPr/>
          </p:nvSpPr>
          <p:spPr>
            <a:xfrm>
              <a:off x="3742" y="3362"/>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7" name="Google Shape;187;p12"/>
            <p:cNvSpPr/>
            <p:nvPr/>
          </p:nvSpPr>
          <p:spPr>
            <a:xfrm>
              <a:off x="816" y="1752"/>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8" name="Google Shape;188;p12"/>
            <p:cNvSpPr/>
            <p:nvPr/>
          </p:nvSpPr>
          <p:spPr>
            <a:xfrm>
              <a:off x="862" y="2205"/>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9" name="Google Shape;189;p12"/>
            <p:cNvSpPr/>
            <p:nvPr/>
          </p:nvSpPr>
          <p:spPr>
            <a:xfrm>
              <a:off x="1497" y="1049"/>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0" name="Google Shape;190;p12"/>
            <p:cNvSpPr/>
            <p:nvPr/>
          </p:nvSpPr>
          <p:spPr>
            <a:xfrm>
              <a:off x="1406" y="1979"/>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1" name="Google Shape;191;p12"/>
            <p:cNvSpPr/>
            <p:nvPr/>
          </p:nvSpPr>
          <p:spPr>
            <a:xfrm>
              <a:off x="4581" y="2681"/>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2" name="Google Shape;192;p12"/>
            <p:cNvSpPr/>
            <p:nvPr/>
          </p:nvSpPr>
          <p:spPr>
            <a:xfrm>
              <a:off x="2744" y="3135"/>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3" name="Google Shape;193;p12"/>
            <p:cNvSpPr/>
            <p:nvPr/>
          </p:nvSpPr>
          <p:spPr>
            <a:xfrm>
              <a:off x="3402" y="1524"/>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4" name="Google Shape;194;p12"/>
            <p:cNvSpPr/>
            <p:nvPr/>
          </p:nvSpPr>
          <p:spPr>
            <a:xfrm>
              <a:off x="2699" y="1297"/>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5" name="Google Shape;195;p12"/>
            <p:cNvSpPr/>
            <p:nvPr/>
          </p:nvSpPr>
          <p:spPr>
            <a:xfrm>
              <a:off x="1837" y="2907"/>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6" name="Google Shape;196;p12"/>
            <p:cNvSpPr/>
            <p:nvPr/>
          </p:nvSpPr>
          <p:spPr>
            <a:xfrm>
              <a:off x="4105" y="1752"/>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7" name="Google Shape;197;p12"/>
            <p:cNvSpPr/>
            <p:nvPr/>
          </p:nvSpPr>
          <p:spPr>
            <a:xfrm>
              <a:off x="4400" y="2908"/>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8" name="Google Shape;198;p12"/>
            <p:cNvSpPr/>
            <p:nvPr/>
          </p:nvSpPr>
          <p:spPr>
            <a:xfrm>
              <a:off x="499" y="3589"/>
              <a:ext cx="113" cy="113"/>
            </a:xfrm>
            <a:prstGeom prst="ellipse">
              <a:avLst/>
            </a:prstGeom>
            <a:solidFill>
              <a:srgbClr val="FF9900"/>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02" name="Shape 202"/>
        <p:cNvGrpSpPr/>
        <p:nvPr/>
      </p:nvGrpSpPr>
      <p:grpSpPr>
        <a:xfrm>
          <a:off x="0" y="0"/>
          <a:ext cx="0" cy="0"/>
          <a:chOff x="0" y="0"/>
          <a:chExt cx="0" cy="0"/>
        </a:xfrm>
      </p:grpSpPr>
      <p:pic>
        <p:nvPicPr>
          <p:cNvPr id="203" name="Google Shape;203;p13"/>
          <p:cNvPicPr preferRelativeResize="0"/>
          <p:nvPr/>
        </p:nvPicPr>
        <p:blipFill/>
        <p:spPr>
          <a:xfrm>
            <a:off x="252412" y="190500"/>
            <a:ext cx="8639175" cy="6477000"/>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07" name="Shape 207"/>
        <p:cNvGrpSpPr/>
        <p:nvPr/>
      </p:nvGrpSpPr>
      <p:grpSpPr>
        <a:xfrm>
          <a:off x="0" y="0"/>
          <a:ext cx="0" cy="0"/>
          <a:chOff x="0" y="0"/>
          <a:chExt cx="0" cy="0"/>
        </a:xfrm>
      </p:grpSpPr>
      <p:pic>
        <p:nvPicPr>
          <p:cNvPr id="208" name="Google Shape;208;p14"/>
          <p:cNvPicPr preferRelativeResize="0"/>
          <p:nvPr/>
        </p:nvPicPr>
        <p:blipFill/>
        <p:spPr>
          <a:xfrm>
            <a:off x="287337" y="258762"/>
            <a:ext cx="8496300" cy="6373812"/>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12" name="Shape 212"/>
        <p:cNvGrpSpPr/>
        <p:nvPr/>
      </p:nvGrpSpPr>
      <p:grpSpPr>
        <a:xfrm>
          <a:off x="0" y="0"/>
          <a:ext cx="0" cy="0"/>
          <a:chOff x="0" y="0"/>
          <a:chExt cx="0" cy="0"/>
        </a:xfrm>
      </p:grpSpPr>
      <p:pic>
        <p:nvPicPr>
          <p:cNvPr id="213" name="Google Shape;213;p15"/>
          <p:cNvPicPr preferRelativeResize="0"/>
          <p:nvPr/>
        </p:nvPicPr>
        <p:blipFill/>
        <p:spPr>
          <a:xfrm>
            <a:off x="215900" y="190500"/>
            <a:ext cx="8639175" cy="6477000"/>
          </a:xfrm>
          <a:prstGeom prst="rect">
            <a:avLst/>
          </a:prstGeom>
          <a:noFill/>
          <a:ln cap="flat" cmpd="tri" w="76200">
            <a:solidFill>
              <a:srgbClr val="FFFF00"/>
            </a:solidFill>
            <a:prstDash val="solid"/>
            <a:miter lim="800000"/>
            <a:headEnd len="sm" w="sm" type="none"/>
            <a:tailEnd len="sm" w="sm" type="none"/>
          </a:ln>
        </p:spPr>
      </p:pic>
      <p:sp>
        <p:nvSpPr>
          <p:cNvPr id="214" name="Google Shape;214;p15"/>
          <p:cNvSpPr/>
          <p:nvPr/>
        </p:nvSpPr>
        <p:spPr>
          <a:xfrm>
            <a:off x="611187" y="5854700"/>
            <a:ext cx="1914525" cy="742950"/>
          </a:xfrm>
          <a:prstGeom prst="rect">
            <a:avLst/>
          </a:prstGeom>
        </p:spPr>
        <p:txBody>
          <a:bodyPr>
            <a:prstTxWarp prst="textPlain"/>
          </a:bodyPr>
          <a:lstStyle/>
          <a:p>
            <a:pPr lvl="0" algn="r"/>
            <a:r>
              <a:rPr b="0" i="1">
                <a:ln cap="flat" cmpd="sng" w="19050">
                  <a:solidFill>
                    <a:srgbClr val="99CCFF"/>
                  </a:solidFill>
                  <a:prstDash val="solid"/>
                  <a:miter lim="800000"/>
                  <a:headEnd len="sm" w="sm" type="none"/>
                  <a:tailEnd len="sm" w="sm" type="none"/>
                </a:ln>
                <a:solidFill>
                  <a:schemeClr val="dk1"/>
                </a:solidFill>
                <a:latin typeface="Arial"/>
              </a:rPr>
              <a:t>עין יקים</a:t>
            </a: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214"/>
                                        </p:tgtEl>
                                        <p:attrNameLst>
                                          <p:attrName>style.visibility</p:attrName>
                                        </p:attrNameLst>
                                      </p:cBhvr>
                                      <p:to>
                                        <p:strVal val="visible"/>
                                      </p:to>
                                    </p:set>
                                    <p:animEffect filter="fade" transition="in">
                                      <p:cBhvr>
                                        <p:cTn dur="2000"/>
                                        <p:tgtEl>
                                          <p:spTgt spid="214"/>
                                        </p:tgtEl>
                                      </p:cBhvr>
                                    </p:animEffect>
                                  </p:childTnLst>
                                </p:cTn>
                              </p:par>
                            </p:childTnLst>
                          </p:cTn>
                        </p:par>
                        <p:par>
                          <p:cTn fill="hold">
                            <p:stCondLst>
                              <p:cond delay="2000"/>
                            </p:stCondLst>
                            <p:childTnLst>
                              <p:par>
                                <p:cTn fill="hold" nodeType="afterEffect" presetClass="exit" presetID="10" presetSubtype="0">
                                  <p:stCondLst>
                                    <p:cond delay="2000"/>
                                  </p:stCondLst>
                                  <p:childTnLst>
                                    <p:animEffect filter="fade" transition="out">
                                      <p:cBhvr>
                                        <p:cTn dur="1000"/>
                                        <p:tgtEl>
                                          <p:spTgt spid="214"/>
                                        </p:tgtEl>
                                      </p:cBhvr>
                                    </p:animEffect>
                                    <p:set>
                                      <p:cBhvr>
                                        <p:cTn dur="1" fill="hold">
                                          <p:stCondLst>
                                            <p:cond delay="1000"/>
                                          </p:stCondLst>
                                        </p:cTn>
                                        <p:tgtEl>
                                          <p:spTgt spid="21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EB9639"/>
            </a:gs>
            <a:gs pos="100000">
              <a:srgbClr val="000000"/>
            </a:gs>
          </a:gsLst>
          <a:lin ang="13500000" scaled="0"/>
        </a:gradFill>
      </p:bgPr>
    </p:bg>
    <p:spTree>
      <p:nvGrpSpPr>
        <p:cNvPr id="218" name="Shape 218"/>
        <p:cNvGrpSpPr/>
        <p:nvPr/>
      </p:nvGrpSpPr>
      <p:grpSpPr>
        <a:xfrm>
          <a:off x="0" y="0"/>
          <a:ext cx="0" cy="0"/>
          <a:chOff x="0" y="0"/>
          <a:chExt cx="0" cy="0"/>
        </a:xfrm>
      </p:grpSpPr>
      <p:sp>
        <p:nvSpPr>
          <p:cNvPr id="219" name="Google Shape;219;p16"/>
          <p:cNvSpPr/>
          <p:nvPr/>
        </p:nvSpPr>
        <p:spPr>
          <a:xfrm>
            <a:off x="503237" y="728662"/>
            <a:ext cx="7921625" cy="5473700"/>
          </a:xfrm>
          <a:prstGeom prst="ellipse">
            <a:avLst/>
          </a:prstGeom>
          <a:solidFill>
            <a:srgbClr val="FFFFFF"/>
          </a:solid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0" name="Google Shape;220;p16"/>
          <p:cNvSpPr/>
          <p:nvPr/>
        </p:nvSpPr>
        <p:spPr>
          <a:xfrm>
            <a:off x="503237" y="692150"/>
            <a:ext cx="7921625" cy="5473700"/>
          </a:xfrm>
          <a:prstGeom prst="ellipse">
            <a:avLst/>
          </a:prstGeom>
          <a:solidFill>
            <a:srgbClr val="FFFFFF"/>
          </a:solid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1" name="Google Shape;221;p16"/>
          <p:cNvSpPr/>
          <p:nvPr/>
        </p:nvSpPr>
        <p:spPr>
          <a:xfrm>
            <a:off x="503237" y="692150"/>
            <a:ext cx="7921625" cy="5473700"/>
          </a:xfrm>
          <a:prstGeom prst="ellipse">
            <a:avLst/>
          </a:prstGeom>
          <a:solidFill>
            <a:srgbClr val="FFFFFF"/>
          </a:solid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2" name="Google Shape;222;p16"/>
          <p:cNvSpPr/>
          <p:nvPr/>
        </p:nvSpPr>
        <p:spPr>
          <a:xfrm>
            <a:off x="503237" y="692150"/>
            <a:ext cx="7921625" cy="5473700"/>
          </a:xfrm>
          <a:prstGeom prst="ellipse">
            <a:avLst/>
          </a:prstGeom>
          <a:solidFill>
            <a:srgbClr val="FFFFFF"/>
          </a:solid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3" name="Google Shape;223;p16"/>
          <p:cNvSpPr/>
          <p:nvPr/>
        </p:nvSpPr>
        <p:spPr>
          <a:xfrm>
            <a:off x="466725" y="692150"/>
            <a:ext cx="7921625" cy="5473700"/>
          </a:xfrm>
          <a:prstGeom prst="ellipse">
            <a:avLst/>
          </a:prstGeom>
          <a:solidFill>
            <a:srgbClr val="FFFFFF"/>
          </a:solid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5000"/>
                                        <p:tgtEl>
                                          <p:spTgt spid="223"/>
                                        </p:tgtEl>
                                      </p:cBhvr>
                                    </p:animEffect>
                                  </p:childTnLst>
                                </p:cTn>
                              </p:par>
                            </p:childTnLst>
                          </p:cTn>
                        </p:par>
                        <p:par>
                          <p:cTn fill="hold">
                            <p:stCondLst>
                              <p:cond delay="5000"/>
                            </p:stCondLst>
                            <p:childTnLst>
                              <p:par>
                                <p:cTn fill="hold" nodeType="afterEffect" presetClass="exit" presetID="10" presetSubtype="0">
                                  <p:stCondLst>
                                    <p:cond delay="0"/>
                                  </p:stCondLst>
                                  <p:childTnLst>
                                    <p:animEffect filter="fade" transition="out">
                                      <p:cBhvr>
                                        <p:cTn dur="5000"/>
                                        <p:tgtEl>
                                          <p:spTgt spid="223"/>
                                        </p:tgtEl>
                                      </p:cBhvr>
                                    </p:animEffect>
                                    <p:set>
                                      <p:cBhvr>
                                        <p:cTn dur="1" fill="hold">
                                          <p:stCondLst>
                                            <p:cond delay="5000"/>
                                          </p:stCondLst>
                                        </p:cTn>
                                        <p:tgtEl>
                                          <p:spTgt spid="22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5000"/>
                                        <p:tgtEl>
                                          <p:spTgt spid="222"/>
                                        </p:tgtEl>
                                      </p:cBhvr>
                                    </p:animEffect>
                                  </p:childTnLst>
                                </p:cTn>
                              </p:par>
                            </p:childTnLst>
                          </p:cTn>
                        </p:par>
                        <p:par>
                          <p:cTn fill="hold">
                            <p:stCondLst>
                              <p:cond delay="10000"/>
                            </p:stCondLst>
                            <p:childTnLst>
                              <p:par>
                                <p:cTn fill="hold" nodeType="afterEffect" presetClass="exit" presetID="10" presetSubtype="0">
                                  <p:stCondLst>
                                    <p:cond delay="0"/>
                                  </p:stCondLst>
                                  <p:childTnLst>
                                    <p:animEffect filter="fade" transition="out">
                                      <p:cBhvr>
                                        <p:cTn dur="5000"/>
                                        <p:tgtEl>
                                          <p:spTgt spid="222"/>
                                        </p:tgtEl>
                                      </p:cBhvr>
                                    </p:animEffect>
                                    <p:set>
                                      <p:cBhvr>
                                        <p:cTn dur="1" fill="hold">
                                          <p:stCondLst>
                                            <p:cond delay="5000"/>
                                          </p:stCondLst>
                                        </p:cTn>
                                        <p:tgtEl>
                                          <p:spTgt spid="22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5000"/>
                                        <p:tgtEl>
                                          <p:spTgt spid="221"/>
                                        </p:tgtEl>
                                      </p:cBhvr>
                                    </p:animEffect>
                                  </p:childTnLst>
                                </p:cTn>
                              </p:par>
                            </p:childTnLst>
                          </p:cTn>
                        </p:par>
                        <p:par>
                          <p:cTn fill="hold">
                            <p:stCondLst>
                              <p:cond delay="15000"/>
                            </p:stCondLst>
                            <p:childTnLst>
                              <p:par>
                                <p:cTn fill="hold" nodeType="afterEffect" presetClass="exit" presetID="10" presetSubtype="0">
                                  <p:stCondLst>
                                    <p:cond delay="0"/>
                                  </p:stCondLst>
                                  <p:childTnLst>
                                    <p:animEffect filter="fade" transition="out">
                                      <p:cBhvr>
                                        <p:cTn dur="5000"/>
                                        <p:tgtEl>
                                          <p:spTgt spid="221"/>
                                        </p:tgtEl>
                                      </p:cBhvr>
                                    </p:animEffect>
                                    <p:set>
                                      <p:cBhvr>
                                        <p:cTn dur="1" fill="hold">
                                          <p:stCondLst>
                                            <p:cond delay="5000"/>
                                          </p:stCondLst>
                                        </p:cTn>
                                        <p:tgtEl>
                                          <p:spTgt spid="22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5000"/>
                                        <p:tgtEl>
                                          <p:spTgt spid="220"/>
                                        </p:tgtEl>
                                      </p:cBhvr>
                                    </p:animEffect>
                                  </p:childTnLst>
                                </p:cTn>
                              </p:par>
                            </p:childTnLst>
                          </p:cTn>
                        </p:par>
                        <p:par>
                          <p:cTn fill="hold">
                            <p:stCondLst>
                              <p:cond delay="20000"/>
                            </p:stCondLst>
                            <p:childTnLst>
                              <p:par>
                                <p:cTn fill="hold" nodeType="afterEffect" presetClass="exit" presetID="10" presetSubtype="0">
                                  <p:stCondLst>
                                    <p:cond delay="0"/>
                                  </p:stCondLst>
                                  <p:childTnLst>
                                    <p:animEffect filter="fade" transition="out">
                                      <p:cBhvr>
                                        <p:cTn dur="5000"/>
                                        <p:tgtEl>
                                          <p:spTgt spid="220"/>
                                        </p:tgtEl>
                                      </p:cBhvr>
                                    </p:animEffect>
                                    <p:set>
                                      <p:cBhvr>
                                        <p:cTn dur="1" fill="hold">
                                          <p:stCondLst>
                                            <p:cond delay="5000"/>
                                          </p:stCondLst>
                                        </p:cTn>
                                        <p:tgtEl>
                                          <p:spTgt spid="220"/>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5000"/>
                                        <p:tgtEl>
                                          <p:spTgt spid="219"/>
                                        </p:tgtEl>
                                      </p:cBhvr>
                                    </p:animEffect>
                                  </p:childTnLst>
                                </p:cTn>
                              </p:par>
                            </p:childTnLst>
                          </p:cTn>
                        </p:par>
                        <p:par>
                          <p:cTn fill="hold">
                            <p:stCondLst>
                              <p:cond delay="25000"/>
                            </p:stCondLst>
                            <p:childTnLst>
                              <p:par>
                                <p:cTn fill="hold" nodeType="afterEffect" presetClass="exit" presetID="10" presetSubtype="0">
                                  <p:stCondLst>
                                    <p:cond delay="0"/>
                                  </p:stCondLst>
                                  <p:childTnLst>
                                    <p:animEffect filter="fade" transition="out">
                                      <p:cBhvr>
                                        <p:cTn dur="5000"/>
                                        <p:tgtEl>
                                          <p:spTgt spid="219"/>
                                        </p:tgtEl>
                                      </p:cBhvr>
                                    </p:animEffect>
                                    <p:set>
                                      <p:cBhvr>
                                        <p:cTn dur="1" fill="hold">
                                          <p:stCondLst>
                                            <p:cond delay="5000"/>
                                          </p:stCondLst>
                                        </p:cTn>
                                        <p:tgtEl>
                                          <p:spTgt spid="21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000000"/>
        </a:solidFill>
      </p:bgPr>
    </p:bg>
    <p:spTree>
      <p:nvGrpSpPr>
        <p:cNvPr id="227" name="Shape 227"/>
        <p:cNvGrpSpPr/>
        <p:nvPr/>
      </p:nvGrpSpPr>
      <p:grpSpPr>
        <a:xfrm>
          <a:off x="0" y="0"/>
          <a:ext cx="0" cy="0"/>
          <a:chOff x="0" y="0"/>
          <a:chExt cx="0" cy="0"/>
        </a:xfrm>
      </p:grpSpPr>
      <p:pic>
        <p:nvPicPr>
          <p:cNvPr id="228" name="Google Shape;228;p17"/>
          <p:cNvPicPr preferRelativeResize="0"/>
          <p:nvPr/>
        </p:nvPicPr>
        <p:blipFill/>
        <p:spPr>
          <a:xfrm>
            <a:off x="107950" y="882650"/>
            <a:ext cx="8856662" cy="6110287"/>
          </a:xfrm>
          <a:prstGeom prst="rect">
            <a:avLst/>
          </a:prstGeom>
          <a:noFill/>
          <a:ln>
            <a:noFill/>
          </a:ln>
        </p:spPr>
      </p:pic>
      <p:sp>
        <p:nvSpPr>
          <p:cNvPr id="229" name="Google Shape;229;p17"/>
          <p:cNvSpPr txBox="1"/>
          <p:nvPr/>
        </p:nvSpPr>
        <p:spPr>
          <a:xfrm>
            <a:off x="827087" y="0"/>
            <a:ext cx="7200900" cy="4572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שיחזור מנגנון מבטשה המופעלת  על-ידי ארובה – הצעה </a:t>
            </a:r>
            <a:endParaRPr/>
          </a:p>
        </p:txBody>
      </p:sp>
      <p:grpSp>
        <p:nvGrpSpPr>
          <p:cNvPr id="230" name="Google Shape;230;p17"/>
          <p:cNvGrpSpPr/>
          <p:nvPr/>
        </p:nvGrpSpPr>
        <p:grpSpPr>
          <a:xfrm>
            <a:off x="0" y="0"/>
            <a:ext cx="9144000" cy="6861175"/>
            <a:chOff x="0" y="0"/>
            <a:chExt cx="5760" cy="4322"/>
          </a:xfrm>
        </p:grpSpPr>
        <p:pic>
          <p:nvPicPr>
            <p:cNvPr id="231" name="Google Shape;231;p17"/>
            <p:cNvPicPr preferRelativeResize="0"/>
            <p:nvPr/>
          </p:nvPicPr>
          <p:blipFill/>
          <p:spPr>
            <a:xfrm>
              <a:off x="0" y="0"/>
              <a:ext cx="5760" cy="4322"/>
            </a:xfrm>
            <a:prstGeom prst="rect">
              <a:avLst/>
            </a:prstGeom>
            <a:noFill/>
            <a:ln>
              <a:noFill/>
            </a:ln>
          </p:spPr>
        </p:pic>
        <p:sp>
          <p:nvSpPr>
            <p:cNvPr id="232" name="Google Shape;232;p17"/>
            <p:cNvSpPr txBox="1"/>
            <p:nvPr/>
          </p:nvSpPr>
          <p:spPr>
            <a:xfrm>
              <a:off x="3833" y="3911"/>
              <a:ext cx="1927" cy="288"/>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אולם המבטשה</a:t>
              </a:r>
              <a:endParaRPr/>
            </a:p>
          </p:txBody>
        </p:sp>
      </p:grpSp>
      <p:pic>
        <p:nvPicPr>
          <p:cNvPr id="233" name="Google Shape;233;p17"/>
          <p:cNvPicPr preferRelativeResize="0"/>
          <p:nvPr/>
        </p:nvPicPr>
        <p:blipFill/>
        <p:spPr>
          <a:xfrm>
            <a:off x="252412" y="190500"/>
            <a:ext cx="8639175" cy="6477000"/>
          </a:xfrm>
          <a:prstGeom prst="rect">
            <a:avLst/>
          </a:prstGeom>
          <a:noFill/>
          <a:ln cap="flat" cmpd="tri" w="76200">
            <a:solidFill>
              <a:srgbClr val="FFFF00"/>
            </a:solidFill>
            <a:prstDash val="solid"/>
            <a:miter lim="800000"/>
            <a:headEnd len="sm" w="sm" type="none"/>
            <a:tailEnd len="sm" w="sm" type="none"/>
          </a:ln>
        </p:spPr>
      </p:pic>
      <p:grpSp>
        <p:nvGrpSpPr>
          <p:cNvPr id="234" name="Google Shape;234;p17"/>
          <p:cNvGrpSpPr/>
          <p:nvPr/>
        </p:nvGrpSpPr>
        <p:grpSpPr>
          <a:xfrm>
            <a:off x="1692275" y="404812"/>
            <a:ext cx="6011862" cy="6011862"/>
            <a:chOff x="1066" y="255"/>
            <a:chExt cx="3787" cy="3787"/>
          </a:xfrm>
        </p:grpSpPr>
        <p:sp>
          <p:nvSpPr>
            <p:cNvPr id="235" name="Google Shape;235;p17"/>
            <p:cNvSpPr/>
            <p:nvPr/>
          </p:nvSpPr>
          <p:spPr>
            <a:xfrm>
              <a:off x="1066" y="255"/>
              <a:ext cx="3787" cy="3787"/>
            </a:xfrm>
            <a:prstGeom prst="ellipse">
              <a:avLst/>
            </a:prstGeom>
            <a:solidFill>
              <a:srgbClr val="996633">
                <a:alpha val="72941"/>
              </a:srgbClr>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36" name="Google Shape;236;p17"/>
            <p:cNvSpPr txBox="1"/>
            <p:nvPr/>
          </p:nvSpPr>
          <p:spPr>
            <a:xfrm>
              <a:off x="1678" y="640"/>
              <a:ext cx="2495" cy="3172"/>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000000"/>
                </a:buClr>
                <a:buSzPts val="1800"/>
                <a:buFont typeface="Garamond"/>
                <a:buNone/>
              </a:pPr>
              <a:r>
                <a:rPr b="1" i="0" lang="en-US" sz="1800" u="none">
                  <a:solidFill>
                    <a:srgbClr val="000000"/>
                  </a:solidFill>
                  <a:latin typeface="Garamond"/>
                  <a:ea typeface="Garamond"/>
                  <a:cs typeface="Garamond"/>
                  <a:sym typeface="Garamond"/>
                </a:rPr>
                <a:t>ב- 1517 מגיעה שעתה הגדולה של צפת. ניתנה רשות ליהודי ספרד המגורשים להגיע לרחבי האימפריה הטורקית. חלקם מגיעים לצפת שהיתה אז במעמד של בירת ארץ ישראל.</a:t>
              </a:r>
              <a:endParaRPr/>
            </a:p>
            <a:p>
              <a:pPr indent="0" lvl="0" marL="0" marR="0" rtl="1" algn="ctr">
                <a:lnSpc>
                  <a:spcPct val="100000"/>
                </a:lnSpc>
                <a:spcBef>
                  <a:spcPts val="0"/>
                </a:spcBef>
                <a:spcAft>
                  <a:spcPts val="0"/>
                </a:spcAft>
                <a:buClr>
                  <a:srgbClr val="000000"/>
                </a:buClr>
                <a:buSzPts val="1800"/>
                <a:buFont typeface="Garamond"/>
                <a:buNone/>
              </a:pPr>
              <a:r>
                <a:rPr b="1" i="0" lang="en-US" sz="1800" u="none">
                  <a:solidFill>
                    <a:srgbClr val="000000"/>
                  </a:solidFill>
                  <a:latin typeface="Garamond"/>
                  <a:ea typeface="Garamond"/>
                  <a:cs typeface="Garamond"/>
                  <a:sym typeface="Garamond"/>
                </a:rPr>
                <a:t>הם באים עם ידע בייצור צמר, ומוצאים בצפת את הנתונים הטבעיים. מים לשטיפת הצמר,כוח מים בנחל עמוד להפעלת *</a:t>
              </a:r>
              <a:r>
                <a:rPr b="1" i="0" lang="en-US" sz="1800" u="none">
                  <a:solidFill>
                    <a:srgbClr val="FF0000"/>
                  </a:solidFill>
                  <a:latin typeface="Garamond"/>
                  <a:ea typeface="Garamond"/>
                  <a:cs typeface="Garamond"/>
                  <a:sym typeface="Garamond"/>
                </a:rPr>
                <a:t>מבטשות</a:t>
              </a:r>
              <a:r>
                <a:rPr b="1" i="0" lang="en-US" sz="1800" u="none">
                  <a:solidFill>
                    <a:srgbClr val="000000"/>
                  </a:solidFill>
                  <a:latin typeface="Garamond"/>
                  <a:ea typeface="Garamond"/>
                  <a:cs typeface="Garamond"/>
                  <a:sym typeface="Garamond"/>
                </a:rPr>
                <a:t>.תעשיית הצמר הביאה לפריחה כלכלית ועם הקמח באה התורה – מספר היהודים הגיע ל-15000.</a:t>
              </a:r>
              <a:endParaRPr/>
            </a:p>
            <a:p>
              <a:pPr indent="0" lvl="0" marL="0" marR="0" rtl="1" algn="ctr">
                <a:lnSpc>
                  <a:spcPct val="100000"/>
                </a:lnSpc>
                <a:spcBef>
                  <a:spcPts val="0"/>
                </a:spcBef>
                <a:spcAft>
                  <a:spcPts val="0"/>
                </a:spcAft>
                <a:buClr>
                  <a:schemeClr val="dk1"/>
                </a:buClr>
                <a:buSzPts val="1800"/>
                <a:buFont typeface="Arial"/>
                <a:buNone/>
              </a:pPr>
              <a:r>
                <a:t/>
              </a:r>
              <a:endParaRPr b="1" i="0" sz="1800" u="none">
                <a:solidFill>
                  <a:srgbClr val="000000"/>
                </a:solidFill>
                <a:latin typeface="Garamond"/>
                <a:ea typeface="Garamond"/>
                <a:cs typeface="Garamond"/>
                <a:sym typeface="Garamond"/>
              </a:endParaRPr>
            </a:p>
            <a:p>
              <a:pPr indent="0" lvl="0" marL="0" marR="0" rtl="1" algn="ctr">
                <a:lnSpc>
                  <a:spcPct val="100000"/>
                </a:lnSpc>
                <a:spcBef>
                  <a:spcPts val="0"/>
                </a:spcBef>
                <a:spcAft>
                  <a:spcPts val="0"/>
                </a:spcAft>
                <a:buClr>
                  <a:schemeClr val="dk1"/>
                </a:buClr>
                <a:buSzPts val="1800"/>
                <a:buFont typeface="Arial"/>
                <a:buNone/>
              </a:pPr>
              <a:r>
                <a:t/>
              </a:r>
              <a:endParaRPr b="1" i="0" sz="1800" u="none">
                <a:solidFill>
                  <a:srgbClr val="000000"/>
                </a:solidFill>
                <a:latin typeface="Garamond"/>
                <a:ea typeface="Garamond"/>
                <a:cs typeface="Garamond"/>
                <a:sym typeface="Garamond"/>
              </a:endParaRPr>
            </a:p>
            <a:p>
              <a:pPr indent="0" lvl="0" marL="0" marR="0" rtl="1" algn="ctr">
                <a:lnSpc>
                  <a:spcPct val="100000"/>
                </a:lnSpc>
                <a:spcBef>
                  <a:spcPts val="0"/>
                </a:spcBef>
                <a:spcAft>
                  <a:spcPts val="0"/>
                </a:spcAft>
                <a:buClr>
                  <a:srgbClr val="000000"/>
                </a:buClr>
                <a:buSzPts val="1800"/>
                <a:buFont typeface="Garamond"/>
                <a:buNone/>
              </a:pPr>
              <a:r>
                <a:rPr b="1" i="0" lang="en-US" sz="1800" u="none">
                  <a:solidFill>
                    <a:srgbClr val="000000"/>
                  </a:solidFill>
                  <a:latin typeface="Garamond"/>
                  <a:ea typeface="Garamond"/>
                  <a:cs typeface="Garamond"/>
                  <a:sym typeface="Garamond"/>
                </a:rPr>
                <a:t>* מבטשה מלשון פטיש – מערכת פטישים המונעים בעזרת כוח המים, כמו בטחנת קמח. מבטשה אחת היוותה תחליף ל – 500 פועלים שהיו נדרשים כדי להוציא את השמן מתוך צמר הכבשים. </a:t>
              </a:r>
              <a:endParaRPr/>
            </a:p>
          </p:txBody>
        </p:sp>
      </p:gr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xit" presetID="10" presetSubtype="0">
                                  <p:stCondLst>
                                    <p:cond delay="2000"/>
                                  </p:stCondLst>
                                  <p:childTnLst>
                                    <p:animEffect filter="fade" transition="out">
                                      <p:cBhvr>
                                        <p:cTn dur="3000"/>
                                        <p:tgtEl>
                                          <p:spTgt spid="233"/>
                                        </p:tgtEl>
                                      </p:cBhvr>
                                    </p:animEffect>
                                    <p:set>
                                      <p:cBhvr>
                                        <p:cTn dur="1" fill="hold">
                                          <p:stCondLst>
                                            <p:cond delay="3000"/>
                                          </p:stCondLst>
                                        </p:cTn>
                                        <p:tgtEl>
                                          <p:spTgt spid="23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40" name="Shape 240"/>
        <p:cNvGrpSpPr/>
        <p:nvPr/>
      </p:nvGrpSpPr>
      <p:grpSpPr>
        <a:xfrm>
          <a:off x="0" y="0"/>
          <a:ext cx="0" cy="0"/>
          <a:chOff x="0" y="0"/>
          <a:chExt cx="0" cy="0"/>
        </a:xfrm>
      </p:grpSpPr>
      <p:pic>
        <p:nvPicPr>
          <p:cNvPr id="241" name="Google Shape;241;p18"/>
          <p:cNvPicPr preferRelativeResize="0"/>
          <p:nvPr/>
        </p:nvPicPr>
        <p:blipFill/>
        <p:spPr>
          <a:xfrm>
            <a:off x="250825" y="190500"/>
            <a:ext cx="8639175" cy="6477000"/>
          </a:xfrm>
          <a:prstGeom prst="rect">
            <a:avLst/>
          </a:prstGeom>
          <a:noFill/>
          <a:ln cap="flat" cmpd="tri" w="76200">
            <a:solidFill>
              <a:schemeClr val="hlink"/>
            </a:solidFill>
            <a:prstDash val="solid"/>
            <a:miter lim="800000"/>
            <a:headEnd len="sm" w="sm" type="none"/>
            <a:tailEnd len="sm" w="sm" type="none"/>
          </a:ln>
        </p:spPr>
      </p:pic>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45" name="Shape 245"/>
        <p:cNvGrpSpPr/>
        <p:nvPr/>
      </p:nvGrpSpPr>
      <p:grpSpPr>
        <a:xfrm>
          <a:off x="0" y="0"/>
          <a:ext cx="0" cy="0"/>
          <a:chOff x="0" y="0"/>
          <a:chExt cx="0" cy="0"/>
        </a:xfrm>
      </p:grpSpPr>
      <p:pic>
        <p:nvPicPr>
          <p:cNvPr id="246" name="Google Shape;246;p19"/>
          <p:cNvPicPr preferRelativeResize="0"/>
          <p:nvPr/>
        </p:nvPicPr>
        <p:blipFill/>
        <p:spPr>
          <a:xfrm>
            <a:off x="252412" y="190500"/>
            <a:ext cx="8639175" cy="6477000"/>
          </a:xfrm>
          <a:prstGeom prst="rect">
            <a:avLst/>
          </a:prstGeom>
          <a:noFill/>
          <a:ln>
            <a:noFill/>
          </a:ln>
        </p:spPr>
      </p:pic>
      <p:pic>
        <p:nvPicPr>
          <p:cNvPr id="247" name="Google Shape;247;p19"/>
          <p:cNvPicPr preferRelativeResize="0"/>
          <p:nvPr/>
        </p:nvPicPr>
        <p:blipFill/>
        <p:spPr>
          <a:xfrm>
            <a:off x="252412" y="188912"/>
            <a:ext cx="8639175" cy="6477000"/>
          </a:xfrm>
          <a:prstGeom prst="rect">
            <a:avLst/>
          </a:prstGeom>
          <a:noFill/>
          <a:ln>
            <a:noFill/>
          </a:ln>
        </p:spPr>
      </p:pic>
      <p:pic>
        <p:nvPicPr>
          <p:cNvPr id="248" name="Google Shape;248;p19"/>
          <p:cNvPicPr preferRelativeResize="0"/>
          <p:nvPr/>
        </p:nvPicPr>
        <p:blipFill/>
        <p:spPr>
          <a:xfrm>
            <a:off x="252412" y="188912"/>
            <a:ext cx="8639175" cy="6477000"/>
          </a:xfrm>
          <a:prstGeom prst="rect">
            <a:avLst/>
          </a:prstGeom>
          <a:noFill/>
          <a:ln>
            <a:noFill/>
          </a:ln>
        </p:spPr>
      </p:pic>
      <p:pic>
        <p:nvPicPr>
          <p:cNvPr id="249" name="Google Shape;249;p19"/>
          <p:cNvPicPr preferRelativeResize="0"/>
          <p:nvPr/>
        </p:nvPicPr>
        <p:blipFill/>
        <p:spPr>
          <a:xfrm>
            <a:off x="252412" y="188912"/>
            <a:ext cx="8639175" cy="6477000"/>
          </a:xfrm>
          <a:prstGeom prst="rect">
            <a:avLst/>
          </a:prstGeom>
          <a:noFill/>
          <a:ln>
            <a:noFill/>
          </a:ln>
        </p:spPr>
      </p:pic>
      <p:pic>
        <p:nvPicPr>
          <p:cNvPr id="250" name="Google Shape;250;p19"/>
          <p:cNvPicPr preferRelativeResize="0"/>
          <p:nvPr/>
        </p:nvPicPr>
        <p:blipFill/>
        <p:spPr>
          <a:xfrm>
            <a:off x="252412" y="188912"/>
            <a:ext cx="8639175" cy="6477000"/>
          </a:xfrm>
          <a:prstGeom prst="rect">
            <a:avLst/>
          </a:prstGeom>
          <a:noFill/>
          <a:ln>
            <a:noFill/>
          </a:ln>
        </p:spPr>
      </p:pic>
      <p:sp>
        <p:nvSpPr>
          <p:cNvPr id="251" name="Google Shape;251;p19"/>
          <p:cNvSpPr/>
          <p:nvPr/>
        </p:nvSpPr>
        <p:spPr>
          <a:xfrm>
            <a:off x="4770437" y="295275"/>
            <a:ext cx="3905250" cy="1104900"/>
          </a:xfrm>
          <a:prstGeom prst="rect">
            <a:avLst/>
          </a:prstGeom>
        </p:spPr>
        <p:txBody>
          <a:bodyPr>
            <a:prstTxWarp prst="textPlain"/>
          </a:bodyPr>
          <a:lstStyle/>
          <a:p>
            <a:pPr lvl="0" algn="r"/>
            <a:r>
              <a:rPr b="0" i="1">
                <a:ln cap="flat" cmpd="sng" w="19050">
                  <a:solidFill>
                    <a:srgbClr val="99CCFF"/>
                  </a:solidFill>
                  <a:prstDash val="solid"/>
                  <a:miter lim="800000"/>
                  <a:headEnd len="sm" w="sm" type="none"/>
                  <a:tailEnd len="sm" w="sm" type="none"/>
                </a:ln>
                <a:solidFill>
                  <a:srgbClr val="FFFF00"/>
                </a:solidFill>
                <a:latin typeface="Arial"/>
              </a:rPr>
              <a:t>בריכות שכוי</a:t>
            </a: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000"/>
                                  </p:stCondLst>
                                  <p:childTnLst>
                                    <p:set>
                                      <p:cBhvr>
                                        <p:cTn dur="1" fill="hold">
                                          <p:stCondLst>
                                            <p:cond delay="0"/>
                                          </p:stCondLst>
                                        </p:cTn>
                                        <p:tgtEl>
                                          <p:spTgt spid="251"/>
                                        </p:tgtEl>
                                        <p:attrNameLst>
                                          <p:attrName>style.visibility</p:attrName>
                                        </p:attrNameLst>
                                      </p:cBhvr>
                                      <p:to>
                                        <p:strVal val="visible"/>
                                      </p:to>
                                    </p:set>
                                    <p:animEffect filter="fade" transition="in">
                                      <p:cBhvr>
                                        <p:cTn dur="3000"/>
                                        <p:tgtEl>
                                          <p:spTgt spid="251"/>
                                        </p:tgtEl>
                                      </p:cBhvr>
                                    </p:animEffect>
                                  </p:childTnLst>
                                </p:cTn>
                              </p:par>
                            </p:childTnLst>
                          </p:cTn>
                        </p:par>
                        <p:par>
                          <p:cTn fill="hold">
                            <p:stCondLst>
                              <p:cond delay="3000"/>
                            </p:stCondLst>
                            <p:childTnLst>
                              <p:par>
                                <p:cTn fill="hold" nodeType="afterEffect" presetClass="exit" presetID="10" presetSubtype="0">
                                  <p:stCondLst>
                                    <p:cond delay="2000"/>
                                  </p:stCondLst>
                                  <p:childTnLst>
                                    <p:animEffect filter="fade" transition="out">
                                      <p:cBhvr>
                                        <p:cTn dur="3000"/>
                                        <p:tgtEl>
                                          <p:spTgt spid="251"/>
                                        </p:tgtEl>
                                      </p:cBhvr>
                                    </p:animEffect>
                                    <p:set>
                                      <p:cBhvr>
                                        <p:cTn dur="1" fill="hold">
                                          <p:stCondLst>
                                            <p:cond delay="3000"/>
                                          </p:stCondLst>
                                        </p:cTn>
                                        <p:tgtEl>
                                          <p:spTgt spid="251"/>
                                        </p:tgtEl>
                                        <p:attrNameLst>
                                          <p:attrName>style.visibility</p:attrName>
                                        </p:attrNameLst>
                                      </p:cBhvr>
                                      <p:to>
                                        <p:strVal val="hidden"/>
                                      </p:to>
                                    </p:set>
                                  </p:childTnLst>
                                </p:cTn>
                              </p:par>
                            </p:childTnLst>
                          </p:cTn>
                        </p:par>
                        <p:par>
                          <p:cTn fill="hold">
                            <p:stCondLst>
                              <p:cond delay="6000"/>
                            </p:stCondLst>
                            <p:childTnLst>
                              <p:par>
                                <p:cTn fill="hold" nodeType="afterEffect" presetClass="exit" presetID="10" presetSubtype="0">
                                  <p:stCondLst>
                                    <p:cond delay="4000"/>
                                  </p:stCondLst>
                                  <p:childTnLst>
                                    <p:animEffect filter="fade" transition="out">
                                      <p:cBhvr>
                                        <p:cTn dur="5000"/>
                                        <p:tgtEl>
                                          <p:spTgt spid="250"/>
                                        </p:tgtEl>
                                      </p:cBhvr>
                                    </p:animEffect>
                                    <p:set>
                                      <p:cBhvr>
                                        <p:cTn dur="1" fill="hold">
                                          <p:stCondLst>
                                            <p:cond delay="5000"/>
                                          </p:stCondLst>
                                        </p:cTn>
                                        <p:tgtEl>
                                          <p:spTgt spid="250"/>
                                        </p:tgtEl>
                                        <p:attrNameLst>
                                          <p:attrName>style.visibility</p:attrName>
                                        </p:attrNameLst>
                                      </p:cBhvr>
                                      <p:to>
                                        <p:strVal val="hidden"/>
                                      </p:to>
                                    </p:set>
                                  </p:childTnLst>
                                </p:cTn>
                              </p:par>
                            </p:childTnLst>
                          </p:cTn>
                        </p:par>
                        <p:par>
                          <p:cTn fill="hold">
                            <p:stCondLst>
                              <p:cond delay="11000"/>
                            </p:stCondLst>
                            <p:childTnLst>
                              <p:par>
                                <p:cTn fill="hold" nodeType="afterEffect" presetClass="exit" presetID="10" presetSubtype="0">
                                  <p:stCondLst>
                                    <p:cond delay="5000"/>
                                  </p:stCondLst>
                                  <p:childTnLst>
                                    <p:animEffect filter="fade" transition="out">
                                      <p:cBhvr>
                                        <p:cTn dur="5000"/>
                                        <p:tgtEl>
                                          <p:spTgt spid="249"/>
                                        </p:tgtEl>
                                      </p:cBhvr>
                                    </p:animEffect>
                                    <p:set>
                                      <p:cBhvr>
                                        <p:cTn dur="1" fill="hold">
                                          <p:stCondLst>
                                            <p:cond delay="5000"/>
                                          </p:stCondLst>
                                        </p:cTn>
                                        <p:tgtEl>
                                          <p:spTgt spid="249"/>
                                        </p:tgtEl>
                                        <p:attrNameLst>
                                          <p:attrName>style.visibility</p:attrName>
                                        </p:attrNameLst>
                                      </p:cBhvr>
                                      <p:to>
                                        <p:strVal val="hidden"/>
                                      </p:to>
                                    </p:set>
                                  </p:childTnLst>
                                </p:cTn>
                              </p:par>
                            </p:childTnLst>
                          </p:cTn>
                        </p:par>
                        <p:par>
                          <p:cTn fill="hold">
                            <p:stCondLst>
                              <p:cond delay="16000"/>
                            </p:stCondLst>
                            <p:childTnLst>
                              <p:par>
                                <p:cTn fill="hold" nodeType="afterEffect" presetClass="exit" presetID="10" presetSubtype="0">
                                  <p:stCondLst>
                                    <p:cond delay="5000"/>
                                  </p:stCondLst>
                                  <p:childTnLst>
                                    <p:animEffect filter="fade" transition="out">
                                      <p:cBhvr>
                                        <p:cTn dur="5000"/>
                                        <p:tgtEl>
                                          <p:spTgt spid="248"/>
                                        </p:tgtEl>
                                      </p:cBhvr>
                                    </p:animEffect>
                                    <p:set>
                                      <p:cBhvr>
                                        <p:cTn dur="1" fill="hold">
                                          <p:stCondLst>
                                            <p:cond delay="5000"/>
                                          </p:stCondLst>
                                        </p:cTn>
                                        <p:tgtEl>
                                          <p:spTgt spid="248"/>
                                        </p:tgtEl>
                                        <p:attrNameLst>
                                          <p:attrName>style.visibility</p:attrName>
                                        </p:attrNameLst>
                                      </p:cBhvr>
                                      <p:to>
                                        <p:strVal val="hidden"/>
                                      </p:to>
                                    </p:set>
                                  </p:childTnLst>
                                </p:cTn>
                              </p:par>
                            </p:childTnLst>
                          </p:cTn>
                        </p:par>
                        <p:par>
                          <p:cTn fill="hold">
                            <p:stCondLst>
                              <p:cond delay="21000"/>
                            </p:stCondLst>
                            <p:childTnLst>
                              <p:par>
                                <p:cTn fill="hold" nodeType="afterEffect" presetClass="exit" presetID="10" presetSubtype="0">
                                  <p:stCondLst>
                                    <p:cond delay="5000"/>
                                  </p:stCondLst>
                                  <p:childTnLst>
                                    <p:animEffect filter="fade" transition="out">
                                      <p:cBhvr>
                                        <p:cTn dur="5000"/>
                                        <p:tgtEl>
                                          <p:spTgt spid="247"/>
                                        </p:tgtEl>
                                      </p:cBhvr>
                                    </p:animEffect>
                                    <p:set>
                                      <p:cBhvr>
                                        <p:cTn dur="1" fill="hold">
                                          <p:stCondLst>
                                            <p:cond delay="5000"/>
                                          </p:stCondLst>
                                        </p:cTn>
                                        <p:tgtEl>
                                          <p:spTgt spid="24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55" name="Shape 255"/>
        <p:cNvGrpSpPr/>
        <p:nvPr/>
      </p:nvGrpSpPr>
      <p:grpSpPr>
        <a:xfrm>
          <a:off x="0" y="0"/>
          <a:ext cx="0" cy="0"/>
          <a:chOff x="0" y="0"/>
          <a:chExt cx="0" cy="0"/>
        </a:xfrm>
      </p:grpSpPr>
      <p:pic>
        <p:nvPicPr>
          <p:cNvPr id="256" name="Google Shape;256;p20"/>
          <p:cNvPicPr preferRelativeResize="0"/>
          <p:nvPr/>
        </p:nvPicPr>
        <p:blipFill/>
        <p:spPr>
          <a:xfrm>
            <a:off x="323850" y="765175"/>
            <a:ext cx="3995737" cy="5329237"/>
          </a:xfrm>
          <a:prstGeom prst="rect">
            <a:avLst/>
          </a:prstGeom>
          <a:noFill/>
          <a:ln cap="flat" cmpd="tri" w="76200">
            <a:solidFill>
              <a:srgbClr val="FFFF00"/>
            </a:solidFill>
            <a:prstDash val="solid"/>
            <a:miter lim="800000"/>
            <a:headEnd len="sm" w="sm" type="none"/>
            <a:tailEnd len="sm" w="sm" type="none"/>
          </a:ln>
        </p:spPr>
      </p:pic>
      <p:pic>
        <p:nvPicPr>
          <p:cNvPr id="257" name="Google Shape;257;p20"/>
          <p:cNvPicPr preferRelativeResize="0"/>
          <p:nvPr/>
        </p:nvPicPr>
        <p:blipFill/>
        <p:spPr>
          <a:xfrm>
            <a:off x="4716462" y="765175"/>
            <a:ext cx="3995737" cy="5329237"/>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61" name="Shape 261"/>
        <p:cNvGrpSpPr/>
        <p:nvPr/>
      </p:nvGrpSpPr>
      <p:grpSpPr>
        <a:xfrm>
          <a:off x="0" y="0"/>
          <a:ext cx="0" cy="0"/>
          <a:chOff x="0" y="0"/>
          <a:chExt cx="0" cy="0"/>
        </a:xfrm>
      </p:grpSpPr>
      <p:pic>
        <p:nvPicPr>
          <p:cNvPr id="262" name="Google Shape;262;p21"/>
          <p:cNvPicPr preferRelativeResize="0"/>
          <p:nvPr/>
        </p:nvPicPr>
        <p:blipFill/>
        <p:spPr>
          <a:xfrm>
            <a:off x="250825" y="190500"/>
            <a:ext cx="8639175" cy="6477000"/>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66" name="Shape 266"/>
        <p:cNvGrpSpPr/>
        <p:nvPr/>
      </p:nvGrpSpPr>
      <p:grpSpPr>
        <a:xfrm>
          <a:off x="0" y="0"/>
          <a:ext cx="0" cy="0"/>
          <a:chOff x="0" y="0"/>
          <a:chExt cx="0" cy="0"/>
        </a:xfrm>
      </p:grpSpPr>
      <p:pic>
        <p:nvPicPr>
          <p:cNvPr id="267" name="Google Shape;267;p22"/>
          <p:cNvPicPr preferRelativeResize="0"/>
          <p:nvPr/>
        </p:nvPicPr>
        <p:blipFill/>
        <p:spPr>
          <a:xfrm>
            <a:off x="4787900" y="190500"/>
            <a:ext cx="4103687" cy="6477000"/>
          </a:xfrm>
          <a:prstGeom prst="rect">
            <a:avLst/>
          </a:prstGeom>
          <a:noFill/>
          <a:ln>
            <a:noFill/>
          </a:ln>
        </p:spPr>
      </p:pic>
      <p:pic>
        <p:nvPicPr>
          <p:cNvPr id="268" name="Google Shape;268;p22"/>
          <p:cNvPicPr preferRelativeResize="0"/>
          <p:nvPr/>
        </p:nvPicPr>
        <p:blipFill/>
        <p:spPr>
          <a:xfrm>
            <a:off x="252412" y="188912"/>
            <a:ext cx="4535487" cy="6477000"/>
          </a:xfrm>
          <a:prstGeom prst="rect">
            <a:avLst/>
          </a:prstGeom>
          <a:noFill/>
          <a:ln>
            <a:noFill/>
          </a:ln>
        </p:spPr>
      </p:pic>
      <p:sp>
        <p:nvSpPr>
          <p:cNvPr id="269" name="Google Shape;269;p22"/>
          <p:cNvSpPr/>
          <p:nvPr/>
        </p:nvSpPr>
        <p:spPr>
          <a:xfrm>
            <a:off x="250825" y="179387"/>
            <a:ext cx="8675687" cy="6489700"/>
          </a:xfrm>
          <a:prstGeom prst="rect">
            <a:avLst/>
          </a:prstGeom>
          <a:noFill/>
          <a:ln cap="flat" cmpd="tri" w="76200">
            <a:solidFill>
              <a:schemeClr val="hlink"/>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268"/>
                                        </p:tgtEl>
                                        <p:attrNameLst>
                                          <p:attrName>style.visibility</p:attrName>
                                        </p:attrNameLst>
                                      </p:cBhvr>
                                      <p:to>
                                        <p:strVal val="visible"/>
                                      </p:to>
                                    </p:set>
                                    <p:animEffect filter="fade" transition="in">
                                      <p:cBhvr>
                                        <p:cTn dur="5000"/>
                                        <p:tgtEl>
                                          <p:spTgt spid="268"/>
                                        </p:tgtEl>
                                      </p:cBhvr>
                                    </p:animEffect>
                                  </p:childTnLst>
                                </p:cTn>
                              </p:par>
                              <p:par>
                                <p:cTn fill="hold" nodeType="withEffect" presetClass="entr" presetID="10" presetSubtype="0">
                                  <p:stCondLst>
                                    <p:cond delay="1000"/>
                                  </p:stCondLst>
                                  <p:childTnLst>
                                    <p:set>
                                      <p:cBhvr>
                                        <p:cTn dur="1" fill="hold">
                                          <p:stCondLst>
                                            <p:cond delay="0"/>
                                          </p:stCondLst>
                                        </p:cTn>
                                        <p:tgtEl>
                                          <p:spTgt spid="267"/>
                                        </p:tgtEl>
                                        <p:attrNameLst>
                                          <p:attrName>style.visibility</p:attrName>
                                        </p:attrNameLst>
                                      </p:cBhvr>
                                      <p:to>
                                        <p:strVal val="visible"/>
                                      </p:to>
                                    </p:set>
                                    <p:animEffect filter="fade" transition="in">
                                      <p:cBhvr>
                                        <p:cTn dur="5000"/>
                                        <p:tgtEl>
                                          <p:spTgt spid="267"/>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3000"/>
                                        <p:tgtEl>
                                          <p:spTgt spid="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73" name="Shape 273"/>
        <p:cNvGrpSpPr/>
        <p:nvPr/>
      </p:nvGrpSpPr>
      <p:grpSpPr>
        <a:xfrm>
          <a:off x="0" y="0"/>
          <a:ext cx="0" cy="0"/>
          <a:chOff x="0" y="0"/>
          <a:chExt cx="0" cy="0"/>
        </a:xfrm>
      </p:grpSpPr>
      <p:pic>
        <p:nvPicPr>
          <p:cNvPr id="274" name="Google Shape;274;p23"/>
          <p:cNvPicPr preferRelativeResize="0"/>
          <p:nvPr/>
        </p:nvPicPr>
        <p:blipFill/>
        <p:spPr>
          <a:xfrm>
            <a:off x="250825" y="190500"/>
            <a:ext cx="8639175" cy="6477000"/>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78" name="Shape 278"/>
        <p:cNvGrpSpPr/>
        <p:nvPr/>
      </p:nvGrpSpPr>
      <p:grpSpPr>
        <a:xfrm>
          <a:off x="0" y="0"/>
          <a:ext cx="0" cy="0"/>
          <a:chOff x="0" y="0"/>
          <a:chExt cx="0" cy="0"/>
        </a:xfrm>
      </p:grpSpPr>
      <p:pic>
        <p:nvPicPr>
          <p:cNvPr id="279" name="Google Shape;279;p24"/>
          <p:cNvPicPr preferRelativeResize="0"/>
          <p:nvPr/>
        </p:nvPicPr>
        <p:blipFill/>
        <p:spPr>
          <a:xfrm>
            <a:off x="250825" y="190500"/>
            <a:ext cx="8639175" cy="6477000"/>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83" name="Shape 283"/>
        <p:cNvGrpSpPr/>
        <p:nvPr/>
      </p:nvGrpSpPr>
      <p:grpSpPr>
        <a:xfrm>
          <a:off x="0" y="0"/>
          <a:ext cx="0" cy="0"/>
          <a:chOff x="0" y="0"/>
          <a:chExt cx="0" cy="0"/>
        </a:xfrm>
      </p:grpSpPr>
      <p:pic>
        <p:nvPicPr>
          <p:cNvPr id="284" name="Google Shape;284;p25"/>
          <p:cNvPicPr preferRelativeResize="0"/>
          <p:nvPr/>
        </p:nvPicPr>
        <p:blipFill/>
        <p:spPr>
          <a:xfrm>
            <a:off x="250825" y="190500"/>
            <a:ext cx="8639175" cy="6477000"/>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88" name="Shape 288"/>
        <p:cNvGrpSpPr/>
        <p:nvPr/>
      </p:nvGrpSpPr>
      <p:grpSpPr>
        <a:xfrm>
          <a:off x="0" y="0"/>
          <a:ext cx="0" cy="0"/>
          <a:chOff x="0" y="0"/>
          <a:chExt cx="0" cy="0"/>
        </a:xfrm>
      </p:grpSpPr>
      <p:pic>
        <p:nvPicPr>
          <p:cNvPr id="289" name="Google Shape;289;p26"/>
          <p:cNvPicPr preferRelativeResize="0"/>
          <p:nvPr/>
        </p:nvPicPr>
        <p:blipFill/>
        <p:spPr>
          <a:xfrm>
            <a:off x="250825" y="190500"/>
            <a:ext cx="8639175" cy="6477000"/>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dk1"/>
        </a:solidFill>
      </p:bgPr>
    </p:bg>
    <p:spTree>
      <p:nvGrpSpPr>
        <p:cNvPr id="293" name="Shape 293"/>
        <p:cNvGrpSpPr/>
        <p:nvPr/>
      </p:nvGrpSpPr>
      <p:grpSpPr>
        <a:xfrm>
          <a:off x="0" y="0"/>
          <a:ext cx="0" cy="0"/>
          <a:chOff x="0" y="0"/>
          <a:chExt cx="0" cy="0"/>
        </a:xfrm>
      </p:grpSpPr>
      <p:pic>
        <p:nvPicPr>
          <p:cNvPr id="294" name="Google Shape;294;p27"/>
          <p:cNvPicPr preferRelativeResize="0"/>
          <p:nvPr/>
        </p:nvPicPr>
        <p:blipFill/>
        <p:spPr>
          <a:xfrm>
            <a:off x="0" y="0"/>
            <a:ext cx="9144000" cy="6859587"/>
          </a:xfrm>
          <a:prstGeom prst="rect">
            <a:avLst/>
          </a:prstGeom>
          <a:noFill/>
          <a:ln>
            <a:noFill/>
          </a:ln>
        </p:spPr>
      </p:pic>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CC6600"/>
        </a:solidFill>
      </p:bgPr>
    </p:bg>
    <p:spTree>
      <p:nvGrpSpPr>
        <p:cNvPr id="298" name="Shape 298"/>
        <p:cNvGrpSpPr/>
        <p:nvPr/>
      </p:nvGrpSpPr>
      <p:grpSpPr>
        <a:xfrm>
          <a:off x="0" y="0"/>
          <a:ext cx="0" cy="0"/>
          <a:chOff x="0" y="0"/>
          <a:chExt cx="0" cy="0"/>
        </a:xfrm>
      </p:grpSpPr>
      <p:pic>
        <p:nvPicPr>
          <p:cNvPr id="299" name="Google Shape;299;p28"/>
          <p:cNvPicPr preferRelativeResize="0"/>
          <p:nvPr/>
        </p:nvPicPr>
        <p:blipFill/>
        <p:spPr>
          <a:xfrm>
            <a:off x="250825" y="190500"/>
            <a:ext cx="8639175" cy="6477000"/>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000000"/>
        </a:solidFill>
      </p:bgPr>
    </p:bg>
    <p:spTree>
      <p:nvGrpSpPr>
        <p:cNvPr id="303" name="Shape 303"/>
        <p:cNvGrpSpPr/>
        <p:nvPr/>
      </p:nvGrpSpPr>
      <p:grpSpPr>
        <a:xfrm>
          <a:off x="0" y="0"/>
          <a:ext cx="0" cy="0"/>
          <a:chOff x="0" y="0"/>
          <a:chExt cx="0" cy="0"/>
        </a:xfrm>
      </p:grpSpPr>
      <p:pic>
        <p:nvPicPr>
          <p:cNvPr id="304" name="Google Shape;304;p29"/>
          <p:cNvPicPr preferRelativeResize="0"/>
          <p:nvPr/>
        </p:nvPicPr>
        <p:blipFill/>
        <p:spPr>
          <a:xfrm>
            <a:off x="323850" y="742950"/>
            <a:ext cx="4537075" cy="3406775"/>
          </a:xfrm>
          <a:prstGeom prst="rect">
            <a:avLst/>
          </a:prstGeom>
          <a:noFill/>
          <a:ln cap="flat" cmpd="tri" w="76200">
            <a:solidFill>
              <a:schemeClr val="hlink"/>
            </a:solidFill>
            <a:prstDash val="solid"/>
            <a:miter lim="800000"/>
            <a:headEnd len="sm" w="sm" type="none"/>
            <a:tailEnd len="sm" w="sm" type="none"/>
          </a:ln>
        </p:spPr>
      </p:pic>
      <p:pic>
        <p:nvPicPr>
          <p:cNvPr id="305" name="Google Shape;305;p29"/>
          <p:cNvPicPr preferRelativeResize="0"/>
          <p:nvPr/>
        </p:nvPicPr>
        <p:blipFill/>
        <p:spPr>
          <a:xfrm>
            <a:off x="4356100" y="3268662"/>
            <a:ext cx="4583112" cy="3436937"/>
          </a:xfrm>
          <a:prstGeom prst="rect">
            <a:avLst/>
          </a:prstGeom>
          <a:noFill/>
          <a:ln cap="flat" cmpd="tri" w="76200">
            <a:solidFill>
              <a:schemeClr val="hlink"/>
            </a:solidFill>
            <a:prstDash val="solid"/>
            <a:miter lim="800000"/>
            <a:headEnd len="sm" w="sm" type="none"/>
            <a:tailEnd len="sm" w="sm" type="none"/>
          </a:ln>
        </p:spPr>
      </p:pic>
      <p:sp>
        <p:nvSpPr>
          <p:cNvPr id="306" name="Google Shape;306;p29"/>
          <p:cNvSpPr/>
          <p:nvPr/>
        </p:nvSpPr>
        <p:spPr>
          <a:xfrm>
            <a:off x="4464050" y="80962"/>
            <a:ext cx="4533900" cy="571500"/>
          </a:xfrm>
          <a:prstGeom prst="rect">
            <a:avLst/>
          </a:prstGeom>
        </p:spPr>
        <p:txBody>
          <a:bodyPr>
            <a:prstTxWarp prst="textPlain"/>
          </a:bodyPr>
          <a:lstStyle/>
          <a:p>
            <a:pPr lvl="0" algn="r"/>
            <a:r>
              <a:rPr b="0" i="1">
                <a:ln cap="flat" cmpd="sng" w="19050">
                  <a:solidFill>
                    <a:srgbClr val="99CCFF"/>
                  </a:solidFill>
                  <a:prstDash val="solid"/>
                  <a:miter lim="800000"/>
                  <a:headEnd len="sm" w="sm" type="none"/>
                  <a:tailEnd len="sm" w="sm" type="none"/>
                </a:ln>
                <a:solidFill>
                  <a:srgbClr val="0066CC"/>
                </a:solidFill>
                <a:latin typeface="Arial"/>
              </a:rPr>
              <a:t>רקפת נהדרת בסלע נסתרת...</a:t>
            </a:r>
          </a:p>
        </p:txBody>
      </p:sp>
      <p:sp>
        <p:nvSpPr>
          <p:cNvPr id="307" name="Google Shape;307;p29"/>
          <p:cNvSpPr/>
          <p:nvPr/>
        </p:nvSpPr>
        <p:spPr>
          <a:xfrm>
            <a:off x="971550" y="6318250"/>
            <a:ext cx="2952750" cy="495300"/>
          </a:xfrm>
          <a:prstGeom prst="rect">
            <a:avLst/>
          </a:prstGeom>
        </p:spPr>
        <p:txBody>
          <a:bodyPr>
            <a:prstTxWarp prst="textPlain"/>
          </a:bodyPr>
          <a:lstStyle/>
          <a:p>
            <a:pPr lvl="0" algn="r"/>
            <a:r>
              <a:rPr b="0" i="1">
                <a:ln cap="flat" cmpd="sng" w="19050">
                  <a:solidFill>
                    <a:srgbClr val="99CCFF"/>
                  </a:solidFill>
                  <a:prstDash val="solid"/>
                  <a:miter lim="800000"/>
                  <a:headEnd len="sm" w="sm" type="none"/>
                  <a:tailEnd len="sm" w="sm" type="none"/>
                </a:ln>
                <a:solidFill>
                  <a:srgbClr val="0066CC"/>
                </a:solidFill>
                <a:latin typeface="Arial"/>
              </a:rPr>
              <a:t>פטריה ושמה "גושית"</a:t>
            </a:r>
          </a:p>
        </p:txBody>
      </p:sp>
      <p:sp>
        <p:nvSpPr>
          <p:cNvPr id="308" name="Google Shape;308;p29"/>
          <p:cNvSpPr/>
          <p:nvPr/>
        </p:nvSpPr>
        <p:spPr>
          <a:xfrm>
            <a:off x="215900" y="4257675"/>
            <a:ext cx="1441450" cy="611187"/>
          </a:xfrm>
          <a:prstGeom prst="ellipse">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400"/>
              <a:buFont typeface="Garamond"/>
              <a:buNone/>
            </a:pPr>
            <a:r>
              <a:rPr b="1" i="0" lang="en-US" sz="1400" u="none">
                <a:solidFill>
                  <a:srgbClr val="000000"/>
                </a:solidFill>
                <a:latin typeface="Garamond"/>
                <a:ea typeface="Garamond"/>
                <a:cs typeface="Garamond"/>
                <a:sym typeface="Garamond"/>
              </a:rPr>
              <a:t>צילום:אריאל ארבל</a:t>
            </a:r>
            <a:endParaRPr/>
          </a:p>
        </p:txBody>
      </p:sp>
      <p:sp>
        <p:nvSpPr>
          <p:cNvPr id="309" name="Google Shape;309;p29"/>
          <p:cNvSpPr/>
          <p:nvPr/>
        </p:nvSpPr>
        <p:spPr>
          <a:xfrm>
            <a:off x="7632700" y="2565400"/>
            <a:ext cx="1403350" cy="611187"/>
          </a:xfrm>
          <a:prstGeom prst="ellipse">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400"/>
              <a:buFont typeface="Garamond"/>
              <a:buNone/>
            </a:pPr>
            <a:r>
              <a:rPr b="1" i="0" lang="en-US" sz="1400" u="none">
                <a:solidFill>
                  <a:srgbClr val="000000"/>
                </a:solidFill>
                <a:latin typeface="Garamond"/>
                <a:ea typeface="Garamond"/>
                <a:cs typeface="Garamond"/>
                <a:sym typeface="Garamond"/>
              </a:rPr>
              <a:t>צילום:עמוס שלו</a:t>
            </a:r>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04"/>
                                        </p:tgtEl>
                                        <p:attrNameLst>
                                          <p:attrName>style.visibility</p:attrName>
                                        </p:attrNameLst>
                                      </p:cBhvr>
                                      <p:to>
                                        <p:strVal val="visible"/>
                                      </p:to>
                                    </p:set>
                                    <p:animEffect filter="fade" transition="in">
                                      <p:cBhvr>
                                        <p:cTn dur="3000"/>
                                        <p:tgtEl>
                                          <p:spTgt spid="304"/>
                                        </p:tgtEl>
                                      </p:cBhvr>
                                    </p:animEffect>
                                  </p:childTnLst>
                                </p:cTn>
                              </p:par>
                            </p:childTnLst>
                          </p:cTn>
                        </p:par>
                        <p:par>
                          <p:cTn fill="hold">
                            <p:stCondLst>
                              <p:cond delay="3000"/>
                            </p:stCondLst>
                            <p:childTnLst>
                              <p:par>
                                <p:cTn fill="hold" nodeType="afterEffect" presetClass="entr" presetID="10" presetSubtype="0">
                                  <p:stCondLst>
                                    <p:cond delay="2000"/>
                                  </p:stCondLst>
                                  <p:childTnLst>
                                    <p:set>
                                      <p:cBhvr>
                                        <p:cTn dur="1" fill="hold">
                                          <p:stCondLst>
                                            <p:cond delay="0"/>
                                          </p:stCondLst>
                                        </p:cTn>
                                        <p:tgtEl>
                                          <p:spTgt spid="308"/>
                                        </p:tgtEl>
                                        <p:attrNameLst>
                                          <p:attrName>style.visibility</p:attrName>
                                        </p:attrNameLst>
                                      </p:cBhvr>
                                      <p:to>
                                        <p:strVal val="visible"/>
                                      </p:to>
                                    </p:set>
                                    <p:animEffect filter="fade" transition="in">
                                      <p:cBhvr>
                                        <p:cTn dur="2000"/>
                                        <p:tgtEl>
                                          <p:spTgt spid="308"/>
                                        </p:tgtEl>
                                      </p:cBhvr>
                                    </p:animEffect>
                                  </p:childTnLst>
                                </p:cTn>
                              </p:par>
                              <p:par>
                                <p:cTn fill="hold" nodeType="withEffect" presetClass="entr" presetID="10" presetSubtype="0">
                                  <p:stCondLst>
                                    <p:cond delay="2000"/>
                                  </p:stCondLst>
                                  <p:childTnLst>
                                    <p:set>
                                      <p:cBhvr>
                                        <p:cTn dur="1" fill="hold">
                                          <p:stCondLst>
                                            <p:cond delay="0"/>
                                          </p:stCondLst>
                                        </p:cTn>
                                        <p:tgtEl>
                                          <p:spTgt spid="306"/>
                                        </p:tgtEl>
                                        <p:attrNameLst>
                                          <p:attrName>style.visibility</p:attrName>
                                        </p:attrNameLst>
                                      </p:cBhvr>
                                      <p:to>
                                        <p:strVal val="visible"/>
                                      </p:to>
                                    </p:set>
                                    <p:animEffect filter="fade" transition="in">
                                      <p:cBhvr>
                                        <p:cTn dur="2000"/>
                                        <p:tgtEl>
                                          <p:spTgt spid="306"/>
                                        </p:tgtEl>
                                      </p:cBhvr>
                                    </p:animEffect>
                                  </p:childTnLst>
                                </p:cTn>
                              </p:par>
                            </p:childTnLst>
                          </p:cTn>
                        </p:par>
                        <p:par>
                          <p:cTn fill="hold">
                            <p:stCondLst>
                              <p:cond delay="5000"/>
                            </p:stCondLst>
                            <p:childTnLst>
                              <p:par>
                                <p:cTn fill="hold" nodeType="afterEffect" presetClass="entr" presetID="10" presetSubtype="0">
                                  <p:stCondLst>
                                    <p:cond delay="3000"/>
                                  </p:stCondLst>
                                  <p:childTnLst>
                                    <p:set>
                                      <p:cBhvr>
                                        <p:cTn dur="1" fill="hold">
                                          <p:stCondLst>
                                            <p:cond delay="0"/>
                                          </p:stCondLst>
                                        </p:cTn>
                                        <p:tgtEl>
                                          <p:spTgt spid="305"/>
                                        </p:tgtEl>
                                        <p:attrNameLst>
                                          <p:attrName>style.visibility</p:attrName>
                                        </p:attrNameLst>
                                      </p:cBhvr>
                                      <p:to>
                                        <p:strVal val="visible"/>
                                      </p:to>
                                    </p:set>
                                    <p:animEffect filter="fade" transition="in">
                                      <p:cBhvr>
                                        <p:cTn dur="2000"/>
                                        <p:tgtEl>
                                          <p:spTgt spid="305"/>
                                        </p:tgtEl>
                                      </p:cBhvr>
                                    </p:animEffect>
                                  </p:childTnLst>
                                </p:cTn>
                              </p:par>
                            </p:childTnLst>
                          </p:cTn>
                        </p:par>
                        <p:par>
                          <p:cTn fill="hold">
                            <p:stCondLst>
                              <p:cond delay="7000"/>
                            </p:stCondLst>
                            <p:childTnLst>
                              <p:par>
                                <p:cTn fill="hold" nodeType="afterEffect" presetClass="entr" presetID="10" presetSubtype="0">
                                  <p:stCondLst>
                                    <p:cond delay="2000"/>
                                  </p:stCondLst>
                                  <p:childTnLst>
                                    <p:set>
                                      <p:cBhvr>
                                        <p:cTn dur="1" fill="hold">
                                          <p:stCondLst>
                                            <p:cond delay="0"/>
                                          </p:stCondLst>
                                        </p:cTn>
                                        <p:tgtEl>
                                          <p:spTgt spid="309"/>
                                        </p:tgtEl>
                                        <p:attrNameLst>
                                          <p:attrName>style.visibility</p:attrName>
                                        </p:attrNameLst>
                                      </p:cBhvr>
                                      <p:to>
                                        <p:strVal val="visible"/>
                                      </p:to>
                                    </p:set>
                                    <p:animEffect filter="fade" transition="in">
                                      <p:cBhvr>
                                        <p:cTn dur="2000"/>
                                        <p:tgtEl>
                                          <p:spTgt spid="309"/>
                                        </p:tgtEl>
                                      </p:cBhvr>
                                    </p:animEffect>
                                  </p:childTnLst>
                                </p:cTn>
                              </p:par>
                              <p:par>
                                <p:cTn fill="hold" nodeType="withEffect" presetClass="entr" presetID="10" presetSubtype="0">
                                  <p:stCondLst>
                                    <p:cond delay="2000"/>
                                  </p:stCondLst>
                                  <p:childTnLst>
                                    <p:set>
                                      <p:cBhvr>
                                        <p:cTn dur="1" fill="hold">
                                          <p:stCondLst>
                                            <p:cond delay="0"/>
                                          </p:stCondLst>
                                        </p:cTn>
                                        <p:tgtEl>
                                          <p:spTgt spid="307"/>
                                        </p:tgtEl>
                                        <p:attrNameLst>
                                          <p:attrName>style.visibility</p:attrName>
                                        </p:attrNameLst>
                                      </p:cBhvr>
                                      <p:to>
                                        <p:strVal val="visible"/>
                                      </p:to>
                                    </p:set>
                                    <p:animEffect filter="fade" transition="in">
                                      <p:cBhvr>
                                        <p:cTn dur="2000"/>
                                        <p:tgtEl>
                                          <p:spTgt spid="3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dk1"/>
        </a:solidFill>
      </p:bgPr>
    </p:bg>
    <p:spTree>
      <p:nvGrpSpPr>
        <p:cNvPr id="313" name="Shape 313"/>
        <p:cNvGrpSpPr/>
        <p:nvPr/>
      </p:nvGrpSpPr>
      <p:grpSpPr>
        <a:xfrm>
          <a:off x="0" y="0"/>
          <a:ext cx="0" cy="0"/>
          <a:chOff x="0" y="0"/>
          <a:chExt cx="0" cy="0"/>
        </a:xfrm>
      </p:grpSpPr>
      <p:pic>
        <p:nvPicPr>
          <p:cNvPr id="314" name="Google Shape;314;p30"/>
          <p:cNvPicPr preferRelativeResize="0"/>
          <p:nvPr/>
        </p:nvPicPr>
        <p:blipFill/>
        <p:spPr>
          <a:xfrm>
            <a:off x="0" y="0"/>
            <a:ext cx="9151937" cy="6865937"/>
          </a:xfrm>
          <a:prstGeom prst="rect">
            <a:avLst/>
          </a:prstGeom>
          <a:noFill/>
          <a:ln>
            <a:noFill/>
          </a:ln>
        </p:spPr>
      </p:pic>
      <p:sp>
        <p:nvSpPr>
          <p:cNvPr id="315" name="Google Shape;315;p30"/>
          <p:cNvSpPr txBox="1"/>
          <p:nvPr/>
        </p:nvSpPr>
        <p:spPr>
          <a:xfrm>
            <a:off x="0" y="6427787"/>
            <a:ext cx="9144000" cy="4572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כמעט שקיעה – סיום מסלול הסיור,ליד מיפגש נחל עמוד ונחל עכברה</a:t>
            </a:r>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50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childTnLst>
                          </p:cTn>
                        </p:par>
                        <p:par>
                          <p:cTn fill="hold">
                            <p:stCondLst>
                              <p:cond delay="1000"/>
                            </p:stCondLst>
                            <p:childTnLst>
                              <p:par>
                                <p:cTn fill="hold" nodeType="afterEffect" presetClass="exit" presetID="10" presetSubtype="0">
                                  <p:stCondLst>
                                    <p:cond delay="2500"/>
                                  </p:stCondLst>
                                  <p:childTnLst>
                                    <p:animEffect filter="fade" transition="out">
                                      <p:cBhvr>
                                        <p:cTn dur="1000"/>
                                        <p:tgtEl>
                                          <p:spTgt spid="315"/>
                                        </p:tgtEl>
                                      </p:cBhvr>
                                    </p:animEffect>
                                    <p:set>
                                      <p:cBhvr>
                                        <p:cTn dur="1" fill="hold">
                                          <p:stCondLst>
                                            <p:cond delay="1000"/>
                                          </p:stCondLst>
                                        </p:cTn>
                                        <p:tgtEl>
                                          <p:spTgt spid="31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000000"/>
            </a:gs>
            <a:gs pos="50000">
              <a:srgbClr val="1D875F"/>
            </a:gs>
            <a:gs pos="100000">
              <a:srgbClr val="000000"/>
            </a:gs>
          </a:gsLst>
          <a:lin ang="5400000" scaled="0"/>
        </a:gradFill>
      </p:bgPr>
    </p:bg>
    <p:spTree>
      <p:nvGrpSpPr>
        <p:cNvPr id="319" name="Shape 319"/>
        <p:cNvGrpSpPr/>
        <p:nvPr/>
      </p:nvGrpSpPr>
      <p:grpSpPr>
        <a:xfrm>
          <a:off x="0" y="0"/>
          <a:ext cx="0" cy="0"/>
          <a:chOff x="0" y="0"/>
          <a:chExt cx="0" cy="0"/>
        </a:xfrm>
      </p:grpSpPr>
      <p:sp>
        <p:nvSpPr>
          <p:cNvPr id="320" name="Google Shape;320;p31"/>
          <p:cNvSpPr txBox="1"/>
          <p:nvPr/>
        </p:nvSpPr>
        <p:spPr>
          <a:xfrm>
            <a:off x="792162" y="754062"/>
            <a:ext cx="7416800" cy="620395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1600"/>
              <a:buFont typeface="Garamond"/>
              <a:buNone/>
            </a:pPr>
            <a:r>
              <a:rPr b="0" i="0" lang="en-US" sz="1600" u="none">
                <a:solidFill>
                  <a:schemeClr val="dk1"/>
                </a:solidFill>
                <a:latin typeface="Garamond"/>
                <a:ea typeface="Garamond"/>
                <a:cs typeface="Garamond"/>
                <a:sym typeface="Garamond"/>
              </a:rPr>
              <a:t>מקבר ר' שמעון בר יוחאי ירדנו בשביל השחור,חצינו במעביר מים מתחת לכביש 866 והגענו אל המיסעף,שמעלה אל המיתחם של מרכז המידע של רשות הטבע והגנים.המשכנו ל"עין יקים",לאחר שעברנו את "עין תרון" ועל פני "עין בר יוחאי".השקפנו מלמטה למעלה אל המשטרה הבריטית,משטרת א-טינה.</a:t>
            </a:r>
            <a:endParaRPr/>
          </a:p>
          <a:p>
            <a:pPr indent="0" lvl="0" marL="0" marR="0" rtl="1" algn="ctr">
              <a:lnSpc>
                <a:spcPct val="100000"/>
              </a:lnSpc>
              <a:spcBef>
                <a:spcPts val="0"/>
              </a:spcBef>
              <a:spcAft>
                <a:spcPts val="0"/>
              </a:spcAft>
              <a:buClr>
                <a:schemeClr val="dk1"/>
              </a:buClr>
              <a:buSzPts val="1600"/>
              <a:buFont typeface="Garamond"/>
              <a:buNone/>
            </a:pPr>
            <a:r>
              <a:rPr b="0" i="0" lang="en-US" sz="1600" u="none">
                <a:solidFill>
                  <a:schemeClr val="dk1"/>
                </a:solidFill>
                <a:latin typeface="Garamond"/>
                <a:ea typeface="Garamond"/>
                <a:cs typeface="Garamond"/>
                <a:sym typeface="Garamond"/>
              </a:rPr>
              <a:t>נחל עמוד התחבר אל נחל מירון קצת לפני בריכות שכוי. נחל שכוי התחבר ממש אל בריכות שכוי.במקום זה ערכנו הפסקה,כאשר קודם לכן דיברנו על המבטשה ועברנו לפחות 15 מבנים של טחנות קמח,שחלקן היו מבטשות וחזרו להיות טחנות קמח.המשכנו הלאה בקטע האיטי,המסולע,מעל הקניון של נחל עמוד,כשאנחנו עוברים מתחת לשיח' כֻוֵיס ומתחת ל"עין כובס".כאן נכנסו גם קצת קולחים מעורבבים עם מי מעיין של עין כובס.לאחר מכן הגענו אל חורשת הזיתים שמעל "עין סתר" וראינו את השביל הכחול שמגיע מ"הר מצפה הימים",734 מ' גבהו,ממנו ניתן לראות את הכנרת ואת הים התיכון.המשכנו בקטע מאד איטי,שבסופו של דבר הגיע לאזור קירטוני,הנחל נפתח ומהאזור הזה הלכנו על דרך פרות,שהיתה בעבר גם שביל ג'יפים ואנחנו כרגע עברנו את השלוחה המפרידה בין נחל עמוד לבין נחל עכברה.</a:t>
            </a:r>
            <a:endParaRPr/>
          </a:p>
          <a:p>
            <a:pPr indent="0" lvl="0" marL="0" marR="0" rtl="1" algn="ctr">
              <a:lnSpc>
                <a:spcPct val="100000"/>
              </a:lnSpc>
              <a:spcBef>
                <a:spcPts val="0"/>
              </a:spcBef>
              <a:spcAft>
                <a:spcPts val="0"/>
              </a:spcAft>
              <a:buClr>
                <a:schemeClr val="dk1"/>
              </a:buClr>
              <a:buSzPts val="1600"/>
              <a:buFont typeface="Garamond"/>
              <a:buNone/>
            </a:pPr>
            <a:r>
              <a:rPr b="0" i="0" lang="en-US" sz="1600" u="none">
                <a:solidFill>
                  <a:schemeClr val="dk1"/>
                </a:solidFill>
                <a:latin typeface="Garamond"/>
                <a:ea typeface="Garamond"/>
                <a:cs typeface="Garamond"/>
                <a:sym typeface="Garamond"/>
              </a:rPr>
              <a:t>בסך הכל עברנו היום 14 ק"מ ובמצטבר 92 ק"מ.</a:t>
            </a:r>
            <a:endParaRPr/>
          </a:p>
          <a:p>
            <a:pPr indent="0" lvl="0" marL="0" marR="0" rtl="1" algn="ctr">
              <a:lnSpc>
                <a:spcPct val="100000"/>
              </a:lnSpc>
              <a:spcBef>
                <a:spcPts val="0"/>
              </a:spcBef>
              <a:spcAft>
                <a:spcPts val="0"/>
              </a:spcAft>
              <a:buClr>
                <a:schemeClr val="dk1"/>
              </a:buClr>
              <a:buSzPts val="1600"/>
              <a:buFont typeface="Garamond"/>
              <a:buNone/>
            </a:pPr>
            <a:r>
              <a:rPr b="0" i="0" lang="en-US" sz="1600" u="none">
                <a:solidFill>
                  <a:schemeClr val="dk1"/>
                </a:solidFill>
                <a:latin typeface="Garamond"/>
                <a:ea typeface="Garamond"/>
                <a:cs typeface="Garamond"/>
                <a:sym typeface="Garamond"/>
              </a:rPr>
              <a:t>היום ראינו עד כמה ההפרש של הגובה והמיסלע משפיעים על התנהגות הצומח.ברגע שירדנו לגובה של 100-150 מ' מעל פני הים,כבר היו הרבה יותר רקפות,ראינו אפילו עצי דולב,שנמצאים בשלבים אחרונים של שלכת בעוד שבחלקים העליונים עצי הדולב היו לגמרי בתרדמת.ראינו גם,שהצמחייה השתנתה.פתאום הופיעו שיזפים,צחנן מבאיש,צמחי כלך וצמחים שלא היו בחלק העליון – וואדי למון – החלק של נחל מירון שמגיע לנחל עמוד לחלק העליון.</a:t>
            </a:r>
            <a:endParaRPr/>
          </a:p>
          <a:p>
            <a:pPr indent="0" lvl="0" marL="0" marR="0" rtl="1" algn="ctr">
              <a:lnSpc>
                <a:spcPct val="100000"/>
              </a:lnSpc>
              <a:spcBef>
                <a:spcPts val="0"/>
              </a:spcBef>
              <a:spcAft>
                <a:spcPts val="0"/>
              </a:spcAft>
              <a:buClr>
                <a:schemeClr val="dk1"/>
              </a:buClr>
              <a:buSzPts val="1600"/>
              <a:buFont typeface="Garamond"/>
              <a:buNone/>
            </a:pPr>
            <a:r>
              <a:rPr b="0" i="0" lang="en-US" sz="1600" u="none">
                <a:solidFill>
                  <a:schemeClr val="dk1"/>
                </a:solidFill>
                <a:latin typeface="Garamond"/>
                <a:ea typeface="Garamond"/>
                <a:cs typeface="Garamond"/>
                <a:sym typeface="Garamond"/>
              </a:rPr>
              <a:t>בסך הכל מסלול נהדר בכל עונות השנה.</a:t>
            </a:r>
            <a:endParaRPr/>
          </a:p>
        </p:txBody>
      </p:sp>
      <p:sp>
        <p:nvSpPr>
          <p:cNvPr id="321" name="Google Shape;321;p31"/>
          <p:cNvSpPr/>
          <p:nvPr/>
        </p:nvSpPr>
        <p:spPr>
          <a:xfrm>
            <a:off x="3409950" y="44450"/>
            <a:ext cx="2324100" cy="74295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FFFF00"/>
                </a:solidFill>
                <a:latin typeface="Arial"/>
              </a:rPr>
              <a:t>סיכום סיור</a:t>
            </a:r>
          </a:p>
        </p:txBody>
      </p:sp>
      <p:pic>
        <p:nvPicPr>
          <p:cNvPr id="322" name="Google Shape;322;p31"/>
          <p:cNvPicPr preferRelativeResize="0"/>
          <p:nvPr/>
        </p:nvPicPr>
        <p:blipFill/>
        <p:spPr>
          <a:xfrm>
            <a:off x="7924800" y="5157787"/>
            <a:ext cx="1255712" cy="1798637"/>
          </a:xfrm>
          <a:prstGeom prst="rect">
            <a:avLst/>
          </a:prstGeom>
          <a:noFill/>
          <a:ln>
            <a:noFill/>
          </a:ln>
        </p:spPr>
      </p:pic>
      <p:pic>
        <p:nvPicPr>
          <p:cNvPr id="323" name="Google Shape;323;p31"/>
          <p:cNvPicPr preferRelativeResize="0"/>
          <p:nvPr/>
        </p:nvPicPr>
        <p:blipFill/>
        <p:spPr>
          <a:xfrm>
            <a:off x="101600" y="115887"/>
            <a:ext cx="654050" cy="936625"/>
          </a:xfrm>
          <a:prstGeom prst="rect">
            <a:avLst/>
          </a:prstGeom>
          <a:noFill/>
          <a:ln cap="flat" cmpd="tri" w="76200">
            <a:solidFill>
              <a:srgbClr val="FFFF00"/>
            </a:solidFill>
            <a:prstDash val="solid"/>
            <a:miter lim="800000"/>
            <a:headEnd len="sm" w="sm" type="none"/>
            <a:tailEnd len="sm" w="sm" type="none"/>
          </a:ln>
        </p:spPr>
      </p:pic>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2000"/>
                                        <p:tgtEl>
                                          <p:spTgt spid="322"/>
                                        </p:tgtEl>
                                      </p:cBhvr>
                                    </p:animEffect>
                                  </p:childTnLst>
                                </p:cTn>
                              </p:par>
                              <p:par>
                                <p:cTn fill="hold" nodeType="with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2000"/>
                                        <p:tgtEl>
                                          <p:spTgt spid="323"/>
                                        </p:tgtEl>
                                      </p:cBhvr>
                                    </p:animEffect>
                                  </p:childTnLst>
                                </p:cTn>
                              </p:par>
                            </p:childTnLst>
                          </p:cTn>
                        </p:par>
                        <p:par>
                          <p:cTn fill="hold">
                            <p:stCondLst>
                              <p:cond delay="3000"/>
                            </p:stCondLst>
                            <p:childTnLst>
                              <p:par>
                                <p:cTn fill="hold" nodeType="afterEffect" presetClass="entr" presetID="10" presetSubtype="0">
                                  <p:stCondLst>
                                    <p:cond delay="500"/>
                                  </p:stCondLst>
                                  <p:childTnLst>
                                    <p:set>
                                      <p:cBhvr>
                                        <p:cTn dur="1" fill="hold">
                                          <p:stCondLst>
                                            <p:cond delay="0"/>
                                          </p:stCondLst>
                                        </p:cTn>
                                        <p:tgtEl>
                                          <p:spTgt spid="320"/>
                                        </p:tgtEl>
                                        <p:attrNameLst>
                                          <p:attrName>style.visibility</p:attrName>
                                        </p:attrNameLst>
                                      </p:cBhvr>
                                      <p:to>
                                        <p:strVal val="visible"/>
                                      </p:to>
                                    </p:set>
                                    <p:animEffect filter="fade" transition="in">
                                      <p:cBhvr>
                                        <p:cTn dur="2000"/>
                                        <p:tgtEl>
                                          <p:spTgt spid="3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7" name="Shape 327"/>
        <p:cNvGrpSpPr/>
        <p:nvPr/>
      </p:nvGrpSpPr>
      <p:grpSpPr>
        <a:xfrm>
          <a:off x="0" y="0"/>
          <a:ext cx="0" cy="0"/>
          <a:chOff x="0" y="0"/>
          <a:chExt cx="0" cy="0"/>
        </a:xfrm>
      </p:grpSpPr>
      <p:pic>
        <p:nvPicPr>
          <p:cNvPr id="328" name="Google Shape;328;p32"/>
          <p:cNvPicPr preferRelativeResize="0"/>
          <p:nvPr/>
        </p:nvPicPr>
        <p:blipFill/>
        <p:spPr>
          <a:xfrm>
            <a:off x="0" y="0"/>
            <a:ext cx="9144000" cy="6858000"/>
          </a:xfrm>
          <a:prstGeom prst="rect">
            <a:avLst/>
          </a:prstGeom>
          <a:noFill/>
          <a:ln>
            <a:noFill/>
          </a:ln>
        </p:spPr>
      </p:pic>
      <p:sp>
        <p:nvSpPr>
          <p:cNvPr id="329" name="Google Shape;329;p32"/>
          <p:cNvSpPr/>
          <p:nvPr/>
        </p:nvSpPr>
        <p:spPr>
          <a:xfrm>
            <a:off x="5545137" y="333375"/>
            <a:ext cx="3095625" cy="1765300"/>
          </a:xfrm>
          <a:prstGeom prst="ellipse">
            <a:avLst/>
          </a:prstGeom>
          <a:solidFill>
            <a:srgbClr val="99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מצגת:</a:t>
            </a:r>
            <a:endParaRPr/>
          </a:p>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אורי איתיאל</a:t>
            </a:r>
            <a:endParaRPr/>
          </a:p>
        </p:txBody>
      </p:sp>
      <p:sp>
        <p:nvSpPr>
          <p:cNvPr id="330" name="Google Shape;330;p32"/>
          <p:cNvSpPr/>
          <p:nvPr/>
        </p:nvSpPr>
        <p:spPr>
          <a:xfrm>
            <a:off x="4464050" y="4292600"/>
            <a:ext cx="4500562" cy="2232025"/>
          </a:xfrm>
          <a:prstGeom prst="ellipse">
            <a:avLst/>
          </a:prstGeom>
          <a:solidFill>
            <a:srgbClr val="99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ברקע: "שוב יוצא הזמר"</a:t>
            </a:r>
            <a:endParaRPr/>
          </a:p>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לחן: יעקב שגיא</a:t>
            </a:r>
            <a:endParaRPr/>
          </a:p>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חליל פאן: אלישע אבשלום</a:t>
            </a:r>
            <a:endParaRPr/>
          </a:p>
        </p:txBody>
      </p:sp>
      <p:sp>
        <p:nvSpPr>
          <p:cNvPr id="331" name="Google Shape;331;p32"/>
          <p:cNvSpPr txBox="1"/>
          <p:nvPr/>
        </p:nvSpPr>
        <p:spPr>
          <a:xfrm>
            <a:off x="611187" y="836612"/>
            <a:ext cx="2916237" cy="45720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400"/>
              <a:buFont typeface="Garamond"/>
              <a:buNone/>
            </a:pPr>
            <a:r>
              <a:rPr b="1" i="0" lang="en-US" sz="2400" u="none">
                <a:solidFill>
                  <a:schemeClr val="dk1"/>
                </a:solidFill>
                <a:latin typeface="Garamond"/>
                <a:ea typeface="Garamond"/>
                <a:cs typeface="Garamond"/>
                <a:sym typeface="Garamond"/>
              </a:rPr>
              <a:t>מדריך: דני גספר</a:t>
            </a:r>
            <a:endParaRPr/>
          </a:p>
        </p:txBody>
      </p:sp>
      <p:pic>
        <p:nvPicPr>
          <p:cNvPr id="332" name="Google Shape;332;p32"/>
          <p:cNvPicPr preferRelativeResize="0"/>
          <p:nvPr/>
        </p:nvPicPr>
        <p:blipFill/>
        <p:spPr>
          <a:xfrm>
            <a:off x="431800" y="1557337"/>
            <a:ext cx="3652837" cy="4868862"/>
          </a:xfrm>
          <a:prstGeom prst="rect">
            <a:avLst/>
          </a:prstGeom>
          <a:noFill/>
          <a:ln>
            <a:noFill/>
          </a:ln>
        </p:spPr>
      </p:pic>
      <p:sp>
        <p:nvSpPr>
          <p:cNvPr id="333" name="Google Shape;333;p32"/>
          <p:cNvSpPr/>
          <p:nvPr/>
        </p:nvSpPr>
        <p:spPr>
          <a:xfrm>
            <a:off x="287337" y="1341437"/>
            <a:ext cx="3960812" cy="5292725"/>
          </a:xfrm>
          <a:prstGeom prst="bracketPair">
            <a:avLst/>
          </a:prstGeom>
          <a:noFill/>
          <a:ln cap="flat" cmpd="sng" w="9525">
            <a:solidFill>
              <a:srgbClr val="CC33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childTnLst>
                          </p:cTn>
                        </p:par>
                        <p:par>
                          <p:cTn fill="hold">
                            <p:stCondLst>
                              <p:cond delay="1000"/>
                            </p:stCondLst>
                            <p:childTnLst>
                              <p:par>
                                <p:cTn fill="hold" nodeType="afterEffect" presetClass="exit" presetID="2" presetSubtype="8">
                                  <p:stCondLst>
                                    <p:cond delay="3000"/>
                                  </p:stCondLst>
                                  <p:childTnLst>
                                    <p:anim calcmode="lin" valueType="num">
                                      <p:cBhvr additive="base">
                                        <p:cTn dur="500"/>
                                        <p:tgtEl>
                                          <p:spTgt spid="333"/>
                                        </p:tgtEl>
                                        <p:attrNameLst>
                                          <p:attrName>ppt_x</p:attrName>
                                        </p:attrNameLst>
                                      </p:cBhvr>
                                      <p:tavLst>
                                        <p:tav fmla="" tm="0">
                                          <p:val>
                                            <p:strVal val="#ppt_x"/>
                                          </p:val>
                                        </p:tav>
                                        <p:tav fmla="" tm="100000">
                                          <p:val>
                                            <p:strVal val="#ppt_x-1"/>
                                          </p:val>
                                        </p:tav>
                                      </p:tavLst>
                                    </p:anim>
                                    <p:set>
                                      <p:cBhvr>
                                        <p:cTn dur="1" fill="hold">
                                          <p:stCondLst>
                                            <p:cond delay="500"/>
                                          </p:stCondLst>
                                        </p:cTn>
                                        <p:tgtEl>
                                          <p:spTgt spid="333"/>
                                        </p:tgtEl>
                                        <p:attrNameLst>
                                          <p:attrName>style.visibility</p:attrName>
                                        </p:attrNameLst>
                                      </p:cBhvr>
                                      <p:to>
                                        <p:strVal val="hidden"/>
                                      </p:to>
                                    </p:set>
                                  </p:childTnLst>
                                </p:cTn>
                              </p:par>
                              <p:par>
                                <p:cTn fill="hold" nodeType="withEffect" presetClass="exit" presetID="23" presetSubtype="32">
                                  <p:stCondLst>
                                    <p:cond delay="3000"/>
                                  </p:stCondLst>
                                  <p:childTnLst>
                                    <p:anim calcmode="lin" valueType="num">
                                      <p:cBhvr additive="base">
                                        <p:cTn dur="5000"/>
                                        <p:tgtEl>
                                          <p:spTgt spid="332"/>
                                        </p:tgtEl>
                                        <p:attrNameLst>
                                          <p:attrName>ppt_w</p:attrName>
                                        </p:attrNameLst>
                                      </p:cBhvr>
                                      <p:tavLst>
                                        <p:tav fmla="" tm="0">
                                          <p:val>
                                            <p:strVal val="#ppt_w"/>
                                          </p:val>
                                        </p:tav>
                                        <p:tav fmla="" tm="100000">
                                          <p:val>
                                            <p:strVal val="0"/>
                                          </p:val>
                                        </p:tav>
                                      </p:tavLst>
                                    </p:anim>
                                    <p:anim calcmode="lin" valueType="num">
                                      <p:cBhvr additive="base">
                                        <p:cTn dur="5000"/>
                                        <p:tgtEl>
                                          <p:spTgt spid="332"/>
                                        </p:tgtEl>
                                        <p:attrNameLst>
                                          <p:attrName>ppt_h</p:attrName>
                                        </p:attrNameLst>
                                      </p:cBhvr>
                                      <p:tavLst>
                                        <p:tav fmla="" tm="0">
                                          <p:val>
                                            <p:strVal val="#ppt_h"/>
                                          </p:val>
                                        </p:tav>
                                        <p:tav fmla="" tm="100000">
                                          <p:val>
                                            <p:strVal val="0"/>
                                          </p:val>
                                        </p:tav>
                                      </p:tavLst>
                                    </p:anim>
                                    <p:set>
                                      <p:cBhvr>
                                        <p:cTn dur="1" fill="hold">
                                          <p:stCondLst>
                                            <p:cond delay="5000"/>
                                          </p:stCondLst>
                                        </p:cTn>
                                        <p:tgtEl>
                                          <p:spTgt spid="332"/>
                                        </p:tgtEl>
                                        <p:attrNameLst>
                                          <p:attrName>style.visibility</p:attrName>
                                        </p:attrNameLst>
                                      </p:cBhvr>
                                      <p:to>
                                        <p:strVal val="hidden"/>
                                      </p:to>
                                    </p:set>
                                  </p:childTnLst>
                                </p:cTn>
                              </p:par>
                              <p:par>
                                <p:cTn fill="hold" nodeType="withEffect" presetClass="exit" presetID="23" presetSubtype="32">
                                  <p:stCondLst>
                                    <p:cond delay="3000"/>
                                  </p:stCondLst>
                                  <p:childTnLst>
                                    <p:anim calcmode="lin" valueType="num">
                                      <p:cBhvr additive="base">
                                        <p:cTn dur="5000"/>
                                        <p:tgtEl>
                                          <p:spTgt spid="331"/>
                                        </p:tgtEl>
                                        <p:attrNameLst>
                                          <p:attrName>ppt_w</p:attrName>
                                        </p:attrNameLst>
                                      </p:cBhvr>
                                      <p:tavLst>
                                        <p:tav fmla="" tm="0">
                                          <p:val>
                                            <p:strVal val="#ppt_w"/>
                                          </p:val>
                                        </p:tav>
                                        <p:tav fmla="" tm="100000">
                                          <p:val>
                                            <p:strVal val="0"/>
                                          </p:val>
                                        </p:tav>
                                      </p:tavLst>
                                    </p:anim>
                                    <p:anim calcmode="lin" valueType="num">
                                      <p:cBhvr additive="base">
                                        <p:cTn dur="5000"/>
                                        <p:tgtEl>
                                          <p:spTgt spid="331"/>
                                        </p:tgtEl>
                                        <p:attrNameLst>
                                          <p:attrName>ppt_h</p:attrName>
                                        </p:attrNameLst>
                                      </p:cBhvr>
                                      <p:tavLst>
                                        <p:tav fmla="" tm="0">
                                          <p:val>
                                            <p:strVal val="#ppt_h"/>
                                          </p:val>
                                        </p:tav>
                                        <p:tav fmla="" tm="100000">
                                          <p:val>
                                            <p:strVal val="0"/>
                                          </p:val>
                                        </p:tav>
                                      </p:tavLst>
                                    </p:anim>
                                    <p:set>
                                      <p:cBhvr>
                                        <p:cTn dur="1" fill="hold">
                                          <p:stCondLst>
                                            <p:cond delay="5000"/>
                                          </p:stCondLst>
                                        </p:cTn>
                                        <p:tgtEl>
                                          <p:spTgt spid="331"/>
                                        </p:tgtEl>
                                        <p:attrNameLst>
                                          <p:attrName>style.visibility</p:attrName>
                                        </p:attrNameLst>
                                      </p:cBhvr>
                                      <p:to>
                                        <p:strVal val="hidden"/>
                                      </p:to>
                                    </p:set>
                                  </p:childTnLst>
                                </p:cTn>
                              </p:par>
                            </p:childTnLst>
                          </p:cTn>
                        </p:par>
                        <p:par>
                          <p:cTn fill="hold">
                            <p:stCondLst>
                              <p:cond delay="6000"/>
                            </p:stCondLst>
                            <p:childTnLst>
                              <p:par>
                                <p:cTn fill="hold" nodeType="afterEffect" presetClass="exit" presetID="23" presetSubtype="32">
                                  <p:stCondLst>
                                    <p:cond delay="0"/>
                                  </p:stCondLst>
                                  <p:childTnLst>
                                    <p:anim calcmode="lin" valueType="num">
                                      <p:cBhvr additive="base">
                                        <p:cTn dur="5000"/>
                                        <p:tgtEl>
                                          <p:spTgt spid="330"/>
                                        </p:tgtEl>
                                        <p:attrNameLst>
                                          <p:attrName>ppt_w</p:attrName>
                                        </p:attrNameLst>
                                      </p:cBhvr>
                                      <p:tavLst>
                                        <p:tav fmla="" tm="0">
                                          <p:val>
                                            <p:strVal val="#ppt_w"/>
                                          </p:val>
                                        </p:tav>
                                        <p:tav fmla="" tm="100000">
                                          <p:val>
                                            <p:strVal val="0"/>
                                          </p:val>
                                        </p:tav>
                                      </p:tavLst>
                                    </p:anim>
                                    <p:anim calcmode="lin" valueType="num">
                                      <p:cBhvr additive="base">
                                        <p:cTn dur="5000"/>
                                        <p:tgtEl>
                                          <p:spTgt spid="330"/>
                                        </p:tgtEl>
                                        <p:attrNameLst>
                                          <p:attrName>ppt_h</p:attrName>
                                        </p:attrNameLst>
                                      </p:cBhvr>
                                      <p:tavLst>
                                        <p:tav fmla="" tm="0">
                                          <p:val>
                                            <p:strVal val="#ppt_h"/>
                                          </p:val>
                                        </p:tav>
                                        <p:tav fmla="" tm="100000">
                                          <p:val>
                                            <p:strVal val="0"/>
                                          </p:val>
                                        </p:tav>
                                      </p:tavLst>
                                    </p:anim>
                                    <p:set>
                                      <p:cBhvr>
                                        <p:cTn dur="1" fill="hold">
                                          <p:stCondLst>
                                            <p:cond delay="5000"/>
                                          </p:stCondLst>
                                        </p:cTn>
                                        <p:tgtEl>
                                          <p:spTgt spid="330"/>
                                        </p:tgtEl>
                                        <p:attrNameLst>
                                          <p:attrName>style.visibility</p:attrName>
                                        </p:attrNameLst>
                                      </p:cBhvr>
                                      <p:to>
                                        <p:strVal val="hidden"/>
                                      </p:to>
                                    </p:set>
                                  </p:childTnLst>
                                </p:cTn>
                              </p:par>
                            </p:childTnLst>
                          </p:cTn>
                        </p:par>
                        <p:par>
                          <p:cTn fill="hold">
                            <p:stCondLst>
                              <p:cond delay="11000"/>
                            </p:stCondLst>
                            <p:childTnLst>
                              <p:par>
                                <p:cTn fill="hold" nodeType="afterEffect" presetClass="exit" presetID="23" presetSubtype="32">
                                  <p:stCondLst>
                                    <p:cond delay="0"/>
                                  </p:stCondLst>
                                  <p:childTnLst>
                                    <p:anim calcmode="lin" valueType="num">
                                      <p:cBhvr additive="base">
                                        <p:cTn dur="5000"/>
                                        <p:tgtEl>
                                          <p:spTgt spid="329"/>
                                        </p:tgtEl>
                                        <p:attrNameLst>
                                          <p:attrName>ppt_w</p:attrName>
                                        </p:attrNameLst>
                                      </p:cBhvr>
                                      <p:tavLst>
                                        <p:tav fmla="" tm="0">
                                          <p:val>
                                            <p:strVal val="#ppt_w"/>
                                          </p:val>
                                        </p:tav>
                                        <p:tav fmla="" tm="100000">
                                          <p:val>
                                            <p:strVal val="0"/>
                                          </p:val>
                                        </p:tav>
                                      </p:tavLst>
                                    </p:anim>
                                    <p:anim calcmode="lin" valueType="num">
                                      <p:cBhvr additive="base">
                                        <p:cTn dur="5000"/>
                                        <p:tgtEl>
                                          <p:spTgt spid="329"/>
                                        </p:tgtEl>
                                        <p:attrNameLst>
                                          <p:attrName>ppt_h</p:attrName>
                                        </p:attrNameLst>
                                      </p:cBhvr>
                                      <p:tavLst>
                                        <p:tav fmla="" tm="0">
                                          <p:val>
                                            <p:strVal val="#ppt_h"/>
                                          </p:val>
                                        </p:tav>
                                        <p:tav fmla="" tm="100000">
                                          <p:val>
                                            <p:strVal val="0"/>
                                          </p:val>
                                        </p:tav>
                                      </p:tavLst>
                                    </p:anim>
                                    <p:set>
                                      <p:cBhvr>
                                        <p:cTn dur="1" fill="hold">
                                          <p:stCondLst>
                                            <p:cond delay="5000"/>
                                          </p:stCondLst>
                                        </p:cTn>
                                        <p:tgtEl>
                                          <p:spTgt spid="32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tream">
  <a:themeElements>
    <a:clrScheme name="Stream">
      <a:dk1>
        <a:srgbClr val="FFFFFF"/>
      </a:dk1>
      <a:lt1>
        <a:srgbClr val="FF6600"/>
      </a:lt1>
      <a:dk2>
        <a:srgbClr val="E5E5FF"/>
      </a:dk2>
      <a:lt2>
        <a:srgbClr val="002086"/>
      </a:lt2>
      <a:accent1>
        <a:srgbClr val="0099CC"/>
      </a:accent1>
      <a:accent2>
        <a:srgbClr val="A886E0"/>
      </a:accent2>
      <a:accent3>
        <a:srgbClr val="FF6600"/>
      </a:accent3>
      <a:accent4>
        <a:srgbClr val="0099CC"/>
      </a:accent4>
      <a:accent5>
        <a:srgbClr val="A886E0"/>
      </a:accent5>
      <a:accent6>
        <a:srgbClr val="FF6600"/>
      </a:accent6>
      <a:hlink>
        <a:srgbClr val="FFCC00"/>
      </a:hlink>
      <a:folHlink>
        <a:srgbClr val="FFFF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