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howGuides="1">
      <p:cViewPr varScale="1">
        <p:scale>
          <a:sx n="69" d="100"/>
          <a:sy n="69" d="100"/>
        </p:scale>
        <p:origin x="-55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6F9ED-AF86-42F8-B009-9940A0BD329C}" type="datetimeFigureOut">
              <a:rPr lang="he-IL" smtClean="0"/>
              <a:pPr/>
              <a:t>כ"ז/אייר/תשע"ו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8AE5E-4B60-49F9-98A7-B569983B957A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976820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6F9ED-AF86-42F8-B009-9940A0BD329C}" type="datetimeFigureOut">
              <a:rPr lang="he-IL" smtClean="0"/>
              <a:pPr/>
              <a:t>כ"ז/אייר/תשע"ו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8AE5E-4B60-49F9-98A7-B569983B957A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967359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6F9ED-AF86-42F8-B009-9940A0BD329C}" type="datetimeFigureOut">
              <a:rPr lang="he-IL" smtClean="0"/>
              <a:pPr/>
              <a:t>כ"ז/אייר/תשע"ו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8AE5E-4B60-49F9-98A7-B569983B957A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140088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6F9ED-AF86-42F8-B009-9940A0BD329C}" type="datetimeFigureOut">
              <a:rPr lang="he-IL" smtClean="0"/>
              <a:pPr/>
              <a:t>כ"ז/אייר/תשע"ו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8AE5E-4B60-49F9-98A7-B569983B957A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557919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6F9ED-AF86-42F8-B009-9940A0BD329C}" type="datetimeFigureOut">
              <a:rPr lang="he-IL" smtClean="0"/>
              <a:pPr/>
              <a:t>כ"ז/אייר/תשע"ו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8AE5E-4B60-49F9-98A7-B569983B957A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332648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6F9ED-AF86-42F8-B009-9940A0BD329C}" type="datetimeFigureOut">
              <a:rPr lang="he-IL" smtClean="0"/>
              <a:pPr/>
              <a:t>כ"ז/אייר/תשע"ו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8AE5E-4B60-49F9-98A7-B569983B957A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405172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6F9ED-AF86-42F8-B009-9940A0BD329C}" type="datetimeFigureOut">
              <a:rPr lang="he-IL" smtClean="0"/>
              <a:pPr/>
              <a:t>כ"ז/אייר/תשע"ו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8AE5E-4B60-49F9-98A7-B569983B957A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3200080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6F9ED-AF86-42F8-B009-9940A0BD329C}" type="datetimeFigureOut">
              <a:rPr lang="he-IL" smtClean="0"/>
              <a:pPr/>
              <a:t>כ"ז/אייר/תשע"ו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8AE5E-4B60-49F9-98A7-B569983B957A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791001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6F9ED-AF86-42F8-B009-9940A0BD329C}" type="datetimeFigureOut">
              <a:rPr lang="he-IL" smtClean="0"/>
              <a:pPr/>
              <a:t>כ"ז/אייר/תשע"ו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8AE5E-4B60-49F9-98A7-B569983B957A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3103969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6F9ED-AF86-42F8-B009-9940A0BD329C}" type="datetimeFigureOut">
              <a:rPr lang="he-IL" smtClean="0"/>
              <a:pPr/>
              <a:t>כ"ז/אייר/תשע"ו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8AE5E-4B60-49F9-98A7-B569983B957A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097003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6F9ED-AF86-42F8-B009-9940A0BD329C}" type="datetimeFigureOut">
              <a:rPr lang="he-IL" smtClean="0"/>
              <a:pPr/>
              <a:t>כ"ז/אייר/תשע"ו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8AE5E-4B60-49F9-98A7-B569983B957A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3141337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6F9ED-AF86-42F8-B009-9940A0BD329C}" type="datetimeFigureOut">
              <a:rPr lang="he-IL" smtClean="0"/>
              <a:pPr/>
              <a:t>כ"ז/אייר/תשע"ו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8AE5E-4B60-49F9-98A7-B569983B957A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85737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666750"/>
            <a:ext cx="8153400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80324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888" y="476672"/>
            <a:ext cx="7685496" cy="6154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46852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60238"/>
            <a:ext cx="7847856" cy="593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81638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333" y="404664"/>
            <a:ext cx="8084207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31014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336" y="-31034"/>
            <a:ext cx="8333327" cy="6815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7203953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‫הצגה על המסך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6" baseType="lpstr">
      <vt:lpstr>ערכת נושא Office</vt:lpstr>
      <vt:lpstr>שקופית 1</vt:lpstr>
      <vt:lpstr>שקופית 2</vt:lpstr>
      <vt:lpstr>שקופית 3</vt:lpstr>
      <vt:lpstr>שקופית 4</vt:lpstr>
      <vt:lpstr>שקופית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2</cp:revision>
  <dcterms:created xsi:type="dcterms:W3CDTF">2016-06-04T18:56:22Z</dcterms:created>
  <dcterms:modified xsi:type="dcterms:W3CDTF">2016-06-04T20:20:50Z</dcterms:modified>
</cp:coreProperties>
</file>