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09" r:id="rId2"/>
    <p:sldId id="263" r:id="rId3"/>
    <p:sldId id="265" r:id="rId4"/>
    <p:sldId id="266" r:id="rId5"/>
    <p:sldId id="270" r:id="rId6"/>
    <p:sldId id="280" r:id="rId7"/>
    <p:sldId id="273" r:id="rId8"/>
    <p:sldId id="275" r:id="rId9"/>
    <p:sldId id="274" r:id="rId10"/>
    <p:sldId id="277" r:id="rId11"/>
    <p:sldId id="281" r:id="rId12"/>
    <p:sldId id="282" r:id="rId13"/>
    <p:sldId id="283" r:id="rId14"/>
    <p:sldId id="268" r:id="rId15"/>
    <p:sldId id="288" r:id="rId16"/>
    <p:sldId id="291" r:id="rId17"/>
    <p:sldId id="285" r:id="rId18"/>
    <p:sldId id="292" r:id="rId19"/>
    <p:sldId id="287" r:id="rId20"/>
    <p:sldId id="286" r:id="rId21"/>
    <p:sldId id="289" r:id="rId22"/>
    <p:sldId id="290" r:id="rId23"/>
    <p:sldId id="256" r:id="rId24"/>
    <p:sldId id="259" r:id="rId25"/>
    <p:sldId id="257" r:id="rId26"/>
    <p:sldId id="258" r:id="rId27"/>
    <p:sldId id="271" r:id="rId28"/>
    <p:sldId id="272" r:id="rId29"/>
    <p:sldId id="262" r:id="rId30"/>
    <p:sldId id="264" r:id="rId31"/>
    <p:sldId id="293" r:id="rId32"/>
    <p:sldId id="294" r:id="rId33"/>
    <p:sldId id="305" r:id="rId34"/>
    <p:sldId id="306" r:id="rId35"/>
    <p:sldId id="308" r:id="rId36"/>
    <p:sldId id="307" r:id="rId37"/>
    <p:sldId id="310" r:id="rId3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515"/>
    <a:srgbClr val="FD2E00"/>
    <a:srgbClr val="DDB3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021" autoAdjust="0"/>
    <p:restoredTop sz="94660"/>
  </p:normalViewPr>
  <p:slideViewPr>
    <p:cSldViewPr snapToGrid="0">
      <p:cViewPr>
        <p:scale>
          <a:sx n="62" d="100"/>
          <a:sy n="62" d="100"/>
        </p:scale>
        <p:origin x="23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B268850-F2B9-4AB2-96E1-D76919BD5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AC01341-DF66-4668-8139-F59B1A76B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882A18E-49AE-4DDF-98C5-FA1DB5686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55EDEA1-8F65-4877-8E92-240D1425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FEF6E01-5A7A-4F16-B614-337691B6D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6478005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7FBCFF-3544-4273-8C3D-B886F0B5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6D7380D-8C48-4C29-8915-A31853351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1072E3F-5F11-48C0-832A-D485CE34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B14ABC4-D849-4AA4-A47D-6E6581C7F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0829791-D179-401B-BB8F-73788822F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8693888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BB3D9EC-9501-48F3-B443-42F0F4E14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A33480D-0225-4523-AD45-8537C873A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B8134E5-3AFF-4F44-9EDA-98391B03B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39E8CFB-0DFE-4347-AE9C-8C73DA006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2B38BE3-F2F7-4B0A-9B16-94474428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0059160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2254093-1415-4C53-B537-9FE9E6D6F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DAA7EF9-FBE6-4D47-B54A-1A740EE31C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F3E6BF7-D846-4A3D-B1C5-BB6B8053CF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A9621BC-AF4B-453F-9A03-08D3F4DFA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9192DAB-E8AA-4920-98A9-52B2C837A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46BDD7B-9EC0-4832-8A62-4D7F4591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7058491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DB455D9-7016-4047-B188-53D5A859C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CF58AA9-68AF-4C06-AD43-80C378F6F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C3A48ED-DAEC-4D9E-8AD9-139A57763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A13A1A14-A755-48CD-8C08-D7815923AE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F9DE96C6-7942-4E70-9DC7-5D6B280902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5DE24322-78EC-4C05-A7D6-2B91FA835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269F68A-B077-4C18-B36C-975EDFAAE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1ACB843A-3525-4019-A06C-14E85F555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0049797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38888A7-FD3D-4A19-A8A0-3E1C76037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D0EC4A49-03F5-4317-A453-8C04D1D40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3DD887BF-C8A6-4550-9CE9-E1E36FA24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7F0975A-EBA1-4AD9-A367-8C645E5BD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2745687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2F26C43A-D2F7-40A4-BFD2-6E87D90C9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17F8788F-5CF9-4ACB-A428-D894FCE35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C219B05-FE3A-4696-82DA-F6CB03243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494791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825EA11-002D-41D1-B612-5BAC3DD23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2CA6FBF-D32C-46D7-81BF-753E8B4C1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CD6EAFF-B442-48D5-8A71-06661897C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29F2A24-305C-4EB9-94E1-44EB4E587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34A75B9-F9D7-49C3-BBA2-9DDE7C9C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CB73456-9088-4606-BBE4-0F6A0E9CB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891223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FE81244-2C4F-492A-86F5-A731A923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FD1C986B-0FDF-4E8F-B2C9-45207D674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9F87D0C-A7C6-420B-8821-89B3A1A36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2A6E622-3940-442D-8A8A-7867321D7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3B9749A-ED03-4CE0-9D48-D53FB9C87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67BA72F-CB6F-4023-9AAF-7AE9D42FC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9375542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487C1CB-812C-46F6-B8F5-B82B64EDC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37083059-21FF-4FCA-98A6-7B99AB5859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9E89C8D-CE43-4AEB-9B91-38D0F7A21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784B4DF-77FC-49A6-ADDF-FEF94CFCC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B44A96C-F524-4F40-BA7B-2AA373FF5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89382048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285EE4B1-82A0-4416-8336-3D98C3F3D8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5F36DE6-6928-4564-B0F1-72A2CC6B94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6A2134C-80E8-4275-83D0-746E5322F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66AE7FF-F86E-4F26-A9C6-72FD794FC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1F367A2-5295-4101-943E-DA334CD7A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6853160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4F1EA85C-D999-4138-9AE8-86839B697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6BC83B2-8A8C-4685-9D0E-ABEBB3052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43B8967-D963-46E2-8F82-D0578D3050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52BF1-3890-4A66-92DE-AA5FDC34102D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2BB8DE5-49BC-4B83-A34B-2161B781D1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9555683-3DA1-4646-840B-3F336A772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0D2C6-BC2B-4174-9757-4A0CE39877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012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Relationship Id="rId5" Type="http://schemas.microsoft.com/office/2007/relationships/hdphoto" Target="../media/hdphoto1.wdp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1.jpe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1.jpeg" /><Relationship Id="rId4" Type="http://schemas.openxmlformats.org/officeDocument/2006/relationships/image" Target="../media/image14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11.jpeg" /><Relationship Id="rId4" Type="http://schemas.microsoft.com/office/2007/relationships/hdphoto" Target="../media/hdphoto4.wdp" 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 /><Relationship Id="rId3" Type="http://schemas.openxmlformats.org/officeDocument/2006/relationships/image" Target="../media/image15.png" /><Relationship Id="rId7" Type="http://schemas.microsoft.com/office/2007/relationships/hdphoto" Target="../media/hdphoto3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3.png" /><Relationship Id="rId5" Type="http://schemas.microsoft.com/office/2007/relationships/hdphoto" Target="../media/hdphoto4.wdp" /><Relationship Id="rId4" Type="http://schemas.openxmlformats.org/officeDocument/2006/relationships/image" Target="../media/image16.pn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 /><Relationship Id="rId3" Type="http://schemas.openxmlformats.org/officeDocument/2006/relationships/image" Target="../media/image15.png" /><Relationship Id="rId7" Type="http://schemas.microsoft.com/office/2007/relationships/hdphoto" Target="../media/hdphoto3.wdp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3.png" /><Relationship Id="rId5" Type="http://schemas.microsoft.com/office/2007/relationships/hdphoto" Target="../media/hdphoto4.wdp" /><Relationship Id="rId4" Type="http://schemas.openxmlformats.org/officeDocument/2006/relationships/image" Target="../media/image16.png" 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 /><Relationship Id="rId3" Type="http://schemas.microsoft.com/office/2007/relationships/hdphoto" Target="../media/hdphoto3.wdp" /><Relationship Id="rId7" Type="http://schemas.openxmlformats.org/officeDocument/2006/relationships/image" Target="../media/image16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5.png" /><Relationship Id="rId5" Type="http://schemas.openxmlformats.org/officeDocument/2006/relationships/image" Target="../media/image12.png" /><Relationship Id="rId4" Type="http://schemas.openxmlformats.org/officeDocument/2006/relationships/image" Target="../media/image14.png" 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7.wdp" /><Relationship Id="rId3" Type="http://schemas.microsoft.com/office/2007/relationships/hdphoto" Target="../media/hdphoto5.wdp" /><Relationship Id="rId7" Type="http://schemas.openxmlformats.org/officeDocument/2006/relationships/image" Target="../media/image20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1.xml" /><Relationship Id="rId6" Type="http://schemas.microsoft.com/office/2007/relationships/hdphoto" Target="../media/hdphoto6.wdp" /><Relationship Id="rId5" Type="http://schemas.openxmlformats.org/officeDocument/2006/relationships/image" Target="../media/image19.png" /><Relationship Id="rId4" Type="http://schemas.openxmlformats.org/officeDocument/2006/relationships/image" Target="../media/image18.jpeg" /><Relationship Id="rId9" Type="http://schemas.openxmlformats.org/officeDocument/2006/relationships/image" Target="../media/image21.jpeg" 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 /><Relationship Id="rId3" Type="http://schemas.microsoft.com/office/2007/relationships/hdphoto" Target="../media/hdphoto8.wdp" /><Relationship Id="rId7" Type="http://schemas.openxmlformats.org/officeDocument/2006/relationships/image" Target="../media/image24.jpeg" /><Relationship Id="rId12" Type="http://schemas.microsoft.com/office/2007/relationships/hdphoto" Target="../media/hdphoto1.wdp" /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1.xml" /><Relationship Id="rId6" Type="http://schemas.microsoft.com/office/2007/relationships/hdphoto" Target="../media/hdphoto3.wdp" /><Relationship Id="rId11" Type="http://schemas.openxmlformats.org/officeDocument/2006/relationships/image" Target="../media/image4.png" /><Relationship Id="rId5" Type="http://schemas.openxmlformats.org/officeDocument/2006/relationships/image" Target="../media/image13.png" /><Relationship Id="rId10" Type="http://schemas.microsoft.com/office/2007/relationships/hdphoto" Target="../media/hdphoto9.wdp" /><Relationship Id="rId4" Type="http://schemas.openxmlformats.org/officeDocument/2006/relationships/image" Target="../media/image23.jpeg" /><Relationship Id="rId9" Type="http://schemas.openxmlformats.org/officeDocument/2006/relationships/image" Target="../media/image26.png" 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 /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 /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6.wdp" /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8.jpeg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image" Target="../media/image29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8.jpeg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8.jpeg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8.jpeg" /><Relationship Id="rId5" Type="http://schemas.openxmlformats.org/officeDocument/2006/relationships/audio" Target="../media/audio1.wav" /><Relationship Id="rId4" Type="http://schemas.microsoft.com/office/2007/relationships/hdphoto" Target="../media/hdphoto4.wdp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8.jpeg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8.jpeg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8.jpeg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 /><Relationship Id="rId2" Type="http://schemas.openxmlformats.org/officeDocument/2006/relationships/audio" Target="../media/audio1.wav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2.jpeg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 /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5.jpeg" 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 /><Relationship Id="rId3" Type="http://schemas.microsoft.com/office/2007/relationships/hdphoto" Target="../media/hdphoto10.wdp" /><Relationship Id="rId7" Type="http://schemas.openxmlformats.org/officeDocument/2006/relationships/audio" Target="../media/audio2.wav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7.png" /><Relationship Id="rId5" Type="http://schemas.microsoft.com/office/2007/relationships/hdphoto" Target="../media/hdphoto3.wdp" /><Relationship Id="rId10" Type="http://schemas.openxmlformats.org/officeDocument/2006/relationships/image" Target="../media/image33.jpeg" /><Relationship Id="rId4" Type="http://schemas.openxmlformats.org/officeDocument/2006/relationships/image" Target="../media/image13.png" /><Relationship Id="rId9" Type="http://schemas.microsoft.com/office/2007/relationships/hdphoto" Target="../media/hdphoto11.wdp" 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 /><Relationship Id="rId3" Type="http://schemas.microsoft.com/office/2007/relationships/hdphoto" Target="../media/hdphoto10.wdp" /><Relationship Id="rId7" Type="http://schemas.openxmlformats.org/officeDocument/2006/relationships/image" Target="../media/image35.jpeg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7.png" /><Relationship Id="rId5" Type="http://schemas.microsoft.com/office/2007/relationships/hdphoto" Target="../media/hdphoto3.wdp" /><Relationship Id="rId4" Type="http://schemas.openxmlformats.org/officeDocument/2006/relationships/image" Target="../media/image13.png" /><Relationship Id="rId9" Type="http://schemas.openxmlformats.org/officeDocument/2006/relationships/image" Target="../media/image39.jpeg" 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 /><Relationship Id="rId3" Type="http://schemas.microsoft.com/office/2007/relationships/hdphoto" Target="../media/hdphoto10.wdp" /><Relationship Id="rId7" Type="http://schemas.openxmlformats.org/officeDocument/2006/relationships/audio" Target="../media/audio2.wav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3.jpeg" /><Relationship Id="rId5" Type="http://schemas.openxmlformats.org/officeDocument/2006/relationships/image" Target="../media/image35.jpeg" /><Relationship Id="rId4" Type="http://schemas.openxmlformats.org/officeDocument/2006/relationships/image" Target="../media/image37.png" 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 /><Relationship Id="rId3" Type="http://schemas.microsoft.com/office/2007/relationships/hdphoto" Target="../media/hdphoto10.wdp" /><Relationship Id="rId7" Type="http://schemas.openxmlformats.org/officeDocument/2006/relationships/audio" Target="../media/audio2.wav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7.png" /><Relationship Id="rId5" Type="http://schemas.microsoft.com/office/2007/relationships/hdphoto" Target="../media/hdphoto3.wdp" /><Relationship Id="rId10" Type="http://schemas.openxmlformats.org/officeDocument/2006/relationships/image" Target="../media/image34.jpeg" /><Relationship Id="rId4" Type="http://schemas.openxmlformats.org/officeDocument/2006/relationships/image" Target="../media/image13.png" /><Relationship Id="rId9" Type="http://schemas.microsoft.com/office/2007/relationships/hdphoto" Target="../media/hdphoto11.wdp" 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 /><Relationship Id="rId3" Type="http://schemas.microsoft.com/office/2007/relationships/hdphoto" Target="../media/hdphoto10.wdp" /><Relationship Id="rId7" Type="http://schemas.microsoft.com/office/2007/relationships/hdphoto" Target="../media/hdphoto11.wdp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8.png" /><Relationship Id="rId5" Type="http://schemas.openxmlformats.org/officeDocument/2006/relationships/audio" Target="../media/audio2.wav" /><Relationship Id="rId4" Type="http://schemas.openxmlformats.org/officeDocument/2006/relationships/image" Target="../media/image37.png" /><Relationship Id="rId9" Type="http://schemas.openxmlformats.org/officeDocument/2006/relationships/image" Target="../media/image23.jpeg" 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 /><Relationship Id="rId3" Type="http://schemas.microsoft.com/office/2007/relationships/hdphoto" Target="../media/hdphoto10.wdp" /><Relationship Id="rId7" Type="http://schemas.openxmlformats.org/officeDocument/2006/relationships/image" Target="../media/image34.jpeg" /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37.png" /><Relationship Id="rId5" Type="http://schemas.microsoft.com/office/2007/relationships/hdphoto" Target="../media/hdphoto3.wdp" /><Relationship Id="rId4" Type="http://schemas.openxmlformats.org/officeDocument/2006/relationships/image" Target="../media/image13.png" /><Relationship Id="rId9" Type="http://schemas.openxmlformats.org/officeDocument/2006/relationships/image" Target="../media/image41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F4B4F5CD-1597-4EF2-8B3E-F790ECC5A9E2}"/>
              </a:ext>
            </a:extLst>
          </p:cNvPr>
          <p:cNvSpPr txBox="1"/>
          <p:nvPr/>
        </p:nvSpPr>
        <p:spPr>
          <a:xfrm>
            <a:off x="8017392" y="541862"/>
            <a:ext cx="2967479" cy="76944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שיעור מדעים</a:t>
            </a:r>
          </a:p>
        </p:txBody>
      </p:sp>
      <p:pic>
        <p:nvPicPr>
          <p:cNvPr id="11266" name="Picture 2" descr="October is National Fire Prevention Month | Safe Kids Georgia">
            <a:extLst>
              <a:ext uri="{FF2B5EF4-FFF2-40B4-BE49-F238E27FC236}">
                <a16:creationId xmlns:a16="http://schemas.microsoft.com/office/drawing/2014/main" id="{9E548821-0A7C-4277-908F-42AC9B66C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0117" y="2203294"/>
            <a:ext cx="8059509" cy="471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October is National Fire Prevention Month | Safe Kids Georgia">
            <a:extLst>
              <a:ext uri="{FF2B5EF4-FFF2-40B4-BE49-F238E27FC236}">
                <a16:creationId xmlns:a16="http://schemas.microsoft.com/office/drawing/2014/main" id="{BCEF8DE3-8731-4A23-9030-B9C0DD3D0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786" y="2179384"/>
            <a:ext cx="6328922" cy="471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6E7B3BC3-D1FA-4113-9D8D-346A8BAACEEE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8" name="מלבן: פינות מעוגלות 7">
            <a:extLst>
              <a:ext uri="{FF2B5EF4-FFF2-40B4-BE49-F238E27FC236}">
                <a16:creationId xmlns:a16="http://schemas.microsoft.com/office/drawing/2014/main" id="{311244CC-3CFD-4F38-97A4-7A3D83FAA2A0}"/>
              </a:ext>
            </a:extLst>
          </p:cNvPr>
          <p:cNvSpPr/>
          <p:nvPr/>
        </p:nvSpPr>
        <p:spPr>
          <a:xfrm>
            <a:off x="2811485" y="1785312"/>
            <a:ext cx="6354695" cy="1446652"/>
          </a:xfrm>
          <a:prstGeom prst="roundRect">
            <a:avLst/>
          </a:prstGeom>
          <a:solidFill>
            <a:srgbClr val="FD2E0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B739892D-42CA-4961-A4CF-578A8477DA17}"/>
              </a:ext>
            </a:extLst>
          </p:cNvPr>
          <p:cNvSpPr txBox="1"/>
          <p:nvPr/>
        </p:nvSpPr>
        <p:spPr>
          <a:xfrm>
            <a:off x="3287611" y="2000806"/>
            <a:ext cx="5402441" cy="101566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כללי בטיחות מאש</a:t>
            </a:r>
          </a:p>
        </p:txBody>
      </p:sp>
    </p:spTree>
    <p:extLst>
      <p:ext uri="{BB962C8B-B14F-4D97-AF65-F5344CB8AC3E}">
        <p14:creationId xmlns:p14="http://schemas.microsoft.com/office/powerpoint/2010/main" val="399589967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3902698" y="884949"/>
            <a:ext cx="4022196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משותף?</a:t>
            </a:r>
          </a:p>
        </p:txBody>
      </p:sp>
      <p:pic>
        <p:nvPicPr>
          <p:cNvPr id="7" name="Picture 8" descr="ל&quot;ג בעומר - אתר המחשבים">
            <a:extLst>
              <a:ext uri="{FF2B5EF4-FFF2-40B4-BE49-F238E27FC236}">
                <a16:creationId xmlns:a16="http://schemas.microsoft.com/office/drawing/2014/main" id="{26D1F03E-2A7D-4152-83AD-6D7A2727D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21" y="3115051"/>
            <a:ext cx="3515977" cy="2593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כשמדברים על הדלקת גפרור או הצתת גפרור,... - מורפיקס / Morfix | Facebook">
            <a:extLst>
              <a:ext uri="{FF2B5EF4-FFF2-40B4-BE49-F238E27FC236}">
                <a16:creationId xmlns:a16="http://schemas.microsoft.com/office/drawing/2014/main" id="{BD246F7E-E077-4F55-8280-AEA094E34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0931" y="2930770"/>
            <a:ext cx="4410849" cy="2962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איכות גבוהה תנור עצים טורקיהשל יצרן תנור עצים טורקיה ב-Alibaba.com">
            <a:extLst>
              <a:ext uri="{FF2B5EF4-FFF2-40B4-BE49-F238E27FC236}">
                <a16:creationId xmlns:a16="http://schemas.microsoft.com/office/drawing/2014/main" id="{F932434E-8D2F-438F-8F25-C21A1811B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911" b="94196" l="9778" r="89778">
                        <a14:foregroundMark x1="73778" y1="33036" x2="73778" y2="33036"/>
                        <a14:foregroundMark x1="58222" y1="9375" x2="58222" y2="9375"/>
                        <a14:foregroundMark x1="54667" y1="4911" x2="54667" y2="4911"/>
                        <a14:foregroundMark x1="71556" y1="7589" x2="71556" y2="7589"/>
                        <a14:foregroundMark x1="64444" y1="94196" x2="64444" y2="94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148" y="2534125"/>
            <a:ext cx="3710034" cy="3693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5367B399-2A27-4DB3-9BD6-B049CAB310CB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87140817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2290416" y="869374"/>
            <a:ext cx="727587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האש היא מסוכנת וחמה</a:t>
            </a:r>
          </a:p>
        </p:txBody>
      </p:sp>
      <p:pic>
        <p:nvPicPr>
          <p:cNvPr id="17410" name="Picture 2" descr="מד טמפרטורה מעץ - מדי חום">
            <a:extLst>
              <a:ext uri="{FF2B5EF4-FFF2-40B4-BE49-F238E27FC236}">
                <a16:creationId xmlns:a16="http://schemas.microsoft.com/office/drawing/2014/main" id="{09E7782A-D7EB-4045-93D8-9BA852C0F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602" y="2387373"/>
            <a:ext cx="1304925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ל&quot;ג בעומר - אתר המחשבים">
            <a:extLst>
              <a:ext uri="{FF2B5EF4-FFF2-40B4-BE49-F238E27FC236}">
                <a16:creationId xmlns:a16="http://schemas.microsoft.com/office/drawing/2014/main" id="{752948E6-D330-43B4-8BA5-8C4EDC8AD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282" y="2836098"/>
            <a:ext cx="4061619" cy="2995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2" descr="וקטור, סכנה, איקון, חתום, סמל., העצר.">
            <a:extLst>
              <a:ext uri="{FF2B5EF4-FFF2-40B4-BE49-F238E27FC236}">
                <a16:creationId xmlns:a16="http://schemas.microsoft.com/office/drawing/2014/main" id="{5F123BB1-F328-423B-BB0C-A7BC0B1C7D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7"/>
          <a:stretch/>
        </p:blipFill>
        <p:spPr bwMode="auto">
          <a:xfrm>
            <a:off x="3847151" y="3145650"/>
            <a:ext cx="2935980" cy="2855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D3D51979-66B5-4EB7-A042-516EB0A6BE99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86609578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378542" y="923268"/>
            <a:ext cx="1143491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האש מתפשטת מהר וגורמת לשריפה</a:t>
            </a:r>
          </a:p>
        </p:txBody>
      </p:sp>
      <p:pic>
        <p:nvPicPr>
          <p:cNvPr id="9" name="Picture 22" descr="וקטור, סכנה, איקון, חתום, סמל., העצר.">
            <a:extLst>
              <a:ext uri="{FF2B5EF4-FFF2-40B4-BE49-F238E27FC236}">
                <a16:creationId xmlns:a16="http://schemas.microsoft.com/office/drawing/2014/main" id="{E4913639-42A5-4626-BADB-58EABBEC0C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7"/>
          <a:stretch/>
        </p:blipFill>
        <p:spPr bwMode="auto">
          <a:xfrm>
            <a:off x="7562542" y="3243587"/>
            <a:ext cx="2935980" cy="2855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אנימציה מצילת חיים: כך תתמודדו במקרה של שריפה שפרצה בבית | חדשות היום">
            <a:extLst>
              <a:ext uri="{FF2B5EF4-FFF2-40B4-BE49-F238E27FC236}">
                <a16:creationId xmlns:a16="http://schemas.microsoft.com/office/drawing/2014/main" id="{1F4E8221-8393-4509-A0E1-2D65EF198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013" y="2797538"/>
            <a:ext cx="5388650" cy="35278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BB6B9F6C-A3A9-4409-ADEF-9C8B87F8F7AB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70406908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240470" y="962049"/>
            <a:ext cx="1143491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לכן עלינו להיזהר ולשמור על הכללים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D12B4C88-365C-4B68-8A19-4C1C3BDB9A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06" t="54848" r="45565" b="12482"/>
          <a:stretch/>
        </p:blipFill>
        <p:spPr>
          <a:xfrm>
            <a:off x="1284514" y="3117850"/>
            <a:ext cx="5101825" cy="3123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0" name="Picture 2" descr="שלטי בטיחות | שלטי אזהרה | שלט זהירות חומר דליק - דפוס פלוס דיזיין">
            <a:extLst>
              <a:ext uri="{FF2B5EF4-FFF2-40B4-BE49-F238E27FC236}">
                <a16:creationId xmlns:a16="http://schemas.microsoft.com/office/drawing/2014/main" id="{C50C9351-CEFF-4648-BFE4-2A15869CB2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70"/>
          <a:stretch/>
        </p:blipFill>
        <p:spPr bwMode="auto">
          <a:xfrm>
            <a:off x="6386339" y="2668020"/>
            <a:ext cx="4544170" cy="3573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A81C290B-8E49-4387-970F-E5889167C5FD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12122597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3427310" y="590313"/>
            <a:ext cx="5337380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יש לנו 3 כללים: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920D5E9-CF6D-4D45-B10F-4F58346F6E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981" b="82913" l="15625" r="32188">
                        <a14:foregroundMark x1="17708" y1="73301" x2="18906" y2="65534"/>
                        <a14:foregroundMark x1="18906" y1="65534" x2="18750" y2="50583"/>
                        <a14:foregroundMark x1="16771" y1="48058" x2="21094" y2="49417"/>
                        <a14:foregroundMark x1="21094" y1="49417" x2="21406" y2="51068"/>
                        <a14:foregroundMark x1="18125" y1="44757" x2="18125" y2="44757"/>
                        <a14:foregroundMark x1="16615" y1="43981" x2="16615" y2="43981"/>
                        <a14:foregroundMark x1="16823" y1="58252" x2="17344" y2="53301"/>
                        <a14:foregroundMark x1="19010" y1="58738" x2="19948" y2="55922"/>
                        <a14:foregroundMark x1="16302" y1="66602" x2="16302" y2="66602"/>
                        <a14:foregroundMark x1="20990" y1="67476" x2="20990" y2="67476"/>
                        <a14:foregroundMark x1="16458" y1="66214" x2="16458" y2="66214"/>
                        <a14:foregroundMark x1="16458" y1="66214" x2="17031" y2="69223"/>
                        <a14:foregroundMark x1="20677" y1="66796" x2="18594" y2="70583"/>
                        <a14:foregroundMark x1="25885" y1="72427" x2="26146" y2="80291"/>
                        <a14:foregroundMark x1="26146" y1="80291" x2="25365" y2="82913"/>
                        <a14:foregroundMark x1="28385" y1="81068" x2="29010" y2="82524"/>
                        <a14:foregroundMark x1="26823" y1="61359" x2="27240" y2="66505"/>
                        <a14:foregroundMark x1="30938" y1="58641" x2="31250" y2="69320"/>
                        <a14:foregroundMark x1="32188" y1="69320" x2="32188" y2="69320"/>
                      </a14:backgroundRemoval>
                    </a14:imgEffect>
                  </a14:imgLayer>
                </a14:imgProps>
              </a:ext>
            </a:extLst>
          </a:blip>
          <a:srcRect l="13858" t="41947" r="67310" b="14440"/>
          <a:stretch/>
        </p:blipFill>
        <p:spPr>
          <a:xfrm>
            <a:off x="466883" y="3912326"/>
            <a:ext cx="2108058" cy="2619103"/>
          </a:xfrm>
          <a:prstGeom prst="rect">
            <a:avLst/>
          </a:prstGeom>
        </p:spPr>
      </p:pic>
      <p:pic>
        <p:nvPicPr>
          <p:cNvPr id="5" name="Picture 2" descr="白い背景の上の 5 本の指を示す男性の手のイメージ の写真素材・画像素材 Image 12061585.">
            <a:extLst>
              <a:ext uri="{FF2B5EF4-FFF2-40B4-BE49-F238E27FC236}">
                <a16:creationId xmlns:a16="http://schemas.microsoft.com/office/drawing/2014/main" id="{96CE94B7-C090-4B5C-9BE0-EF6F56415B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" t="52041" r="70972"/>
          <a:stretch/>
        </p:blipFill>
        <p:spPr bwMode="auto">
          <a:xfrm>
            <a:off x="4480617" y="1946503"/>
            <a:ext cx="3230766" cy="458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3CAB9AC3-9001-419E-978A-ED095178CF2F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41634269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1951408" y="879576"/>
            <a:ext cx="828918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1. מותר להיות ליד אש רק עם מבוגר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4AD038F-7B28-4F1A-9B3B-F5F7E4255B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08" t="16802" r="17113" b="18643"/>
          <a:stretch/>
        </p:blipFill>
        <p:spPr>
          <a:xfrm>
            <a:off x="3055069" y="2020354"/>
            <a:ext cx="6081857" cy="4308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白い背景の上の 5 本の指を示す男性の手のイメージ の写真素材・画像素材 Image 12061585.">
            <a:extLst>
              <a:ext uri="{FF2B5EF4-FFF2-40B4-BE49-F238E27FC236}">
                <a16:creationId xmlns:a16="http://schemas.microsoft.com/office/drawing/2014/main" id="{41F504FA-C71B-4E9C-A2E7-0797E172DE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9" r="40221" b="52947"/>
          <a:stretch/>
        </p:blipFill>
        <p:spPr bwMode="auto">
          <a:xfrm>
            <a:off x="10240590" y="283038"/>
            <a:ext cx="1454590" cy="273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B127C3D8-00A8-4BBE-8079-014ABC181ECC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75669047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3073441" y="823107"/>
            <a:ext cx="5794155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2. אסור לגעת באש</a:t>
            </a:r>
          </a:p>
        </p:txBody>
      </p:sp>
      <p:sp>
        <p:nvSpPr>
          <p:cNvPr id="2" name="AutoShape 2" descr="dont PNG and vectors for Free Download- DLPNG.com">
            <a:extLst>
              <a:ext uri="{FF2B5EF4-FFF2-40B4-BE49-F238E27FC236}">
                <a16:creationId xmlns:a16="http://schemas.microsoft.com/office/drawing/2014/main" id="{D9754F16-88E5-4B7A-8560-61A98DA5C2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946578BF-43CC-42E0-B468-0D956BA7867F}"/>
              </a:ext>
            </a:extLst>
          </p:cNvPr>
          <p:cNvGrpSpPr/>
          <p:nvPr/>
        </p:nvGrpSpPr>
        <p:grpSpPr>
          <a:xfrm>
            <a:off x="3324403" y="2212798"/>
            <a:ext cx="5543193" cy="4589538"/>
            <a:chOff x="3985293" y="3023572"/>
            <a:chExt cx="4526213" cy="3505563"/>
          </a:xfrm>
        </p:grpSpPr>
        <p:pic>
          <p:nvPicPr>
            <p:cNvPr id="21508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BED57D95-6EB1-4CF1-9780-ECABC45AB9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55"/>
            <a:stretch/>
          </p:blipFill>
          <p:spPr bwMode="auto">
            <a:xfrm>
              <a:off x="3985293" y="3023572"/>
              <a:ext cx="4526213" cy="35055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514" name="Picture 10" descr="❌ איקס אדום Emoji תמונה גבוהה בחדות גבוהה וגם Unicode מידע | Emoji מילון  אמוג'י 📓 | EmojiAll האתר הרשמי עברית">
              <a:extLst>
                <a:ext uri="{FF2B5EF4-FFF2-40B4-BE49-F238E27FC236}">
                  <a16:creationId xmlns:a16="http://schemas.microsoft.com/office/drawing/2014/main" id="{5F988F02-AAD7-45B8-8DE0-C8DF874B0D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045226"/>
              <a:ext cx="2286000" cy="228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Picture 2" descr="白い背景の上の 5 本の指を示す男性の手のイメージ の写真素材・画像素材 Image 12061585.">
            <a:extLst>
              <a:ext uri="{FF2B5EF4-FFF2-40B4-BE49-F238E27FC236}">
                <a16:creationId xmlns:a16="http://schemas.microsoft.com/office/drawing/2014/main" id="{9889C55B-CEE9-47A3-AF62-2761BDBF03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33" t="-1" r="4999" b="54585"/>
          <a:stretch/>
        </p:blipFill>
        <p:spPr bwMode="auto">
          <a:xfrm>
            <a:off x="9200299" y="255132"/>
            <a:ext cx="1808551" cy="269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713865F5-0BA9-4BDE-9CA9-DFB6F0F39A51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78026046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1704560" y="699359"/>
            <a:ext cx="843502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3. עלינו לשמור מרחק מהאש</a:t>
            </a:r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2827E0F3-2EFA-411E-B886-EA42E6A71539}"/>
              </a:ext>
            </a:extLst>
          </p:cNvPr>
          <p:cNvGrpSpPr/>
          <p:nvPr/>
        </p:nvGrpSpPr>
        <p:grpSpPr>
          <a:xfrm>
            <a:off x="2735074" y="2227013"/>
            <a:ext cx="6721851" cy="4203032"/>
            <a:chOff x="755373" y="1610139"/>
            <a:chExt cx="6818245" cy="4701209"/>
          </a:xfrm>
        </p:grpSpPr>
        <p:grpSp>
          <p:nvGrpSpPr>
            <p:cNvPr id="5" name="קבוצה 4">
              <a:extLst>
                <a:ext uri="{FF2B5EF4-FFF2-40B4-BE49-F238E27FC236}">
                  <a16:creationId xmlns:a16="http://schemas.microsoft.com/office/drawing/2014/main" id="{9835F46B-92F6-49F2-8C34-F7E22C021F28}"/>
                </a:ext>
              </a:extLst>
            </p:cNvPr>
            <p:cNvGrpSpPr/>
            <p:nvPr/>
          </p:nvGrpSpPr>
          <p:grpSpPr>
            <a:xfrm>
              <a:off x="755373" y="1610139"/>
              <a:ext cx="6818245" cy="4701209"/>
              <a:chOff x="755373" y="1610139"/>
              <a:chExt cx="6818245" cy="4701209"/>
            </a:xfrm>
          </p:grpSpPr>
          <p:pic>
            <p:nvPicPr>
              <p:cNvPr id="2" name="תמונה 1">
                <a:extLst>
                  <a:ext uri="{FF2B5EF4-FFF2-40B4-BE49-F238E27FC236}">
                    <a16:creationId xmlns:a16="http://schemas.microsoft.com/office/drawing/2014/main" id="{AA0E923C-D17D-411F-9DB1-346D143EA2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3994" t="11160" r="4538" b="18261"/>
              <a:stretch/>
            </p:blipFill>
            <p:spPr>
              <a:xfrm>
                <a:off x="755373" y="1610139"/>
                <a:ext cx="6818245" cy="470120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" name="תיבת טקסט 2">
                <a:extLst>
                  <a:ext uri="{FF2B5EF4-FFF2-40B4-BE49-F238E27FC236}">
                    <a16:creationId xmlns:a16="http://schemas.microsoft.com/office/drawing/2014/main" id="{70F9E27D-7EB3-4A8D-88A9-5360E1FCCF3F}"/>
                  </a:ext>
                </a:extLst>
              </p:cNvPr>
              <p:cNvSpPr txBox="1"/>
              <p:nvPr/>
            </p:nvSpPr>
            <p:spPr>
              <a:xfrm>
                <a:off x="3200401" y="5342020"/>
                <a:ext cx="1203158" cy="304989"/>
              </a:xfrm>
              <a:prstGeom prst="rect">
                <a:avLst/>
              </a:prstGeom>
              <a:solidFill>
                <a:srgbClr val="DDB371"/>
              </a:solidFill>
            </p:spPr>
            <p:txBody>
              <a:bodyPr wrap="square" rtlCol="1">
                <a:spAutoFit/>
              </a:bodyPr>
              <a:lstStyle/>
              <a:p>
                <a:endParaRPr lang="he-IL" dirty="0"/>
              </a:p>
            </p:txBody>
          </p:sp>
        </p:grpSp>
        <p:pic>
          <p:nvPicPr>
            <p:cNvPr id="22530" name="Picture 2" descr="רגשותיי אני ו – 'ב חלק">
              <a:extLst>
                <a:ext uri="{FF2B5EF4-FFF2-40B4-BE49-F238E27FC236}">
                  <a16:creationId xmlns:a16="http://schemas.microsoft.com/office/drawing/2014/main" id="{638C96D1-3524-4485-92A5-1BE7822FD0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336" b="91506" l="9794" r="89691">
                          <a14:foregroundMark x1="48969" y1="7722" x2="48969" y2="7722"/>
                          <a14:foregroundMark x1="61856" y1="87259" x2="61856" y2="87259"/>
                          <a14:foregroundMark x1="65464" y1="89575" x2="65464" y2="89575"/>
                          <a14:foregroundMark x1="67010" y1="89189" x2="67010" y2="89189"/>
                          <a14:foregroundMark x1="67010" y1="88417" x2="67010" y2="88417"/>
                          <a14:foregroundMark x1="65464" y1="87259" x2="65464" y2="87259"/>
                          <a14:foregroundMark x1="68041" y1="86486" x2="68041" y2="86486"/>
                          <a14:foregroundMark x1="56701" y1="83398" x2="56701" y2="83398"/>
                          <a14:foregroundMark x1="57216" y1="80695" x2="57216" y2="80695"/>
                          <a14:foregroundMark x1="55155" y1="87259" x2="55155" y2="87259"/>
                          <a14:foregroundMark x1="36082" y1="87645" x2="36082" y2="87645"/>
                          <a14:foregroundMark x1="28866" y1="88803" x2="28866" y2="88803"/>
                          <a14:foregroundMark x1="69072" y1="87645" x2="69072" y2="87645"/>
                          <a14:foregroundMark x1="69072" y1="91506" x2="69072" y2="91506"/>
                          <a14:foregroundMark x1="41753" y1="85714" x2="41753" y2="85714"/>
                          <a14:foregroundMark x1="40206" y1="80309" x2="40206" y2="80309"/>
                          <a14:foregroundMark x1="42784" y1="77220" x2="42784" y2="77220"/>
                          <a14:foregroundMark x1="41753" y1="80695" x2="41753" y2="80695"/>
                          <a14:foregroundMark x1="42268" y1="88031" x2="42268" y2="88031"/>
                          <a14:foregroundMark x1="61856" y1="85714" x2="61856" y2="85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075" y="3743576"/>
              <a:ext cx="1847850" cy="24669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2" descr="白い背景の上の 5 本の指を示す男性の手のイメージ の写真素材・画像素材 Image 12061585.">
            <a:extLst>
              <a:ext uri="{FF2B5EF4-FFF2-40B4-BE49-F238E27FC236}">
                <a16:creationId xmlns:a16="http://schemas.microsoft.com/office/drawing/2014/main" id="{2EAD0D24-07A8-40EB-8212-94212EDA56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" t="52041" r="70972"/>
          <a:stretch/>
        </p:blipFill>
        <p:spPr bwMode="auto">
          <a:xfrm>
            <a:off x="9962721" y="266509"/>
            <a:ext cx="2041388" cy="289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מלבן 9">
            <a:extLst>
              <a:ext uri="{FF2B5EF4-FFF2-40B4-BE49-F238E27FC236}">
                <a16:creationId xmlns:a16="http://schemas.microsoft.com/office/drawing/2014/main" id="{846935D9-0E83-4930-8337-9839D67A6F3E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32718824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1410095" y="653503"/>
            <a:ext cx="910688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הקף את הכלל: מדליקים אש רק עם מבוגר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4F994E4-03EB-4787-988F-EC8F86CBA2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08" t="16802" r="17113" b="18643"/>
          <a:stretch/>
        </p:blipFill>
        <p:spPr>
          <a:xfrm>
            <a:off x="8521809" y="2381749"/>
            <a:ext cx="2265620" cy="1604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C4663E0-5228-447B-862A-C06A732656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08" t="16802" r="17113" b="18643"/>
          <a:stretch/>
        </p:blipFill>
        <p:spPr>
          <a:xfrm>
            <a:off x="1040219" y="4651640"/>
            <a:ext cx="2265620" cy="1604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24EA850-5C34-4E8D-8AFB-3F1C74F108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08" t="16802" r="17113" b="18643"/>
          <a:stretch/>
        </p:blipFill>
        <p:spPr>
          <a:xfrm>
            <a:off x="8521809" y="4641939"/>
            <a:ext cx="2265620" cy="1604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90A9655E-4F5A-407A-88C3-854E3852EC66}"/>
              </a:ext>
            </a:extLst>
          </p:cNvPr>
          <p:cNvGrpSpPr/>
          <p:nvPr/>
        </p:nvGrpSpPr>
        <p:grpSpPr>
          <a:xfrm>
            <a:off x="906973" y="2381749"/>
            <a:ext cx="2532112" cy="1585426"/>
            <a:chOff x="755373" y="1610139"/>
            <a:chExt cx="6818245" cy="4701209"/>
          </a:xfrm>
        </p:grpSpPr>
        <p:grpSp>
          <p:nvGrpSpPr>
            <p:cNvPr id="9" name="קבוצה 8">
              <a:extLst>
                <a:ext uri="{FF2B5EF4-FFF2-40B4-BE49-F238E27FC236}">
                  <a16:creationId xmlns:a16="http://schemas.microsoft.com/office/drawing/2014/main" id="{34FDB9D5-9927-4872-B4F1-E709954679AD}"/>
                </a:ext>
              </a:extLst>
            </p:cNvPr>
            <p:cNvGrpSpPr/>
            <p:nvPr/>
          </p:nvGrpSpPr>
          <p:grpSpPr>
            <a:xfrm>
              <a:off x="755373" y="1610139"/>
              <a:ext cx="6818245" cy="4701209"/>
              <a:chOff x="755373" y="1610139"/>
              <a:chExt cx="6818245" cy="4701209"/>
            </a:xfrm>
          </p:grpSpPr>
          <p:pic>
            <p:nvPicPr>
              <p:cNvPr id="11" name="תמונה 10">
                <a:extLst>
                  <a:ext uri="{FF2B5EF4-FFF2-40B4-BE49-F238E27FC236}">
                    <a16:creationId xmlns:a16="http://schemas.microsoft.com/office/drawing/2014/main" id="{E62B8293-7FAD-49E8-B0E5-DE709426898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994" t="11160" r="4538" b="18261"/>
              <a:stretch/>
            </p:blipFill>
            <p:spPr>
              <a:xfrm>
                <a:off x="755373" y="1610139"/>
                <a:ext cx="6818245" cy="470120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2" name="תיבת טקסט 11">
                <a:extLst>
                  <a:ext uri="{FF2B5EF4-FFF2-40B4-BE49-F238E27FC236}">
                    <a16:creationId xmlns:a16="http://schemas.microsoft.com/office/drawing/2014/main" id="{37239F58-CD09-44AE-886E-2E796FAA6CB0}"/>
                  </a:ext>
                </a:extLst>
              </p:cNvPr>
              <p:cNvSpPr txBox="1"/>
              <p:nvPr/>
            </p:nvSpPr>
            <p:spPr>
              <a:xfrm>
                <a:off x="3200401" y="5342020"/>
                <a:ext cx="1203158" cy="304989"/>
              </a:xfrm>
              <a:prstGeom prst="rect">
                <a:avLst/>
              </a:prstGeom>
              <a:solidFill>
                <a:srgbClr val="DDB371"/>
              </a:solidFill>
            </p:spPr>
            <p:txBody>
              <a:bodyPr wrap="square" rtlCol="1">
                <a:spAutoFit/>
              </a:bodyPr>
              <a:lstStyle/>
              <a:p>
                <a:endParaRPr lang="he-IL" dirty="0"/>
              </a:p>
            </p:txBody>
          </p:sp>
        </p:grpSp>
        <p:pic>
          <p:nvPicPr>
            <p:cNvPr id="10" name="Picture 2" descr="רגשותיי אני ו – 'ב חלק">
              <a:extLst>
                <a:ext uri="{FF2B5EF4-FFF2-40B4-BE49-F238E27FC236}">
                  <a16:creationId xmlns:a16="http://schemas.microsoft.com/office/drawing/2014/main" id="{0646148D-C8AB-403D-9351-BA5AAFB66D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336" b="91506" l="9794" r="89691">
                          <a14:foregroundMark x1="48969" y1="7722" x2="48969" y2="7722"/>
                          <a14:foregroundMark x1="61856" y1="87259" x2="61856" y2="87259"/>
                          <a14:foregroundMark x1="65464" y1="89575" x2="65464" y2="89575"/>
                          <a14:foregroundMark x1="67010" y1="89189" x2="67010" y2="89189"/>
                          <a14:foregroundMark x1="67010" y1="88417" x2="67010" y2="88417"/>
                          <a14:foregroundMark x1="65464" y1="87259" x2="65464" y2="87259"/>
                          <a14:foregroundMark x1="68041" y1="86486" x2="68041" y2="86486"/>
                          <a14:foregroundMark x1="56701" y1="83398" x2="56701" y2="83398"/>
                          <a14:foregroundMark x1="57216" y1="80695" x2="57216" y2="80695"/>
                          <a14:foregroundMark x1="55155" y1="87259" x2="55155" y2="87259"/>
                          <a14:foregroundMark x1="36082" y1="87645" x2="36082" y2="87645"/>
                          <a14:foregroundMark x1="28866" y1="88803" x2="28866" y2="88803"/>
                          <a14:foregroundMark x1="69072" y1="87645" x2="69072" y2="87645"/>
                          <a14:foregroundMark x1="69072" y1="91506" x2="69072" y2="91506"/>
                          <a14:foregroundMark x1="41753" y1="85714" x2="41753" y2="85714"/>
                          <a14:foregroundMark x1="40206" y1="80309" x2="40206" y2="80309"/>
                          <a14:foregroundMark x1="42784" y1="77220" x2="42784" y2="77220"/>
                          <a14:foregroundMark x1="41753" y1="80695" x2="41753" y2="80695"/>
                          <a14:foregroundMark x1="42268" y1="88031" x2="42268" y2="88031"/>
                          <a14:foregroundMark x1="61856" y1="85714" x2="61856" y2="85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075" y="3743576"/>
              <a:ext cx="1847850" cy="24669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B9F5583E-D21E-4182-A3D8-ABB161403B25}"/>
              </a:ext>
            </a:extLst>
          </p:cNvPr>
          <p:cNvGrpSpPr/>
          <p:nvPr/>
        </p:nvGrpSpPr>
        <p:grpSpPr>
          <a:xfrm>
            <a:off x="4710662" y="2114617"/>
            <a:ext cx="2501417" cy="1852558"/>
            <a:chOff x="3985293" y="2691404"/>
            <a:chExt cx="4526213" cy="3837731"/>
          </a:xfrm>
        </p:grpSpPr>
        <p:pic>
          <p:nvPicPr>
            <p:cNvPr id="14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9B241906-E834-4A57-A992-10E65824EC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293" y="2691404"/>
              <a:ext cx="4526213" cy="38377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" descr="❌ איקס אדום Emoji תמונה גבוהה בחדות גבוהה וגם Unicode מידע | Emoji מילון  אמוג'י 📓 | EmojiAll האתר הרשמי עברית">
              <a:extLst>
                <a:ext uri="{FF2B5EF4-FFF2-40B4-BE49-F238E27FC236}">
                  <a16:creationId xmlns:a16="http://schemas.microsoft.com/office/drawing/2014/main" id="{BA8C5E49-60E0-41F4-A905-DC70F8C1D5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045226"/>
              <a:ext cx="2286000" cy="228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קבוצה 15">
            <a:extLst>
              <a:ext uri="{FF2B5EF4-FFF2-40B4-BE49-F238E27FC236}">
                <a16:creationId xmlns:a16="http://schemas.microsoft.com/office/drawing/2014/main" id="{DB309FC6-8225-479C-8314-5CD430687C73}"/>
              </a:ext>
            </a:extLst>
          </p:cNvPr>
          <p:cNvGrpSpPr/>
          <p:nvPr/>
        </p:nvGrpSpPr>
        <p:grpSpPr>
          <a:xfrm>
            <a:off x="4829944" y="4651640"/>
            <a:ext cx="2532112" cy="1585426"/>
            <a:chOff x="755373" y="1610139"/>
            <a:chExt cx="6818245" cy="4701209"/>
          </a:xfrm>
        </p:grpSpPr>
        <p:grpSp>
          <p:nvGrpSpPr>
            <p:cNvPr id="17" name="קבוצה 16">
              <a:extLst>
                <a:ext uri="{FF2B5EF4-FFF2-40B4-BE49-F238E27FC236}">
                  <a16:creationId xmlns:a16="http://schemas.microsoft.com/office/drawing/2014/main" id="{7608018D-20AF-494D-A97F-759CDB33DDF4}"/>
                </a:ext>
              </a:extLst>
            </p:cNvPr>
            <p:cNvGrpSpPr/>
            <p:nvPr/>
          </p:nvGrpSpPr>
          <p:grpSpPr>
            <a:xfrm>
              <a:off x="755373" y="1610139"/>
              <a:ext cx="6818245" cy="4701209"/>
              <a:chOff x="755373" y="1610139"/>
              <a:chExt cx="6818245" cy="4701209"/>
            </a:xfrm>
          </p:grpSpPr>
          <p:pic>
            <p:nvPicPr>
              <p:cNvPr id="19" name="תמונה 18">
                <a:extLst>
                  <a:ext uri="{FF2B5EF4-FFF2-40B4-BE49-F238E27FC236}">
                    <a16:creationId xmlns:a16="http://schemas.microsoft.com/office/drawing/2014/main" id="{62D7E7D3-A31A-4F12-B55A-AE57706AE82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994" t="11160" r="4538" b="18261"/>
              <a:stretch/>
            </p:blipFill>
            <p:spPr>
              <a:xfrm>
                <a:off x="755373" y="1610139"/>
                <a:ext cx="6818245" cy="470120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20" name="תיבת טקסט 19">
                <a:extLst>
                  <a:ext uri="{FF2B5EF4-FFF2-40B4-BE49-F238E27FC236}">
                    <a16:creationId xmlns:a16="http://schemas.microsoft.com/office/drawing/2014/main" id="{637C91F0-8677-401A-9EA8-477B9ED076C9}"/>
                  </a:ext>
                </a:extLst>
              </p:cNvPr>
              <p:cNvSpPr txBox="1"/>
              <p:nvPr/>
            </p:nvSpPr>
            <p:spPr>
              <a:xfrm>
                <a:off x="3200401" y="5342020"/>
                <a:ext cx="1203158" cy="304989"/>
              </a:xfrm>
              <a:prstGeom prst="rect">
                <a:avLst/>
              </a:prstGeom>
              <a:solidFill>
                <a:srgbClr val="DDB371"/>
              </a:solidFill>
            </p:spPr>
            <p:txBody>
              <a:bodyPr wrap="square" rtlCol="1">
                <a:spAutoFit/>
              </a:bodyPr>
              <a:lstStyle/>
              <a:p>
                <a:endParaRPr lang="he-IL" dirty="0"/>
              </a:p>
            </p:txBody>
          </p:sp>
        </p:grpSp>
        <p:pic>
          <p:nvPicPr>
            <p:cNvPr id="18" name="Picture 2" descr="רגשותיי אני ו – 'ב חלק">
              <a:extLst>
                <a:ext uri="{FF2B5EF4-FFF2-40B4-BE49-F238E27FC236}">
                  <a16:creationId xmlns:a16="http://schemas.microsoft.com/office/drawing/2014/main" id="{37355652-98E7-4AF5-B3B4-08E5085C47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336" b="91506" l="9794" r="89691">
                          <a14:foregroundMark x1="48969" y1="7722" x2="48969" y2="7722"/>
                          <a14:foregroundMark x1="61856" y1="87259" x2="61856" y2="87259"/>
                          <a14:foregroundMark x1="65464" y1="89575" x2="65464" y2="89575"/>
                          <a14:foregroundMark x1="67010" y1="89189" x2="67010" y2="89189"/>
                          <a14:foregroundMark x1="67010" y1="88417" x2="67010" y2="88417"/>
                          <a14:foregroundMark x1="65464" y1="87259" x2="65464" y2="87259"/>
                          <a14:foregroundMark x1="68041" y1="86486" x2="68041" y2="86486"/>
                          <a14:foregroundMark x1="56701" y1="83398" x2="56701" y2="83398"/>
                          <a14:foregroundMark x1="57216" y1="80695" x2="57216" y2="80695"/>
                          <a14:foregroundMark x1="55155" y1="87259" x2="55155" y2="87259"/>
                          <a14:foregroundMark x1="36082" y1="87645" x2="36082" y2="87645"/>
                          <a14:foregroundMark x1="28866" y1="88803" x2="28866" y2="88803"/>
                          <a14:foregroundMark x1="69072" y1="87645" x2="69072" y2="87645"/>
                          <a14:foregroundMark x1="69072" y1="91506" x2="69072" y2="91506"/>
                          <a14:foregroundMark x1="41753" y1="85714" x2="41753" y2="85714"/>
                          <a14:foregroundMark x1="40206" y1="80309" x2="40206" y2="80309"/>
                          <a14:foregroundMark x1="42784" y1="77220" x2="42784" y2="77220"/>
                          <a14:foregroundMark x1="41753" y1="80695" x2="41753" y2="80695"/>
                          <a14:foregroundMark x1="42268" y1="88031" x2="42268" y2="88031"/>
                          <a14:foregroundMark x1="61856" y1="85714" x2="61856" y2="85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075" y="3743576"/>
              <a:ext cx="1847850" cy="24669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מלבן 20">
            <a:extLst>
              <a:ext uri="{FF2B5EF4-FFF2-40B4-BE49-F238E27FC236}">
                <a16:creationId xmlns:a16="http://schemas.microsoft.com/office/drawing/2014/main" id="{2FADFD92-B1D2-4A9A-BC2F-E57A0DDAE76F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12984327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315066" y="772025"/>
            <a:ext cx="1143491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הקף את הכלל: עלינו לשמור מרחק מהאש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E4450AB-99E0-4DF6-9E66-8EF501A7C6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08" t="16802" r="17113" b="18643"/>
          <a:stretch/>
        </p:blipFill>
        <p:spPr>
          <a:xfrm>
            <a:off x="8137850" y="2404778"/>
            <a:ext cx="2378723" cy="1669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4587CB89-021D-48D8-AE0B-3ECCAC69AA47}"/>
              </a:ext>
            </a:extLst>
          </p:cNvPr>
          <p:cNvGrpSpPr/>
          <p:nvPr/>
        </p:nvGrpSpPr>
        <p:grpSpPr>
          <a:xfrm>
            <a:off x="4760876" y="2404778"/>
            <a:ext cx="2378724" cy="1669730"/>
            <a:chOff x="755373" y="1610139"/>
            <a:chExt cx="6818245" cy="4701209"/>
          </a:xfrm>
        </p:grpSpPr>
        <p:grpSp>
          <p:nvGrpSpPr>
            <p:cNvPr id="6" name="קבוצה 5">
              <a:extLst>
                <a:ext uri="{FF2B5EF4-FFF2-40B4-BE49-F238E27FC236}">
                  <a16:creationId xmlns:a16="http://schemas.microsoft.com/office/drawing/2014/main" id="{F718600F-EDDA-4C8D-B96F-BC69B5AF5FD1}"/>
                </a:ext>
              </a:extLst>
            </p:cNvPr>
            <p:cNvGrpSpPr/>
            <p:nvPr/>
          </p:nvGrpSpPr>
          <p:grpSpPr>
            <a:xfrm>
              <a:off x="755373" y="1610139"/>
              <a:ext cx="6818245" cy="4701209"/>
              <a:chOff x="755373" y="1610139"/>
              <a:chExt cx="6818245" cy="4701209"/>
            </a:xfrm>
          </p:grpSpPr>
          <p:pic>
            <p:nvPicPr>
              <p:cNvPr id="8" name="תמונה 7">
                <a:extLst>
                  <a:ext uri="{FF2B5EF4-FFF2-40B4-BE49-F238E27FC236}">
                    <a16:creationId xmlns:a16="http://schemas.microsoft.com/office/drawing/2014/main" id="{19FB4ABB-6F65-499C-A979-69D214CE62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994" t="11160" r="4538" b="18261"/>
              <a:stretch/>
            </p:blipFill>
            <p:spPr>
              <a:xfrm>
                <a:off x="755373" y="1610139"/>
                <a:ext cx="6818245" cy="470120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9" name="תיבת טקסט 8">
                <a:extLst>
                  <a:ext uri="{FF2B5EF4-FFF2-40B4-BE49-F238E27FC236}">
                    <a16:creationId xmlns:a16="http://schemas.microsoft.com/office/drawing/2014/main" id="{B606DB77-9AE5-49A1-B35D-5721FBD553D8}"/>
                  </a:ext>
                </a:extLst>
              </p:cNvPr>
              <p:cNvSpPr txBox="1"/>
              <p:nvPr/>
            </p:nvSpPr>
            <p:spPr>
              <a:xfrm>
                <a:off x="3200401" y="5342020"/>
                <a:ext cx="1203158" cy="304989"/>
              </a:xfrm>
              <a:prstGeom prst="rect">
                <a:avLst/>
              </a:prstGeom>
              <a:solidFill>
                <a:srgbClr val="DDB371"/>
              </a:solidFill>
            </p:spPr>
            <p:txBody>
              <a:bodyPr wrap="square" rtlCol="1">
                <a:spAutoFit/>
              </a:bodyPr>
              <a:lstStyle/>
              <a:p>
                <a:endParaRPr lang="he-IL" dirty="0"/>
              </a:p>
            </p:txBody>
          </p:sp>
        </p:grpSp>
        <p:pic>
          <p:nvPicPr>
            <p:cNvPr id="7" name="Picture 2" descr="רגשותיי אני ו – 'ב חלק">
              <a:extLst>
                <a:ext uri="{FF2B5EF4-FFF2-40B4-BE49-F238E27FC236}">
                  <a16:creationId xmlns:a16="http://schemas.microsoft.com/office/drawing/2014/main" id="{A1611ACA-1528-415B-89FD-56422A995D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336" b="91506" l="9794" r="89691">
                          <a14:foregroundMark x1="48969" y1="7722" x2="48969" y2="7722"/>
                          <a14:foregroundMark x1="61856" y1="87259" x2="61856" y2="87259"/>
                          <a14:foregroundMark x1="65464" y1="89575" x2="65464" y2="89575"/>
                          <a14:foregroundMark x1="67010" y1="89189" x2="67010" y2="89189"/>
                          <a14:foregroundMark x1="67010" y1="88417" x2="67010" y2="88417"/>
                          <a14:foregroundMark x1="65464" y1="87259" x2="65464" y2="87259"/>
                          <a14:foregroundMark x1="68041" y1="86486" x2="68041" y2="86486"/>
                          <a14:foregroundMark x1="56701" y1="83398" x2="56701" y2="83398"/>
                          <a14:foregroundMark x1="57216" y1="80695" x2="57216" y2="80695"/>
                          <a14:foregroundMark x1="55155" y1="87259" x2="55155" y2="87259"/>
                          <a14:foregroundMark x1="36082" y1="87645" x2="36082" y2="87645"/>
                          <a14:foregroundMark x1="28866" y1="88803" x2="28866" y2="88803"/>
                          <a14:foregroundMark x1="69072" y1="87645" x2="69072" y2="87645"/>
                          <a14:foregroundMark x1="69072" y1="91506" x2="69072" y2="91506"/>
                          <a14:foregroundMark x1="41753" y1="85714" x2="41753" y2="85714"/>
                          <a14:foregroundMark x1="40206" y1="80309" x2="40206" y2="80309"/>
                          <a14:foregroundMark x1="42784" y1="77220" x2="42784" y2="77220"/>
                          <a14:foregroundMark x1="41753" y1="80695" x2="41753" y2="80695"/>
                          <a14:foregroundMark x1="42268" y1="88031" x2="42268" y2="88031"/>
                          <a14:foregroundMark x1="61856" y1="85714" x2="61856" y2="85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075" y="3743576"/>
              <a:ext cx="1847850" cy="24669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920AC5E7-10CC-4092-B1A8-D13440FF0704}"/>
              </a:ext>
            </a:extLst>
          </p:cNvPr>
          <p:cNvGrpSpPr/>
          <p:nvPr/>
        </p:nvGrpSpPr>
        <p:grpSpPr>
          <a:xfrm>
            <a:off x="1428359" y="2466977"/>
            <a:ext cx="2378724" cy="1439129"/>
            <a:chOff x="3985293" y="2691404"/>
            <a:chExt cx="4526213" cy="3837731"/>
          </a:xfrm>
        </p:grpSpPr>
        <p:pic>
          <p:nvPicPr>
            <p:cNvPr id="11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716E822D-1C20-451B-B722-EC496DCA57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293" y="2691404"/>
              <a:ext cx="4526213" cy="38377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❌ איקס אדום Emoji תמונה גבוהה בחדות גבוהה וגם Unicode מידע | Emoji מילון  אמוג'י 📓 | EmojiAll האתר הרשמי עברית">
              <a:extLst>
                <a:ext uri="{FF2B5EF4-FFF2-40B4-BE49-F238E27FC236}">
                  <a16:creationId xmlns:a16="http://schemas.microsoft.com/office/drawing/2014/main" id="{62DB7D59-3E43-4DC5-8B9A-0E1CAE8285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045226"/>
              <a:ext cx="2286000" cy="228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6BE215A5-3C0A-4DCC-8937-0098D0E59E2E}"/>
              </a:ext>
            </a:extLst>
          </p:cNvPr>
          <p:cNvGrpSpPr/>
          <p:nvPr/>
        </p:nvGrpSpPr>
        <p:grpSpPr>
          <a:xfrm>
            <a:off x="1477230" y="4801267"/>
            <a:ext cx="2378723" cy="1563528"/>
            <a:chOff x="755373" y="1610139"/>
            <a:chExt cx="6818245" cy="4701209"/>
          </a:xfrm>
        </p:grpSpPr>
        <p:grpSp>
          <p:nvGrpSpPr>
            <p:cNvPr id="14" name="קבוצה 13">
              <a:extLst>
                <a:ext uri="{FF2B5EF4-FFF2-40B4-BE49-F238E27FC236}">
                  <a16:creationId xmlns:a16="http://schemas.microsoft.com/office/drawing/2014/main" id="{47F268B3-61D4-4EE1-BA89-06DC27102497}"/>
                </a:ext>
              </a:extLst>
            </p:cNvPr>
            <p:cNvGrpSpPr/>
            <p:nvPr/>
          </p:nvGrpSpPr>
          <p:grpSpPr>
            <a:xfrm>
              <a:off x="755373" y="1610139"/>
              <a:ext cx="6818245" cy="4701209"/>
              <a:chOff x="755373" y="1610139"/>
              <a:chExt cx="6818245" cy="4701209"/>
            </a:xfrm>
          </p:grpSpPr>
          <p:pic>
            <p:nvPicPr>
              <p:cNvPr id="16" name="תמונה 15">
                <a:extLst>
                  <a:ext uri="{FF2B5EF4-FFF2-40B4-BE49-F238E27FC236}">
                    <a16:creationId xmlns:a16="http://schemas.microsoft.com/office/drawing/2014/main" id="{3B6B401F-4127-46E6-9C9E-559EC8F6B0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994" t="11160" r="4538" b="18261"/>
              <a:stretch/>
            </p:blipFill>
            <p:spPr>
              <a:xfrm>
                <a:off x="755373" y="1610139"/>
                <a:ext cx="6818245" cy="470120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7" name="תיבת טקסט 16">
                <a:extLst>
                  <a:ext uri="{FF2B5EF4-FFF2-40B4-BE49-F238E27FC236}">
                    <a16:creationId xmlns:a16="http://schemas.microsoft.com/office/drawing/2014/main" id="{0FD1A306-DD4B-4FEE-95D3-7C7AA64B15A0}"/>
                  </a:ext>
                </a:extLst>
              </p:cNvPr>
              <p:cNvSpPr txBox="1"/>
              <p:nvPr/>
            </p:nvSpPr>
            <p:spPr>
              <a:xfrm>
                <a:off x="3200401" y="5342020"/>
                <a:ext cx="1203158" cy="304989"/>
              </a:xfrm>
              <a:prstGeom prst="rect">
                <a:avLst/>
              </a:prstGeom>
              <a:solidFill>
                <a:srgbClr val="DDB371"/>
              </a:solidFill>
            </p:spPr>
            <p:txBody>
              <a:bodyPr wrap="square" rtlCol="1">
                <a:spAutoFit/>
              </a:bodyPr>
              <a:lstStyle/>
              <a:p>
                <a:endParaRPr lang="he-IL" dirty="0"/>
              </a:p>
            </p:txBody>
          </p:sp>
        </p:grpSp>
        <p:pic>
          <p:nvPicPr>
            <p:cNvPr id="15" name="Picture 2" descr="רגשותיי אני ו – 'ב חלק">
              <a:extLst>
                <a:ext uri="{FF2B5EF4-FFF2-40B4-BE49-F238E27FC236}">
                  <a16:creationId xmlns:a16="http://schemas.microsoft.com/office/drawing/2014/main" id="{148A2EF3-38C4-4DDC-BA65-582AFC8B76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336" b="91506" l="9794" r="89691">
                          <a14:foregroundMark x1="48969" y1="7722" x2="48969" y2="7722"/>
                          <a14:foregroundMark x1="61856" y1="87259" x2="61856" y2="87259"/>
                          <a14:foregroundMark x1="65464" y1="89575" x2="65464" y2="89575"/>
                          <a14:foregroundMark x1="67010" y1="89189" x2="67010" y2="89189"/>
                          <a14:foregroundMark x1="67010" y1="88417" x2="67010" y2="88417"/>
                          <a14:foregroundMark x1="65464" y1="87259" x2="65464" y2="87259"/>
                          <a14:foregroundMark x1="68041" y1="86486" x2="68041" y2="86486"/>
                          <a14:foregroundMark x1="56701" y1="83398" x2="56701" y2="83398"/>
                          <a14:foregroundMark x1="57216" y1="80695" x2="57216" y2="80695"/>
                          <a14:foregroundMark x1="55155" y1="87259" x2="55155" y2="87259"/>
                          <a14:foregroundMark x1="36082" y1="87645" x2="36082" y2="87645"/>
                          <a14:foregroundMark x1="28866" y1="88803" x2="28866" y2="88803"/>
                          <a14:foregroundMark x1="69072" y1="87645" x2="69072" y2="87645"/>
                          <a14:foregroundMark x1="69072" y1="91506" x2="69072" y2="91506"/>
                          <a14:foregroundMark x1="41753" y1="85714" x2="41753" y2="85714"/>
                          <a14:foregroundMark x1="40206" y1="80309" x2="40206" y2="80309"/>
                          <a14:foregroundMark x1="42784" y1="77220" x2="42784" y2="77220"/>
                          <a14:foregroundMark x1="41753" y1="80695" x2="41753" y2="80695"/>
                          <a14:foregroundMark x1="42268" y1="88031" x2="42268" y2="88031"/>
                          <a14:foregroundMark x1="61856" y1="85714" x2="61856" y2="85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075" y="3743576"/>
              <a:ext cx="1847850" cy="24669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קבוצה 18">
            <a:extLst>
              <a:ext uri="{FF2B5EF4-FFF2-40B4-BE49-F238E27FC236}">
                <a16:creationId xmlns:a16="http://schemas.microsoft.com/office/drawing/2014/main" id="{7147B6C7-F8D3-4E64-A485-6509574D531D}"/>
              </a:ext>
            </a:extLst>
          </p:cNvPr>
          <p:cNvGrpSpPr/>
          <p:nvPr/>
        </p:nvGrpSpPr>
        <p:grpSpPr>
          <a:xfrm>
            <a:off x="4803115" y="4801267"/>
            <a:ext cx="2378724" cy="1439129"/>
            <a:chOff x="3985293" y="2691404"/>
            <a:chExt cx="4526213" cy="3837731"/>
          </a:xfrm>
        </p:grpSpPr>
        <p:pic>
          <p:nvPicPr>
            <p:cNvPr id="20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C4D4139B-0F73-4B33-8DD9-DB01EED308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293" y="2691404"/>
              <a:ext cx="4526213" cy="38377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0" descr="❌ איקס אדום Emoji תמונה גבוהה בחדות גבוהה וגם Unicode מידע | Emoji מילון  אמוג'י 📓 | EmojiAll האתר הרשמי עברית">
              <a:extLst>
                <a:ext uri="{FF2B5EF4-FFF2-40B4-BE49-F238E27FC236}">
                  <a16:creationId xmlns:a16="http://schemas.microsoft.com/office/drawing/2014/main" id="{3B7F5862-C853-400D-A512-7866CF8B02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045226"/>
              <a:ext cx="2286000" cy="228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קבוצה 21">
            <a:extLst>
              <a:ext uri="{FF2B5EF4-FFF2-40B4-BE49-F238E27FC236}">
                <a16:creationId xmlns:a16="http://schemas.microsoft.com/office/drawing/2014/main" id="{9634FA4F-CB9C-411B-A785-CB6C909E500C}"/>
              </a:ext>
            </a:extLst>
          </p:cNvPr>
          <p:cNvGrpSpPr/>
          <p:nvPr/>
        </p:nvGrpSpPr>
        <p:grpSpPr>
          <a:xfrm>
            <a:off x="8137851" y="4805487"/>
            <a:ext cx="2378723" cy="1563528"/>
            <a:chOff x="755373" y="1610139"/>
            <a:chExt cx="6818245" cy="4701209"/>
          </a:xfrm>
        </p:grpSpPr>
        <p:grpSp>
          <p:nvGrpSpPr>
            <p:cNvPr id="23" name="קבוצה 22">
              <a:extLst>
                <a:ext uri="{FF2B5EF4-FFF2-40B4-BE49-F238E27FC236}">
                  <a16:creationId xmlns:a16="http://schemas.microsoft.com/office/drawing/2014/main" id="{F523CC06-8E29-44DF-9236-FA2EF5149A2C}"/>
                </a:ext>
              </a:extLst>
            </p:cNvPr>
            <p:cNvGrpSpPr/>
            <p:nvPr/>
          </p:nvGrpSpPr>
          <p:grpSpPr>
            <a:xfrm>
              <a:off x="755373" y="1610139"/>
              <a:ext cx="6818245" cy="4701209"/>
              <a:chOff x="755373" y="1610139"/>
              <a:chExt cx="6818245" cy="4701209"/>
            </a:xfrm>
          </p:grpSpPr>
          <p:pic>
            <p:nvPicPr>
              <p:cNvPr id="25" name="תמונה 24">
                <a:extLst>
                  <a:ext uri="{FF2B5EF4-FFF2-40B4-BE49-F238E27FC236}">
                    <a16:creationId xmlns:a16="http://schemas.microsoft.com/office/drawing/2014/main" id="{1E885AD5-DAD8-4C63-86A9-DB51B72659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994" t="11160" r="4538" b="18261"/>
              <a:stretch/>
            </p:blipFill>
            <p:spPr>
              <a:xfrm>
                <a:off x="755373" y="1610139"/>
                <a:ext cx="6818245" cy="470120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26" name="תיבת טקסט 25">
                <a:extLst>
                  <a:ext uri="{FF2B5EF4-FFF2-40B4-BE49-F238E27FC236}">
                    <a16:creationId xmlns:a16="http://schemas.microsoft.com/office/drawing/2014/main" id="{6C9F5E5F-7AD0-4CD1-BC4C-CA9B9509FF65}"/>
                  </a:ext>
                </a:extLst>
              </p:cNvPr>
              <p:cNvSpPr txBox="1"/>
              <p:nvPr/>
            </p:nvSpPr>
            <p:spPr>
              <a:xfrm>
                <a:off x="3200401" y="5342020"/>
                <a:ext cx="1203158" cy="304989"/>
              </a:xfrm>
              <a:prstGeom prst="rect">
                <a:avLst/>
              </a:prstGeom>
              <a:solidFill>
                <a:srgbClr val="DDB371"/>
              </a:solidFill>
            </p:spPr>
            <p:txBody>
              <a:bodyPr wrap="square" rtlCol="1">
                <a:spAutoFit/>
              </a:bodyPr>
              <a:lstStyle/>
              <a:p>
                <a:endParaRPr lang="he-IL" dirty="0"/>
              </a:p>
            </p:txBody>
          </p:sp>
        </p:grpSp>
        <p:pic>
          <p:nvPicPr>
            <p:cNvPr id="24" name="Picture 2" descr="רגשותיי אני ו – 'ב חלק">
              <a:extLst>
                <a:ext uri="{FF2B5EF4-FFF2-40B4-BE49-F238E27FC236}">
                  <a16:creationId xmlns:a16="http://schemas.microsoft.com/office/drawing/2014/main" id="{37C9B8DC-923E-4205-BD65-CB8A9BCA30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336" b="91506" l="9794" r="89691">
                          <a14:foregroundMark x1="48969" y1="7722" x2="48969" y2="7722"/>
                          <a14:foregroundMark x1="61856" y1="87259" x2="61856" y2="87259"/>
                          <a14:foregroundMark x1="65464" y1="89575" x2="65464" y2="89575"/>
                          <a14:foregroundMark x1="67010" y1="89189" x2="67010" y2="89189"/>
                          <a14:foregroundMark x1="67010" y1="88417" x2="67010" y2="88417"/>
                          <a14:foregroundMark x1="65464" y1="87259" x2="65464" y2="87259"/>
                          <a14:foregroundMark x1="68041" y1="86486" x2="68041" y2="86486"/>
                          <a14:foregroundMark x1="56701" y1="83398" x2="56701" y2="83398"/>
                          <a14:foregroundMark x1="57216" y1="80695" x2="57216" y2="80695"/>
                          <a14:foregroundMark x1="55155" y1="87259" x2="55155" y2="87259"/>
                          <a14:foregroundMark x1="36082" y1="87645" x2="36082" y2="87645"/>
                          <a14:foregroundMark x1="28866" y1="88803" x2="28866" y2="88803"/>
                          <a14:foregroundMark x1="69072" y1="87645" x2="69072" y2="87645"/>
                          <a14:foregroundMark x1="69072" y1="91506" x2="69072" y2="91506"/>
                          <a14:foregroundMark x1="41753" y1="85714" x2="41753" y2="85714"/>
                          <a14:foregroundMark x1="40206" y1="80309" x2="40206" y2="80309"/>
                          <a14:foregroundMark x1="42784" y1="77220" x2="42784" y2="77220"/>
                          <a14:foregroundMark x1="41753" y1="80695" x2="41753" y2="80695"/>
                          <a14:foregroundMark x1="42268" y1="88031" x2="42268" y2="88031"/>
                          <a14:foregroundMark x1="61856" y1="85714" x2="61856" y2="85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075" y="3743576"/>
              <a:ext cx="1847850" cy="24669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מלבן 26">
            <a:extLst>
              <a:ext uri="{FF2B5EF4-FFF2-40B4-BE49-F238E27FC236}">
                <a16:creationId xmlns:a16="http://schemas.microsoft.com/office/drawing/2014/main" id="{19DF0E01-50B5-468C-AF5F-0B0FB1834857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85230476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2588159" y="477673"/>
            <a:ext cx="7015681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הקף את הכלל: אסור לגעת באש</a:t>
            </a:r>
          </a:p>
        </p:txBody>
      </p: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C852B45C-1FB5-4CC2-8F0C-A1CF235F6790}"/>
              </a:ext>
            </a:extLst>
          </p:cNvPr>
          <p:cNvGrpSpPr/>
          <p:nvPr/>
        </p:nvGrpSpPr>
        <p:grpSpPr>
          <a:xfrm>
            <a:off x="398836" y="4670679"/>
            <a:ext cx="3152586" cy="1796163"/>
            <a:chOff x="3985293" y="2691404"/>
            <a:chExt cx="4526213" cy="3837731"/>
          </a:xfrm>
        </p:grpSpPr>
        <p:pic>
          <p:nvPicPr>
            <p:cNvPr id="5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ADB3DF34-E772-4D9F-B867-FA1BAB8504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293" y="2691404"/>
              <a:ext cx="4526213" cy="38377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0" descr="❌ איקס אדום Emoji תמונה גבוהה בחדות גבוהה וגם Unicode מידע | Emoji מילון  אמוג'י 📓 | EmojiAll האתר הרשמי עברית">
              <a:extLst>
                <a:ext uri="{FF2B5EF4-FFF2-40B4-BE49-F238E27FC236}">
                  <a16:creationId xmlns:a16="http://schemas.microsoft.com/office/drawing/2014/main" id="{674A13A0-3782-4AE7-8393-A9A16C7B96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045226"/>
              <a:ext cx="2286000" cy="228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040BC620-899B-4B6A-B038-D5433D7B49A4}"/>
              </a:ext>
            </a:extLst>
          </p:cNvPr>
          <p:cNvGrpSpPr/>
          <p:nvPr/>
        </p:nvGrpSpPr>
        <p:grpSpPr>
          <a:xfrm>
            <a:off x="4283820" y="1891425"/>
            <a:ext cx="3152586" cy="1796163"/>
            <a:chOff x="3985293" y="2691404"/>
            <a:chExt cx="4526213" cy="3837731"/>
          </a:xfrm>
        </p:grpSpPr>
        <p:pic>
          <p:nvPicPr>
            <p:cNvPr id="8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A8B51F96-339B-4B7C-A544-1E11F2A040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293" y="2691404"/>
              <a:ext cx="4526213" cy="38377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0" descr="❌ איקס אדום Emoji תמונה גבוהה בחדות גבוהה וגם Unicode מידע | Emoji מילון  אמוג'י 📓 | EmojiAll האתר הרשמי עברית">
              <a:extLst>
                <a:ext uri="{FF2B5EF4-FFF2-40B4-BE49-F238E27FC236}">
                  <a16:creationId xmlns:a16="http://schemas.microsoft.com/office/drawing/2014/main" id="{468C3702-BF0F-40DA-9034-EEB87949C7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045226"/>
              <a:ext cx="2286000" cy="228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9B7E2039-0150-4961-B654-86F772F2FFD1}"/>
              </a:ext>
            </a:extLst>
          </p:cNvPr>
          <p:cNvGrpSpPr/>
          <p:nvPr/>
        </p:nvGrpSpPr>
        <p:grpSpPr>
          <a:xfrm>
            <a:off x="8027547" y="4584164"/>
            <a:ext cx="3152586" cy="1796163"/>
            <a:chOff x="3985293" y="2691404"/>
            <a:chExt cx="4526213" cy="3837731"/>
          </a:xfrm>
        </p:grpSpPr>
        <p:pic>
          <p:nvPicPr>
            <p:cNvPr id="11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53CD1230-240E-4406-87F1-DC609AE23E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293" y="2691404"/>
              <a:ext cx="4526213" cy="38377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❌ איקס אדום Emoji תמונה גבוהה בחדות גבוהה וגם Unicode מידע | Emoji מילון  אמוג'י 📓 | EmojiAll האתר הרשמי עברית">
              <a:extLst>
                <a:ext uri="{FF2B5EF4-FFF2-40B4-BE49-F238E27FC236}">
                  <a16:creationId xmlns:a16="http://schemas.microsoft.com/office/drawing/2014/main" id="{0F5120A9-AF8E-4D58-9010-12CA870047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045226"/>
              <a:ext cx="2286000" cy="228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D82E33D2-5911-44E8-9AA4-7E7347D1A5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908" t="16802" r="17113" b="18643"/>
          <a:stretch/>
        </p:blipFill>
        <p:spPr>
          <a:xfrm>
            <a:off x="8027547" y="2080178"/>
            <a:ext cx="2780819" cy="1969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897FF8AE-75A9-464C-8E33-89FC431AC079}"/>
              </a:ext>
            </a:extLst>
          </p:cNvPr>
          <p:cNvGrpSpPr/>
          <p:nvPr/>
        </p:nvGrpSpPr>
        <p:grpSpPr>
          <a:xfrm>
            <a:off x="550380" y="2187321"/>
            <a:ext cx="2925412" cy="1934173"/>
            <a:chOff x="755373" y="1610139"/>
            <a:chExt cx="6818245" cy="4701209"/>
          </a:xfrm>
        </p:grpSpPr>
        <p:grpSp>
          <p:nvGrpSpPr>
            <p:cNvPr id="15" name="קבוצה 14">
              <a:extLst>
                <a:ext uri="{FF2B5EF4-FFF2-40B4-BE49-F238E27FC236}">
                  <a16:creationId xmlns:a16="http://schemas.microsoft.com/office/drawing/2014/main" id="{A1282609-2C12-4073-8A45-1CCAE7A0E54E}"/>
                </a:ext>
              </a:extLst>
            </p:cNvPr>
            <p:cNvGrpSpPr/>
            <p:nvPr/>
          </p:nvGrpSpPr>
          <p:grpSpPr>
            <a:xfrm>
              <a:off x="755373" y="1610139"/>
              <a:ext cx="6818245" cy="4701209"/>
              <a:chOff x="755373" y="1610139"/>
              <a:chExt cx="6818245" cy="4701209"/>
            </a:xfrm>
          </p:grpSpPr>
          <p:pic>
            <p:nvPicPr>
              <p:cNvPr id="17" name="תמונה 16">
                <a:extLst>
                  <a:ext uri="{FF2B5EF4-FFF2-40B4-BE49-F238E27FC236}">
                    <a16:creationId xmlns:a16="http://schemas.microsoft.com/office/drawing/2014/main" id="{C5D0169E-2370-4E1B-8215-76E994420E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994" t="11160" r="4538" b="18261"/>
              <a:stretch/>
            </p:blipFill>
            <p:spPr>
              <a:xfrm>
                <a:off x="755373" y="1610139"/>
                <a:ext cx="6818245" cy="470120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8" name="תיבת טקסט 17">
                <a:extLst>
                  <a:ext uri="{FF2B5EF4-FFF2-40B4-BE49-F238E27FC236}">
                    <a16:creationId xmlns:a16="http://schemas.microsoft.com/office/drawing/2014/main" id="{0EBA9379-62DA-4CD6-A080-71F0BDD58332}"/>
                  </a:ext>
                </a:extLst>
              </p:cNvPr>
              <p:cNvSpPr txBox="1"/>
              <p:nvPr/>
            </p:nvSpPr>
            <p:spPr>
              <a:xfrm>
                <a:off x="3200401" y="5342020"/>
                <a:ext cx="1203158" cy="304989"/>
              </a:xfrm>
              <a:prstGeom prst="rect">
                <a:avLst/>
              </a:prstGeom>
              <a:solidFill>
                <a:srgbClr val="DDB371"/>
              </a:solidFill>
            </p:spPr>
            <p:txBody>
              <a:bodyPr wrap="square" rtlCol="1">
                <a:spAutoFit/>
              </a:bodyPr>
              <a:lstStyle/>
              <a:p>
                <a:endParaRPr lang="he-IL" dirty="0"/>
              </a:p>
            </p:txBody>
          </p:sp>
        </p:grpSp>
        <p:pic>
          <p:nvPicPr>
            <p:cNvPr id="16" name="Picture 2" descr="רגשותיי אני ו – 'ב חלק">
              <a:extLst>
                <a:ext uri="{FF2B5EF4-FFF2-40B4-BE49-F238E27FC236}">
                  <a16:creationId xmlns:a16="http://schemas.microsoft.com/office/drawing/2014/main" id="{56224F20-B6B2-435F-8B85-36446C3FA0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7336" b="91506" l="9794" r="89691">
                          <a14:foregroundMark x1="48969" y1="7722" x2="48969" y2="7722"/>
                          <a14:foregroundMark x1="61856" y1="87259" x2="61856" y2="87259"/>
                          <a14:foregroundMark x1="65464" y1="89575" x2="65464" y2="89575"/>
                          <a14:foregroundMark x1="67010" y1="89189" x2="67010" y2="89189"/>
                          <a14:foregroundMark x1="67010" y1="88417" x2="67010" y2="88417"/>
                          <a14:foregroundMark x1="65464" y1="87259" x2="65464" y2="87259"/>
                          <a14:foregroundMark x1="68041" y1="86486" x2="68041" y2="86486"/>
                          <a14:foregroundMark x1="56701" y1="83398" x2="56701" y2="83398"/>
                          <a14:foregroundMark x1="57216" y1="80695" x2="57216" y2="80695"/>
                          <a14:foregroundMark x1="55155" y1="87259" x2="55155" y2="87259"/>
                          <a14:foregroundMark x1="36082" y1="87645" x2="36082" y2="87645"/>
                          <a14:foregroundMark x1="28866" y1="88803" x2="28866" y2="88803"/>
                          <a14:foregroundMark x1="69072" y1="87645" x2="69072" y2="87645"/>
                          <a14:foregroundMark x1="69072" y1="91506" x2="69072" y2="91506"/>
                          <a14:foregroundMark x1="41753" y1="85714" x2="41753" y2="85714"/>
                          <a14:foregroundMark x1="40206" y1="80309" x2="40206" y2="80309"/>
                          <a14:foregroundMark x1="42784" y1="77220" x2="42784" y2="77220"/>
                          <a14:foregroundMark x1="41753" y1="80695" x2="41753" y2="80695"/>
                          <a14:foregroundMark x1="42268" y1="88031" x2="42268" y2="88031"/>
                          <a14:foregroundMark x1="61856" y1="85714" x2="61856" y2="85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075" y="3743576"/>
              <a:ext cx="1847850" cy="2466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קבוצה 18">
            <a:extLst>
              <a:ext uri="{FF2B5EF4-FFF2-40B4-BE49-F238E27FC236}">
                <a16:creationId xmlns:a16="http://schemas.microsoft.com/office/drawing/2014/main" id="{A726D0A2-6DF9-40EB-A4CA-40D0BAF73EBB}"/>
              </a:ext>
            </a:extLst>
          </p:cNvPr>
          <p:cNvGrpSpPr/>
          <p:nvPr/>
        </p:nvGrpSpPr>
        <p:grpSpPr>
          <a:xfrm>
            <a:off x="4164454" y="4584163"/>
            <a:ext cx="3152586" cy="1796163"/>
            <a:chOff x="3985293" y="2691404"/>
            <a:chExt cx="4526213" cy="3837731"/>
          </a:xfrm>
        </p:grpSpPr>
        <p:pic>
          <p:nvPicPr>
            <p:cNvPr id="20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75664664-C06D-4CBB-9CC2-B854848F29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293" y="2691404"/>
              <a:ext cx="4526213" cy="38377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0" descr="❌ איקס אדום Emoji תמונה גבוהה בחדות גבוהה וגם Unicode מידע | Emoji מילון  אמוג'י 📓 | EmojiAll האתר הרשמי עברית">
              <a:extLst>
                <a:ext uri="{FF2B5EF4-FFF2-40B4-BE49-F238E27FC236}">
                  <a16:creationId xmlns:a16="http://schemas.microsoft.com/office/drawing/2014/main" id="{90E3B7FA-FD95-4B94-8C56-6E30A76776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045226"/>
              <a:ext cx="2286000" cy="2286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מלבן 21">
            <a:extLst>
              <a:ext uri="{FF2B5EF4-FFF2-40B4-BE49-F238E27FC236}">
                <a16:creationId xmlns:a16="http://schemas.microsoft.com/office/drawing/2014/main" id="{CAB5BE43-BC81-41EE-A6F9-672047B153A7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72933099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2155371" y="482988"/>
            <a:ext cx="842919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יש חפצים רבים שמותר לנו לשחק איתם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834DBA9-E528-4CD0-9736-3C12A3C1B0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A4DAD3"/>
              </a:clrFrom>
              <a:clrTo>
                <a:srgbClr val="A4DAD3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563" b="71262" l="13750" r="25677">
                        <a14:foregroundMark x1="18542" y1="44563" x2="18438" y2="49029"/>
                        <a14:foregroundMark x1="15833" y1="56408" x2="17240" y2="55437"/>
                        <a14:backgroundMark x1="22448" y1="36699" x2="24063" y2="35825"/>
                        <a14:backgroundMark x1="23906" y1="44757" x2="24740" y2="50291"/>
                      </a14:backgroundRemoval>
                    </a14:imgEffect>
                  </a14:imgLayer>
                </a14:imgProps>
              </a:ext>
            </a:extLst>
          </a:blip>
          <a:srcRect l="13546" t="34421" r="75138" b="27095"/>
          <a:stretch/>
        </p:blipFill>
        <p:spPr>
          <a:xfrm>
            <a:off x="1086762" y="163958"/>
            <a:ext cx="1041343" cy="1899909"/>
          </a:xfrm>
          <a:prstGeom prst="rect">
            <a:avLst/>
          </a:prstGeom>
        </p:spPr>
      </p:pic>
      <p:pic>
        <p:nvPicPr>
          <p:cNvPr id="10" name="Picture 4" descr="טרמפולינה 1.8 מ' 6 פיט CANADA JUMPING">
            <a:extLst>
              <a:ext uri="{FF2B5EF4-FFF2-40B4-BE49-F238E27FC236}">
                <a16:creationId xmlns:a16="http://schemas.microsoft.com/office/drawing/2014/main" id="{4E946123-3500-4DFC-9EAC-5ECC703A5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972" y="1806335"/>
            <a:ext cx="2265102" cy="2233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קוביות לגו ענקיות 20X7 ס&quot;מ + תיק נילון מיוחד | מחסני הצעצועים">
            <a:extLst>
              <a:ext uri="{FF2B5EF4-FFF2-40B4-BE49-F238E27FC236}">
                <a16:creationId xmlns:a16="http://schemas.microsoft.com/office/drawing/2014/main" id="{54EB0F2E-B8B0-4731-A75F-B317D2323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52" b="89450" l="9957" r="96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983" y="4230164"/>
            <a:ext cx="2531080" cy="238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כדור כדורסל גומי מידה 7">
            <a:extLst>
              <a:ext uri="{FF2B5EF4-FFF2-40B4-BE49-F238E27FC236}">
                <a16:creationId xmlns:a16="http://schemas.microsoft.com/office/drawing/2014/main" id="{3AC14861-C970-4D30-8AC3-9D26E77A2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11" b="96000" l="4000" r="96000">
                        <a14:backgroundMark x1="43111" y1="93333" x2="43111" y2="93333"/>
                        <a14:backgroundMark x1="56444" y1="92444" x2="56444" y2="92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351" y="1870610"/>
            <a:ext cx="2104842" cy="2104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נדנדות לילדים - אורן מתקני משחקים">
            <a:extLst>
              <a:ext uri="{FF2B5EF4-FFF2-40B4-BE49-F238E27FC236}">
                <a16:creationId xmlns:a16="http://schemas.microsoft.com/office/drawing/2014/main" id="{60D81351-F170-44ED-B94D-E868F9F7E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757" y="4307787"/>
            <a:ext cx="3435986" cy="2233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מלבן 15">
            <a:extLst>
              <a:ext uri="{FF2B5EF4-FFF2-40B4-BE49-F238E27FC236}">
                <a16:creationId xmlns:a16="http://schemas.microsoft.com/office/drawing/2014/main" id="{667CE7AA-5E45-4BF8-BB8A-E769624FC8F8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31372340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2580418" y="647643"/>
            <a:ext cx="758878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ויש חפצים שיש בהם אש ואסור לשחק בהם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E1A2ECA-9AC0-4F22-829D-94CF0437AC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A4DAD3"/>
              </a:clrFrom>
              <a:clrTo>
                <a:srgbClr val="A4DAD3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039" b="58738" l="28646" r="48125">
                        <a14:foregroundMark x1="43802" y1="37767" x2="43802" y2="36602"/>
                        <a14:foregroundMark x1="40573" y1="35922" x2="41458" y2="38252"/>
                        <a14:foregroundMark x1="44219" y1="44951" x2="44375" y2="44951"/>
                        <a14:foregroundMark x1="44531" y1="44854" x2="44531" y2="44563"/>
                        <a14:backgroundMark x1="30365" y1="33495" x2="37917" y2="33883"/>
                        <a14:backgroundMark x1="37396" y1="31845" x2="37969" y2="33689"/>
                        <a14:backgroundMark x1="38333" y1="23398" x2="38333" y2="23398"/>
                        <a14:backgroundMark x1="39010" y1="23592" x2="39010" y2="23592"/>
                        <a14:backgroundMark x1="39115" y1="23786" x2="39375" y2="25049"/>
                        <a14:backgroundMark x1="39375" y1="31165" x2="39375" y2="31165"/>
                      </a14:backgroundRemoval>
                    </a14:imgEffect>
                  </a14:imgLayer>
                </a14:imgProps>
              </a:ext>
            </a:extLst>
          </a:blip>
          <a:srcRect l="36937" t="22038" r="51770" b="41068"/>
          <a:stretch/>
        </p:blipFill>
        <p:spPr>
          <a:xfrm>
            <a:off x="1799988" y="329907"/>
            <a:ext cx="915329" cy="1629239"/>
          </a:xfrm>
          <a:prstGeom prst="rect">
            <a:avLst/>
          </a:prstGeom>
        </p:spPr>
      </p:pic>
      <p:pic>
        <p:nvPicPr>
          <p:cNvPr id="8" name="Picture 2" descr="לא משחקים באש - הרב של האינטרנט">
            <a:extLst>
              <a:ext uri="{FF2B5EF4-FFF2-40B4-BE49-F238E27FC236}">
                <a16:creationId xmlns:a16="http://schemas.microsoft.com/office/drawing/2014/main" id="{55CCF72E-35AF-440B-81F7-619074594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089" y="4530388"/>
            <a:ext cx="2823899" cy="20049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Vector Illustration Of Primary Or Elementary School - Don T Play With Fire  Kids , Transparent Cartoon, Free Cliparts &amp; Silhouettes - NetClipart">
            <a:extLst>
              <a:ext uri="{FF2B5EF4-FFF2-40B4-BE49-F238E27FC236}">
                <a16:creationId xmlns:a16="http://schemas.microsoft.com/office/drawing/2014/main" id="{31E394F7-F1CB-46C0-9532-4B5E6FA3D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958" y="1697497"/>
            <a:ext cx="3115565" cy="2641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חנוכיה | הבלוג של ענת ודורית">
            <a:extLst>
              <a:ext uri="{FF2B5EF4-FFF2-40B4-BE49-F238E27FC236}">
                <a16:creationId xmlns:a16="http://schemas.microsoft.com/office/drawing/2014/main" id="{15EAA891-43D1-414C-B85F-93039DBBE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010" y="4502802"/>
            <a:ext cx="2345438" cy="2032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תקלה בכיריים? מהן הסיבות וכמה יעלה התיקון">
            <a:extLst>
              <a:ext uri="{FF2B5EF4-FFF2-40B4-BE49-F238E27FC236}">
                <a16:creationId xmlns:a16="http://schemas.microsoft.com/office/drawing/2014/main" id="{7C7DE374-E69C-4196-9F16-08F3E5424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682" y="4530388"/>
            <a:ext cx="3005951" cy="20049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lovepik_611547378 גרפיקה_תמונה חינם מדורה מצוירת ביד איור">
            <a:extLst>
              <a:ext uri="{FF2B5EF4-FFF2-40B4-BE49-F238E27FC236}">
                <a16:creationId xmlns:a16="http://schemas.microsoft.com/office/drawing/2014/main" id="{00FA2BD1-26F3-4E8B-AC3A-842360EE1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228" y="1460543"/>
            <a:ext cx="3115565" cy="31155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איכות גבוהה תנור עצים טורקיהשל יצרן תנור עצים טורקיה ב-Alibaba.com">
            <a:extLst>
              <a:ext uri="{FF2B5EF4-FFF2-40B4-BE49-F238E27FC236}">
                <a16:creationId xmlns:a16="http://schemas.microsoft.com/office/drawing/2014/main" id="{5FB9D8BB-C3A6-4076-AF0A-585DF531B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911" b="94196" l="9778" r="89778">
                        <a14:foregroundMark x1="73778" y1="33036" x2="73778" y2="33036"/>
                        <a14:foregroundMark x1="58222" y1="9375" x2="58222" y2="9375"/>
                        <a14:foregroundMark x1="54667" y1="4911" x2="54667" y2="4911"/>
                        <a14:foregroundMark x1="71556" y1="7589" x2="71556" y2="7589"/>
                        <a14:foregroundMark x1="64444" y1="94196" x2="64444" y2="94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972" y="2177967"/>
            <a:ext cx="2143125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מלבן 10">
            <a:extLst>
              <a:ext uri="{FF2B5EF4-FFF2-40B4-BE49-F238E27FC236}">
                <a16:creationId xmlns:a16="http://schemas.microsoft.com/office/drawing/2014/main" id="{F1DDA5F3-7201-43DD-9A0E-4BB39FA8514E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26345187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5303518" y="201597"/>
            <a:ext cx="1389017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כדור</a:t>
            </a: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600" dirty="0"/>
              <a:t> </a:t>
            </a:r>
          </a:p>
        </p:txBody>
      </p:sp>
      <p:pic>
        <p:nvPicPr>
          <p:cNvPr id="15366" name="Picture 6" descr="כדור כדורסל גומי מידה 7">
            <a:extLst>
              <a:ext uri="{FF2B5EF4-FFF2-40B4-BE49-F238E27FC236}">
                <a16:creationId xmlns:a16="http://schemas.microsoft.com/office/drawing/2014/main" id="{0D898AED-B791-45D8-B977-E16369E88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11" b="96000" l="4000" r="96000">
                        <a14:backgroundMark x1="43111" y1="93333" x2="43111" y2="93333"/>
                        <a14:backgroundMark x1="56444" y1="92444" x2="56444" y2="92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537" y="1167523"/>
            <a:ext cx="5794980" cy="5794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8B2932E9-4955-4A9E-8091-86EFF5D7B65F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57071422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4965306" y="125689"/>
            <a:ext cx="2261388" cy="1661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מדורה</a:t>
            </a: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600" dirty="0"/>
              <a:t> </a:t>
            </a:r>
          </a:p>
        </p:txBody>
      </p:sp>
      <p:pic>
        <p:nvPicPr>
          <p:cNvPr id="5" name="Picture 6" descr="lovepik_611547378 גרפיקה_תמונה חינם מדורה מצוירת ביד איור">
            <a:extLst>
              <a:ext uri="{FF2B5EF4-FFF2-40B4-BE49-F238E27FC236}">
                <a16:creationId xmlns:a16="http://schemas.microsoft.com/office/drawing/2014/main" id="{7AE59E12-BD1B-4BB7-9465-ADB7E5D2F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042" y="603360"/>
            <a:ext cx="6795916" cy="6795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35907C03-430A-4591-9610-09D63DE3B300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98448667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4593770" y="229836"/>
            <a:ext cx="3004457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טרמפולינה</a:t>
            </a:r>
          </a:p>
        </p:txBody>
      </p:sp>
      <p:pic>
        <p:nvPicPr>
          <p:cNvPr id="15364" name="Picture 4" descr="טרמפולינה 1.8 מ' 6 פיט CANADA JUMPING">
            <a:extLst>
              <a:ext uri="{FF2B5EF4-FFF2-40B4-BE49-F238E27FC236}">
                <a16:creationId xmlns:a16="http://schemas.microsoft.com/office/drawing/2014/main" id="{8E261460-AECA-4972-8DDB-4AA127ECE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259" y="1060833"/>
            <a:ext cx="5879481" cy="5797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4F098BD5-B7BD-4BF3-9B06-955AF7EEB115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3636633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4411197" y="185026"/>
            <a:ext cx="302195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חנוכייה</a:t>
            </a:r>
          </a:p>
        </p:txBody>
      </p:sp>
      <p:pic>
        <p:nvPicPr>
          <p:cNvPr id="5" name="Picture 2" descr="חנוכיה | הבלוג של ענת ודורית">
            <a:extLst>
              <a:ext uri="{FF2B5EF4-FFF2-40B4-BE49-F238E27FC236}">
                <a16:creationId xmlns:a16="http://schemas.microsoft.com/office/drawing/2014/main" id="{83C48996-8688-4E1D-8D72-09DEEBCE3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70" y="1217884"/>
            <a:ext cx="6349860" cy="5354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F92F8F01-BAD6-4658-BCD6-BD73E6F093C3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57240926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5246526" y="446914"/>
            <a:ext cx="1698947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נדנדה</a:t>
            </a:r>
          </a:p>
          <a:p>
            <a:r>
              <a:rPr lang="he-IL" sz="3600" dirty="0"/>
              <a:t> </a:t>
            </a:r>
          </a:p>
        </p:txBody>
      </p:sp>
      <p:pic>
        <p:nvPicPr>
          <p:cNvPr id="1028" name="Picture 4" descr="נדנדות לילדים - אורן מתקני משחקים">
            <a:extLst>
              <a:ext uri="{FF2B5EF4-FFF2-40B4-BE49-F238E27FC236}">
                <a16:creationId xmlns:a16="http://schemas.microsoft.com/office/drawing/2014/main" id="{B297FC2A-90D2-4841-9D4B-781B8BF94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778" y="1382425"/>
            <a:ext cx="7921639" cy="51490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B09B0A3B-34A6-4132-9E0B-B9A0AD7961C3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22772739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378542" y="382775"/>
            <a:ext cx="1143491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תנור- אח </a:t>
            </a:r>
          </a:p>
        </p:txBody>
      </p:sp>
      <p:pic>
        <p:nvPicPr>
          <p:cNvPr id="9" name="Picture 8" descr="איכות גבוהה תנור עצים טורקיהשל יצרן תנור עצים טורקיה ב-Alibaba.com">
            <a:extLst>
              <a:ext uri="{FF2B5EF4-FFF2-40B4-BE49-F238E27FC236}">
                <a16:creationId xmlns:a16="http://schemas.microsoft.com/office/drawing/2014/main" id="{07D5F82A-F129-4BC4-A30A-8D845A417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11" b="94196" l="9778" r="89778">
                        <a14:foregroundMark x1="73778" y1="33036" x2="73778" y2="33036"/>
                        <a14:foregroundMark x1="58222" y1="9375" x2="58222" y2="9375"/>
                        <a14:foregroundMark x1="54667" y1="4911" x2="54667" y2="4911"/>
                        <a14:foregroundMark x1="71556" y1="7589" x2="71556" y2="7589"/>
                        <a14:foregroundMark x1="64444" y1="94196" x2="64444" y2="94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670" y="1306105"/>
            <a:ext cx="5417685" cy="5393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6DAE5102-6D57-4C87-8CF7-6DD0BA51223F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01374481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-378024" y="602754"/>
            <a:ext cx="114349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/>
              <a:t> 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29701148-E2B1-416D-83ED-26EC342BDFBC}"/>
              </a:ext>
            </a:extLst>
          </p:cNvPr>
          <p:cNvSpPr txBox="1"/>
          <p:nvPr/>
        </p:nvSpPr>
        <p:spPr>
          <a:xfrm>
            <a:off x="4854747" y="209325"/>
            <a:ext cx="2999304" cy="1661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כיריים</a:t>
            </a: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600" dirty="0"/>
              <a:t> </a:t>
            </a:r>
          </a:p>
        </p:txBody>
      </p:sp>
      <p:pic>
        <p:nvPicPr>
          <p:cNvPr id="6" name="Picture 4" descr="תקלה בכיריים? מהן הסיבות וכמה יעלה התיקון">
            <a:extLst>
              <a:ext uri="{FF2B5EF4-FFF2-40B4-BE49-F238E27FC236}">
                <a16:creationId xmlns:a16="http://schemas.microsoft.com/office/drawing/2014/main" id="{A6C82BA3-8470-448E-B390-78F134417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799" y="1199706"/>
            <a:ext cx="8322401" cy="54489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D8B0E68A-8B4E-4E10-8E8A-81998BBA1E2E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07511974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6FD87-9D3E-4B4B-8897-CA9CAF5D04D5}"/>
              </a:ext>
            </a:extLst>
          </p:cNvPr>
          <p:cNvSpPr txBox="1"/>
          <p:nvPr/>
        </p:nvSpPr>
        <p:spPr>
          <a:xfrm>
            <a:off x="-378024" y="602754"/>
            <a:ext cx="1143491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/>
              <a:t> 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29701148-E2B1-416D-83ED-26EC342BDFBC}"/>
              </a:ext>
            </a:extLst>
          </p:cNvPr>
          <p:cNvSpPr txBox="1"/>
          <p:nvPr/>
        </p:nvSpPr>
        <p:spPr>
          <a:xfrm>
            <a:off x="4760033" y="141089"/>
            <a:ext cx="3077682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לגו</a:t>
            </a:r>
            <a:endParaRPr lang="he-IL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600" dirty="0"/>
              <a:t> </a:t>
            </a:r>
          </a:p>
        </p:txBody>
      </p:sp>
      <p:pic>
        <p:nvPicPr>
          <p:cNvPr id="6" name="Picture 2" descr="קוביות לגו ענקיות 20X7 ס&quot;מ + תיק נילון מיוחד | מחסני הצעצועים">
            <a:extLst>
              <a:ext uri="{FF2B5EF4-FFF2-40B4-BE49-F238E27FC236}">
                <a16:creationId xmlns:a16="http://schemas.microsoft.com/office/drawing/2014/main" id="{2B464A00-829B-4458-B624-DDC8A3003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52" b="89450" l="9957" r="969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628" y="1007002"/>
            <a:ext cx="6596743" cy="6225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F214ED4B-0C1B-4C56-AC81-51F57BCEFF2F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07636297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1048" name="Picture 24" descr="ל&quot;ג בעומר שמח וחגיגי במיוחד עם ערכת מיתוג חינמית">
            <a:extLst>
              <a:ext uri="{FF2B5EF4-FFF2-40B4-BE49-F238E27FC236}">
                <a16:creationId xmlns:a16="http://schemas.microsoft.com/office/drawing/2014/main" id="{102A2CCC-4F49-40D4-8341-01F7F4CF53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351" y="160591"/>
            <a:ext cx="4247940" cy="4247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F11205A3-56E3-40F5-9BEB-656ED15D1B6D}"/>
              </a:ext>
            </a:extLst>
          </p:cNvPr>
          <p:cNvGrpSpPr/>
          <p:nvPr/>
        </p:nvGrpSpPr>
        <p:grpSpPr>
          <a:xfrm>
            <a:off x="7555919" y="4456361"/>
            <a:ext cx="3431757" cy="1947936"/>
            <a:chOff x="7934632" y="4301065"/>
            <a:chExt cx="3431757" cy="1947936"/>
          </a:xfrm>
        </p:grpSpPr>
        <p:sp>
          <p:nvSpPr>
            <p:cNvPr id="14" name="תיבת טקסט 13">
              <a:extLst>
                <a:ext uri="{FF2B5EF4-FFF2-40B4-BE49-F238E27FC236}">
                  <a16:creationId xmlns:a16="http://schemas.microsoft.com/office/drawing/2014/main" id="{3A400F84-B0F1-4D96-A634-1C315BE53C51}"/>
                </a:ext>
              </a:extLst>
            </p:cNvPr>
            <p:cNvSpPr txBox="1"/>
            <p:nvPr/>
          </p:nvSpPr>
          <p:spPr>
            <a:xfrm>
              <a:off x="7934632" y="4375408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6C38620A-04C3-4E05-ACED-D83F0A06B40F}"/>
                </a:ext>
              </a:extLst>
            </p:cNvPr>
            <p:cNvSpPr txBox="1"/>
            <p:nvPr/>
          </p:nvSpPr>
          <p:spPr>
            <a:xfrm>
              <a:off x="8017260" y="5069104"/>
              <a:ext cx="2002452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אסור</a:t>
              </a:r>
            </a:p>
          </p:txBody>
        </p:sp>
        <p:pic>
          <p:nvPicPr>
            <p:cNvPr id="16" name="Picture 18" descr="התקנות החדשות: מה בדיוק מותר ומה אסור? | חדשות היום">
              <a:hlinkClick r:id="" action="ppaction://noaction">
                <a:snd r:embed="rId3" name="applause.wav"/>
              </a:hlinkClick>
              <a:extLst>
                <a:ext uri="{FF2B5EF4-FFF2-40B4-BE49-F238E27FC236}">
                  <a16:creationId xmlns:a16="http://schemas.microsoft.com/office/drawing/2014/main" id="{DCC9E545-01EB-4637-A05E-909ADA5C734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16336"/>
            <a:stretch/>
          </p:blipFill>
          <p:spPr bwMode="auto">
            <a:xfrm>
              <a:off x="9809665" y="4301065"/>
              <a:ext cx="1556724" cy="178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F3174E20-0707-43BA-9EED-3AC5B44D6C5F}"/>
              </a:ext>
            </a:extLst>
          </p:cNvPr>
          <p:cNvGrpSpPr/>
          <p:nvPr/>
        </p:nvGrpSpPr>
        <p:grpSpPr>
          <a:xfrm>
            <a:off x="1111500" y="4387263"/>
            <a:ext cx="3825013" cy="2017034"/>
            <a:chOff x="1660029" y="4187819"/>
            <a:chExt cx="3825013" cy="2017034"/>
          </a:xfrm>
        </p:grpSpPr>
        <p:sp>
          <p:nvSpPr>
            <p:cNvPr id="19" name="תיבת טקסט 18">
              <a:extLst>
                <a:ext uri="{FF2B5EF4-FFF2-40B4-BE49-F238E27FC236}">
                  <a16:creationId xmlns:a16="http://schemas.microsoft.com/office/drawing/2014/main" id="{97370B80-3EB9-4DF6-A877-D92BE286EB14}"/>
                </a:ext>
              </a:extLst>
            </p:cNvPr>
            <p:cNvSpPr txBox="1"/>
            <p:nvPr/>
          </p:nvSpPr>
          <p:spPr>
            <a:xfrm>
              <a:off x="2053285" y="4331260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29365655-6E78-4FB9-A46B-D65439B4ED3D}"/>
                </a:ext>
              </a:extLst>
            </p:cNvPr>
            <p:cNvSpPr txBox="1"/>
            <p:nvPr/>
          </p:nvSpPr>
          <p:spPr>
            <a:xfrm>
              <a:off x="1660029" y="5015793"/>
              <a:ext cx="283169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מותר</a:t>
              </a:r>
            </a:p>
          </p:txBody>
        </p:sp>
        <p:pic>
          <p:nvPicPr>
            <p:cNvPr id="21" name="Picture 20" descr="התקנות החדשות: מה בדיוק מותר ומה אסור? | חדשות היום">
              <a:extLst>
                <a:ext uri="{FF2B5EF4-FFF2-40B4-BE49-F238E27FC236}">
                  <a16:creationId xmlns:a16="http://schemas.microsoft.com/office/drawing/2014/main" id="{129CEA9F-54FE-4B3F-8D45-5E9AF0385E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17260"/>
            <a:stretch/>
          </p:blipFill>
          <p:spPr bwMode="auto">
            <a:xfrm>
              <a:off x="3644118" y="4187819"/>
              <a:ext cx="1556724" cy="1762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מלבן 21">
            <a:extLst>
              <a:ext uri="{FF2B5EF4-FFF2-40B4-BE49-F238E27FC236}">
                <a16:creationId xmlns:a16="http://schemas.microsoft.com/office/drawing/2014/main" id="{E4CA3D45-60F7-4037-86F7-BE23D0BB8230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12984176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1030" name="Picture 6" descr="המוצר שיגן על הילדים משריפות | ישראל היום">
            <a:extLst>
              <a:ext uri="{FF2B5EF4-FFF2-40B4-BE49-F238E27FC236}">
                <a16:creationId xmlns:a16="http://schemas.microsoft.com/office/drawing/2014/main" id="{E3F90708-C66C-4696-A9F3-CA1CE2BA2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088" y="427284"/>
            <a:ext cx="7327191" cy="38284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41429A37-9D02-4878-A6D9-7A1158B1F4F4}"/>
              </a:ext>
            </a:extLst>
          </p:cNvPr>
          <p:cNvGrpSpPr/>
          <p:nvPr/>
        </p:nvGrpSpPr>
        <p:grpSpPr>
          <a:xfrm>
            <a:off x="7516744" y="4522664"/>
            <a:ext cx="3431757" cy="1947936"/>
            <a:chOff x="7934632" y="4301065"/>
            <a:chExt cx="3431757" cy="1947936"/>
          </a:xfrm>
        </p:grpSpPr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752CAEE4-576F-48A9-AA03-847D64443110}"/>
                </a:ext>
              </a:extLst>
            </p:cNvPr>
            <p:cNvSpPr txBox="1"/>
            <p:nvPr/>
          </p:nvSpPr>
          <p:spPr>
            <a:xfrm>
              <a:off x="7934632" y="4375408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16" name="תיבת טקסט 15">
              <a:extLst>
                <a:ext uri="{FF2B5EF4-FFF2-40B4-BE49-F238E27FC236}">
                  <a16:creationId xmlns:a16="http://schemas.microsoft.com/office/drawing/2014/main" id="{516CE28B-FAEF-42EF-9857-768E0738AFF4}"/>
                </a:ext>
              </a:extLst>
            </p:cNvPr>
            <p:cNvSpPr txBox="1"/>
            <p:nvPr/>
          </p:nvSpPr>
          <p:spPr>
            <a:xfrm>
              <a:off x="8017260" y="5069104"/>
              <a:ext cx="2002452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אסור</a:t>
              </a:r>
            </a:p>
          </p:txBody>
        </p:sp>
        <p:pic>
          <p:nvPicPr>
            <p:cNvPr id="17" name="Picture 18" descr="התקנות החדשות: מה בדיוק מותר ומה אסור? | חדשות היום">
              <a:hlinkClick r:id="" action="ppaction://noaction">
                <a:snd r:embed="rId3" name="applause.wav"/>
              </a:hlinkClick>
              <a:extLst>
                <a:ext uri="{FF2B5EF4-FFF2-40B4-BE49-F238E27FC236}">
                  <a16:creationId xmlns:a16="http://schemas.microsoft.com/office/drawing/2014/main" id="{37B75E9F-68CB-4402-A2D2-E5057DAF01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16336"/>
            <a:stretch/>
          </p:blipFill>
          <p:spPr bwMode="auto">
            <a:xfrm>
              <a:off x="9809665" y="4301065"/>
              <a:ext cx="1556724" cy="178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E2507E34-9A68-47D4-95BD-6AC430124816}"/>
              </a:ext>
            </a:extLst>
          </p:cNvPr>
          <p:cNvGrpSpPr/>
          <p:nvPr/>
        </p:nvGrpSpPr>
        <p:grpSpPr>
          <a:xfrm>
            <a:off x="1243499" y="4405265"/>
            <a:ext cx="3825013" cy="2017034"/>
            <a:chOff x="1660029" y="4187819"/>
            <a:chExt cx="3825013" cy="2017034"/>
          </a:xfrm>
        </p:grpSpPr>
        <p:sp>
          <p:nvSpPr>
            <p:cNvPr id="19" name="תיבת טקסט 18">
              <a:extLst>
                <a:ext uri="{FF2B5EF4-FFF2-40B4-BE49-F238E27FC236}">
                  <a16:creationId xmlns:a16="http://schemas.microsoft.com/office/drawing/2014/main" id="{8213C421-4FE9-4CAA-A800-E2C8D1CF91CC}"/>
                </a:ext>
              </a:extLst>
            </p:cNvPr>
            <p:cNvSpPr txBox="1"/>
            <p:nvPr/>
          </p:nvSpPr>
          <p:spPr>
            <a:xfrm>
              <a:off x="2053285" y="4331260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F38B33FF-E8FD-4B10-A141-530ABC2F8458}"/>
                </a:ext>
              </a:extLst>
            </p:cNvPr>
            <p:cNvSpPr txBox="1"/>
            <p:nvPr/>
          </p:nvSpPr>
          <p:spPr>
            <a:xfrm>
              <a:off x="1660029" y="5015793"/>
              <a:ext cx="283169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מותר</a:t>
              </a:r>
            </a:p>
          </p:txBody>
        </p:sp>
        <p:pic>
          <p:nvPicPr>
            <p:cNvPr id="21" name="Picture 20" descr="התקנות החדשות: מה בדיוק מותר ומה אסור? | חדשות היום">
              <a:extLst>
                <a:ext uri="{FF2B5EF4-FFF2-40B4-BE49-F238E27FC236}">
                  <a16:creationId xmlns:a16="http://schemas.microsoft.com/office/drawing/2014/main" id="{AAD4F060-3854-4373-8398-93B3B17CE9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17260"/>
            <a:stretch/>
          </p:blipFill>
          <p:spPr bwMode="auto">
            <a:xfrm>
              <a:off x="3644118" y="4187819"/>
              <a:ext cx="1556724" cy="1762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מלבן 21">
            <a:extLst>
              <a:ext uri="{FF2B5EF4-FFF2-40B4-BE49-F238E27FC236}">
                <a16:creationId xmlns:a16="http://schemas.microsoft.com/office/drawing/2014/main" id="{025B3738-DE44-489B-B5FE-666E2D633F43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68640964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4100" name="Picture 4" descr="להיות הורים - זמן איכות nrg - ...חנוכיות או לא להיות:">
            <a:extLst>
              <a:ext uri="{FF2B5EF4-FFF2-40B4-BE49-F238E27FC236}">
                <a16:creationId xmlns:a16="http://schemas.microsoft.com/office/drawing/2014/main" id="{7CD6C2BC-9E9E-43B5-A9D5-E40A6D31E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478" y="278913"/>
            <a:ext cx="5566322" cy="41657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CEF73995-5997-48AE-882A-A290984E1825}"/>
              </a:ext>
            </a:extLst>
          </p:cNvPr>
          <p:cNvGrpSpPr/>
          <p:nvPr/>
        </p:nvGrpSpPr>
        <p:grpSpPr>
          <a:xfrm>
            <a:off x="7294662" y="4538162"/>
            <a:ext cx="3431757" cy="1947936"/>
            <a:chOff x="7934632" y="4301065"/>
            <a:chExt cx="3431757" cy="1947936"/>
          </a:xfrm>
        </p:grpSpPr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2CC85079-209C-4A62-8DE0-A0E41176EB1C}"/>
                </a:ext>
              </a:extLst>
            </p:cNvPr>
            <p:cNvSpPr txBox="1"/>
            <p:nvPr/>
          </p:nvSpPr>
          <p:spPr>
            <a:xfrm>
              <a:off x="7934632" y="4375408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16" name="תיבת טקסט 15">
              <a:extLst>
                <a:ext uri="{FF2B5EF4-FFF2-40B4-BE49-F238E27FC236}">
                  <a16:creationId xmlns:a16="http://schemas.microsoft.com/office/drawing/2014/main" id="{5134B52C-9BD8-45AC-B077-75AF780D0474}"/>
                </a:ext>
              </a:extLst>
            </p:cNvPr>
            <p:cNvSpPr txBox="1"/>
            <p:nvPr/>
          </p:nvSpPr>
          <p:spPr>
            <a:xfrm>
              <a:off x="8017260" y="5069104"/>
              <a:ext cx="2002452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אסור</a:t>
              </a:r>
            </a:p>
          </p:txBody>
        </p:sp>
        <p:pic>
          <p:nvPicPr>
            <p:cNvPr id="17" name="Picture 18" descr="התקנות החדשות: מה בדיוק מותר ומה אסור? | חדשות היום">
              <a:hlinkClick r:id="" action="ppaction://noaction">
                <a:snd r:embed="rId3" name="applause.wav"/>
              </a:hlinkClick>
              <a:extLst>
                <a:ext uri="{FF2B5EF4-FFF2-40B4-BE49-F238E27FC236}">
                  <a16:creationId xmlns:a16="http://schemas.microsoft.com/office/drawing/2014/main" id="{E1301277-54D4-45D2-A5C2-28C2ED7F93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16336"/>
            <a:stretch/>
          </p:blipFill>
          <p:spPr bwMode="auto">
            <a:xfrm>
              <a:off x="9809665" y="4301065"/>
              <a:ext cx="1556724" cy="178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016DABCB-B763-4290-A006-8C8707E3B1A3}"/>
              </a:ext>
            </a:extLst>
          </p:cNvPr>
          <p:cNvGrpSpPr/>
          <p:nvPr/>
        </p:nvGrpSpPr>
        <p:grpSpPr>
          <a:xfrm>
            <a:off x="850243" y="4469064"/>
            <a:ext cx="3825013" cy="2017034"/>
            <a:chOff x="1660029" y="4187819"/>
            <a:chExt cx="3825013" cy="2017034"/>
          </a:xfrm>
        </p:grpSpPr>
        <p:sp>
          <p:nvSpPr>
            <p:cNvPr id="19" name="תיבת טקסט 18">
              <a:extLst>
                <a:ext uri="{FF2B5EF4-FFF2-40B4-BE49-F238E27FC236}">
                  <a16:creationId xmlns:a16="http://schemas.microsoft.com/office/drawing/2014/main" id="{B0E8292B-BE18-46BC-8069-90765A6B7EA2}"/>
                </a:ext>
              </a:extLst>
            </p:cNvPr>
            <p:cNvSpPr txBox="1"/>
            <p:nvPr/>
          </p:nvSpPr>
          <p:spPr>
            <a:xfrm>
              <a:off x="2053285" y="4331260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188608D8-CA51-45CA-9556-DC7EEFFAC862}"/>
                </a:ext>
              </a:extLst>
            </p:cNvPr>
            <p:cNvSpPr txBox="1"/>
            <p:nvPr/>
          </p:nvSpPr>
          <p:spPr>
            <a:xfrm>
              <a:off x="1660029" y="5015793"/>
              <a:ext cx="283169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מותר</a:t>
              </a:r>
            </a:p>
          </p:txBody>
        </p:sp>
        <p:pic>
          <p:nvPicPr>
            <p:cNvPr id="21" name="Picture 20" descr="התקנות החדשות: מה בדיוק מותר ומה אסור? | חדשות היום">
              <a:extLst>
                <a:ext uri="{FF2B5EF4-FFF2-40B4-BE49-F238E27FC236}">
                  <a16:creationId xmlns:a16="http://schemas.microsoft.com/office/drawing/2014/main" id="{3A9A175B-63E6-44FC-95BD-FB4B3D41B9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17260"/>
            <a:stretch/>
          </p:blipFill>
          <p:spPr bwMode="auto">
            <a:xfrm>
              <a:off x="3644118" y="4187819"/>
              <a:ext cx="1556724" cy="1762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מלבן 21">
            <a:extLst>
              <a:ext uri="{FF2B5EF4-FFF2-40B4-BE49-F238E27FC236}">
                <a16:creationId xmlns:a16="http://schemas.microsoft.com/office/drawing/2014/main" id="{651E1172-916B-4772-B23B-B5CFE8848A5E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70830321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E075B00E-BEBA-4C08-BAA2-FA8C9C57D2E7}"/>
              </a:ext>
            </a:extLst>
          </p:cNvPr>
          <p:cNvGrpSpPr/>
          <p:nvPr/>
        </p:nvGrpSpPr>
        <p:grpSpPr>
          <a:xfrm>
            <a:off x="2933029" y="260794"/>
            <a:ext cx="6569589" cy="4340918"/>
            <a:chOff x="547614" y="1621803"/>
            <a:chExt cx="6818245" cy="4701209"/>
          </a:xfrm>
        </p:grpSpPr>
        <p:grpSp>
          <p:nvGrpSpPr>
            <p:cNvPr id="15" name="קבוצה 14">
              <a:extLst>
                <a:ext uri="{FF2B5EF4-FFF2-40B4-BE49-F238E27FC236}">
                  <a16:creationId xmlns:a16="http://schemas.microsoft.com/office/drawing/2014/main" id="{A02D45DA-2F84-410D-8E5B-127D7CFDEC79}"/>
                </a:ext>
              </a:extLst>
            </p:cNvPr>
            <p:cNvGrpSpPr/>
            <p:nvPr/>
          </p:nvGrpSpPr>
          <p:grpSpPr>
            <a:xfrm>
              <a:off x="547614" y="1621803"/>
              <a:ext cx="6818245" cy="4701209"/>
              <a:chOff x="547614" y="1621803"/>
              <a:chExt cx="6818245" cy="4701209"/>
            </a:xfrm>
          </p:grpSpPr>
          <p:pic>
            <p:nvPicPr>
              <p:cNvPr id="17" name="תמונה 16">
                <a:extLst>
                  <a:ext uri="{FF2B5EF4-FFF2-40B4-BE49-F238E27FC236}">
                    <a16:creationId xmlns:a16="http://schemas.microsoft.com/office/drawing/2014/main" id="{0592B4B3-6F8A-4820-AF91-33A13641A8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3994" t="11160" r="4538" b="18261"/>
              <a:stretch/>
            </p:blipFill>
            <p:spPr>
              <a:xfrm>
                <a:off x="547614" y="1621803"/>
                <a:ext cx="6818245" cy="4701209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8" name="תיבת טקסט 17">
                <a:extLst>
                  <a:ext uri="{FF2B5EF4-FFF2-40B4-BE49-F238E27FC236}">
                    <a16:creationId xmlns:a16="http://schemas.microsoft.com/office/drawing/2014/main" id="{78D9A855-C0F8-4085-BA80-09D1A74E9506}"/>
                  </a:ext>
                </a:extLst>
              </p:cNvPr>
              <p:cNvSpPr txBox="1"/>
              <p:nvPr/>
            </p:nvSpPr>
            <p:spPr>
              <a:xfrm>
                <a:off x="3200401" y="5342020"/>
                <a:ext cx="1203158" cy="304989"/>
              </a:xfrm>
              <a:prstGeom prst="rect">
                <a:avLst/>
              </a:prstGeom>
              <a:solidFill>
                <a:srgbClr val="DDB371"/>
              </a:solidFill>
            </p:spPr>
            <p:txBody>
              <a:bodyPr wrap="square" rtlCol="1">
                <a:spAutoFit/>
              </a:bodyPr>
              <a:lstStyle/>
              <a:p>
                <a:endParaRPr lang="he-IL" dirty="0"/>
              </a:p>
            </p:txBody>
          </p:sp>
        </p:grpSp>
        <p:pic>
          <p:nvPicPr>
            <p:cNvPr id="16" name="Picture 2" descr="רגשותיי אני ו – 'ב חלק">
              <a:extLst>
                <a:ext uri="{FF2B5EF4-FFF2-40B4-BE49-F238E27FC236}">
                  <a16:creationId xmlns:a16="http://schemas.microsoft.com/office/drawing/2014/main" id="{FAA4CC81-F87C-4115-AF8F-3DBB9BF3BF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336" b="91506" l="9794" r="89691">
                          <a14:foregroundMark x1="48969" y1="7722" x2="48969" y2="7722"/>
                          <a14:foregroundMark x1="61856" y1="87259" x2="61856" y2="87259"/>
                          <a14:foregroundMark x1="65464" y1="89575" x2="65464" y2="89575"/>
                          <a14:foregroundMark x1="67010" y1="89189" x2="67010" y2="89189"/>
                          <a14:foregroundMark x1="67010" y1="88417" x2="67010" y2="88417"/>
                          <a14:foregroundMark x1="65464" y1="87259" x2="65464" y2="87259"/>
                          <a14:foregroundMark x1="68041" y1="86486" x2="68041" y2="86486"/>
                          <a14:foregroundMark x1="56701" y1="83398" x2="56701" y2="83398"/>
                          <a14:foregroundMark x1="57216" y1="80695" x2="57216" y2="80695"/>
                          <a14:foregroundMark x1="55155" y1="87259" x2="55155" y2="87259"/>
                          <a14:foregroundMark x1="36082" y1="87645" x2="36082" y2="87645"/>
                          <a14:foregroundMark x1="28866" y1="88803" x2="28866" y2="88803"/>
                          <a14:foregroundMark x1="69072" y1="87645" x2="69072" y2="87645"/>
                          <a14:foregroundMark x1="69072" y1="91506" x2="69072" y2="91506"/>
                          <a14:foregroundMark x1="41753" y1="85714" x2="41753" y2="85714"/>
                          <a14:foregroundMark x1="40206" y1="80309" x2="40206" y2="80309"/>
                          <a14:foregroundMark x1="42784" y1="77220" x2="42784" y2="77220"/>
                          <a14:foregroundMark x1="41753" y1="80695" x2="41753" y2="80695"/>
                          <a14:foregroundMark x1="42268" y1="88031" x2="42268" y2="88031"/>
                          <a14:foregroundMark x1="61856" y1="85714" x2="61856" y2="8571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2075" y="3743576"/>
              <a:ext cx="1847850" cy="24669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קבוצה 18">
            <a:extLst>
              <a:ext uri="{FF2B5EF4-FFF2-40B4-BE49-F238E27FC236}">
                <a16:creationId xmlns:a16="http://schemas.microsoft.com/office/drawing/2014/main" id="{BB5F89B1-0D9D-4FFC-8045-629AD013E56B}"/>
              </a:ext>
            </a:extLst>
          </p:cNvPr>
          <p:cNvGrpSpPr/>
          <p:nvPr/>
        </p:nvGrpSpPr>
        <p:grpSpPr>
          <a:xfrm>
            <a:off x="1287485" y="4496082"/>
            <a:ext cx="3792720" cy="2017034"/>
            <a:chOff x="1692322" y="4187819"/>
            <a:chExt cx="3792720" cy="2017034"/>
          </a:xfrm>
        </p:grpSpPr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247AFF96-1896-4DB1-99A9-3C80CF115FA8}"/>
                </a:ext>
              </a:extLst>
            </p:cNvPr>
            <p:cNvSpPr txBox="1"/>
            <p:nvPr/>
          </p:nvSpPr>
          <p:spPr>
            <a:xfrm>
              <a:off x="2053285" y="4331260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2EB7286C-465F-4021-9609-92A3243DDACA}"/>
                </a:ext>
              </a:extLst>
            </p:cNvPr>
            <p:cNvSpPr txBox="1"/>
            <p:nvPr/>
          </p:nvSpPr>
          <p:spPr>
            <a:xfrm>
              <a:off x="1692322" y="5015793"/>
              <a:ext cx="283169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מותר</a:t>
              </a:r>
            </a:p>
          </p:txBody>
        </p:sp>
        <p:pic>
          <p:nvPicPr>
            <p:cNvPr id="22" name="Picture 20" descr="התקנות החדשות: מה בדיוק מותר ומה אסור? | חדשות היום">
              <a:hlinkClick r:id="" action="ppaction://noaction">
                <a:snd r:embed="rId5" name="applause.wav"/>
              </a:hlinkClick>
              <a:extLst>
                <a:ext uri="{FF2B5EF4-FFF2-40B4-BE49-F238E27FC236}">
                  <a16:creationId xmlns:a16="http://schemas.microsoft.com/office/drawing/2014/main" id="{B3419664-4FAA-4F6A-9371-E95B890ABD1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17260"/>
            <a:stretch/>
          </p:blipFill>
          <p:spPr bwMode="auto">
            <a:xfrm>
              <a:off x="3644118" y="4187819"/>
              <a:ext cx="1556724" cy="1762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קבוצה 22">
            <a:extLst>
              <a:ext uri="{FF2B5EF4-FFF2-40B4-BE49-F238E27FC236}">
                <a16:creationId xmlns:a16="http://schemas.microsoft.com/office/drawing/2014/main" id="{DD7A6410-579E-4DDD-A602-B9D7FD6964B6}"/>
              </a:ext>
            </a:extLst>
          </p:cNvPr>
          <p:cNvGrpSpPr/>
          <p:nvPr/>
        </p:nvGrpSpPr>
        <p:grpSpPr>
          <a:xfrm>
            <a:off x="7294662" y="4584657"/>
            <a:ext cx="3431757" cy="1947936"/>
            <a:chOff x="7934632" y="4301065"/>
            <a:chExt cx="3431757" cy="1947936"/>
          </a:xfrm>
        </p:grpSpPr>
        <p:sp>
          <p:nvSpPr>
            <p:cNvPr id="24" name="תיבת טקסט 23">
              <a:extLst>
                <a:ext uri="{FF2B5EF4-FFF2-40B4-BE49-F238E27FC236}">
                  <a16:creationId xmlns:a16="http://schemas.microsoft.com/office/drawing/2014/main" id="{A1D9B8E4-FD67-4321-9D6A-5451231FFFBF}"/>
                </a:ext>
              </a:extLst>
            </p:cNvPr>
            <p:cNvSpPr txBox="1"/>
            <p:nvPr/>
          </p:nvSpPr>
          <p:spPr>
            <a:xfrm>
              <a:off x="7934632" y="4375408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25" name="תיבת טקסט 24">
              <a:extLst>
                <a:ext uri="{FF2B5EF4-FFF2-40B4-BE49-F238E27FC236}">
                  <a16:creationId xmlns:a16="http://schemas.microsoft.com/office/drawing/2014/main" id="{0CC63893-6AEC-4052-A937-E51B42292E66}"/>
                </a:ext>
              </a:extLst>
            </p:cNvPr>
            <p:cNvSpPr txBox="1"/>
            <p:nvPr/>
          </p:nvSpPr>
          <p:spPr>
            <a:xfrm>
              <a:off x="8017260" y="5069104"/>
              <a:ext cx="2002452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אסור</a:t>
              </a:r>
            </a:p>
          </p:txBody>
        </p:sp>
        <p:pic>
          <p:nvPicPr>
            <p:cNvPr id="26" name="Picture 18" descr="התקנות החדשות: מה בדיוק מותר ומה אסור? | חדשות היום">
              <a:extLst>
                <a:ext uri="{FF2B5EF4-FFF2-40B4-BE49-F238E27FC236}">
                  <a16:creationId xmlns:a16="http://schemas.microsoft.com/office/drawing/2014/main" id="{13EDF17A-AC8E-4019-9673-1DF494DA39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16336"/>
            <a:stretch/>
          </p:blipFill>
          <p:spPr bwMode="auto">
            <a:xfrm>
              <a:off x="9809665" y="4301065"/>
              <a:ext cx="1556724" cy="178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מלבן 26">
            <a:extLst>
              <a:ext uri="{FF2B5EF4-FFF2-40B4-BE49-F238E27FC236}">
                <a16:creationId xmlns:a16="http://schemas.microsoft.com/office/drawing/2014/main" id="{2EE7BC6F-BEFC-49B4-9103-5DA12CD314FD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55957674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18434" name="Picture 2" descr="האם אורח מברך על נרות חנוכה? - הידברות">
            <a:extLst>
              <a:ext uri="{FF2B5EF4-FFF2-40B4-BE49-F238E27FC236}">
                <a16:creationId xmlns:a16="http://schemas.microsoft.com/office/drawing/2014/main" id="{9D6B9C61-03D0-441C-9883-24838C11A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124" y="230668"/>
            <a:ext cx="6219752" cy="4138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5E2BDD49-EFD7-46DD-ADA7-CC1ABC9D4FA3}"/>
              </a:ext>
            </a:extLst>
          </p:cNvPr>
          <p:cNvGrpSpPr/>
          <p:nvPr/>
        </p:nvGrpSpPr>
        <p:grpSpPr>
          <a:xfrm>
            <a:off x="882536" y="4562053"/>
            <a:ext cx="3792720" cy="2017034"/>
            <a:chOff x="1692322" y="4187819"/>
            <a:chExt cx="3792720" cy="2017034"/>
          </a:xfrm>
        </p:grpSpPr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5AAE47BF-D011-4A24-B92B-CCEFFA3D4DC9}"/>
                </a:ext>
              </a:extLst>
            </p:cNvPr>
            <p:cNvSpPr txBox="1"/>
            <p:nvPr/>
          </p:nvSpPr>
          <p:spPr>
            <a:xfrm>
              <a:off x="2053285" y="4331260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16" name="תיבת טקסט 15">
              <a:extLst>
                <a:ext uri="{FF2B5EF4-FFF2-40B4-BE49-F238E27FC236}">
                  <a16:creationId xmlns:a16="http://schemas.microsoft.com/office/drawing/2014/main" id="{F3C1D875-D470-4765-8857-45651BC786D2}"/>
                </a:ext>
              </a:extLst>
            </p:cNvPr>
            <p:cNvSpPr txBox="1"/>
            <p:nvPr/>
          </p:nvSpPr>
          <p:spPr>
            <a:xfrm>
              <a:off x="1692322" y="5015793"/>
              <a:ext cx="283169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מותר</a:t>
              </a:r>
            </a:p>
          </p:txBody>
        </p:sp>
        <p:pic>
          <p:nvPicPr>
            <p:cNvPr id="17" name="Picture 20" descr="התקנות החדשות: מה בדיוק מותר ומה אסור? | חדשות היום">
              <a:hlinkClick r:id="" action="ppaction://noaction">
                <a:snd r:embed="rId3" name="applause.wav"/>
              </a:hlinkClick>
              <a:extLst>
                <a:ext uri="{FF2B5EF4-FFF2-40B4-BE49-F238E27FC236}">
                  <a16:creationId xmlns:a16="http://schemas.microsoft.com/office/drawing/2014/main" id="{1CFE44CF-FD31-4370-AA48-0695A6875F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17260"/>
            <a:stretch/>
          </p:blipFill>
          <p:spPr bwMode="auto">
            <a:xfrm>
              <a:off x="3644118" y="4187819"/>
              <a:ext cx="1556724" cy="1762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C769AADF-F980-485C-9BB2-87B2B41D1428}"/>
              </a:ext>
            </a:extLst>
          </p:cNvPr>
          <p:cNvGrpSpPr/>
          <p:nvPr/>
        </p:nvGrpSpPr>
        <p:grpSpPr>
          <a:xfrm>
            <a:off x="7294662" y="4631151"/>
            <a:ext cx="3431757" cy="1947936"/>
            <a:chOff x="7934632" y="4301065"/>
            <a:chExt cx="3431757" cy="1947936"/>
          </a:xfrm>
        </p:grpSpPr>
        <p:sp>
          <p:nvSpPr>
            <p:cNvPr id="19" name="תיבת טקסט 18">
              <a:extLst>
                <a:ext uri="{FF2B5EF4-FFF2-40B4-BE49-F238E27FC236}">
                  <a16:creationId xmlns:a16="http://schemas.microsoft.com/office/drawing/2014/main" id="{018CA3DD-86A1-4631-BF8C-24654E4DFD91}"/>
                </a:ext>
              </a:extLst>
            </p:cNvPr>
            <p:cNvSpPr txBox="1"/>
            <p:nvPr/>
          </p:nvSpPr>
          <p:spPr>
            <a:xfrm>
              <a:off x="7934632" y="4375408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0BED7FBA-F600-4618-A231-416A9145534A}"/>
                </a:ext>
              </a:extLst>
            </p:cNvPr>
            <p:cNvSpPr txBox="1"/>
            <p:nvPr/>
          </p:nvSpPr>
          <p:spPr>
            <a:xfrm>
              <a:off x="8017260" y="5069104"/>
              <a:ext cx="2002452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אסור</a:t>
              </a:r>
            </a:p>
          </p:txBody>
        </p:sp>
        <p:pic>
          <p:nvPicPr>
            <p:cNvPr id="21" name="Picture 18" descr="התקנות החדשות: מה בדיוק מותר ומה אסור? | חדשות היום">
              <a:extLst>
                <a:ext uri="{FF2B5EF4-FFF2-40B4-BE49-F238E27FC236}">
                  <a16:creationId xmlns:a16="http://schemas.microsoft.com/office/drawing/2014/main" id="{F3618AC4-BA6A-44C6-B6B5-70A74B52CD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16336"/>
            <a:stretch/>
          </p:blipFill>
          <p:spPr bwMode="auto">
            <a:xfrm>
              <a:off x="9809665" y="4301065"/>
              <a:ext cx="1556724" cy="178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מלבן 21">
            <a:extLst>
              <a:ext uri="{FF2B5EF4-FFF2-40B4-BE49-F238E27FC236}">
                <a16:creationId xmlns:a16="http://schemas.microsoft.com/office/drawing/2014/main" id="{180A2CA0-5AF1-40B7-8D78-BF6CD368C412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51515470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A7138564-8FE1-41E6-B13F-0BBC111923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08" t="16802" r="17113" b="18643"/>
          <a:stretch/>
        </p:blipFill>
        <p:spPr>
          <a:xfrm>
            <a:off x="2508222" y="439307"/>
            <a:ext cx="7194578" cy="3719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4F63E4BA-19E1-48AC-8EAD-512F58EAE6D7}"/>
              </a:ext>
            </a:extLst>
          </p:cNvPr>
          <p:cNvGrpSpPr/>
          <p:nvPr/>
        </p:nvGrpSpPr>
        <p:grpSpPr>
          <a:xfrm>
            <a:off x="882536" y="4453565"/>
            <a:ext cx="3792720" cy="2017034"/>
            <a:chOff x="1692322" y="4187819"/>
            <a:chExt cx="3792720" cy="2017034"/>
          </a:xfrm>
        </p:grpSpPr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39C1F587-0210-4B25-A617-8A0A0DBC7568}"/>
                </a:ext>
              </a:extLst>
            </p:cNvPr>
            <p:cNvSpPr txBox="1"/>
            <p:nvPr/>
          </p:nvSpPr>
          <p:spPr>
            <a:xfrm>
              <a:off x="2053285" y="4331260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16" name="תיבת טקסט 15">
              <a:extLst>
                <a:ext uri="{FF2B5EF4-FFF2-40B4-BE49-F238E27FC236}">
                  <a16:creationId xmlns:a16="http://schemas.microsoft.com/office/drawing/2014/main" id="{5E96ABCC-5F86-4939-BEBC-877D5D279FA6}"/>
                </a:ext>
              </a:extLst>
            </p:cNvPr>
            <p:cNvSpPr txBox="1"/>
            <p:nvPr/>
          </p:nvSpPr>
          <p:spPr>
            <a:xfrm>
              <a:off x="1692322" y="5015793"/>
              <a:ext cx="283169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מותר</a:t>
              </a:r>
            </a:p>
          </p:txBody>
        </p:sp>
        <p:pic>
          <p:nvPicPr>
            <p:cNvPr id="17" name="Picture 20" descr="התקנות החדשות: מה בדיוק מותר ומה אסור? | חדשות היום">
              <a:hlinkClick r:id="" action="ppaction://noaction">
                <a:snd r:embed="rId3" name="applause.wav"/>
              </a:hlinkClick>
              <a:extLst>
                <a:ext uri="{FF2B5EF4-FFF2-40B4-BE49-F238E27FC236}">
                  <a16:creationId xmlns:a16="http://schemas.microsoft.com/office/drawing/2014/main" id="{A86E34BE-4716-46A5-B515-8EECBB9A47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17260"/>
            <a:stretch/>
          </p:blipFill>
          <p:spPr bwMode="auto">
            <a:xfrm>
              <a:off x="3644118" y="4187819"/>
              <a:ext cx="1556724" cy="1762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7653D236-B7AE-44B7-B446-A2962F5FE29A}"/>
              </a:ext>
            </a:extLst>
          </p:cNvPr>
          <p:cNvGrpSpPr/>
          <p:nvPr/>
        </p:nvGrpSpPr>
        <p:grpSpPr>
          <a:xfrm>
            <a:off x="7294662" y="4522663"/>
            <a:ext cx="3431757" cy="1947936"/>
            <a:chOff x="7934632" y="4301065"/>
            <a:chExt cx="3431757" cy="1947936"/>
          </a:xfrm>
        </p:grpSpPr>
        <p:sp>
          <p:nvSpPr>
            <p:cNvPr id="19" name="תיבת טקסט 18">
              <a:extLst>
                <a:ext uri="{FF2B5EF4-FFF2-40B4-BE49-F238E27FC236}">
                  <a16:creationId xmlns:a16="http://schemas.microsoft.com/office/drawing/2014/main" id="{2AE7ECF8-F031-476E-8BF1-92028BCF08BA}"/>
                </a:ext>
              </a:extLst>
            </p:cNvPr>
            <p:cNvSpPr txBox="1"/>
            <p:nvPr/>
          </p:nvSpPr>
          <p:spPr>
            <a:xfrm>
              <a:off x="7934632" y="4375408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D1E3CDC-28A4-4BB5-B4F0-AF559CEE5F4C}"/>
                </a:ext>
              </a:extLst>
            </p:cNvPr>
            <p:cNvSpPr txBox="1"/>
            <p:nvPr/>
          </p:nvSpPr>
          <p:spPr>
            <a:xfrm>
              <a:off x="8017260" y="5069104"/>
              <a:ext cx="2002452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אסור</a:t>
              </a:r>
            </a:p>
          </p:txBody>
        </p:sp>
        <p:pic>
          <p:nvPicPr>
            <p:cNvPr id="21" name="Picture 18" descr="התקנות החדשות: מה בדיוק מותר ומה אסור? | חדשות היום">
              <a:extLst>
                <a:ext uri="{FF2B5EF4-FFF2-40B4-BE49-F238E27FC236}">
                  <a16:creationId xmlns:a16="http://schemas.microsoft.com/office/drawing/2014/main" id="{A7D679A2-1063-468A-AF91-40D98521F8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16336"/>
            <a:stretch/>
          </p:blipFill>
          <p:spPr bwMode="auto">
            <a:xfrm>
              <a:off x="9809665" y="4301065"/>
              <a:ext cx="1556724" cy="178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מלבן 21">
            <a:extLst>
              <a:ext uri="{FF2B5EF4-FFF2-40B4-BE49-F238E27FC236}">
                <a16:creationId xmlns:a16="http://schemas.microsoft.com/office/drawing/2014/main" id="{0319235E-D272-471C-82F2-B68DF27E4BE7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77885041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7170" name="Picture 2" descr="לא משחקים באש - הרב של האינטרנט">
            <a:extLst>
              <a:ext uri="{FF2B5EF4-FFF2-40B4-BE49-F238E27FC236}">
                <a16:creationId xmlns:a16="http://schemas.microsoft.com/office/drawing/2014/main" id="{F2273D84-325B-4A47-AB2F-6F3CF35E3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115" y="151794"/>
            <a:ext cx="6151306" cy="43674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573A96C0-DEA3-4BC9-9CC2-6C81E7465831}"/>
              </a:ext>
            </a:extLst>
          </p:cNvPr>
          <p:cNvGrpSpPr/>
          <p:nvPr/>
        </p:nvGrpSpPr>
        <p:grpSpPr>
          <a:xfrm>
            <a:off x="7294662" y="4522663"/>
            <a:ext cx="3431757" cy="1947936"/>
            <a:chOff x="7934632" y="4301065"/>
            <a:chExt cx="3431757" cy="1947936"/>
          </a:xfrm>
        </p:grpSpPr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1772813C-0717-4D2D-BCA0-6938FBFBCCDB}"/>
                </a:ext>
              </a:extLst>
            </p:cNvPr>
            <p:cNvSpPr txBox="1"/>
            <p:nvPr/>
          </p:nvSpPr>
          <p:spPr>
            <a:xfrm>
              <a:off x="7934632" y="4375408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16" name="תיבת טקסט 15">
              <a:extLst>
                <a:ext uri="{FF2B5EF4-FFF2-40B4-BE49-F238E27FC236}">
                  <a16:creationId xmlns:a16="http://schemas.microsoft.com/office/drawing/2014/main" id="{1E08190C-F9C0-40F5-A2AC-880045DFB65C}"/>
                </a:ext>
              </a:extLst>
            </p:cNvPr>
            <p:cNvSpPr txBox="1"/>
            <p:nvPr/>
          </p:nvSpPr>
          <p:spPr>
            <a:xfrm>
              <a:off x="8017260" y="5069104"/>
              <a:ext cx="2002452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אסור</a:t>
              </a:r>
            </a:p>
          </p:txBody>
        </p:sp>
        <p:pic>
          <p:nvPicPr>
            <p:cNvPr id="17" name="Picture 18" descr="התקנות החדשות: מה בדיוק מותר ומה אסור? | חדשות היום">
              <a:hlinkClick r:id="" action="ppaction://noaction">
                <a:snd r:embed="rId3" name="applause.wav"/>
              </a:hlinkClick>
              <a:extLst>
                <a:ext uri="{FF2B5EF4-FFF2-40B4-BE49-F238E27FC236}">
                  <a16:creationId xmlns:a16="http://schemas.microsoft.com/office/drawing/2014/main" id="{DCF8FCF9-71E5-492D-93CC-CBC6648F35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16336"/>
            <a:stretch/>
          </p:blipFill>
          <p:spPr bwMode="auto">
            <a:xfrm>
              <a:off x="9809665" y="4301065"/>
              <a:ext cx="1556724" cy="178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626041A0-67FE-4743-9948-302972699E63}"/>
              </a:ext>
            </a:extLst>
          </p:cNvPr>
          <p:cNvGrpSpPr/>
          <p:nvPr/>
        </p:nvGrpSpPr>
        <p:grpSpPr>
          <a:xfrm>
            <a:off x="850243" y="4453565"/>
            <a:ext cx="3825013" cy="2017034"/>
            <a:chOff x="1660029" y="4187819"/>
            <a:chExt cx="3825013" cy="2017034"/>
          </a:xfrm>
        </p:grpSpPr>
        <p:sp>
          <p:nvSpPr>
            <p:cNvPr id="19" name="תיבת טקסט 18">
              <a:extLst>
                <a:ext uri="{FF2B5EF4-FFF2-40B4-BE49-F238E27FC236}">
                  <a16:creationId xmlns:a16="http://schemas.microsoft.com/office/drawing/2014/main" id="{945762F4-82CD-41A1-90AF-29B375229445}"/>
                </a:ext>
              </a:extLst>
            </p:cNvPr>
            <p:cNvSpPr txBox="1"/>
            <p:nvPr/>
          </p:nvSpPr>
          <p:spPr>
            <a:xfrm>
              <a:off x="2053285" y="4331260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14388183-7EF1-43FC-81A6-A0402A791981}"/>
                </a:ext>
              </a:extLst>
            </p:cNvPr>
            <p:cNvSpPr txBox="1"/>
            <p:nvPr/>
          </p:nvSpPr>
          <p:spPr>
            <a:xfrm>
              <a:off x="1660029" y="5015793"/>
              <a:ext cx="283169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מותר</a:t>
              </a:r>
            </a:p>
          </p:txBody>
        </p:sp>
        <p:pic>
          <p:nvPicPr>
            <p:cNvPr id="21" name="Picture 20" descr="התקנות החדשות: מה בדיוק מותר ומה אסור? | חדשות היום">
              <a:extLst>
                <a:ext uri="{FF2B5EF4-FFF2-40B4-BE49-F238E27FC236}">
                  <a16:creationId xmlns:a16="http://schemas.microsoft.com/office/drawing/2014/main" id="{24F1E631-7B41-44A6-A859-6D4A427E8A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17260"/>
            <a:stretch/>
          </p:blipFill>
          <p:spPr bwMode="auto">
            <a:xfrm>
              <a:off x="3644118" y="4187819"/>
              <a:ext cx="1556724" cy="1762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מלבן 21">
            <a:extLst>
              <a:ext uri="{FF2B5EF4-FFF2-40B4-BE49-F238E27FC236}">
                <a16:creationId xmlns:a16="http://schemas.microsoft.com/office/drawing/2014/main" id="{B3B83E47-03CC-49EC-BA28-F460A7162EF9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23750632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82332470-2F48-42E1-AC79-98BD4DFB4ACF}"/>
              </a:ext>
            </a:extLst>
          </p:cNvPr>
          <p:cNvGrpSpPr/>
          <p:nvPr/>
        </p:nvGrpSpPr>
        <p:grpSpPr>
          <a:xfrm>
            <a:off x="7294662" y="4522663"/>
            <a:ext cx="3431757" cy="1947936"/>
            <a:chOff x="7934632" y="4301065"/>
            <a:chExt cx="3431757" cy="1947936"/>
          </a:xfrm>
        </p:grpSpPr>
        <p:sp>
          <p:nvSpPr>
            <p:cNvPr id="7" name="תיבת טקסט 6">
              <a:extLst>
                <a:ext uri="{FF2B5EF4-FFF2-40B4-BE49-F238E27FC236}">
                  <a16:creationId xmlns:a16="http://schemas.microsoft.com/office/drawing/2014/main" id="{01452CC8-A743-432D-AE2C-EC68EB48B484}"/>
                </a:ext>
              </a:extLst>
            </p:cNvPr>
            <p:cNvSpPr txBox="1"/>
            <p:nvPr/>
          </p:nvSpPr>
          <p:spPr>
            <a:xfrm>
              <a:off x="7934632" y="4375408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8" name="תיבת טקסט 7">
              <a:extLst>
                <a:ext uri="{FF2B5EF4-FFF2-40B4-BE49-F238E27FC236}">
                  <a16:creationId xmlns:a16="http://schemas.microsoft.com/office/drawing/2014/main" id="{2889B178-57A7-4963-BA86-43F322308CD9}"/>
                </a:ext>
              </a:extLst>
            </p:cNvPr>
            <p:cNvSpPr txBox="1"/>
            <p:nvPr/>
          </p:nvSpPr>
          <p:spPr>
            <a:xfrm>
              <a:off x="8017260" y="5069104"/>
              <a:ext cx="2002452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אסור</a:t>
              </a:r>
            </a:p>
          </p:txBody>
        </p:sp>
        <p:pic>
          <p:nvPicPr>
            <p:cNvPr id="9" name="Picture 18" descr="התקנות החדשות: מה בדיוק מותר ומה אסור? | חדשות היום">
              <a:hlinkClick r:id="" action="ppaction://noaction">
                <a:snd r:embed="rId2" name="applause.wav"/>
              </a:hlinkClick>
              <a:extLst>
                <a:ext uri="{FF2B5EF4-FFF2-40B4-BE49-F238E27FC236}">
                  <a16:creationId xmlns:a16="http://schemas.microsoft.com/office/drawing/2014/main" id="{7080BC15-A36A-4E0A-A519-4F76B3E4CA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16336"/>
            <a:stretch/>
          </p:blipFill>
          <p:spPr bwMode="auto">
            <a:xfrm>
              <a:off x="9809665" y="4301065"/>
              <a:ext cx="1556724" cy="178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38C7CEB0-32C3-4E61-A79D-1A77AEC27881}"/>
              </a:ext>
            </a:extLst>
          </p:cNvPr>
          <p:cNvGrpSpPr/>
          <p:nvPr/>
        </p:nvGrpSpPr>
        <p:grpSpPr>
          <a:xfrm>
            <a:off x="850243" y="4453565"/>
            <a:ext cx="3825013" cy="2017034"/>
            <a:chOff x="1660029" y="4187819"/>
            <a:chExt cx="3825013" cy="2017034"/>
          </a:xfrm>
        </p:grpSpPr>
        <p:sp>
          <p:nvSpPr>
            <p:cNvPr id="11" name="תיבת טקסט 10">
              <a:extLst>
                <a:ext uri="{FF2B5EF4-FFF2-40B4-BE49-F238E27FC236}">
                  <a16:creationId xmlns:a16="http://schemas.microsoft.com/office/drawing/2014/main" id="{63C14EF6-4D75-4F1D-8535-830647F9369E}"/>
                </a:ext>
              </a:extLst>
            </p:cNvPr>
            <p:cNvSpPr txBox="1"/>
            <p:nvPr/>
          </p:nvSpPr>
          <p:spPr>
            <a:xfrm>
              <a:off x="2053285" y="4331260"/>
              <a:ext cx="3431757" cy="187359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1">
              <a:spAutoFit/>
            </a:bodyPr>
            <a:lstStyle/>
            <a:p>
              <a:endParaRPr lang="he-IL" dirty="0"/>
            </a:p>
          </p:txBody>
        </p:sp>
        <p:sp>
          <p:nvSpPr>
            <p:cNvPr id="12" name="תיבת טקסט 11">
              <a:extLst>
                <a:ext uri="{FF2B5EF4-FFF2-40B4-BE49-F238E27FC236}">
                  <a16:creationId xmlns:a16="http://schemas.microsoft.com/office/drawing/2014/main" id="{F6634355-D9DE-48B8-8997-7C3F8A08F004}"/>
                </a:ext>
              </a:extLst>
            </p:cNvPr>
            <p:cNvSpPr txBox="1"/>
            <p:nvPr/>
          </p:nvSpPr>
          <p:spPr>
            <a:xfrm>
              <a:off x="1660029" y="5015793"/>
              <a:ext cx="2831690" cy="707886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4000" b="1" dirty="0">
                  <a:latin typeface="David" panose="020E0502060401010101" pitchFamily="34" charset="-79"/>
                  <a:cs typeface="David" panose="020E0502060401010101" pitchFamily="34" charset="-79"/>
                </a:rPr>
                <a:t>מותר</a:t>
              </a:r>
            </a:p>
          </p:txBody>
        </p:sp>
        <p:pic>
          <p:nvPicPr>
            <p:cNvPr id="13" name="Picture 20" descr="התקנות החדשות: מה בדיוק מותר ומה אסור? | חדשות היום">
              <a:extLst>
                <a:ext uri="{FF2B5EF4-FFF2-40B4-BE49-F238E27FC236}">
                  <a16:creationId xmlns:a16="http://schemas.microsoft.com/office/drawing/2014/main" id="{B7169843-D1DC-4E38-AEB7-9E28526659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17260"/>
            <a:stretch/>
          </p:blipFill>
          <p:spPr bwMode="auto">
            <a:xfrm>
              <a:off x="3644118" y="4187819"/>
              <a:ext cx="1556724" cy="1762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266" name="Picture 2" descr="Playing with fire stock illustration. Illustration of experiment - 6990347">
            <a:extLst>
              <a:ext uri="{FF2B5EF4-FFF2-40B4-BE49-F238E27FC236}">
                <a16:creationId xmlns:a16="http://schemas.microsoft.com/office/drawing/2014/main" id="{50BFB038-2113-4A4A-AF95-0D88FD7ECB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73"/>
          <a:stretch/>
        </p:blipFill>
        <p:spPr bwMode="auto">
          <a:xfrm>
            <a:off x="4323506" y="117132"/>
            <a:ext cx="2852729" cy="461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מלבן 13">
            <a:extLst>
              <a:ext uri="{FF2B5EF4-FFF2-40B4-BE49-F238E27FC236}">
                <a16:creationId xmlns:a16="http://schemas.microsoft.com/office/drawing/2014/main" id="{C515B7C7-CF01-438D-AEED-F74D70A50765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81606201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BCD0E3CD-6954-4D74-80F0-ECAF8125E45A}"/>
              </a:ext>
            </a:extLst>
          </p:cNvPr>
          <p:cNvSpPr txBox="1"/>
          <p:nvPr/>
        </p:nvSpPr>
        <p:spPr>
          <a:xfrm>
            <a:off x="2625632" y="765145"/>
            <a:ext cx="646043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יקרה אם נשחק באש?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9B487C59-3DB4-4ABE-8266-522C09AEF07C}"/>
              </a:ext>
            </a:extLst>
          </p:cNvPr>
          <p:cNvSpPr txBox="1"/>
          <p:nvPr/>
        </p:nvSpPr>
        <p:spPr>
          <a:xfrm>
            <a:off x="9240077" y="2263553"/>
            <a:ext cx="22661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שריפה בבית</a:t>
            </a:r>
          </a:p>
        </p:txBody>
      </p:sp>
      <p:pic>
        <p:nvPicPr>
          <p:cNvPr id="36866" name="Picture 2" descr="50 Cent : il n'a pas mis le feu à la maison qui abritait son ex ! -  Purepeople">
            <a:extLst>
              <a:ext uri="{FF2B5EF4-FFF2-40B4-BE49-F238E27FC236}">
                <a16:creationId xmlns:a16="http://schemas.microsoft.com/office/drawing/2014/main" id="{B1A8312F-56E8-4F2B-A879-3E6004129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5095" y="2948172"/>
            <a:ext cx="2816087" cy="270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 descr="שריפה ליד בית שמש, מטוסי כיבוי הוזנקו">
            <a:extLst>
              <a:ext uri="{FF2B5EF4-FFF2-40B4-BE49-F238E27FC236}">
                <a16:creationId xmlns:a16="http://schemas.microsoft.com/office/drawing/2014/main" id="{E2855932-05CA-40D2-AC17-BAF2AA9D6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23" y="2948172"/>
            <a:ext cx="3688854" cy="270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6" descr="It., תחבושת של גאזה, חמש, ילד.">
            <a:extLst>
              <a:ext uri="{FF2B5EF4-FFF2-40B4-BE49-F238E27FC236}">
                <a16:creationId xmlns:a16="http://schemas.microsoft.com/office/drawing/2014/main" id="{96AB8293-002A-40C3-B78D-3F27FD971A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31"/>
          <a:stretch/>
        </p:blipFill>
        <p:spPr bwMode="auto">
          <a:xfrm>
            <a:off x="326848" y="2948172"/>
            <a:ext cx="3926431" cy="270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C902CD83-1CD6-46DE-85B4-67D00014CA76}"/>
              </a:ext>
            </a:extLst>
          </p:cNvPr>
          <p:cNvSpPr txBox="1"/>
          <p:nvPr/>
        </p:nvSpPr>
        <p:spPr>
          <a:xfrm>
            <a:off x="5322489" y="2248853"/>
            <a:ext cx="22661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שריפה בחוץ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45BF0DEE-B074-4EFC-9580-57FB897702B2}"/>
              </a:ext>
            </a:extLst>
          </p:cNvPr>
          <p:cNvSpPr txBox="1"/>
          <p:nvPr/>
        </p:nvSpPr>
        <p:spPr>
          <a:xfrm>
            <a:off x="1122245" y="2263552"/>
            <a:ext cx="226612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כוויה</a:t>
            </a: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9E0A1F43-4B02-43F4-B74F-8CC99B995281}"/>
              </a:ext>
            </a:extLst>
          </p:cNvPr>
          <p:cNvSpPr/>
          <p:nvPr/>
        </p:nvSpPr>
        <p:spPr>
          <a:xfrm>
            <a:off x="108488" y="158289"/>
            <a:ext cx="11975024" cy="6541421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72142257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02AB8493-5B9B-40E9-8741-8FEFC4889F26}"/>
              </a:ext>
            </a:extLst>
          </p:cNvPr>
          <p:cNvGrpSpPr/>
          <p:nvPr/>
        </p:nvGrpSpPr>
        <p:grpSpPr>
          <a:xfrm>
            <a:off x="4106806" y="3992170"/>
            <a:ext cx="3978387" cy="2744945"/>
            <a:chOff x="4106806" y="3992170"/>
            <a:chExt cx="3978387" cy="2744945"/>
          </a:xfrm>
        </p:grpSpPr>
        <p:pic>
          <p:nvPicPr>
            <p:cNvPr id="9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2C9FD5B0-4B11-4298-9E93-36D74EBA9C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prstClr val="black"/>
                <a:srgbClr val="FF151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0523" l="19496" r="49076">
                          <a14:foregroundMark x1="46218" y1="5701" x2="46555" y2="27553"/>
                          <a14:foregroundMark x1="22185" y1="7601" x2="38319" y2="8907"/>
                          <a14:foregroundMark x1="21176" y1="3444" x2="48403" y2="3444"/>
                          <a14:foregroundMark x1="32941" y1="5344" x2="43866" y2="11520"/>
                          <a14:foregroundMark x1="23866" y1="5344" x2="43529" y2="6295"/>
                          <a14:foregroundMark x1="22521" y1="10095" x2="27227" y2="9382"/>
                          <a14:foregroundMark x1="32773" y1="9382" x2="42185" y2="14489"/>
                          <a14:foregroundMark x1="41849" y1="12827" x2="39496" y2="22328"/>
                          <a14:foregroundMark x1="48235" y1="30166" x2="21681" y2="29929"/>
                          <a14:foregroundMark x1="21681" y1="29335" x2="20840" y2="25059"/>
                          <a14:foregroundMark x1="26218" y1="25178" x2="42857" y2="23515"/>
                          <a14:foregroundMark x1="33109" y1="16152" x2="33277" y2="16865"/>
                          <a14:foregroundMark x1="48571" y1="3800" x2="48739" y2="29929"/>
                          <a14:foregroundMark x1="48571" y1="3919" x2="48571" y2="17221"/>
                          <a14:foregroundMark x1="48908" y1="16627" x2="48908" y2="3682"/>
                          <a14:foregroundMark x1="23697" y1="21853" x2="34790" y2="27078"/>
                          <a14:backgroundMark x1="19832" y1="3207" x2="19832" y2="3207"/>
                          <a14:backgroundMark x1="20672" y1="30048" x2="20000" y2="30166"/>
                          <a14:backgroundMark x1="49076" y1="4038" x2="49580" y2="162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87" t="2858" r="50333" b="68761"/>
            <a:stretch/>
          </p:blipFill>
          <p:spPr bwMode="auto">
            <a:xfrm rot="5400000">
              <a:off x="4723527" y="3375449"/>
              <a:ext cx="27449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5C28C19B-7307-4B8D-8C5D-00761A164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6806" y="4866750"/>
              <a:ext cx="2204134" cy="1868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E78A5B64-01DA-4661-830B-FA25F6E2BE3D}"/>
              </a:ext>
            </a:extLst>
          </p:cNvPr>
          <p:cNvGrpSpPr/>
          <p:nvPr/>
        </p:nvGrpSpPr>
        <p:grpSpPr>
          <a:xfrm>
            <a:off x="458388" y="514565"/>
            <a:ext cx="3978387" cy="3380099"/>
            <a:chOff x="458388" y="514565"/>
            <a:chExt cx="3978387" cy="3380099"/>
          </a:xfrm>
        </p:grpSpPr>
        <p:pic>
          <p:nvPicPr>
            <p:cNvPr id="18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0399AD39-4D91-47EA-A7E7-96CF44D10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77259" y="335148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988" name="Picture 4" descr="Retrato De Familia Del Vector. Mamá, Papá, Hija Y Un Bulldog Francés  Ilustraciones Vectoriales, Clip Art Vectorizado Libre De Derechos. Image  52506796.">
              <a:hlinkClick r:id="" action="ppaction://noaction">
                <a:snd r:embed="rId7" name="explode.wav"/>
              </a:hlinkClick>
              <a:extLst>
                <a:ext uri="{FF2B5EF4-FFF2-40B4-BE49-F238E27FC236}">
                  <a16:creationId xmlns:a16="http://schemas.microsoft.com/office/drawing/2014/main" id="{F6C52641-004F-4837-A10E-CAB93A1845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154" b="91077" l="10000" r="90769">
                          <a14:foregroundMark x1="54769" y1="11154" x2="61769" y2="9769"/>
                          <a14:foregroundMark x1="61769" y1="9769" x2="61769" y2="9769"/>
                          <a14:foregroundMark x1="27231" y1="17077" x2="34385" y2="16154"/>
                          <a14:foregroundMark x1="34385" y1="16154" x2="29769" y2="33615"/>
                          <a14:foregroundMark x1="29769" y1="33615" x2="32077" y2="84769"/>
                          <a14:foregroundMark x1="44846" y1="67846" x2="44308" y2="75077"/>
                          <a14:foregroundMark x1="44308" y1="75077" x2="41846" y2="78846"/>
                          <a14:foregroundMark x1="37385" y1="87154" x2="37538" y2="91077"/>
                          <a14:foregroundMark x1="38846" y1="83462" x2="38538" y2="87615"/>
                          <a14:foregroundMark x1="90538" y1="37000" x2="90846" y2="37385"/>
                          <a14:foregroundMark x1="56615" y1="9154" x2="56615" y2="9154"/>
                          <a14:foregroundMark x1="37846" y1="36692" x2="41846" y2="39308"/>
                          <a14:foregroundMark x1="43000" y1="39846" x2="35846" y2="42692"/>
                          <a14:foregroundMark x1="35846" y1="42692" x2="35231" y2="42692"/>
                          <a14:foregroundMark x1="26923" y1="38385" x2="26634" y2="38385"/>
                          <a14:foregroundMark x1="26077" y1="35846" x2="25775" y2="37272"/>
                          <a14:foregroundMark x1="26308" y1="35231" x2="26084" y2="37339"/>
                          <a14:foregroundMark x1="37077" y1="42462" x2="38439" y2="43179"/>
                          <a14:foregroundMark x1="39231" y1="41000" x2="42315" y2="46280"/>
                          <a14:foregroundMark x1="36385" y1="40538" x2="38029" y2="43483"/>
                          <a14:foregroundMark x1="40711" y1="44905" x2="42692" y2="45308"/>
                          <a14:foregroundMark x1="20906" y1="41346" x2="19936" y2="42052"/>
                          <a14:foregroundMark x1="26231" y1="40692" x2="26098" y2="40825"/>
                          <a14:foregroundMark x1="22945" y1="51016" x2="23154" y2="54923"/>
                          <a14:foregroundMark x1="23154" y1="54923" x2="25231" y2="44308"/>
                          <a14:foregroundMark x1="25409" y1="43962" x2="26615" y2="41615"/>
                          <a14:foregroundMark x1="22580" y1="53051" x2="24615" y2="52615"/>
                          <a14:foregroundMark x1="24615" y1="51923" x2="24077" y2="56923"/>
                          <a14:foregroundMark x1="38231" y1="41000" x2="38542" y2="43103"/>
                          <a14:foregroundMark x1="36343" y1="45967" x2="36231" y2="45615"/>
                          <a14:foregroundMark x1="36231" y1="45615" x2="36329" y2="45968"/>
                          <a14:foregroundMark x1="40000" y1="42846" x2="42077" y2="46162"/>
                          <a14:foregroundMark x1="42696" y1="46471" x2="40692" y2="42231"/>
                          <a14:foregroundMark x1="40692" y1="42231" x2="46077" y2="47462"/>
                          <a14:foregroundMark x1="46077" y1="47462" x2="39769" y2="42385"/>
                          <a14:foregroundMark x1="39769" y1="42385" x2="44127" y2="47187"/>
                          <a14:foregroundMark x1="47215" y1="54762" x2="47385" y2="56462"/>
                          <a14:backgroundMark x1="45231" y1="42000" x2="45231" y2="42000"/>
                          <a14:backgroundMark x1="41385" y1="52769" x2="41385" y2="52769"/>
                          <a14:backgroundMark x1="38538" y1="47615" x2="40077" y2="54308"/>
                          <a14:backgroundMark x1="37846" y1="45769" x2="40000" y2="62077"/>
                          <a14:backgroundMark x1="38846" y1="46308" x2="49462" y2="51615"/>
                          <a14:backgroundMark x1="37538" y1="43846" x2="40846" y2="47462"/>
                          <a14:backgroundMark x1="41538" y1="50923" x2="43846" y2="52308"/>
                          <a14:backgroundMark x1="42385" y1="50615" x2="47538" y2="54462"/>
                          <a14:backgroundMark x1="40846" y1="49769" x2="44692" y2="54615"/>
                          <a14:backgroundMark x1="40692" y1="49154" x2="45000" y2="52923"/>
                          <a14:backgroundMark x1="41385" y1="48923" x2="44923" y2="55231"/>
                          <a14:backgroundMark x1="44923" y1="55231" x2="42077" y2="49154"/>
                          <a14:backgroundMark x1="23154" y1="39846" x2="20923" y2="46308"/>
                          <a14:backgroundMark x1="20308" y1="43615" x2="21077" y2="55077"/>
                          <a14:backgroundMark x1="27923" y1="48769" x2="27923" y2="48769"/>
                          <a14:backgroundMark x1="26769" y1="52615" x2="26769" y2="52615"/>
                          <a14:backgroundMark x1="23077" y1="50615" x2="24462" y2="38692"/>
                          <a14:backgroundMark x1="16000" y1="49615" x2="19692" y2="41923"/>
                          <a14:backgroundMark x1="19692" y1="41923" x2="15692" y2="48769"/>
                          <a14:backgroundMark x1="15692" y1="48769" x2="15846" y2="45308"/>
                          <a14:backgroundMark x1="25231" y1="37154" x2="22154" y2="51154"/>
                          <a14:backgroundMark x1="28077" y1="46462" x2="28077" y2="46462"/>
                          <a14:backgroundMark x1="27462" y1="49769" x2="27462" y2="49769"/>
                          <a14:backgroundMark x1="27231" y1="52462" x2="27231" y2="524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5802" y="514565"/>
              <a:ext cx="2341259" cy="23412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61860FDC-D6E3-41DE-A31F-F1C973182240}"/>
              </a:ext>
            </a:extLst>
          </p:cNvPr>
          <p:cNvGrpSpPr/>
          <p:nvPr/>
        </p:nvGrpSpPr>
        <p:grpSpPr>
          <a:xfrm>
            <a:off x="7755227" y="514565"/>
            <a:ext cx="3978387" cy="3140645"/>
            <a:chOff x="7880311" y="514565"/>
            <a:chExt cx="3978387" cy="3140645"/>
          </a:xfrm>
        </p:grpSpPr>
        <p:pic>
          <p:nvPicPr>
            <p:cNvPr id="22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57ED4177-5D47-497A-8A81-1A45173794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299182" y="95694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50 Cent : il n'a pas mis le feu à la maison qui abritait son ex ! -  Purepeople">
              <a:extLst>
                <a:ext uri="{FF2B5EF4-FFF2-40B4-BE49-F238E27FC236}">
                  <a16:creationId xmlns:a16="http://schemas.microsoft.com/office/drawing/2014/main" id="{48D5866F-023F-4673-BB75-9D1F7B7EC2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2752" y="514565"/>
              <a:ext cx="2093504" cy="191135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תיבת טקסט 25">
            <a:extLst>
              <a:ext uri="{FF2B5EF4-FFF2-40B4-BE49-F238E27FC236}">
                <a16:creationId xmlns:a16="http://schemas.microsoft.com/office/drawing/2014/main" id="{49043F47-BA33-4B41-8792-6D10F6254CD9}"/>
              </a:ext>
            </a:extLst>
          </p:cNvPr>
          <p:cNvSpPr txBox="1"/>
          <p:nvPr/>
        </p:nvSpPr>
        <p:spPr>
          <a:xfrm>
            <a:off x="4258491" y="2946528"/>
            <a:ext cx="382670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יכול לקרות?</a:t>
            </a:r>
          </a:p>
        </p:txBody>
      </p:sp>
      <p:sp>
        <p:nvSpPr>
          <p:cNvPr id="27" name="מלבן 26">
            <a:extLst>
              <a:ext uri="{FF2B5EF4-FFF2-40B4-BE49-F238E27FC236}">
                <a16:creationId xmlns:a16="http://schemas.microsoft.com/office/drawing/2014/main" id="{5A44DA8D-4537-46D2-825F-E319368C381C}"/>
              </a:ext>
            </a:extLst>
          </p:cNvPr>
          <p:cNvSpPr/>
          <p:nvPr/>
        </p:nvSpPr>
        <p:spPr>
          <a:xfrm>
            <a:off x="108488" y="158289"/>
            <a:ext cx="11975024" cy="657732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125526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675 -0.02385 L -0.09675 -0.02385 C -0.10182 -0.02292 -0.10703 -0.02338 -0.11185 -0.02061 C -0.12344 -0.01436 -0.1194 -0.00973 -0.12917 -0.00047 C -0.13255 0.00254 -0.13633 0.00347 -0.13984 0.00625 C -0.14336 0.00856 -0.14649 0.01203 -0.14987 0.01458 C -0.15261 0.01643 -0.15547 0.01736 -0.15807 0.01944 C -0.16042 0.02129 -0.1625 0.0243 -0.16471 0.02615 C -0.16745 0.02824 -0.17031 0.02916 -0.17305 0.03125 C -0.17643 0.03356 -0.17956 0.03703 -0.18294 0.03958 C -0.18594 0.04143 -0.18919 0.04212 -0.19219 0.04467 C -0.19727 0.04884 -0.20274 0.05254 -0.20703 0.05972 C -0.21302 0.06967 -0.2155 0.07523 -0.22188 0.08148 C -0.22761 0.08657 -0.23138 0.08773 -0.23763 0.09143 C -0.24583 0.09652 -0.24388 0.09606 -0.25169 0.10162 C -0.25508 0.1037 -0.25833 0.10601 -0.26172 0.10833 C -0.26328 0.10925 -0.26498 0.10995 -0.26667 0.11157 C -0.26953 0.11435 -0.27096 0.11597 -0.27409 0.11828 C -0.28477 0.12523 -0.26849 0.11273 -0.28151 0.12337 C -0.28633 0.12268 -0.29089 0.12152 -0.29557 0.12152 C -0.29818 0.12152 -0.30182 0.11898 -0.30313 0.12337 C -0.30456 0.128 -0.30182 0.13425 -0.30143 0.14004 C -0.30078 0.14768 -0.30065 0.15578 -0.29974 0.16342 C -0.29948 0.1655 -0.29896 0.16782 -0.29896 0.17013 C -0.2987 0.19305 -0.29896 0.21574 -0.29896 0.23888 L -0.29896 0.23912 L -0.29896 0.23888 L -0.29896 0.23912 " pathEditMode="relative" rAng="0" ptsTypes="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9" y="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02AB8493-5B9B-40E9-8741-8FEFC4889F26}"/>
              </a:ext>
            </a:extLst>
          </p:cNvPr>
          <p:cNvGrpSpPr/>
          <p:nvPr/>
        </p:nvGrpSpPr>
        <p:grpSpPr>
          <a:xfrm>
            <a:off x="4106806" y="3992170"/>
            <a:ext cx="3978387" cy="2744945"/>
            <a:chOff x="4106806" y="3992170"/>
            <a:chExt cx="3978387" cy="2744945"/>
          </a:xfrm>
        </p:grpSpPr>
        <p:pic>
          <p:nvPicPr>
            <p:cNvPr id="9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2C9FD5B0-4B11-4298-9E93-36D74EBA9C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prstClr val="black"/>
                <a:srgbClr val="FF151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0523" l="19496" r="49076">
                          <a14:foregroundMark x1="46218" y1="5701" x2="46555" y2="27553"/>
                          <a14:foregroundMark x1="22185" y1="7601" x2="38319" y2="8907"/>
                          <a14:foregroundMark x1="21176" y1="3444" x2="48403" y2="3444"/>
                          <a14:foregroundMark x1="32941" y1="5344" x2="43866" y2="11520"/>
                          <a14:foregroundMark x1="23866" y1="5344" x2="43529" y2="6295"/>
                          <a14:foregroundMark x1="22521" y1="10095" x2="27227" y2="9382"/>
                          <a14:foregroundMark x1="32773" y1="9382" x2="42185" y2="14489"/>
                          <a14:foregroundMark x1="41849" y1="12827" x2="39496" y2="22328"/>
                          <a14:foregroundMark x1="48235" y1="30166" x2="21681" y2="29929"/>
                          <a14:foregroundMark x1="21681" y1="29335" x2="20840" y2="25059"/>
                          <a14:foregroundMark x1="26218" y1="25178" x2="42857" y2="23515"/>
                          <a14:foregroundMark x1="33109" y1="16152" x2="33277" y2="16865"/>
                          <a14:foregroundMark x1="48571" y1="3800" x2="48739" y2="29929"/>
                          <a14:foregroundMark x1="48571" y1="3919" x2="48571" y2="17221"/>
                          <a14:foregroundMark x1="48908" y1="16627" x2="48908" y2="3682"/>
                          <a14:foregroundMark x1="23697" y1="21853" x2="34790" y2="27078"/>
                          <a14:backgroundMark x1="19832" y1="3207" x2="19832" y2="3207"/>
                          <a14:backgroundMark x1="20672" y1="30048" x2="20000" y2="30166"/>
                          <a14:backgroundMark x1="49076" y1="4038" x2="49580" y2="162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87" t="2858" r="50333" b="68761"/>
            <a:stretch/>
          </p:blipFill>
          <p:spPr bwMode="auto">
            <a:xfrm rot="5400000">
              <a:off x="4723527" y="3375449"/>
              <a:ext cx="27449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5C28C19B-7307-4B8D-8C5D-00761A164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6806" y="4866750"/>
              <a:ext cx="2204134" cy="1868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ECFEFD78-4059-4030-A0AD-4495A146430D}"/>
              </a:ext>
            </a:extLst>
          </p:cNvPr>
          <p:cNvGrpSpPr/>
          <p:nvPr/>
        </p:nvGrpSpPr>
        <p:grpSpPr>
          <a:xfrm>
            <a:off x="7713606" y="754020"/>
            <a:ext cx="3978387" cy="3140645"/>
            <a:chOff x="7713606" y="754020"/>
            <a:chExt cx="3978387" cy="3140645"/>
          </a:xfrm>
        </p:grpSpPr>
        <p:pic>
          <p:nvPicPr>
            <p:cNvPr id="14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0E530602-13EC-4BD7-B544-C1FDA9A4EB3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132477" y="335149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It., תחבושת של גאזה, חמש, ילד.">
              <a:extLst>
                <a:ext uri="{FF2B5EF4-FFF2-40B4-BE49-F238E27FC236}">
                  <a16:creationId xmlns:a16="http://schemas.microsoft.com/office/drawing/2014/main" id="{888B6129-D628-403B-92D0-3618CDD7BC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31"/>
            <a:stretch/>
          </p:blipFill>
          <p:spPr bwMode="auto">
            <a:xfrm>
              <a:off x="8579469" y="793208"/>
              <a:ext cx="2246659" cy="186965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B0319D49-B98C-4C83-AC9D-FDB8DC8F5293}"/>
              </a:ext>
            </a:extLst>
          </p:cNvPr>
          <p:cNvGrpSpPr/>
          <p:nvPr/>
        </p:nvGrpSpPr>
        <p:grpSpPr>
          <a:xfrm>
            <a:off x="458388" y="754019"/>
            <a:ext cx="3978387" cy="3140645"/>
            <a:chOff x="458388" y="754019"/>
            <a:chExt cx="3978387" cy="3140645"/>
          </a:xfrm>
        </p:grpSpPr>
        <p:pic>
          <p:nvPicPr>
            <p:cNvPr id="18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0399AD39-4D91-47EA-A7E7-96CF44D10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77259" y="335148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גשם גשם משמיים: מיתוסים של חורף">
              <a:hlinkClick r:id="" action="ppaction://noaction">
                <a:snd r:embed="rId8" name="explode.wav"/>
              </a:hlinkClick>
              <a:extLst>
                <a:ext uri="{FF2B5EF4-FFF2-40B4-BE49-F238E27FC236}">
                  <a16:creationId xmlns:a16="http://schemas.microsoft.com/office/drawing/2014/main" id="{D0F231E8-E8DA-4CAF-A829-CFEF762A71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2579" y="799989"/>
              <a:ext cx="2739878" cy="179836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8FDA283B-312E-421D-98DF-AC85CDA4EAEB}"/>
              </a:ext>
            </a:extLst>
          </p:cNvPr>
          <p:cNvSpPr txBox="1"/>
          <p:nvPr/>
        </p:nvSpPr>
        <p:spPr>
          <a:xfrm>
            <a:off x="4258491" y="2946528"/>
            <a:ext cx="382670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יכול לקרות?</a:t>
            </a: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AC6ED813-C05E-4000-8EF6-3D79BC0AE10B}"/>
              </a:ext>
            </a:extLst>
          </p:cNvPr>
          <p:cNvSpPr/>
          <p:nvPr/>
        </p:nvSpPr>
        <p:spPr>
          <a:xfrm>
            <a:off x="108488" y="158289"/>
            <a:ext cx="11975024" cy="657732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859698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231 -0.14653 L -0.14231 -0.1463 C -0.15416 -0.13912 -0.17461 -0.12662 -0.18424 -0.11806 C -0.18854 -0.11435 -0.19297 -0.11111 -0.197 -0.10671 C -0.20117 -0.10208 -0.20468 -0.09607 -0.20885 -0.09144 C -0.21901 -0.08009 -0.22955 -0.06968 -0.23997 -0.05903 C -0.24453 -0.0544 -0.24974 -0.05162 -0.2539 -0.0456 L -0.26992 -0.02292 C -0.27174 -0.02037 -0.27382 -0.01829 -0.27526 -0.01528 C -0.27669 -0.01204 -0.27773 -0.0081 -0.27955 -0.00579 C -0.28073 -0.00417 -0.28242 -0.0044 -0.28385 -0.0037 C -0.28528 -0.00185 -0.28672 0.00023 -0.28815 0.00185 C -0.28958 0.00347 -0.29218 0.00301 -0.29244 0.00579 C -0.29401 0.01944 -0.29297 0.0338 -0.29349 0.04768 C -0.29362 0.05092 -0.29427 0.05393 -0.29466 0.05717 C -0.29492 0.10347 -0.29505 0.15 -0.2957 0.1963 C -0.2957 0.20069 -0.29622 0.20509 -0.29674 0.20949 C -0.29687 0.21088 -0.29674 0.20694 -0.29674 0.20579 L -0.29674 0.20602 " pathEditMode="relative" rAng="0" ptsTypes="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34" y="1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9" name="Picture 2" descr="תבנית לפאזל שני חלקים - פורום גני ילדים | School daze, School, My love">
            <a:extLst>
              <a:ext uri="{FF2B5EF4-FFF2-40B4-BE49-F238E27FC236}">
                <a16:creationId xmlns:a16="http://schemas.microsoft.com/office/drawing/2014/main" id="{2C9FD5B0-4B11-4298-9E93-36D74EBA9C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FF151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32" b="30523" l="19496" r="49076">
                        <a14:foregroundMark x1="46218" y1="5701" x2="46555" y2="27553"/>
                        <a14:foregroundMark x1="22185" y1="7601" x2="38319" y2="8907"/>
                        <a14:foregroundMark x1="21176" y1="3444" x2="48403" y2="3444"/>
                        <a14:foregroundMark x1="32941" y1="5344" x2="43866" y2="11520"/>
                        <a14:foregroundMark x1="23866" y1="5344" x2="43529" y2="6295"/>
                        <a14:foregroundMark x1="22521" y1="10095" x2="27227" y2="9382"/>
                        <a14:foregroundMark x1="32773" y1="9382" x2="42185" y2="14489"/>
                        <a14:foregroundMark x1="41849" y1="12827" x2="39496" y2="22328"/>
                        <a14:foregroundMark x1="48235" y1="30166" x2="21681" y2="29929"/>
                        <a14:foregroundMark x1="21681" y1="29335" x2="20840" y2="25059"/>
                        <a14:foregroundMark x1="26218" y1="25178" x2="42857" y2="23515"/>
                        <a14:foregroundMark x1="33109" y1="16152" x2="33277" y2="16865"/>
                        <a14:foregroundMark x1="48571" y1="3800" x2="48739" y2="29929"/>
                        <a14:foregroundMark x1="48571" y1="3919" x2="48571" y2="17221"/>
                        <a14:foregroundMark x1="48908" y1="16627" x2="48908" y2="3682"/>
                        <a14:foregroundMark x1="23697" y1="21853" x2="34790" y2="27078"/>
                        <a14:backgroundMark x1="19832" y1="3207" x2="19832" y2="3207"/>
                        <a14:backgroundMark x1="20672" y1="30048" x2="20000" y2="30166"/>
                        <a14:backgroundMark x1="49076" y1="4038" x2="49580" y2="16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87" t="2858" r="50333" b="68761"/>
          <a:stretch/>
        </p:blipFill>
        <p:spPr bwMode="auto">
          <a:xfrm rot="5400000">
            <a:off x="4723527" y="3375449"/>
            <a:ext cx="2744945" cy="39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ECFEFD78-4059-4030-A0AD-4495A146430D}"/>
              </a:ext>
            </a:extLst>
          </p:cNvPr>
          <p:cNvGrpSpPr/>
          <p:nvPr/>
        </p:nvGrpSpPr>
        <p:grpSpPr>
          <a:xfrm>
            <a:off x="7713606" y="754020"/>
            <a:ext cx="3978387" cy="3140645"/>
            <a:chOff x="7713606" y="754020"/>
            <a:chExt cx="3978387" cy="3140645"/>
          </a:xfrm>
        </p:grpSpPr>
        <p:pic>
          <p:nvPicPr>
            <p:cNvPr id="14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0E530602-13EC-4BD7-B544-C1FDA9A4EB3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132477" y="335149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It., תחבושת של גאזה, חמש, ילד.">
              <a:extLst>
                <a:ext uri="{FF2B5EF4-FFF2-40B4-BE49-F238E27FC236}">
                  <a16:creationId xmlns:a16="http://schemas.microsoft.com/office/drawing/2014/main" id="{888B6129-D628-403B-92D0-3618CDD7BCE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31"/>
            <a:stretch/>
          </p:blipFill>
          <p:spPr bwMode="auto">
            <a:xfrm>
              <a:off x="8579469" y="793208"/>
              <a:ext cx="2246659" cy="186965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2" descr="לא משחקים באש - הרב של האינטרנט">
            <a:extLst>
              <a:ext uri="{FF2B5EF4-FFF2-40B4-BE49-F238E27FC236}">
                <a16:creationId xmlns:a16="http://schemas.microsoft.com/office/drawing/2014/main" id="{F9C3B210-C6EE-4AC8-AD01-0E26B0054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256" y="5131460"/>
            <a:ext cx="2261486" cy="16056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4E51B220-2D5F-452A-805B-CD7B72F461C4}"/>
              </a:ext>
            </a:extLst>
          </p:cNvPr>
          <p:cNvGrpSpPr/>
          <p:nvPr/>
        </p:nvGrpSpPr>
        <p:grpSpPr>
          <a:xfrm>
            <a:off x="458388" y="754019"/>
            <a:ext cx="3978387" cy="3140645"/>
            <a:chOff x="458388" y="754019"/>
            <a:chExt cx="3978387" cy="3140645"/>
          </a:xfrm>
        </p:grpSpPr>
        <p:pic>
          <p:nvPicPr>
            <p:cNvPr id="18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0399AD39-4D91-47EA-A7E7-96CF44D10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77259" y="335148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הותר לפרסום שם הלוחם שנפגע מפגיעת ברק - סרוגים">
              <a:hlinkClick r:id="" action="ppaction://noaction">
                <a:snd r:embed="rId7" name="explode.wav"/>
              </a:hlinkClick>
              <a:extLst>
                <a:ext uri="{FF2B5EF4-FFF2-40B4-BE49-F238E27FC236}">
                  <a16:creationId xmlns:a16="http://schemas.microsoft.com/office/drawing/2014/main" id="{0E5842F9-5358-48DA-89A5-2F34C66471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092" y="860351"/>
              <a:ext cx="2518427" cy="176332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6DC4E765-BC8B-44F7-B14E-4316E78A89A3}"/>
              </a:ext>
            </a:extLst>
          </p:cNvPr>
          <p:cNvSpPr txBox="1"/>
          <p:nvPr/>
        </p:nvSpPr>
        <p:spPr>
          <a:xfrm>
            <a:off x="4258491" y="2946528"/>
            <a:ext cx="382670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יכול לקרות?</a:t>
            </a:r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CE47165E-3253-4FFC-B8AC-C9670102AD43}"/>
              </a:ext>
            </a:extLst>
          </p:cNvPr>
          <p:cNvSpPr/>
          <p:nvPr/>
        </p:nvSpPr>
        <p:spPr>
          <a:xfrm>
            <a:off x="108488" y="158289"/>
            <a:ext cx="11975024" cy="657732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7790813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231 -0.14653 L -0.14231 -0.1463 C -0.15416 -0.13912 -0.17461 -0.12662 -0.18424 -0.11806 C -0.18854 -0.11435 -0.19297 -0.11111 -0.197 -0.10671 C -0.20117 -0.10208 -0.20468 -0.09607 -0.20885 -0.09144 C -0.21901 -0.08009 -0.22955 -0.06968 -0.23997 -0.05903 C -0.24453 -0.0544 -0.24974 -0.05162 -0.2539 -0.0456 L -0.26992 -0.02292 C -0.27174 -0.02037 -0.27382 -0.01829 -0.27526 -0.01528 C -0.27669 -0.01204 -0.27773 -0.0081 -0.27955 -0.00579 C -0.28073 -0.00417 -0.28242 -0.0044 -0.28385 -0.0037 C -0.28528 -0.00185 -0.28672 0.00023 -0.28815 0.00185 C -0.28958 0.00347 -0.29218 0.00301 -0.29244 0.00579 C -0.29401 0.01944 -0.29297 0.0338 -0.29349 0.04768 C -0.29362 0.05092 -0.29427 0.05393 -0.29466 0.05717 C -0.29492 0.10347 -0.29505 0.15 -0.2957 0.1963 C -0.2957 0.20069 -0.29622 0.20509 -0.29674 0.20949 C -0.29687 0.21088 -0.29674 0.20694 -0.29674 0.20579 L -0.29674 0.20602 " pathEditMode="relative" rAng="0" ptsTypes="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34" y="1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02AB8493-5B9B-40E9-8741-8FEFC4889F26}"/>
              </a:ext>
            </a:extLst>
          </p:cNvPr>
          <p:cNvGrpSpPr/>
          <p:nvPr/>
        </p:nvGrpSpPr>
        <p:grpSpPr>
          <a:xfrm>
            <a:off x="4106806" y="3992170"/>
            <a:ext cx="3978387" cy="2744945"/>
            <a:chOff x="4106806" y="3992170"/>
            <a:chExt cx="3978387" cy="2744945"/>
          </a:xfrm>
        </p:grpSpPr>
        <p:pic>
          <p:nvPicPr>
            <p:cNvPr id="9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2C9FD5B0-4B11-4298-9E93-36D74EBA9C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prstClr val="black"/>
                <a:srgbClr val="FF151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0523" l="19496" r="49076">
                          <a14:foregroundMark x1="46218" y1="5701" x2="46555" y2="27553"/>
                          <a14:foregroundMark x1="22185" y1="7601" x2="38319" y2="8907"/>
                          <a14:foregroundMark x1="21176" y1="3444" x2="48403" y2="3444"/>
                          <a14:foregroundMark x1="32941" y1="5344" x2="43866" y2="11520"/>
                          <a14:foregroundMark x1="23866" y1="5344" x2="43529" y2="6295"/>
                          <a14:foregroundMark x1="22521" y1="10095" x2="27227" y2="9382"/>
                          <a14:foregroundMark x1="32773" y1="9382" x2="42185" y2="14489"/>
                          <a14:foregroundMark x1="41849" y1="12827" x2="39496" y2="22328"/>
                          <a14:foregroundMark x1="48235" y1="30166" x2="21681" y2="29929"/>
                          <a14:foregroundMark x1="21681" y1="29335" x2="20840" y2="25059"/>
                          <a14:foregroundMark x1="26218" y1="25178" x2="42857" y2="23515"/>
                          <a14:foregroundMark x1="33109" y1="16152" x2="33277" y2="16865"/>
                          <a14:foregroundMark x1="48571" y1="3800" x2="48739" y2="29929"/>
                          <a14:foregroundMark x1="48571" y1="3919" x2="48571" y2="17221"/>
                          <a14:foregroundMark x1="48908" y1="16627" x2="48908" y2="3682"/>
                          <a14:foregroundMark x1="23697" y1="21853" x2="34790" y2="27078"/>
                          <a14:backgroundMark x1="19832" y1="3207" x2="19832" y2="3207"/>
                          <a14:backgroundMark x1="20672" y1="30048" x2="20000" y2="30166"/>
                          <a14:backgroundMark x1="49076" y1="4038" x2="49580" y2="162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87" t="2858" r="50333" b="68761"/>
            <a:stretch/>
          </p:blipFill>
          <p:spPr bwMode="auto">
            <a:xfrm rot="5400000">
              <a:off x="4723527" y="3375449"/>
              <a:ext cx="27449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5C28C19B-7307-4B8D-8C5D-00761A164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6806" y="4866750"/>
              <a:ext cx="2204134" cy="1868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E78A5B64-01DA-4661-830B-FA25F6E2BE3D}"/>
              </a:ext>
            </a:extLst>
          </p:cNvPr>
          <p:cNvGrpSpPr/>
          <p:nvPr/>
        </p:nvGrpSpPr>
        <p:grpSpPr>
          <a:xfrm>
            <a:off x="458388" y="514565"/>
            <a:ext cx="3978387" cy="3380099"/>
            <a:chOff x="458388" y="514565"/>
            <a:chExt cx="3978387" cy="3380099"/>
          </a:xfrm>
        </p:grpSpPr>
        <p:pic>
          <p:nvPicPr>
            <p:cNvPr id="18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0399AD39-4D91-47EA-A7E7-96CF44D10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77259" y="335148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988" name="Picture 4" descr="Retrato De Familia Del Vector. Mamá, Papá, Hija Y Un Bulldog Francés  Ilustraciones Vectoriales, Clip Art Vectorizado Libre De Derechos. Image  52506796.">
              <a:hlinkClick r:id="" action="ppaction://noaction">
                <a:snd r:embed="rId7" name="explode.wav"/>
              </a:hlinkClick>
              <a:extLst>
                <a:ext uri="{FF2B5EF4-FFF2-40B4-BE49-F238E27FC236}">
                  <a16:creationId xmlns:a16="http://schemas.microsoft.com/office/drawing/2014/main" id="{F6C52641-004F-4837-A10E-CAB93A1845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154" b="91077" l="10000" r="90769">
                          <a14:foregroundMark x1="54769" y1="11154" x2="61769" y2="9769"/>
                          <a14:foregroundMark x1="61769" y1="9769" x2="61769" y2="9769"/>
                          <a14:foregroundMark x1="27231" y1="17077" x2="34385" y2="16154"/>
                          <a14:foregroundMark x1="34385" y1="16154" x2="29769" y2="33615"/>
                          <a14:foregroundMark x1="29769" y1="33615" x2="32077" y2="84769"/>
                          <a14:foregroundMark x1="44846" y1="67846" x2="44308" y2="75077"/>
                          <a14:foregroundMark x1="44308" y1="75077" x2="41846" y2="78846"/>
                          <a14:foregroundMark x1="37385" y1="87154" x2="37538" y2="91077"/>
                          <a14:foregroundMark x1="38846" y1="83462" x2="38538" y2="87615"/>
                          <a14:foregroundMark x1="90538" y1="37000" x2="90846" y2="37385"/>
                          <a14:foregroundMark x1="56615" y1="9154" x2="56615" y2="9154"/>
                          <a14:foregroundMark x1="37846" y1="36692" x2="41846" y2="39308"/>
                          <a14:foregroundMark x1="43000" y1="39846" x2="35846" y2="42692"/>
                          <a14:foregroundMark x1="35846" y1="42692" x2="35231" y2="42692"/>
                          <a14:foregroundMark x1="26923" y1="38385" x2="26634" y2="38385"/>
                          <a14:foregroundMark x1="26077" y1="35846" x2="25775" y2="37272"/>
                          <a14:foregroundMark x1="26308" y1="35231" x2="26084" y2="37339"/>
                          <a14:foregroundMark x1="37077" y1="42462" x2="38439" y2="43179"/>
                          <a14:foregroundMark x1="39231" y1="41000" x2="42315" y2="46280"/>
                          <a14:foregroundMark x1="36385" y1="40538" x2="38029" y2="43483"/>
                          <a14:foregroundMark x1="40711" y1="44905" x2="42692" y2="45308"/>
                          <a14:foregroundMark x1="20906" y1="41346" x2="19936" y2="42052"/>
                          <a14:foregroundMark x1="26231" y1="40692" x2="26098" y2="40825"/>
                          <a14:foregroundMark x1="22945" y1="51016" x2="23154" y2="54923"/>
                          <a14:foregroundMark x1="23154" y1="54923" x2="25231" y2="44308"/>
                          <a14:foregroundMark x1="25409" y1="43962" x2="26615" y2="41615"/>
                          <a14:foregroundMark x1="22580" y1="53051" x2="24615" y2="52615"/>
                          <a14:foregroundMark x1="24615" y1="51923" x2="24077" y2="56923"/>
                          <a14:foregroundMark x1="38231" y1="41000" x2="38542" y2="43103"/>
                          <a14:foregroundMark x1="36343" y1="45967" x2="36231" y2="45615"/>
                          <a14:foregroundMark x1="36231" y1="45615" x2="36329" y2="45968"/>
                          <a14:foregroundMark x1="40000" y1="42846" x2="42077" y2="46162"/>
                          <a14:foregroundMark x1="42696" y1="46471" x2="40692" y2="42231"/>
                          <a14:foregroundMark x1="40692" y1="42231" x2="46077" y2="47462"/>
                          <a14:foregroundMark x1="46077" y1="47462" x2="39769" y2="42385"/>
                          <a14:foregroundMark x1="39769" y1="42385" x2="44127" y2="47187"/>
                          <a14:foregroundMark x1="47215" y1="54762" x2="47385" y2="56462"/>
                          <a14:backgroundMark x1="45231" y1="42000" x2="45231" y2="42000"/>
                          <a14:backgroundMark x1="41385" y1="52769" x2="41385" y2="52769"/>
                          <a14:backgroundMark x1="38538" y1="47615" x2="40077" y2="54308"/>
                          <a14:backgroundMark x1="37846" y1="45769" x2="40000" y2="62077"/>
                          <a14:backgroundMark x1="38846" y1="46308" x2="49462" y2="51615"/>
                          <a14:backgroundMark x1="37538" y1="43846" x2="40846" y2="47462"/>
                          <a14:backgroundMark x1="41538" y1="50923" x2="43846" y2="52308"/>
                          <a14:backgroundMark x1="42385" y1="50615" x2="47538" y2="54462"/>
                          <a14:backgroundMark x1="40846" y1="49769" x2="44692" y2="54615"/>
                          <a14:backgroundMark x1="40692" y1="49154" x2="45000" y2="52923"/>
                          <a14:backgroundMark x1="41385" y1="48923" x2="44923" y2="55231"/>
                          <a14:backgroundMark x1="44923" y1="55231" x2="42077" y2="49154"/>
                          <a14:backgroundMark x1="23154" y1="39846" x2="20923" y2="46308"/>
                          <a14:backgroundMark x1="20308" y1="43615" x2="21077" y2="55077"/>
                          <a14:backgroundMark x1="27923" y1="48769" x2="27923" y2="48769"/>
                          <a14:backgroundMark x1="26769" y1="52615" x2="26769" y2="52615"/>
                          <a14:backgroundMark x1="23077" y1="50615" x2="24462" y2="38692"/>
                          <a14:backgroundMark x1="16000" y1="49615" x2="19692" y2="41923"/>
                          <a14:backgroundMark x1="19692" y1="41923" x2="15692" y2="48769"/>
                          <a14:backgroundMark x1="15692" y1="48769" x2="15846" y2="45308"/>
                          <a14:backgroundMark x1="25231" y1="37154" x2="22154" y2="51154"/>
                          <a14:backgroundMark x1="28077" y1="46462" x2="28077" y2="46462"/>
                          <a14:backgroundMark x1="27462" y1="49769" x2="27462" y2="49769"/>
                          <a14:backgroundMark x1="27231" y1="52462" x2="27231" y2="524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5802" y="514565"/>
              <a:ext cx="2341259" cy="23412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546F5966-B859-40E6-9835-7C6955BFBD6D}"/>
              </a:ext>
            </a:extLst>
          </p:cNvPr>
          <p:cNvGrpSpPr/>
          <p:nvPr/>
        </p:nvGrpSpPr>
        <p:grpSpPr>
          <a:xfrm>
            <a:off x="7755227" y="514565"/>
            <a:ext cx="3978387" cy="3140645"/>
            <a:chOff x="7755227" y="514565"/>
            <a:chExt cx="3978387" cy="3140645"/>
          </a:xfrm>
        </p:grpSpPr>
        <p:pic>
          <p:nvPicPr>
            <p:cNvPr id="22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57ED4177-5D47-497A-8A81-1A45173794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174098" y="95694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שריפה ליד בית שמש, מטוסי כיבוי הוזנקו">
              <a:extLst>
                <a:ext uri="{FF2B5EF4-FFF2-40B4-BE49-F238E27FC236}">
                  <a16:creationId xmlns:a16="http://schemas.microsoft.com/office/drawing/2014/main" id="{6E076F7B-474D-406F-8674-D60CF993D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0733" y="590882"/>
              <a:ext cx="2469452" cy="181268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403BF05A-3E1C-444E-BF4B-39A9DE814325}"/>
              </a:ext>
            </a:extLst>
          </p:cNvPr>
          <p:cNvSpPr txBox="1"/>
          <p:nvPr/>
        </p:nvSpPr>
        <p:spPr>
          <a:xfrm>
            <a:off x="4258491" y="2946528"/>
            <a:ext cx="382670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יכול לקרות?</a:t>
            </a: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FF4D2C29-C170-4EBF-9622-8D25ABFE2F2D}"/>
              </a:ext>
            </a:extLst>
          </p:cNvPr>
          <p:cNvSpPr/>
          <p:nvPr/>
        </p:nvSpPr>
        <p:spPr>
          <a:xfrm>
            <a:off x="108488" y="158289"/>
            <a:ext cx="11975024" cy="657732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865173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04 -0.19005 L -0.12604 -0.18982 C -0.13399 -0.17755 -0.1431 -0.1669 -0.14961 -0.15209 C -0.15365 -0.14329 -0.15768 -0.1345 -0.16146 -0.12547 C -0.16927 -0.10625 -0.17813 -0.07987 -0.18711 -0.0625 C -0.22526 0.01018 -0.20612 -0.03519 -0.22891 0.0118 C -0.24206 0.03865 -0.2332 0.02175 -0.24388 0.04791 C -0.24557 0.05185 -0.24766 0.05532 -0.24935 0.05925 C -0.25052 0.06226 -0.25104 0.0662 -0.25248 0.06898 C -0.25404 0.07152 -0.25612 0.07245 -0.25781 0.07453 C -0.25938 0.07638 -0.26068 0.07847 -0.26211 0.08032 C -0.26471 0.07962 -0.26862 0.0743 -0.26966 0.07847 C -0.2724 0.08935 -0.27018 0.10254 -0.2707 0.11458 C -0.27109 0.12245 -0.27227 0.12245 -0.27396 0.12986 C -0.27839 0.14976 -0.27331 0.13333 -0.2793 0.15069 C -0.28034 0.15717 -0.28138 0.16342 -0.28255 0.1699 C -0.28346 0.17546 -0.28477 0.18125 -0.28568 0.18703 C -0.28659 0.19259 -0.28685 0.19861 -0.28789 0.20416 C -0.29011 0.21712 -0.29245 0.21967 -0.29531 0.23263 C -0.29557 0.23379 -0.29818 0.2449 -0.29857 0.24791 C -0.2987 0.24907 -0.29857 0.25046 -0.29857 0.25185 L -0.29857 0.24421 " pathEditMode="relative" rAng="0" ptsTypes="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33" y="2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9" name="Picture 2" descr="תבנית לפאזל שני חלקים - פורום גני ילדים | School daze, School, My love">
            <a:extLst>
              <a:ext uri="{FF2B5EF4-FFF2-40B4-BE49-F238E27FC236}">
                <a16:creationId xmlns:a16="http://schemas.microsoft.com/office/drawing/2014/main" id="{2C9FD5B0-4B11-4298-9E93-36D74EBA9C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rgbClr val="FF151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32" b="30523" l="19496" r="49076">
                        <a14:foregroundMark x1="46218" y1="5701" x2="46555" y2="27553"/>
                        <a14:foregroundMark x1="22185" y1="7601" x2="38319" y2="8907"/>
                        <a14:foregroundMark x1="21176" y1="3444" x2="48403" y2="3444"/>
                        <a14:foregroundMark x1="32941" y1="5344" x2="43866" y2="11520"/>
                        <a14:foregroundMark x1="23866" y1="5344" x2="43529" y2="6295"/>
                        <a14:foregroundMark x1="22521" y1="10095" x2="27227" y2="9382"/>
                        <a14:foregroundMark x1="32773" y1="9382" x2="42185" y2="14489"/>
                        <a14:foregroundMark x1="41849" y1="12827" x2="39496" y2="22328"/>
                        <a14:foregroundMark x1="48235" y1="30166" x2="21681" y2="29929"/>
                        <a14:foregroundMark x1="21681" y1="29335" x2="20840" y2="25059"/>
                        <a14:foregroundMark x1="26218" y1="25178" x2="42857" y2="23515"/>
                        <a14:foregroundMark x1="33109" y1="16152" x2="33277" y2="16865"/>
                        <a14:foregroundMark x1="48571" y1="3800" x2="48739" y2="29929"/>
                        <a14:foregroundMark x1="48571" y1="3919" x2="48571" y2="17221"/>
                        <a14:foregroundMark x1="48908" y1="16627" x2="48908" y2="3682"/>
                        <a14:foregroundMark x1="23697" y1="21853" x2="34790" y2="27078"/>
                        <a14:backgroundMark x1="19832" y1="3207" x2="19832" y2="3207"/>
                        <a14:backgroundMark x1="20672" y1="30048" x2="20000" y2="30166"/>
                        <a14:backgroundMark x1="49076" y1="4038" x2="49580" y2="162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87" t="2858" r="50333" b="68761"/>
          <a:stretch/>
        </p:blipFill>
        <p:spPr bwMode="auto">
          <a:xfrm rot="5400000">
            <a:off x="4723527" y="3375449"/>
            <a:ext cx="2744945" cy="39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E78A5B64-01DA-4661-830B-FA25F6E2BE3D}"/>
              </a:ext>
            </a:extLst>
          </p:cNvPr>
          <p:cNvGrpSpPr/>
          <p:nvPr/>
        </p:nvGrpSpPr>
        <p:grpSpPr>
          <a:xfrm>
            <a:off x="458388" y="514565"/>
            <a:ext cx="3978387" cy="3380099"/>
            <a:chOff x="458388" y="514565"/>
            <a:chExt cx="3978387" cy="3380099"/>
          </a:xfrm>
        </p:grpSpPr>
        <p:pic>
          <p:nvPicPr>
            <p:cNvPr id="18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0399AD39-4D91-47EA-A7E7-96CF44D10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77259" y="335148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988" name="Picture 4" descr="Retrato De Familia Del Vector. Mamá, Papá, Hija Y Un Bulldog Francés  Ilustraciones Vectoriales, Clip Art Vectorizado Libre De Derechos. Image  52506796.">
              <a:hlinkClick r:id="" action="ppaction://noaction">
                <a:snd r:embed="rId5" name="explode.wav"/>
              </a:hlinkClick>
              <a:extLst>
                <a:ext uri="{FF2B5EF4-FFF2-40B4-BE49-F238E27FC236}">
                  <a16:creationId xmlns:a16="http://schemas.microsoft.com/office/drawing/2014/main" id="{F6C52641-004F-4837-A10E-CAB93A1845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154" b="91077" l="10000" r="90769">
                          <a14:foregroundMark x1="54769" y1="11154" x2="61769" y2="9769"/>
                          <a14:foregroundMark x1="61769" y1="9769" x2="61769" y2="9769"/>
                          <a14:foregroundMark x1="27231" y1="17077" x2="34385" y2="16154"/>
                          <a14:foregroundMark x1="34385" y1="16154" x2="29769" y2="33615"/>
                          <a14:foregroundMark x1="29769" y1="33615" x2="32077" y2="84769"/>
                          <a14:foregroundMark x1="44846" y1="67846" x2="44308" y2="75077"/>
                          <a14:foregroundMark x1="44308" y1="75077" x2="41846" y2="78846"/>
                          <a14:foregroundMark x1="37385" y1="87154" x2="37538" y2="91077"/>
                          <a14:foregroundMark x1="38846" y1="83462" x2="38538" y2="87615"/>
                          <a14:foregroundMark x1="90538" y1="37000" x2="90846" y2="37385"/>
                          <a14:foregroundMark x1="56615" y1="9154" x2="56615" y2="9154"/>
                          <a14:foregroundMark x1="37846" y1="36692" x2="41846" y2="39308"/>
                          <a14:foregroundMark x1="43000" y1="39846" x2="35846" y2="42692"/>
                          <a14:foregroundMark x1="35846" y1="42692" x2="35231" y2="42692"/>
                          <a14:foregroundMark x1="26923" y1="38385" x2="26634" y2="38385"/>
                          <a14:foregroundMark x1="26077" y1="35846" x2="25775" y2="37272"/>
                          <a14:foregroundMark x1="26308" y1="35231" x2="26084" y2="37339"/>
                          <a14:foregroundMark x1="37077" y1="42462" x2="38439" y2="43179"/>
                          <a14:foregroundMark x1="39231" y1="41000" x2="42315" y2="46280"/>
                          <a14:foregroundMark x1="36385" y1="40538" x2="38029" y2="43483"/>
                          <a14:foregroundMark x1="40711" y1="44905" x2="42692" y2="45308"/>
                          <a14:foregroundMark x1="20906" y1="41346" x2="19936" y2="42052"/>
                          <a14:foregroundMark x1="26231" y1="40692" x2="26098" y2="40825"/>
                          <a14:foregroundMark x1="22945" y1="51016" x2="23154" y2="54923"/>
                          <a14:foregroundMark x1="23154" y1="54923" x2="25231" y2="44308"/>
                          <a14:foregroundMark x1="25409" y1="43962" x2="26615" y2="41615"/>
                          <a14:foregroundMark x1="22580" y1="53051" x2="24615" y2="52615"/>
                          <a14:foregroundMark x1="24615" y1="51923" x2="24077" y2="56923"/>
                          <a14:foregroundMark x1="38231" y1="41000" x2="38542" y2="43103"/>
                          <a14:foregroundMark x1="36343" y1="45967" x2="36231" y2="45615"/>
                          <a14:foregroundMark x1="36231" y1="45615" x2="36329" y2="45968"/>
                          <a14:foregroundMark x1="40000" y1="42846" x2="42077" y2="46162"/>
                          <a14:foregroundMark x1="42696" y1="46471" x2="40692" y2="42231"/>
                          <a14:foregroundMark x1="40692" y1="42231" x2="46077" y2="47462"/>
                          <a14:foregroundMark x1="46077" y1="47462" x2="39769" y2="42385"/>
                          <a14:foregroundMark x1="39769" y1="42385" x2="44127" y2="47187"/>
                          <a14:foregroundMark x1="47215" y1="54762" x2="47385" y2="56462"/>
                          <a14:backgroundMark x1="45231" y1="42000" x2="45231" y2="42000"/>
                          <a14:backgroundMark x1="41385" y1="52769" x2="41385" y2="52769"/>
                          <a14:backgroundMark x1="38538" y1="47615" x2="40077" y2="54308"/>
                          <a14:backgroundMark x1="37846" y1="45769" x2="40000" y2="62077"/>
                          <a14:backgroundMark x1="38846" y1="46308" x2="49462" y2="51615"/>
                          <a14:backgroundMark x1="37538" y1="43846" x2="40846" y2="47462"/>
                          <a14:backgroundMark x1="41538" y1="50923" x2="43846" y2="52308"/>
                          <a14:backgroundMark x1="42385" y1="50615" x2="47538" y2="54462"/>
                          <a14:backgroundMark x1="40846" y1="49769" x2="44692" y2="54615"/>
                          <a14:backgroundMark x1="40692" y1="49154" x2="45000" y2="52923"/>
                          <a14:backgroundMark x1="41385" y1="48923" x2="44923" y2="55231"/>
                          <a14:backgroundMark x1="44923" y1="55231" x2="42077" y2="49154"/>
                          <a14:backgroundMark x1="23154" y1="39846" x2="20923" y2="46308"/>
                          <a14:backgroundMark x1="20308" y1="43615" x2="21077" y2="55077"/>
                          <a14:backgroundMark x1="27923" y1="48769" x2="27923" y2="48769"/>
                          <a14:backgroundMark x1="26769" y1="52615" x2="26769" y2="52615"/>
                          <a14:backgroundMark x1="23077" y1="50615" x2="24462" y2="38692"/>
                          <a14:backgroundMark x1="16000" y1="49615" x2="19692" y2="41923"/>
                          <a14:backgroundMark x1="19692" y1="41923" x2="15692" y2="48769"/>
                          <a14:backgroundMark x1="15692" y1="48769" x2="15846" y2="45308"/>
                          <a14:backgroundMark x1="25231" y1="37154" x2="22154" y2="51154"/>
                          <a14:backgroundMark x1="28077" y1="46462" x2="28077" y2="46462"/>
                          <a14:backgroundMark x1="27462" y1="49769" x2="27462" y2="49769"/>
                          <a14:backgroundMark x1="27231" y1="52462" x2="27231" y2="5246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5802" y="514565"/>
              <a:ext cx="2341259" cy="23412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61860FDC-D6E3-41DE-A31F-F1C973182240}"/>
              </a:ext>
            </a:extLst>
          </p:cNvPr>
          <p:cNvGrpSpPr/>
          <p:nvPr/>
        </p:nvGrpSpPr>
        <p:grpSpPr>
          <a:xfrm>
            <a:off x="7755227" y="514565"/>
            <a:ext cx="3978387" cy="3140645"/>
            <a:chOff x="7880311" y="514565"/>
            <a:chExt cx="3978387" cy="3140645"/>
          </a:xfrm>
        </p:grpSpPr>
        <p:pic>
          <p:nvPicPr>
            <p:cNvPr id="22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57ED4177-5D47-497A-8A81-1A45173794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299182" y="95694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50 Cent : il n'a pas mis le feu à la maison qui abritait son ex ! -  Purepeople">
              <a:extLst>
                <a:ext uri="{FF2B5EF4-FFF2-40B4-BE49-F238E27FC236}">
                  <a16:creationId xmlns:a16="http://schemas.microsoft.com/office/drawing/2014/main" id="{48D5866F-023F-4673-BB75-9D1F7B7EC2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2752" y="514565"/>
              <a:ext cx="2093504" cy="191135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לא משחקים באש - הרב של האינטרנט">
            <a:extLst>
              <a:ext uri="{FF2B5EF4-FFF2-40B4-BE49-F238E27FC236}">
                <a16:creationId xmlns:a16="http://schemas.microsoft.com/office/drawing/2014/main" id="{DFCE7801-FB6E-45D2-969B-BC1C93894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256" y="5131460"/>
            <a:ext cx="2261486" cy="16056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6602D2F9-E18C-4EDC-9ACC-5A43442A749F}"/>
              </a:ext>
            </a:extLst>
          </p:cNvPr>
          <p:cNvSpPr txBox="1"/>
          <p:nvPr/>
        </p:nvSpPr>
        <p:spPr>
          <a:xfrm>
            <a:off x="4258491" y="2946528"/>
            <a:ext cx="382670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יכול לקרות?</a:t>
            </a: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28F7B1C2-19CB-4653-820B-00E89AF5971B}"/>
              </a:ext>
            </a:extLst>
          </p:cNvPr>
          <p:cNvSpPr/>
          <p:nvPr/>
        </p:nvSpPr>
        <p:spPr>
          <a:xfrm>
            <a:off x="108488" y="158289"/>
            <a:ext cx="11975024" cy="657732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445994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675 -0.02385 L -0.09675 -0.02385 C -0.10182 -0.02292 -0.10703 -0.02338 -0.11185 -0.02061 C -0.12344 -0.01436 -0.1194 -0.00973 -0.12917 -0.00047 C -0.13255 0.00254 -0.13633 0.00347 -0.13984 0.00625 C -0.14336 0.00856 -0.14649 0.01203 -0.14987 0.01458 C -0.15261 0.01643 -0.15547 0.01736 -0.15807 0.01944 C -0.16042 0.02129 -0.1625 0.0243 -0.16471 0.02615 C -0.16745 0.02824 -0.17031 0.02916 -0.17305 0.03125 C -0.17643 0.03356 -0.17956 0.03703 -0.18294 0.03958 C -0.18594 0.04143 -0.18919 0.04212 -0.19219 0.04467 C -0.19727 0.04884 -0.20274 0.05254 -0.20703 0.05972 C -0.21302 0.06967 -0.2155 0.07523 -0.22188 0.08148 C -0.22761 0.08657 -0.23138 0.08773 -0.23763 0.09143 C -0.24583 0.09652 -0.24388 0.09606 -0.25169 0.10162 C -0.25508 0.1037 -0.25833 0.10601 -0.26172 0.10833 C -0.26328 0.10925 -0.26498 0.10995 -0.26667 0.11157 C -0.26953 0.11435 -0.27096 0.11597 -0.27409 0.11828 C -0.28477 0.12523 -0.26849 0.11273 -0.28151 0.12337 C -0.28633 0.12268 -0.29089 0.12152 -0.29557 0.12152 C -0.29818 0.12152 -0.30182 0.11898 -0.30313 0.12337 C -0.30456 0.128 -0.30182 0.13425 -0.30143 0.14004 C -0.30078 0.14768 -0.30065 0.15578 -0.29974 0.16342 C -0.29948 0.1655 -0.29896 0.16782 -0.29896 0.17013 C -0.2987 0.19305 -0.29896 0.21574 -0.29896 0.23888 L -0.29896 0.23912 L -0.29896 0.23888 L -0.29896 0.23912 " pathEditMode="relative" rAng="0" ptsTypes="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9" y="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170D445-64F4-4355-B3D6-DAAC16952A7B}"/>
              </a:ext>
            </a:extLst>
          </p:cNvPr>
          <p:cNvSpPr txBox="1"/>
          <p:nvPr/>
        </p:nvSpPr>
        <p:spPr>
          <a:xfrm>
            <a:off x="2489200" y="965200"/>
            <a:ext cx="81661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BCD0E3CD-6954-4D74-80F0-ECAF8125E45A}"/>
              </a:ext>
            </a:extLst>
          </p:cNvPr>
          <p:cNvSpPr txBox="1"/>
          <p:nvPr/>
        </p:nvSpPr>
        <p:spPr>
          <a:xfrm>
            <a:off x="4258491" y="2946528"/>
            <a:ext cx="382670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מה יכול לקרות?</a:t>
            </a:r>
          </a:p>
        </p:txBody>
      </p:sp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02AB8493-5B9B-40E9-8741-8FEFC4889F26}"/>
              </a:ext>
            </a:extLst>
          </p:cNvPr>
          <p:cNvGrpSpPr/>
          <p:nvPr/>
        </p:nvGrpSpPr>
        <p:grpSpPr>
          <a:xfrm>
            <a:off x="4106806" y="3992170"/>
            <a:ext cx="3978387" cy="2744945"/>
            <a:chOff x="4106806" y="3992170"/>
            <a:chExt cx="3978387" cy="2744945"/>
          </a:xfrm>
        </p:grpSpPr>
        <p:pic>
          <p:nvPicPr>
            <p:cNvPr id="9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2C9FD5B0-4B11-4298-9E93-36D74EBA9C2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prstClr val="black"/>
                <a:srgbClr val="FF151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0523" l="19496" r="49076">
                          <a14:foregroundMark x1="46218" y1="5701" x2="46555" y2="27553"/>
                          <a14:foregroundMark x1="22185" y1="7601" x2="38319" y2="8907"/>
                          <a14:foregroundMark x1="21176" y1="3444" x2="48403" y2="3444"/>
                          <a14:foregroundMark x1="32941" y1="5344" x2="43866" y2="11520"/>
                          <a14:foregroundMark x1="23866" y1="5344" x2="43529" y2="6295"/>
                          <a14:foregroundMark x1="22521" y1="10095" x2="27227" y2="9382"/>
                          <a14:foregroundMark x1="32773" y1="9382" x2="42185" y2="14489"/>
                          <a14:foregroundMark x1="41849" y1="12827" x2="39496" y2="22328"/>
                          <a14:foregroundMark x1="48235" y1="30166" x2="21681" y2="29929"/>
                          <a14:foregroundMark x1="21681" y1="29335" x2="20840" y2="25059"/>
                          <a14:foregroundMark x1="26218" y1="25178" x2="42857" y2="23515"/>
                          <a14:foregroundMark x1="33109" y1="16152" x2="33277" y2="16865"/>
                          <a14:foregroundMark x1="48571" y1="3800" x2="48739" y2="29929"/>
                          <a14:foregroundMark x1="48571" y1="3919" x2="48571" y2="17221"/>
                          <a14:foregroundMark x1="48908" y1="16627" x2="48908" y2="3682"/>
                          <a14:foregroundMark x1="23697" y1="21853" x2="34790" y2="27078"/>
                          <a14:backgroundMark x1="19832" y1="3207" x2="19832" y2="3207"/>
                          <a14:backgroundMark x1="20672" y1="30048" x2="20000" y2="30166"/>
                          <a14:backgroundMark x1="49076" y1="4038" x2="49580" y2="162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87" t="2858" r="50333" b="68761"/>
            <a:stretch/>
          </p:blipFill>
          <p:spPr bwMode="auto">
            <a:xfrm rot="5400000">
              <a:off x="4723527" y="3375449"/>
              <a:ext cx="27449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Vector Illustration Of Primary Or Elementary School - Don T Play With Fire  Kids , Transparent Cartoon, Free Cliparts &amp; Silhouettes - NetClipart">
              <a:extLst>
                <a:ext uri="{FF2B5EF4-FFF2-40B4-BE49-F238E27FC236}">
                  <a16:creationId xmlns:a16="http://schemas.microsoft.com/office/drawing/2014/main" id="{5C28C19B-7307-4B8D-8C5D-00761A1647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6806" y="4866750"/>
              <a:ext cx="2204134" cy="1868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546F5966-B859-40E6-9835-7C6955BFBD6D}"/>
              </a:ext>
            </a:extLst>
          </p:cNvPr>
          <p:cNvGrpSpPr/>
          <p:nvPr/>
        </p:nvGrpSpPr>
        <p:grpSpPr>
          <a:xfrm>
            <a:off x="7755227" y="514565"/>
            <a:ext cx="3978387" cy="3140645"/>
            <a:chOff x="7755227" y="514565"/>
            <a:chExt cx="3978387" cy="3140645"/>
          </a:xfrm>
        </p:grpSpPr>
        <p:pic>
          <p:nvPicPr>
            <p:cNvPr id="22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57ED4177-5D47-497A-8A81-1A45173794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174098" y="95694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שריפה ליד בית שמש, מטוסי כיבוי הוזנקו">
              <a:extLst>
                <a:ext uri="{FF2B5EF4-FFF2-40B4-BE49-F238E27FC236}">
                  <a16:creationId xmlns:a16="http://schemas.microsoft.com/office/drawing/2014/main" id="{6E076F7B-474D-406F-8674-D60CF993D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0733" y="590882"/>
              <a:ext cx="2469452" cy="181268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36200D01-E170-40C0-A3F4-828038DD6992}"/>
              </a:ext>
            </a:extLst>
          </p:cNvPr>
          <p:cNvGrpSpPr/>
          <p:nvPr/>
        </p:nvGrpSpPr>
        <p:grpSpPr>
          <a:xfrm>
            <a:off x="458388" y="754019"/>
            <a:ext cx="3978387" cy="3140645"/>
            <a:chOff x="458388" y="754019"/>
            <a:chExt cx="3978387" cy="3140645"/>
          </a:xfrm>
        </p:grpSpPr>
        <p:pic>
          <p:nvPicPr>
            <p:cNvPr id="18" name="Picture 2" descr="תבנית לפאזל שני חלקים - פורום גני ילדים | School daze, School, My love">
              <a:extLst>
                <a:ext uri="{FF2B5EF4-FFF2-40B4-BE49-F238E27FC236}">
                  <a16:creationId xmlns:a16="http://schemas.microsoft.com/office/drawing/2014/main" id="{0399AD39-4D91-47EA-A7E7-96CF44D10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732" b="31235" l="0" r="47899">
                          <a14:foregroundMark x1="8908" y1="7245" x2="8908" y2="7245"/>
                          <a14:foregroundMark x1="13445" y1="8432" x2="10756" y2="16865"/>
                          <a14:foregroundMark x1="3529" y1="5819" x2="12437" y2="21853"/>
                          <a14:foregroundMark x1="19496" y1="4632" x2="8067" y2="4394"/>
                          <a14:foregroundMark x1="17311" y1="4394" x2="17647" y2="16152"/>
                          <a14:foregroundMark x1="14286" y1="13777" x2="29916" y2="18290"/>
                          <a14:foregroundMark x1="29244" y1="15202" x2="18824" y2="18171"/>
                          <a14:foregroundMark x1="27395" y1="12827" x2="29748" y2="15202"/>
                          <a14:foregroundMark x1="5210" y1="7720" x2="4874" y2="21021"/>
                          <a14:foregroundMark x1="5042" y1="19477" x2="4538" y2="28266"/>
                          <a14:foregroundMark x1="2857" y1="28385" x2="16639" y2="28504"/>
                          <a14:foregroundMark x1="18655" y1="29335" x2="14790" y2="16033"/>
                          <a14:foregroundMark x1="1345" y1="30285" x2="21008" y2="30285"/>
                          <a14:foregroundMark x1="1513" y1="3325" x2="19832" y2="3563"/>
                          <a14:backgroundMark x1="22857" y1="3563" x2="33782" y2="3682"/>
                          <a14:backgroundMark x1="20504" y1="3563" x2="20504" y2="3563"/>
                          <a14:backgroundMark x1="21176" y1="3563" x2="23866" y2="3563"/>
                          <a14:backgroundMark x1="25378" y1="3325" x2="25378" y2="3325"/>
                          <a14:backgroundMark x1="27563" y1="3444" x2="27563" y2="3444"/>
                          <a14:backgroundMark x1="28908" y1="3444" x2="28908" y2="3444"/>
                          <a14:backgroundMark x1="30252" y1="3444" x2="30252" y2="3444"/>
                          <a14:backgroundMark x1="32269" y1="3563" x2="32269" y2="3563"/>
                          <a14:backgroundMark x1="21513" y1="30523" x2="33782" y2="30285"/>
                          <a14:backgroundMark x1="21849" y1="30285" x2="22857" y2="30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" t="2858" r="66087" b="68761"/>
            <a:stretch/>
          </p:blipFill>
          <p:spPr bwMode="auto">
            <a:xfrm rot="5400000">
              <a:off x="877259" y="335148"/>
              <a:ext cx="3140645" cy="3978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תמונה 13">
              <a:hlinkClick r:id="" action="ppaction://noaction">
                <a:snd r:embed="rId8" name="explode.wav"/>
              </a:hlinkClick>
              <a:extLst>
                <a:ext uri="{FF2B5EF4-FFF2-40B4-BE49-F238E27FC236}">
                  <a16:creationId xmlns:a16="http://schemas.microsoft.com/office/drawing/2014/main" id="{8583EF33-7169-45BC-9AA6-72291BE8B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2579" y="881817"/>
              <a:ext cx="2628900" cy="174307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5" name="מלבן 14">
            <a:extLst>
              <a:ext uri="{FF2B5EF4-FFF2-40B4-BE49-F238E27FC236}">
                <a16:creationId xmlns:a16="http://schemas.microsoft.com/office/drawing/2014/main" id="{1F6D2908-AD13-4972-8A5C-FE1C48CA239D}"/>
              </a:ext>
            </a:extLst>
          </p:cNvPr>
          <p:cNvSpPr/>
          <p:nvPr/>
        </p:nvSpPr>
        <p:spPr>
          <a:xfrm>
            <a:off x="108488" y="158289"/>
            <a:ext cx="11975024" cy="657732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1234539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604 -0.19005 L -0.12604 -0.18982 C -0.13399 -0.17755 -0.1431 -0.1669 -0.14961 -0.15209 C -0.15365 -0.14329 -0.15768 -0.1345 -0.16146 -0.12547 C -0.16927 -0.10625 -0.17813 -0.07987 -0.18711 -0.0625 C -0.22526 0.01018 -0.20612 -0.03519 -0.22891 0.0118 C -0.24206 0.03865 -0.2332 0.02175 -0.24388 0.04791 C -0.24557 0.05185 -0.24766 0.05532 -0.24935 0.05925 C -0.25052 0.06226 -0.25104 0.0662 -0.25248 0.06898 C -0.25404 0.07152 -0.25612 0.07245 -0.25781 0.07453 C -0.25938 0.07638 -0.26068 0.07847 -0.26211 0.08032 C -0.26471 0.07962 -0.26862 0.0743 -0.26966 0.07847 C -0.2724 0.08935 -0.27018 0.10254 -0.2707 0.11458 C -0.27109 0.12245 -0.27227 0.12245 -0.27396 0.12986 C -0.27839 0.14976 -0.27331 0.13333 -0.2793 0.15069 C -0.28034 0.15717 -0.28138 0.16342 -0.28255 0.1699 C -0.28346 0.17546 -0.28477 0.18125 -0.28568 0.18703 C -0.28659 0.19259 -0.28685 0.19861 -0.28789 0.20416 C -0.29011 0.21712 -0.29245 0.21967 -0.29531 0.23263 C -0.29557 0.23379 -0.29818 0.2449 -0.29857 0.24791 C -0.2987 0.24907 -0.29857 0.25046 -0.29857 0.25185 L -0.29857 0.24421 " pathEditMode="relative" rAng="0" ptsTypes="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33" y="2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154</Words>
  <Application>Microsoft Office PowerPoint</Application>
  <PresentationFormat>מסך רחב</PresentationFormat>
  <Paragraphs>56</Paragraphs>
  <Slides>37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37</vt:i4>
      </vt:variant>
    </vt:vector>
  </HeadingPairs>
  <TitlesOfParts>
    <vt:vector size="38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אש</dc:title>
  <dc:creator>מוריה אנגל</dc:creator>
  <cp:lastModifiedBy>קרן פרינטי</cp:lastModifiedBy>
  <cp:revision>52</cp:revision>
  <dcterms:created xsi:type="dcterms:W3CDTF">2020-12-01T09:11:16Z</dcterms:created>
  <dcterms:modified xsi:type="dcterms:W3CDTF">2021-04-18T10:38:07Z</dcterms:modified>
</cp:coreProperties>
</file>