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1" algn="ctr">
              <a:spcBef>
                <a:spcPts val="640"/>
              </a:spcBef>
              <a:spcAft>
                <a:spcPts val="0"/>
              </a:spcAft>
              <a:buClr>
                <a:schemeClr val="dk1"/>
              </a:buClr>
              <a:buSzPts val="3200"/>
              <a:buFont typeface="Times New Roman"/>
              <a:buNone/>
              <a:defRPr/>
            </a:lvl1pPr>
            <a:lvl2pPr lvl="1" rtl="1" algn="ctr">
              <a:spcBef>
                <a:spcPts val="560"/>
              </a:spcBef>
              <a:spcAft>
                <a:spcPts val="0"/>
              </a:spcAft>
              <a:buClr>
                <a:schemeClr val="dk1"/>
              </a:buClr>
              <a:buSzPts val="2800"/>
              <a:buFont typeface="Times New Roman"/>
              <a:buNone/>
              <a:defRPr/>
            </a:lvl2pPr>
            <a:lvl3pPr lvl="2" rtl="1" algn="ctr">
              <a:spcBef>
                <a:spcPts val="480"/>
              </a:spcBef>
              <a:spcAft>
                <a:spcPts val="0"/>
              </a:spcAft>
              <a:buClr>
                <a:schemeClr val="dk1"/>
              </a:buClr>
              <a:buSzPts val="2400"/>
              <a:buFont typeface="Times New Roman"/>
              <a:buNone/>
              <a:defRPr/>
            </a:lvl3pPr>
            <a:lvl4pPr lvl="3" rtl="1" algn="ctr">
              <a:spcBef>
                <a:spcPts val="400"/>
              </a:spcBef>
              <a:spcAft>
                <a:spcPts val="0"/>
              </a:spcAft>
              <a:buClr>
                <a:schemeClr val="dk1"/>
              </a:buClr>
              <a:buSzPts val="2000"/>
              <a:buFont typeface="Times New Roman"/>
              <a:buNone/>
              <a:defRPr/>
            </a:lvl4pPr>
            <a:lvl5pPr lvl="4" rtl="1" algn="ctr">
              <a:spcBef>
                <a:spcPts val="400"/>
              </a:spcBef>
              <a:spcAft>
                <a:spcPts val="0"/>
              </a:spcAft>
              <a:buClr>
                <a:schemeClr val="dk1"/>
              </a:buClr>
              <a:buSzPts val="2000"/>
              <a:buFont typeface="Times New Roman"/>
              <a:buNone/>
              <a:defRPr/>
            </a:lvl5pPr>
            <a:lvl6pPr lvl="5" rtl="1" algn="ctr">
              <a:spcBef>
                <a:spcPts val="400"/>
              </a:spcBef>
              <a:spcAft>
                <a:spcPts val="0"/>
              </a:spcAft>
              <a:buClr>
                <a:schemeClr val="dk1"/>
              </a:buClr>
              <a:buSzPts val="2000"/>
              <a:buFont typeface="Times New Roman"/>
              <a:buNone/>
              <a:defRPr/>
            </a:lvl6pPr>
            <a:lvl7pPr lvl="6" rtl="1" algn="ctr">
              <a:spcBef>
                <a:spcPts val="400"/>
              </a:spcBef>
              <a:spcAft>
                <a:spcPts val="0"/>
              </a:spcAft>
              <a:buClr>
                <a:schemeClr val="dk1"/>
              </a:buClr>
              <a:buSzPts val="2000"/>
              <a:buFont typeface="Times New Roman"/>
              <a:buNone/>
              <a:defRPr/>
            </a:lvl7pPr>
            <a:lvl8pPr lvl="7" rtl="1" algn="ctr">
              <a:spcBef>
                <a:spcPts val="400"/>
              </a:spcBef>
              <a:spcAft>
                <a:spcPts val="0"/>
              </a:spcAft>
              <a:buClr>
                <a:schemeClr val="dk1"/>
              </a:buClr>
              <a:buSzPts val="2000"/>
              <a:buFont typeface="Times New Roman"/>
              <a:buNone/>
              <a:defRPr/>
            </a:lvl8pPr>
            <a:lvl9pPr lvl="8" rtl="1" algn="ctr">
              <a:spcBef>
                <a:spcPts val="400"/>
              </a:spcBef>
              <a:spcAft>
                <a:spcPts val="0"/>
              </a:spcAft>
              <a:buClr>
                <a:schemeClr val="dk1"/>
              </a:buClr>
              <a:buSzPts val="2000"/>
              <a:buFont typeface="Times New Roman"/>
              <a:buNone/>
              <a:defRPr/>
            </a:lvl9pPr>
          </a:lstStyle>
          <a:p/>
        </p:txBody>
      </p:sp>
      <p:sp>
        <p:nvSpPr>
          <p:cNvPr id="14" name="Google Shape;14;p2"/>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15" name="Google Shape;15;p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16" name="Google Shape;16;p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17" name="Shape 17"/>
        <p:cNvGrpSpPr/>
        <p:nvPr/>
      </p:nvGrpSpPr>
      <p:grpSpPr>
        <a:xfrm>
          <a:off x="0" y="0"/>
          <a:ext cx="0" cy="0"/>
          <a:chOff x="0" y="0"/>
          <a:chExt cx="0" cy="0"/>
        </a:xfrm>
      </p:grpSpPr>
      <p:sp>
        <p:nvSpPr>
          <p:cNvPr id="18" name="Google Shape;18;p3"/>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9" name="Google Shape;19;p3"/>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20" name="Google Shape;20;p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21" name="Google Shape;21;p3"/>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2" name="Shape 22"/>
        <p:cNvGrpSpPr/>
        <p:nvPr/>
      </p:nvGrpSpPr>
      <p:grpSpPr>
        <a:xfrm>
          <a:off x="0" y="0"/>
          <a:ext cx="0" cy="0"/>
          <a:chOff x="0" y="0"/>
          <a:chExt cx="0" cy="0"/>
        </a:xfrm>
      </p:grpSpPr>
      <p:sp>
        <p:nvSpPr>
          <p:cNvPr id="23" name="Google Shape;23;p4"/>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24" name="Google Shape;24;p4"/>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25" name="Google Shape;25;p4"/>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דיאגרמה או תרשים ארגוני" type="dgm">
  <p:cSld name="DIAGRAM">
    <p:spTree>
      <p:nvGrpSpPr>
        <p:cNvPr id="26" name="Shape 26"/>
        <p:cNvGrpSpPr/>
        <p:nvPr/>
      </p:nvGrpSpPr>
      <p:grpSpPr>
        <a:xfrm>
          <a:off x="0" y="0"/>
          <a:ext cx="0" cy="0"/>
          <a:chOff x="0" y="0"/>
          <a:chExt cx="0" cy="0"/>
        </a:xfrm>
      </p:grpSpPr>
      <p:sp>
        <p:nvSpPr>
          <p:cNvPr id="27" name="Google Shape;27;p5"/>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8" name="Google Shape;28;p5"/>
          <p:cNvSpPr/>
          <p:nvPr>
            <p:ph idx="2" type="dgm"/>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lvl="1" marR="0" rtl="1" algn="r">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lvl="2" marR="0" rtl="1" algn="r">
              <a:spcBef>
                <a:spcPts val="480"/>
              </a:spcBef>
              <a:spcAft>
                <a:spcPts val="0"/>
              </a:spcAft>
              <a:buClr>
                <a:schemeClr val="dk1"/>
              </a:buClr>
              <a:buSzPts val="24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lvl="3"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lvl="4"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lvl="5"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6pPr>
            <a:lvl7pPr lvl="6"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7pPr>
            <a:lvl8pPr lvl="7"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8pPr>
            <a:lvl9pPr lvl="8"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29" name="Google Shape;29;p5"/>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30" name="Google Shape;30;p5"/>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31" name="Google Shape;31;p5"/>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32" name="Shape 32"/>
        <p:cNvGrpSpPr/>
        <p:nvPr/>
      </p:nvGrpSpPr>
      <p:grpSpPr>
        <a:xfrm>
          <a:off x="0" y="0"/>
          <a:ext cx="0" cy="0"/>
          <a:chOff x="0" y="0"/>
          <a:chExt cx="0" cy="0"/>
        </a:xfrm>
      </p:grpSpPr>
      <p:sp>
        <p:nvSpPr>
          <p:cNvPr id="33" name="Google Shape;33;p6"/>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34" name="Google Shape;34;p6"/>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5" name="Google Shape;35;p6"/>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36" name="Google Shape;36;p6"/>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37" name="Google Shape;37;p6"/>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38" name="Shape 38"/>
        <p:cNvGrpSpPr/>
        <p:nvPr/>
      </p:nvGrpSpPr>
      <p:grpSpPr>
        <a:xfrm>
          <a:off x="0" y="0"/>
          <a:ext cx="0" cy="0"/>
          <a:chOff x="0" y="0"/>
          <a:chExt cx="0" cy="0"/>
        </a:xfrm>
      </p:grpSpPr>
      <p:sp>
        <p:nvSpPr>
          <p:cNvPr id="39" name="Google Shape;39;p7"/>
          <p:cNvSpPr txBox="1"/>
          <p:nvPr>
            <p:ph type="title"/>
          </p:nvPr>
        </p:nvSpPr>
        <p:spPr>
          <a:xfrm rot="5400000">
            <a:off x="4743450" y="2381250"/>
            <a:ext cx="5486400" cy="19431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0" name="Google Shape;40;p7"/>
          <p:cNvSpPr txBox="1"/>
          <p:nvPr>
            <p:ph idx="1" type="body"/>
          </p:nvPr>
        </p:nvSpPr>
        <p:spPr>
          <a:xfrm rot="5400000">
            <a:off x="781050" y="514350"/>
            <a:ext cx="5486400" cy="56769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41" name="Google Shape;41;p7"/>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42" name="Google Shape;42;p7"/>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43" name="Google Shape;43;p7"/>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44" name="Shape 44"/>
        <p:cNvGrpSpPr/>
        <p:nvPr/>
      </p:nvGrpSpPr>
      <p:grpSpPr>
        <a:xfrm>
          <a:off x="0" y="0"/>
          <a:ext cx="0" cy="0"/>
          <a:chOff x="0" y="0"/>
          <a:chExt cx="0" cy="0"/>
        </a:xfrm>
      </p:grpSpPr>
      <p:sp>
        <p:nvSpPr>
          <p:cNvPr id="45" name="Google Shape;45;p8"/>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6" name="Google Shape;46;p8"/>
          <p:cNvSpPr txBox="1"/>
          <p:nvPr>
            <p:ph idx="1" type="body"/>
          </p:nvPr>
        </p:nvSpPr>
        <p:spPr>
          <a:xfrm rot="5400000">
            <a:off x="2514600" y="152400"/>
            <a:ext cx="4114800" cy="77724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47" name="Google Shape;47;p8"/>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48" name="Google Shape;48;p8"/>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49" name="Google Shape;49;p8"/>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50" name="Shape 50"/>
        <p:cNvGrpSpPr/>
        <p:nvPr/>
      </p:nvGrpSpPr>
      <p:grpSpPr>
        <a:xfrm>
          <a:off x="0" y="0"/>
          <a:ext cx="0" cy="0"/>
          <a:chOff x="0" y="0"/>
          <a:chExt cx="0" cy="0"/>
        </a:xfrm>
      </p:grpSpPr>
      <p:sp>
        <p:nvSpPr>
          <p:cNvPr id="51" name="Google Shape;51;p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52" name="Google Shape;52;p9"/>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Times New Roman"/>
              <a:buNone/>
              <a:defRPr b="0" i="0" sz="3200" u="none" cap="none" strike="noStrike">
                <a:solidFill>
                  <a:schemeClr val="dk1"/>
                </a:solidFill>
                <a:latin typeface="Times New Roman"/>
                <a:ea typeface="Times New Roman"/>
                <a:cs typeface="Times New Roman"/>
                <a:sym typeface="Times New Roman"/>
              </a:defRPr>
            </a:lvl1pPr>
            <a:lvl2pPr lvl="1" marR="0" rtl="1" algn="r">
              <a:spcBef>
                <a:spcPts val="560"/>
              </a:spcBef>
              <a:spcAft>
                <a:spcPts val="0"/>
              </a:spcAft>
              <a:buClr>
                <a:schemeClr val="dk1"/>
              </a:buClr>
              <a:buSzPts val="2800"/>
              <a:buFont typeface="Times New Roman"/>
              <a:buNone/>
              <a:defRPr b="0" i="0" sz="2800" u="none" cap="none" strike="noStrike">
                <a:solidFill>
                  <a:schemeClr val="dk1"/>
                </a:solidFill>
                <a:latin typeface="Times New Roman"/>
                <a:ea typeface="Times New Roman"/>
                <a:cs typeface="Times New Roman"/>
                <a:sym typeface="Times New Roman"/>
              </a:defRPr>
            </a:lvl2pPr>
            <a:lvl3pPr lvl="2" marR="0" rtl="1" algn="r">
              <a:spcBef>
                <a:spcPts val="480"/>
              </a:spcBef>
              <a:spcAft>
                <a:spcPts val="0"/>
              </a:spcAft>
              <a:buClr>
                <a:schemeClr val="dk1"/>
              </a:buClr>
              <a:buSzPts val="2400"/>
              <a:buFont typeface="Times New Roman"/>
              <a:buNone/>
              <a:defRPr b="0" i="0" sz="2400" u="none" cap="none" strike="noStrike">
                <a:solidFill>
                  <a:schemeClr val="dk1"/>
                </a:solidFill>
                <a:latin typeface="Times New Roman"/>
                <a:ea typeface="Times New Roman"/>
                <a:cs typeface="Times New Roman"/>
                <a:sym typeface="Times New Roman"/>
              </a:defRPr>
            </a:lvl3pPr>
            <a:lvl4pPr lvl="3"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4pPr>
            <a:lvl5pPr lvl="4"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5pPr>
            <a:lvl6pPr lvl="5"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6pPr>
            <a:lvl7pPr lvl="6"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7pPr>
            <a:lvl8pPr lvl="7"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8pPr>
            <a:lvl9pPr lvl="8" marR="0" rtl="1" algn="r">
              <a:spcBef>
                <a:spcPts val="400"/>
              </a:spcBef>
              <a:spcAft>
                <a:spcPts val="0"/>
              </a:spcAft>
              <a:buClr>
                <a:schemeClr val="dk1"/>
              </a:buClr>
              <a:buSzPts val="2000"/>
              <a:buFont typeface="Times New Roman"/>
              <a:buNone/>
              <a:defRPr b="0" i="0" sz="2000" u="none" cap="none" strike="noStrike">
                <a:solidFill>
                  <a:schemeClr val="dk1"/>
                </a:solidFill>
                <a:latin typeface="Times New Roman"/>
                <a:ea typeface="Times New Roman"/>
                <a:cs typeface="Times New Roman"/>
                <a:sym typeface="Times New Roman"/>
              </a:defRPr>
            </a:lvl9pPr>
          </a:lstStyle>
          <a:p/>
        </p:txBody>
      </p:sp>
      <p:sp>
        <p:nvSpPr>
          <p:cNvPr id="53" name="Google Shape;53;p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Font typeface="Times New Roman"/>
              <a:buNone/>
              <a:defRPr sz="1400"/>
            </a:lvl1pPr>
            <a:lvl2pPr indent="-228600" lvl="1" marL="914400" rtl="1" algn="r">
              <a:spcBef>
                <a:spcPts val="240"/>
              </a:spcBef>
              <a:spcAft>
                <a:spcPts val="0"/>
              </a:spcAft>
              <a:buClr>
                <a:schemeClr val="dk1"/>
              </a:buClr>
              <a:buSzPts val="1200"/>
              <a:buFont typeface="Times New Roman"/>
              <a:buNone/>
              <a:defRPr sz="1200"/>
            </a:lvl2pPr>
            <a:lvl3pPr indent="-228600" lvl="2" marL="1371600" rtl="1" algn="r">
              <a:spcBef>
                <a:spcPts val="200"/>
              </a:spcBef>
              <a:spcAft>
                <a:spcPts val="0"/>
              </a:spcAft>
              <a:buClr>
                <a:schemeClr val="dk1"/>
              </a:buClr>
              <a:buSzPts val="1000"/>
              <a:buFont typeface="Times New Roman"/>
              <a:buNone/>
              <a:defRPr sz="1000"/>
            </a:lvl3pPr>
            <a:lvl4pPr indent="-228600" lvl="3" marL="1828800" rtl="1" algn="r">
              <a:spcBef>
                <a:spcPts val="180"/>
              </a:spcBef>
              <a:spcAft>
                <a:spcPts val="0"/>
              </a:spcAft>
              <a:buClr>
                <a:schemeClr val="dk1"/>
              </a:buClr>
              <a:buSzPts val="900"/>
              <a:buFont typeface="Times New Roman"/>
              <a:buNone/>
              <a:defRPr sz="900"/>
            </a:lvl4pPr>
            <a:lvl5pPr indent="-228600" lvl="4" marL="2286000" rtl="1" algn="r">
              <a:spcBef>
                <a:spcPts val="180"/>
              </a:spcBef>
              <a:spcAft>
                <a:spcPts val="0"/>
              </a:spcAft>
              <a:buClr>
                <a:schemeClr val="dk1"/>
              </a:buClr>
              <a:buSzPts val="900"/>
              <a:buFont typeface="Times New Roman"/>
              <a:buNone/>
              <a:defRPr sz="900"/>
            </a:lvl5pPr>
            <a:lvl6pPr indent="-228600" lvl="5" marL="2743200" rtl="1" algn="r">
              <a:spcBef>
                <a:spcPts val="180"/>
              </a:spcBef>
              <a:spcAft>
                <a:spcPts val="0"/>
              </a:spcAft>
              <a:buClr>
                <a:schemeClr val="dk1"/>
              </a:buClr>
              <a:buSzPts val="900"/>
              <a:buFont typeface="Times New Roman"/>
              <a:buNone/>
              <a:defRPr sz="900"/>
            </a:lvl6pPr>
            <a:lvl7pPr indent="-228600" lvl="6" marL="3200400" rtl="1" algn="r">
              <a:spcBef>
                <a:spcPts val="180"/>
              </a:spcBef>
              <a:spcAft>
                <a:spcPts val="0"/>
              </a:spcAft>
              <a:buClr>
                <a:schemeClr val="dk1"/>
              </a:buClr>
              <a:buSzPts val="900"/>
              <a:buFont typeface="Times New Roman"/>
              <a:buNone/>
              <a:defRPr sz="900"/>
            </a:lvl7pPr>
            <a:lvl8pPr indent="-228600" lvl="7" marL="3657600" rtl="1" algn="r">
              <a:spcBef>
                <a:spcPts val="180"/>
              </a:spcBef>
              <a:spcAft>
                <a:spcPts val="0"/>
              </a:spcAft>
              <a:buClr>
                <a:schemeClr val="dk1"/>
              </a:buClr>
              <a:buSzPts val="900"/>
              <a:buFont typeface="Times New Roman"/>
              <a:buNone/>
              <a:defRPr sz="900"/>
            </a:lvl8pPr>
            <a:lvl9pPr indent="-228600" lvl="8" marL="4114800" rtl="1" algn="r">
              <a:spcBef>
                <a:spcPts val="180"/>
              </a:spcBef>
              <a:spcAft>
                <a:spcPts val="0"/>
              </a:spcAft>
              <a:buClr>
                <a:schemeClr val="dk1"/>
              </a:buClr>
              <a:buSzPts val="900"/>
              <a:buFont typeface="Times New Roman"/>
              <a:buNone/>
              <a:defRPr sz="900"/>
            </a:lvl9pPr>
          </a:lstStyle>
          <a:p/>
        </p:txBody>
      </p:sp>
      <p:sp>
        <p:nvSpPr>
          <p:cNvPr id="54" name="Google Shape;54;p9"/>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55" name="Google Shape;55;p9"/>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56" name="Google Shape;56;p9"/>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7" name="Shape 57"/>
        <p:cNvGrpSpPr/>
        <p:nvPr/>
      </p:nvGrpSpPr>
      <p:grpSpPr>
        <a:xfrm>
          <a:off x="0" y="0"/>
          <a:ext cx="0" cy="0"/>
          <a:chOff x="0" y="0"/>
          <a:chExt cx="0" cy="0"/>
        </a:xfrm>
      </p:grpSpPr>
      <p:sp>
        <p:nvSpPr>
          <p:cNvPr id="58" name="Google Shape;58;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rtl="1" algn="r">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59" name="Google Shape;59;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rtl="1" algn="r">
              <a:spcBef>
                <a:spcPts val="640"/>
              </a:spcBef>
              <a:spcAft>
                <a:spcPts val="0"/>
              </a:spcAft>
              <a:buClr>
                <a:schemeClr val="dk1"/>
              </a:buClr>
              <a:buSzPts val="3200"/>
              <a:buFont typeface="Times New Roman"/>
              <a:buChar char="•"/>
              <a:defRPr sz="3200"/>
            </a:lvl1pPr>
            <a:lvl2pPr indent="-406400" lvl="1" marL="914400" rtl="1" algn="r">
              <a:spcBef>
                <a:spcPts val="560"/>
              </a:spcBef>
              <a:spcAft>
                <a:spcPts val="0"/>
              </a:spcAft>
              <a:buClr>
                <a:schemeClr val="dk1"/>
              </a:buClr>
              <a:buSzPts val="2800"/>
              <a:buFont typeface="Times New Roman"/>
              <a:buChar char="–"/>
              <a:defRPr sz="2800"/>
            </a:lvl2pPr>
            <a:lvl3pPr indent="-381000" lvl="2" marL="1371600" rtl="1" algn="r">
              <a:spcBef>
                <a:spcPts val="480"/>
              </a:spcBef>
              <a:spcAft>
                <a:spcPts val="0"/>
              </a:spcAft>
              <a:buClr>
                <a:schemeClr val="dk1"/>
              </a:buClr>
              <a:buSzPts val="2400"/>
              <a:buFont typeface="Times New Roman"/>
              <a:buChar char="•"/>
              <a:defRPr sz="2400"/>
            </a:lvl3pPr>
            <a:lvl4pPr indent="-355600" lvl="3" marL="1828800" rtl="1" algn="r">
              <a:spcBef>
                <a:spcPts val="400"/>
              </a:spcBef>
              <a:spcAft>
                <a:spcPts val="0"/>
              </a:spcAft>
              <a:buClr>
                <a:schemeClr val="dk1"/>
              </a:buClr>
              <a:buSzPts val="2000"/>
              <a:buFont typeface="Times New Roman"/>
              <a:buChar char="–"/>
              <a:defRPr sz="2000"/>
            </a:lvl4pPr>
            <a:lvl5pPr indent="-355600" lvl="4" marL="2286000" rtl="1" algn="r">
              <a:spcBef>
                <a:spcPts val="400"/>
              </a:spcBef>
              <a:spcAft>
                <a:spcPts val="0"/>
              </a:spcAft>
              <a:buClr>
                <a:schemeClr val="dk1"/>
              </a:buClr>
              <a:buSzPts val="2000"/>
              <a:buFont typeface="Times New Roman"/>
              <a:buChar char="»"/>
              <a:defRPr sz="2000"/>
            </a:lvl5pPr>
            <a:lvl6pPr indent="-355600" lvl="5" marL="2743200" rtl="1" algn="r">
              <a:spcBef>
                <a:spcPts val="400"/>
              </a:spcBef>
              <a:spcAft>
                <a:spcPts val="0"/>
              </a:spcAft>
              <a:buClr>
                <a:schemeClr val="dk1"/>
              </a:buClr>
              <a:buSzPts val="2000"/>
              <a:buFont typeface="Times New Roman"/>
              <a:buChar char="»"/>
              <a:defRPr sz="2000"/>
            </a:lvl6pPr>
            <a:lvl7pPr indent="-355600" lvl="6" marL="3200400" rtl="1" algn="r">
              <a:spcBef>
                <a:spcPts val="400"/>
              </a:spcBef>
              <a:spcAft>
                <a:spcPts val="0"/>
              </a:spcAft>
              <a:buClr>
                <a:schemeClr val="dk1"/>
              </a:buClr>
              <a:buSzPts val="2000"/>
              <a:buFont typeface="Times New Roman"/>
              <a:buChar char="»"/>
              <a:defRPr sz="2000"/>
            </a:lvl7pPr>
            <a:lvl8pPr indent="-355600" lvl="7" marL="3657600" rtl="1" algn="r">
              <a:spcBef>
                <a:spcPts val="400"/>
              </a:spcBef>
              <a:spcAft>
                <a:spcPts val="0"/>
              </a:spcAft>
              <a:buClr>
                <a:schemeClr val="dk1"/>
              </a:buClr>
              <a:buSzPts val="2000"/>
              <a:buFont typeface="Times New Roman"/>
              <a:buChar char="»"/>
              <a:defRPr sz="2000"/>
            </a:lvl8pPr>
            <a:lvl9pPr indent="-355600" lvl="8" marL="4114800" rtl="1" algn="r">
              <a:spcBef>
                <a:spcPts val="400"/>
              </a:spcBef>
              <a:spcAft>
                <a:spcPts val="0"/>
              </a:spcAft>
              <a:buClr>
                <a:schemeClr val="dk1"/>
              </a:buClr>
              <a:buSzPts val="2000"/>
              <a:buFont typeface="Times New Roman"/>
              <a:buChar char="»"/>
              <a:defRPr sz="2000"/>
            </a:lvl9pPr>
          </a:lstStyle>
          <a:p/>
        </p:txBody>
      </p:sp>
      <p:sp>
        <p:nvSpPr>
          <p:cNvPr id="60" name="Google Shape;60;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Font typeface="Times New Roman"/>
              <a:buNone/>
              <a:defRPr sz="1400"/>
            </a:lvl1pPr>
            <a:lvl2pPr indent="-228600" lvl="1" marL="914400" rtl="1" algn="r">
              <a:spcBef>
                <a:spcPts val="240"/>
              </a:spcBef>
              <a:spcAft>
                <a:spcPts val="0"/>
              </a:spcAft>
              <a:buClr>
                <a:schemeClr val="dk1"/>
              </a:buClr>
              <a:buSzPts val="1200"/>
              <a:buFont typeface="Times New Roman"/>
              <a:buNone/>
              <a:defRPr sz="1200"/>
            </a:lvl2pPr>
            <a:lvl3pPr indent="-228600" lvl="2" marL="1371600" rtl="1" algn="r">
              <a:spcBef>
                <a:spcPts val="200"/>
              </a:spcBef>
              <a:spcAft>
                <a:spcPts val="0"/>
              </a:spcAft>
              <a:buClr>
                <a:schemeClr val="dk1"/>
              </a:buClr>
              <a:buSzPts val="1000"/>
              <a:buFont typeface="Times New Roman"/>
              <a:buNone/>
              <a:defRPr sz="1000"/>
            </a:lvl3pPr>
            <a:lvl4pPr indent="-228600" lvl="3" marL="1828800" rtl="1" algn="r">
              <a:spcBef>
                <a:spcPts val="180"/>
              </a:spcBef>
              <a:spcAft>
                <a:spcPts val="0"/>
              </a:spcAft>
              <a:buClr>
                <a:schemeClr val="dk1"/>
              </a:buClr>
              <a:buSzPts val="900"/>
              <a:buFont typeface="Times New Roman"/>
              <a:buNone/>
              <a:defRPr sz="900"/>
            </a:lvl4pPr>
            <a:lvl5pPr indent="-228600" lvl="4" marL="2286000" rtl="1" algn="r">
              <a:spcBef>
                <a:spcPts val="180"/>
              </a:spcBef>
              <a:spcAft>
                <a:spcPts val="0"/>
              </a:spcAft>
              <a:buClr>
                <a:schemeClr val="dk1"/>
              </a:buClr>
              <a:buSzPts val="900"/>
              <a:buFont typeface="Times New Roman"/>
              <a:buNone/>
              <a:defRPr sz="900"/>
            </a:lvl5pPr>
            <a:lvl6pPr indent="-228600" lvl="5" marL="2743200" rtl="1" algn="r">
              <a:spcBef>
                <a:spcPts val="180"/>
              </a:spcBef>
              <a:spcAft>
                <a:spcPts val="0"/>
              </a:spcAft>
              <a:buClr>
                <a:schemeClr val="dk1"/>
              </a:buClr>
              <a:buSzPts val="900"/>
              <a:buFont typeface="Times New Roman"/>
              <a:buNone/>
              <a:defRPr sz="900"/>
            </a:lvl6pPr>
            <a:lvl7pPr indent="-228600" lvl="6" marL="3200400" rtl="1" algn="r">
              <a:spcBef>
                <a:spcPts val="180"/>
              </a:spcBef>
              <a:spcAft>
                <a:spcPts val="0"/>
              </a:spcAft>
              <a:buClr>
                <a:schemeClr val="dk1"/>
              </a:buClr>
              <a:buSzPts val="900"/>
              <a:buFont typeface="Times New Roman"/>
              <a:buNone/>
              <a:defRPr sz="900"/>
            </a:lvl7pPr>
            <a:lvl8pPr indent="-228600" lvl="7" marL="3657600" rtl="1" algn="r">
              <a:spcBef>
                <a:spcPts val="180"/>
              </a:spcBef>
              <a:spcAft>
                <a:spcPts val="0"/>
              </a:spcAft>
              <a:buClr>
                <a:schemeClr val="dk1"/>
              </a:buClr>
              <a:buSzPts val="900"/>
              <a:buFont typeface="Times New Roman"/>
              <a:buNone/>
              <a:defRPr sz="900"/>
            </a:lvl8pPr>
            <a:lvl9pPr indent="-228600" lvl="8" marL="4114800" rtl="1" algn="r">
              <a:spcBef>
                <a:spcPts val="180"/>
              </a:spcBef>
              <a:spcAft>
                <a:spcPts val="0"/>
              </a:spcAft>
              <a:buClr>
                <a:schemeClr val="dk1"/>
              </a:buClr>
              <a:buSzPts val="900"/>
              <a:buFont typeface="Times New Roman"/>
              <a:buNone/>
              <a:defRPr sz="900"/>
            </a:lvl9pPr>
          </a:lstStyle>
          <a:p/>
        </p:txBody>
      </p:sp>
      <p:sp>
        <p:nvSpPr>
          <p:cNvPr id="61" name="Google Shape;61;p10"/>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62" name="Google Shape;62;p10"/>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63" name="Google Shape;63;p10"/>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64" name="Shape 64"/>
        <p:cNvGrpSpPr/>
        <p:nvPr/>
      </p:nvGrpSpPr>
      <p:grpSpPr>
        <a:xfrm>
          <a:off x="0" y="0"/>
          <a:ext cx="0" cy="0"/>
          <a:chOff x="0" y="0"/>
          <a:chExt cx="0" cy="0"/>
        </a:xfrm>
      </p:grpSpPr>
      <p:sp>
        <p:nvSpPr>
          <p:cNvPr id="65" name="Google Shape;65;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66" name="Google Shape;66;p1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Font typeface="Times New Roman"/>
              <a:buNone/>
              <a:defRPr b="1" sz="2400"/>
            </a:lvl1pPr>
            <a:lvl2pPr indent="-228600" lvl="1" marL="914400" rtl="1" algn="r">
              <a:spcBef>
                <a:spcPts val="400"/>
              </a:spcBef>
              <a:spcAft>
                <a:spcPts val="0"/>
              </a:spcAft>
              <a:buClr>
                <a:schemeClr val="dk1"/>
              </a:buClr>
              <a:buSzPts val="2000"/>
              <a:buFont typeface="Times New Roman"/>
              <a:buNone/>
              <a:defRPr b="1" sz="2000"/>
            </a:lvl2pPr>
            <a:lvl3pPr indent="-228600" lvl="2" marL="1371600" rtl="1" algn="r">
              <a:spcBef>
                <a:spcPts val="360"/>
              </a:spcBef>
              <a:spcAft>
                <a:spcPts val="0"/>
              </a:spcAft>
              <a:buClr>
                <a:schemeClr val="dk1"/>
              </a:buClr>
              <a:buSzPts val="1800"/>
              <a:buFont typeface="Times New Roman"/>
              <a:buNone/>
              <a:defRPr b="1" sz="1800"/>
            </a:lvl3pPr>
            <a:lvl4pPr indent="-228600" lvl="3" marL="1828800" rtl="1" algn="r">
              <a:spcBef>
                <a:spcPts val="320"/>
              </a:spcBef>
              <a:spcAft>
                <a:spcPts val="0"/>
              </a:spcAft>
              <a:buClr>
                <a:schemeClr val="dk1"/>
              </a:buClr>
              <a:buSzPts val="1600"/>
              <a:buFont typeface="Times New Roman"/>
              <a:buNone/>
              <a:defRPr b="1" sz="1600"/>
            </a:lvl4pPr>
            <a:lvl5pPr indent="-228600" lvl="4" marL="2286000" rtl="1" algn="r">
              <a:spcBef>
                <a:spcPts val="320"/>
              </a:spcBef>
              <a:spcAft>
                <a:spcPts val="0"/>
              </a:spcAft>
              <a:buClr>
                <a:schemeClr val="dk1"/>
              </a:buClr>
              <a:buSzPts val="1600"/>
              <a:buFont typeface="Times New Roman"/>
              <a:buNone/>
              <a:defRPr b="1" sz="1600"/>
            </a:lvl5pPr>
            <a:lvl6pPr indent="-228600" lvl="5" marL="2743200" rtl="1" algn="r">
              <a:spcBef>
                <a:spcPts val="320"/>
              </a:spcBef>
              <a:spcAft>
                <a:spcPts val="0"/>
              </a:spcAft>
              <a:buClr>
                <a:schemeClr val="dk1"/>
              </a:buClr>
              <a:buSzPts val="1600"/>
              <a:buFont typeface="Times New Roman"/>
              <a:buNone/>
              <a:defRPr b="1" sz="1600"/>
            </a:lvl6pPr>
            <a:lvl7pPr indent="-228600" lvl="6" marL="3200400" rtl="1" algn="r">
              <a:spcBef>
                <a:spcPts val="320"/>
              </a:spcBef>
              <a:spcAft>
                <a:spcPts val="0"/>
              </a:spcAft>
              <a:buClr>
                <a:schemeClr val="dk1"/>
              </a:buClr>
              <a:buSzPts val="1600"/>
              <a:buFont typeface="Times New Roman"/>
              <a:buNone/>
              <a:defRPr b="1" sz="1600"/>
            </a:lvl7pPr>
            <a:lvl8pPr indent="-228600" lvl="7" marL="3657600" rtl="1" algn="r">
              <a:spcBef>
                <a:spcPts val="320"/>
              </a:spcBef>
              <a:spcAft>
                <a:spcPts val="0"/>
              </a:spcAft>
              <a:buClr>
                <a:schemeClr val="dk1"/>
              </a:buClr>
              <a:buSzPts val="1600"/>
              <a:buFont typeface="Times New Roman"/>
              <a:buNone/>
              <a:defRPr b="1" sz="1600"/>
            </a:lvl8pPr>
            <a:lvl9pPr indent="-228600" lvl="8" marL="4114800" rtl="1" algn="r">
              <a:spcBef>
                <a:spcPts val="320"/>
              </a:spcBef>
              <a:spcAft>
                <a:spcPts val="0"/>
              </a:spcAft>
              <a:buClr>
                <a:schemeClr val="dk1"/>
              </a:buClr>
              <a:buSzPts val="1600"/>
              <a:buFont typeface="Times New Roman"/>
              <a:buNone/>
              <a:defRPr b="1" sz="1600"/>
            </a:lvl9pPr>
          </a:lstStyle>
          <a:p/>
        </p:txBody>
      </p:sp>
      <p:sp>
        <p:nvSpPr>
          <p:cNvPr id="67" name="Google Shape;67;p1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Font typeface="Times New Roman"/>
              <a:buChar char="•"/>
              <a:defRPr sz="2400"/>
            </a:lvl1pPr>
            <a:lvl2pPr indent="-355600" lvl="1" marL="914400" rtl="1" algn="r">
              <a:spcBef>
                <a:spcPts val="400"/>
              </a:spcBef>
              <a:spcAft>
                <a:spcPts val="0"/>
              </a:spcAft>
              <a:buClr>
                <a:schemeClr val="dk1"/>
              </a:buClr>
              <a:buSzPts val="2000"/>
              <a:buFont typeface="Times New Roman"/>
              <a:buChar char="–"/>
              <a:defRPr sz="2000"/>
            </a:lvl2pPr>
            <a:lvl3pPr indent="-342900" lvl="2" marL="1371600" rtl="1" algn="r">
              <a:spcBef>
                <a:spcPts val="360"/>
              </a:spcBef>
              <a:spcAft>
                <a:spcPts val="0"/>
              </a:spcAft>
              <a:buClr>
                <a:schemeClr val="dk1"/>
              </a:buClr>
              <a:buSzPts val="1800"/>
              <a:buFont typeface="Times New Roman"/>
              <a:buChar char="•"/>
              <a:defRPr sz="1800"/>
            </a:lvl3pPr>
            <a:lvl4pPr indent="-330200" lvl="3" marL="1828800" rtl="1" algn="r">
              <a:spcBef>
                <a:spcPts val="320"/>
              </a:spcBef>
              <a:spcAft>
                <a:spcPts val="0"/>
              </a:spcAft>
              <a:buClr>
                <a:schemeClr val="dk1"/>
              </a:buClr>
              <a:buSzPts val="1600"/>
              <a:buFont typeface="Times New Roman"/>
              <a:buChar char="–"/>
              <a:defRPr sz="1600"/>
            </a:lvl4pPr>
            <a:lvl5pPr indent="-330200" lvl="4" marL="2286000" rtl="1" algn="r">
              <a:spcBef>
                <a:spcPts val="320"/>
              </a:spcBef>
              <a:spcAft>
                <a:spcPts val="0"/>
              </a:spcAft>
              <a:buClr>
                <a:schemeClr val="dk1"/>
              </a:buClr>
              <a:buSzPts val="1600"/>
              <a:buFont typeface="Times New Roman"/>
              <a:buChar char="»"/>
              <a:defRPr sz="1600"/>
            </a:lvl5pPr>
            <a:lvl6pPr indent="-330200" lvl="5" marL="2743200" rtl="1" algn="r">
              <a:spcBef>
                <a:spcPts val="320"/>
              </a:spcBef>
              <a:spcAft>
                <a:spcPts val="0"/>
              </a:spcAft>
              <a:buClr>
                <a:schemeClr val="dk1"/>
              </a:buClr>
              <a:buSzPts val="1600"/>
              <a:buFont typeface="Times New Roman"/>
              <a:buChar char="»"/>
              <a:defRPr sz="1600"/>
            </a:lvl6pPr>
            <a:lvl7pPr indent="-330200" lvl="6" marL="3200400" rtl="1" algn="r">
              <a:spcBef>
                <a:spcPts val="320"/>
              </a:spcBef>
              <a:spcAft>
                <a:spcPts val="0"/>
              </a:spcAft>
              <a:buClr>
                <a:schemeClr val="dk1"/>
              </a:buClr>
              <a:buSzPts val="1600"/>
              <a:buFont typeface="Times New Roman"/>
              <a:buChar char="»"/>
              <a:defRPr sz="1600"/>
            </a:lvl7pPr>
            <a:lvl8pPr indent="-330200" lvl="7" marL="3657600" rtl="1" algn="r">
              <a:spcBef>
                <a:spcPts val="320"/>
              </a:spcBef>
              <a:spcAft>
                <a:spcPts val="0"/>
              </a:spcAft>
              <a:buClr>
                <a:schemeClr val="dk1"/>
              </a:buClr>
              <a:buSzPts val="1600"/>
              <a:buFont typeface="Times New Roman"/>
              <a:buChar char="»"/>
              <a:defRPr sz="1600"/>
            </a:lvl8pPr>
            <a:lvl9pPr indent="-330200" lvl="8" marL="4114800" rtl="1" algn="r">
              <a:spcBef>
                <a:spcPts val="320"/>
              </a:spcBef>
              <a:spcAft>
                <a:spcPts val="0"/>
              </a:spcAft>
              <a:buClr>
                <a:schemeClr val="dk1"/>
              </a:buClr>
              <a:buSzPts val="1600"/>
              <a:buFont typeface="Times New Roman"/>
              <a:buChar char="»"/>
              <a:defRPr sz="1600"/>
            </a:lvl9pPr>
          </a:lstStyle>
          <a:p/>
        </p:txBody>
      </p:sp>
      <p:sp>
        <p:nvSpPr>
          <p:cNvPr id="68" name="Google Shape;68;p1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Font typeface="Times New Roman"/>
              <a:buNone/>
              <a:defRPr b="1" sz="2400"/>
            </a:lvl1pPr>
            <a:lvl2pPr indent="-228600" lvl="1" marL="914400" rtl="1" algn="r">
              <a:spcBef>
                <a:spcPts val="400"/>
              </a:spcBef>
              <a:spcAft>
                <a:spcPts val="0"/>
              </a:spcAft>
              <a:buClr>
                <a:schemeClr val="dk1"/>
              </a:buClr>
              <a:buSzPts val="2000"/>
              <a:buFont typeface="Times New Roman"/>
              <a:buNone/>
              <a:defRPr b="1" sz="2000"/>
            </a:lvl2pPr>
            <a:lvl3pPr indent="-228600" lvl="2" marL="1371600" rtl="1" algn="r">
              <a:spcBef>
                <a:spcPts val="360"/>
              </a:spcBef>
              <a:spcAft>
                <a:spcPts val="0"/>
              </a:spcAft>
              <a:buClr>
                <a:schemeClr val="dk1"/>
              </a:buClr>
              <a:buSzPts val="1800"/>
              <a:buFont typeface="Times New Roman"/>
              <a:buNone/>
              <a:defRPr b="1" sz="1800"/>
            </a:lvl3pPr>
            <a:lvl4pPr indent="-228600" lvl="3" marL="1828800" rtl="1" algn="r">
              <a:spcBef>
                <a:spcPts val="320"/>
              </a:spcBef>
              <a:spcAft>
                <a:spcPts val="0"/>
              </a:spcAft>
              <a:buClr>
                <a:schemeClr val="dk1"/>
              </a:buClr>
              <a:buSzPts val="1600"/>
              <a:buFont typeface="Times New Roman"/>
              <a:buNone/>
              <a:defRPr b="1" sz="1600"/>
            </a:lvl4pPr>
            <a:lvl5pPr indent="-228600" lvl="4" marL="2286000" rtl="1" algn="r">
              <a:spcBef>
                <a:spcPts val="320"/>
              </a:spcBef>
              <a:spcAft>
                <a:spcPts val="0"/>
              </a:spcAft>
              <a:buClr>
                <a:schemeClr val="dk1"/>
              </a:buClr>
              <a:buSzPts val="1600"/>
              <a:buFont typeface="Times New Roman"/>
              <a:buNone/>
              <a:defRPr b="1" sz="1600"/>
            </a:lvl5pPr>
            <a:lvl6pPr indent="-228600" lvl="5" marL="2743200" rtl="1" algn="r">
              <a:spcBef>
                <a:spcPts val="320"/>
              </a:spcBef>
              <a:spcAft>
                <a:spcPts val="0"/>
              </a:spcAft>
              <a:buClr>
                <a:schemeClr val="dk1"/>
              </a:buClr>
              <a:buSzPts val="1600"/>
              <a:buFont typeface="Times New Roman"/>
              <a:buNone/>
              <a:defRPr b="1" sz="1600"/>
            </a:lvl6pPr>
            <a:lvl7pPr indent="-228600" lvl="6" marL="3200400" rtl="1" algn="r">
              <a:spcBef>
                <a:spcPts val="320"/>
              </a:spcBef>
              <a:spcAft>
                <a:spcPts val="0"/>
              </a:spcAft>
              <a:buClr>
                <a:schemeClr val="dk1"/>
              </a:buClr>
              <a:buSzPts val="1600"/>
              <a:buFont typeface="Times New Roman"/>
              <a:buNone/>
              <a:defRPr b="1" sz="1600"/>
            </a:lvl7pPr>
            <a:lvl8pPr indent="-228600" lvl="7" marL="3657600" rtl="1" algn="r">
              <a:spcBef>
                <a:spcPts val="320"/>
              </a:spcBef>
              <a:spcAft>
                <a:spcPts val="0"/>
              </a:spcAft>
              <a:buClr>
                <a:schemeClr val="dk1"/>
              </a:buClr>
              <a:buSzPts val="1600"/>
              <a:buFont typeface="Times New Roman"/>
              <a:buNone/>
              <a:defRPr b="1" sz="1600"/>
            </a:lvl8pPr>
            <a:lvl9pPr indent="-228600" lvl="8" marL="4114800" rtl="1" algn="r">
              <a:spcBef>
                <a:spcPts val="320"/>
              </a:spcBef>
              <a:spcAft>
                <a:spcPts val="0"/>
              </a:spcAft>
              <a:buClr>
                <a:schemeClr val="dk1"/>
              </a:buClr>
              <a:buSzPts val="1600"/>
              <a:buFont typeface="Times New Roman"/>
              <a:buNone/>
              <a:defRPr b="1" sz="1600"/>
            </a:lvl9pPr>
          </a:lstStyle>
          <a:p/>
        </p:txBody>
      </p:sp>
      <p:sp>
        <p:nvSpPr>
          <p:cNvPr id="69" name="Google Shape;69;p1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Font typeface="Times New Roman"/>
              <a:buChar char="•"/>
              <a:defRPr sz="2400"/>
            </a:lvl1pPr>
            <a:lvl2pPr indent="-355600" lvl="1" marL="914400" rtl="1" algn="r">
              <a:spcBef>
                <a:spcPts val="400"/>
              </a:spcBef>
              <a:spcAft>
                <a:spcPts val="0"/>
              </a:spcAft>
              <a:buClr>
                <a:schemeClr val="dk1"/>
              </a:buClr>
              <a:buSzPts val="2000"/>
              <a:buFont typeface="Times New Roman"/>
              <a:buChar char="–"/>
              <a:defRPr sz="2000"/>
            </a:lvl2pPr>
            <a:lvl3pPr indent="-342900" lvl="2" marL="1371600" rtl="1" algn="r">
              <a:spcBef>
                <a:spcPts val="360"/>
              </a:spcBef>
              <a:spcAft>
                <a:spcPts val="0"/>
              </a:spcAft>
              <a:buClr>
                <a:schemeClr val="dk1"/>
              </a:buClr>
              <a:buSzPts val="1800"/>
              <a:buFont typeface="Times New Roman"/>
              <a:buChar char="•"/>
              <a:defRPr sz="1800"/>
            </a:lvl3pPr>
            <a:lvl4pPr indent="-330200" lvl="3" marL="1828800" rtl="1" algn="r">
              <a:spcBef>
                <a:spcPts val="320"/>
              </a:spcBef>
              <a:spcAft>
                <a:spcPts val="0"/>
              </a:spcAft>
              <a:buClr>
                <a:schemeClr val="dk1"/>
              </a:buClr>
              <a:buSzPts val="1600"/>
              <a:buFont typeface="Times New Roman"/>
              <a:buChar char="–"/>
              <a:defRPr sz="1600"/>
            </a:lvl4pPr>
            <a:lvl5pPr indent="-330200" lvl="4" marL="2286000" rtl="1" algn="r">
              <a:spcBef>
                <a:spcPts val="320"/>
              </a:spcBef>
              <a:spcAft>
                <a:spcPts val="0"/>
              </a:spcAft>
              <a:buClr>
                <a:schemeClr val="dk1"/>
              </a:buClr>
              <a:buSzPts val="1600"/>
              <a:buFont typeface="Times New Roman"/>
              <a:buChar char="»"/>
              <a:defRPr sz="1600"/>
            </a:lvl5pPr>
            <a:lvl6pPr indent="-330200" lvl="5" marL="2743200" rtl="1" algn="r">
              <a:spcBef>
                <a:spcPts val="320"/>
              </a:spcBef>
              <a:spcAft>
                <a:spcPts val="0"/>
              </a:spcAft>
              <a:buClr>
                <a:schemeClr val="dk1"/>
              </a:buClr>
              <a:buSzPts val="1600"/>
              <a:buFont typeface="Times New Roman"/>
              <a:buChar char="»"/>
              <a:defRPr sz="1600"/>
            </a:lvl6pPr>
            <a:lvl7pPr indent="-330200" lvl="6" marL="3200400" rtl="1" algn="r">
              <a:spcBef>
                <a:spcPts val="320"/>
              </a:spcBef>
              <a:spcAft>
                <a:spcPts val="0"/>
              </a:spcAft>
              <a:buClr>
                <a:schemeClr val="dk1"/>
              </a:buClr>
              <a:buSzPts val="1600"/>
              <a:buFont typeface="Times New Roman"/>
              <a:buChar char="»"/>
              <a:defRPr sz="1600"/>
            </a:lvl7pPr>
            <a:lvl8pPr indent="-330200" lvl="7" marL="3657600" rtl="1" algn="r">
              <a:spcBef>
                <a:spcPts val="320"/>
              </a:spcBef>
              <a:spcAft>
                <a:spcPts val="0"/>
              </a:spcAft>
              <a:buClr>
                <a:schemeClr val="dk1"/>
              </a:buClr>
              <a:buSzPts val="1600"/>
              <a:buFont typeface="Times New Roman"/>
              <a:buChar char="»"/>
              <a:defRPr sz="1600"/>
            </a:lvl8pPr>
            <a:lvl9pPr indent="-330200" lvl="8" marL="4114800" rtl="1" algn="r">
              <a:spcBef>
                <a:spcPts val="320"/>
              </a:spcBef>
              <a:spcAft>
                <a:spcPts val="0"/>
              </a:spcAft>
              <a:buClr>
                <a:schemeClr val="dk1"/>
              </a:buClr>
              <a:buSzPts val="1600"/>
              <a:buFont typeface="Times New Roman"/>
              <a:buChar char="»"/>
              <a:defRPr sz="1600"/>
            </a:lvl9pPr>
          </a:lstStyle>
          <a:p/>
        </p:txBody>
      </p:sp>
      <p:sp>
        <p:nvSpPr>
          <p:cNvPr id="70" name="Google Shape;70;p11"/>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71" name="Google Shape;71;p1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72" name="Google Shape;72;p1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73" name="Shape 73"/>
        <p:cNvGrpSpPr/>
        <p:nvPr/>
      </p:nvGrpSpPr>
      <p:grpSpPr>
        <a:xfrm>
          <a:off x="0" y="0"/>
          <a:ext cx="0" cy="0"/>
          <a:chOff x="0" y="0"/>
          <a:chExt cx="0" cy="0"/>
        </a:xfrm>
      </p:grpSpPr>
      <p:sp>
        <p:nvSpPr>
          <p:cNvPr id="74" name="Google Shape;74;p12"/>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5" name="Google Shape;75;p12"/>
          <p:cNvSpPr txBox="1"/>
          <p:nvPr>
            <p:ph idx="1" type="body"/>
          </p:nvPr>
        </p:nvSpPr>
        <p:spPr>
          <a:xfrm>
            <a:off x="685800" y="1981200"/>
            <a:ext cx="3810000" cy="4114800"/>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Font typeface="Times New Roman"/>
              <a:buChar char="•"/>
              <a:defRPr sz="2800"/>
            </a:lvl1pPr>
            <a:lvl2pPr indent="-381000" lvl="1" marL="914400" rtl="1" algn="r">
              <a:spcBef>
                <a:spcPts val="480"/>
              </a:spcBef>
              <a:spcAft>
                <a:spcPts val="0"/>
              </a:spcAft>
              <a:buClr>
                <a:schemeClr val="dk1"/>
              </a:buClr>
              <a:buSzPts val="2400"/>
              <a:buFont typeface="Times New Roman"/>
              <a:buChar char="–"/>
              <a:defRPr sz="2400"/>
            </a:lvl2pPr>
            <a:lvl3pPr indent="-355600" lvl="2" marL="1371600" rtl="1" algn="r">
              <a:spcBef>
                <a:spcPts val="400"/>
              </a:spcBef>
              <a:spcAft>
                <a:spcPts val="0"/>
              </a:spcAft>
              <a:buClr>
                <a:schemeClr val="dk1"/>
              </a:buClr>
              <a:buSzPts val="2000"/>
              <a:buFont typeface="Times New Roman"/>
              <a:buChar char="•"/>
              <a:defRPr sz="2000"/>
            </a:lvl3pPr>
            <a:lvl4pPr indent="-342900" lvl="3" marL="1828800" rtl="1" algn="r">
              <a:spcBef>
                <a:spcPts val="360"/>
              </a:spcBef>
              <a:spcAft>
                <a:spcPts val="0"/>
              </a:spcAft>
              <a:buClr>
                <a:schemeClr val="dk1"/>
              </a:buClr>
              <a:buSzPts val="1800"/>
              <a:buFont typeface="Times New Roman"/>
              <a:buChar char="–"/>
              <a:defRPr sz="1800"/>
            </a:lvl4pPr>
            <a:lvl5pPr indent="-342900" lvl="4" marL="2286000" rtl="1" algn="r">
              <a:spcBef>
                <a:spcPts val="360"/>
              </a:spcBef>
              <a:spcAft>
                <a:spcPts val="0"/>
              </a:spcAft>
              <a:buClr>
                <a:schemeClr val="dk1"/>
              </a:buClr>
              <a:buSzPts val="1800"/>
              <a:buFont typeface="Times New Roman"/>
              <a:buChar char="»"/>
              <a:defRPr sz="1800"/>
            </a:lvl5pPr>
            <a:lvl6pPr indent="-342900" lvl="5" marL="2743200" rtl="1" algn="r">
              <a:spcBef>
                <a:spcPts val="360"/>
              </a:spcBef>
              <a:spcAft>
                <a:spcPts val="0"/>
              </a:spcAft>
              <a:buClr>
                <a:schemeClr val="dk1"/>
              </a:buClr>
              <a:buSzPts val="1800"/>
              <a:buFont typeface="Times New Roman"/>
              <a:buChar char="»"/>
              <a:defRPr sz="1800"/>
            </a:lvl6pPr>
            <a:lvl7pPr indent="-342900" lvl="6" marL="3200400" rtl="1" algn="r">
              <a:spcBef>
                <a:spcPts val="360"/>
              </a:spcBef>
              <a:spcAft>
                <a:spcPts val="0"/>
              </a:spcAft>
              <a:buClr>
                <a:schemeClr val="dk1"/>
              </a:buClr>
              <a:buSzPts val="1800"/>
              <a:buFont typeface="Times New Roman"/>
              <a:buChar char="»"/>
              <a:defRPr sz="1800"/>
            </a:lvl7pPr>
            <a:lvl8pPr indent="-342900" lvl="7" marL="3657600" rtl="1" algn="r">
              <a:spcBef>
                <a:spcPts val="360"/>
              </a:spcBef>
              <a:spcAft>
                <a:spcPts val="0"/>
              </a:spcAft>
              <a:buClr>
                <a:schemeClr val="dk1"/>
              </a:buClr>
              <a:buSzPts val="1800"/>
              <a:buFont typeface="Times New Roman"/>
              <a:buChar char="»"/>
              <a:defRPr sz="1800"/>
            </a:lvl8pPr>
            <a:lvl9pPr indent="-342900" lvl="8" marL="4114800" rtl="1" algn="r">
              <a:spcBef>
                <a:spcPts val="360"/>
              </a:spcBef>
              <a:spcAft>
                <a:spcPts val="0"/>
              </a:spcAft>
              <a:buClr>
                <a:schemeClr val="dk1"/>
              </a:buClr>
              <a:buSzPts val="1800"/>
              <a:buFont typeface="Times New Roman"/>
              <a:buChar char="»"/>
              <a:defRPr sz="1800"/>
            </a:lvl9pPr>
          </a:lstStyle>
          <a:p/>
        </p:txBody>
      </p:sp>
      <p:sp>
        <p:nvSpPr>
          <p:cNvPr id="76" name="Google Shape;76;p12"/>
          <p:cNvSpPr txBox="1"/>
          <p:nvPr>
            <p:ph idx="2" type="body"/>
          </p:nvPr>
        </p:nvSpPr>
        <p:spPr>
          <a:xfrm>
            <a:off x="4648200" y="1981200"/>
            <a:ext cx="3810000" cy="4114800"/>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Font typeface="Times New Roman"/>
              <a:buChar char="•"/>
              <a:defRPr sz="2800"/>
            </a:lvl1pPr>
            <a:lvl2pPr indent="-381000" lvl="1" marL="914400" rtl="1" algn="r">
              <a:spcBef>
                <a:spcPts val="480"/>
              </a:spcBef>
              <a:spcAft>
                <a:spcPts val="0"/>
              </a:spcAft>
              <a:buClr>
                <a:schemeClr val="dk1"/>
              </a:buClr>
              <a:buSzPts val="2400"/>
              <a:buFont typeface="Times New Roman"/>
              <a:buChar char="–"/>
              <a:defRPr sz="2400"/>
            </a:lvl2pPr>
            <a:lvl3pPr indent="-355600" lvl="2" marL="1371600" rtl="1" algn="r">
              <a:spcBef>
                <a:spcPts val="400"/>
              </a:spcBef>
              <a:spcAft>
                <a:spcPts val="0"/>
              </a:spcAft>
              <a:buClr>
                <a:schemeClr val="dk1"/>
              </a:buClr>
              <a:buSzPts val="2000"/>
              <a:buFont typeface="Times New Roman"/>
              <a:buChar char="•"/>
              <a:defRPr sz="2000"/>
            </a:lvl3pPr>
            <a:lvl4pPr indent="-342900" lvl="3" marL="1828800" rtl="1" algn="r">
              <a:spcBef>
                <a:spcPts val="360"/>
              </a:spcBef>
              <a:spcAft>
                <a:spcPts val="0"/>
              </a:spcAft>
              <a:buClr>
                <a:schemeClr val="dk1"/>
              </a:buClr>
              <a:buSzPts val="1800"/>
              <a:buFont typeface="Times New Roman"/>
              <a:buChar char="–"/>
              <a:defRPr sz="1800"/>
            </a:lvl4pPr>
            <a:lvl5pPr indent="-342900" lvl="4" marL="2286000" rtl="1" algn="r">
              <a:spcBef>
                <a:spcPts val="360"/>
              </a:spcBef>
              <a:spcAft>
                <a:spcPts val="0"/>
              </a:spcAft>
              <a:buClr>
                <a:schemeClr val="dk1"/>
              </a:buClr>
              <a:buSzPts val="1800"/>
              <a:buFont typeface="Times New Roman"/>
              <a:buChar char="»"/>
              <a:defRPr sz="1800"/>
            </a:lvl5pPr>
            <a:lvl6pPr indent="-342900" lvl="5" marL="2743200" rtl="1" algn="r">
              <a:spcBef>
                <a:spcPts val="360"/>
              </a:spcBef>
              <a:spcAft>
                <a:spcPts val="0"/>
              </a:spcAft>
              <a:buClr>
                <a:schemeClr val="dk1"/>
              </a:buClr>
              <a:buSzPts val="1800"/>
              <a:buFont typeface="Times New Roman"/>
              <a:buChar char="»"/>
              <a:defRPr sz="1800"/>
            </a:lvl6pPr>
            <a:lvl7pPr indent="-342900" lvl="6" marL="3200400" rtl="1" algn="r">
              <a:spcBef>
                <a:spcPts val="360"/>
              </a:spcBef>
              <a:spcAft>
                <a:spcPts val="0"/>
              </a:spcAft>
              <a:buClr>
                <a:schemeClr val="dk1"/>
              </a:buClr>
              <a:buSzPts val="1800"/>
              <a:buFont typeface="Times New Roman"/>
              <a:buChar char="»"/>
              <a:defRPr sz="1800"/>
            </a:lvl7pPr>
            <a:lvl8pPr indent="-342900" lvl="7" marL="3657600" rtl="1" algn="r">
              <a:spcBef>
                <a:spcPts val="360"/>
              </a:spcBef>
              <a:spcAft>
                <a:spcPts val="0"/>
              </a:spcAft>
              <a:buClr>
                <a:schemeClr val="dk1"/>
              </a:buClr>
              <a:buSzPts val="1800"/>
              <a:buFont typeface="Times New Roman"/>
              <a:buChar char="»"/>
              <a:defRPr sz="1800"/>
            </a:lvl8pPr>
            <a:lvl9pPr indent="-342900" lvl="8" marL="4114800" rtl="1" algn="r">
              <a:spcBef>
                <a:spcPts val="360"/>
              </a:spcBef>
              <a:spcAft>
                <a:spcPts val="0"/>
              </a:spcAft>
              <a:buClr>
                <a:schemeClr val="dk1"/>
              </a:buClr>
              <a:buSzPts val="1800"/>
              <a:buFont typeface="Times New Roman"/>
              <a:buChar char="»"/>
              <a:defRPr sz="1800"/>
            </a:lvl9pPr>
          </a:lstStyle>
          <a:p/>
        </p:txBody>
      </p:sp>
      <p:sp>
        <p:nvSpPr>
          <p:cNvPr id="77" name="Google Shape;77;p12"/>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78" name="Google Shape;78;p12"/>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79" name="Google Shape;79;p1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80" name="Shape 80"/>
        <p:cNvGrpSpPr/>
        <p:nvPr/>
      </p:nvGrpSpPr>
      <p:grpSpPr>
        <a:xfrm>
          <a:off x="0" y="0"/>
          <a:ext cx="0" cy="0"/>
          <a:chOff x="0" y="0"/>
          <a:chExt cx="0" cy="0"/>
        </a:xfrm>
      </p:grpSpPr>
      <p:sp>
        <p:nvSpPr>
          <p:cNvPr id="81" name="Google Shape;81;p1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rtl="1" algn="r">
              <a:spcBef>
                <a:spcPts val="0"/>
              </a:spcBef>
              <a:spcAft>
                <a:spcPts val="0"/>
              </a:spcAft>
              <a:buSzPts val="1400"/>
              <a:buNone/>
              <a:defRPr b="1" sz="4000" cap="none"/>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82" name="Google Shape;82;p1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rtl="1" algn="r">
              <a:spcBef>
                <a:spcPts val="400"/>
              </a:spcBef>
              <a:spcAft>
                <a:spcPts val="0"/>
              </a:spcAft>
              <a:buClr>
                <a:schemeClr val="dk1"/>
              </a:buClr>
              <a:buSzPts val="2000"/>
              <a:buFont typeface="Times New Roman"/>
              <a:buNone/>
              <a:defRPr sz="2000"/>
            </a:lvl1pPr>
            <a:lvl2pPr indent="-228600" lvl="1" marL="914400" rtl="1" algn="r">
              <a:spcBef>
                <a:spcPts val="360"/>
              </a:spcBef>
              <a:spcAft>
                <a:spcPts val="0"/>
              </a:spcAft>
              <a:buClr>
                <a:schemeClr val="dk1"/>
              </a:buClr>
              <a:buSzPts val="1800"/>
              <a:buFont typeface="Times New Roman"/>
              <a:buNone/>
              <a:defRPr sz="1800"/>
            </a:lvl2pPr>
            <a:lvl3pPr indent="-228600" lvl="2" marL="1371600" rtl="1" algn="r">
              <a:spcBef>
                <a:spcPts val="320"/>
              </a:spcBef>
              <a:spcAft>
                <a:spcPts val="0"/>
              </a:spcAft>
              <a:buClr>
                <a:schemeClr val="dk1"/>
              </a:buClr>
              <a:buSzPts val="1600"/>
              <a:buFont typeface="Times New Roman"/>
              <a:buNone/>
              <a:defRPr sz="1600"/>
            </a:lvl3pPr>
            <a:lvl4pPr indent="-228600" lvl="3" marL="1828800" rtl="1" algn="r">
              <a:spcBef>
                <a:spcPts val="280"/>
              </a:spcBef>
              <a:spcAft>
                <a:spcPts val="0"/>
              </a:spcAft>
              <a:buClr>
                <a:schemeClr val="dk1"/>
              </a:buClr>
              <a:buSzPts val="1400"/>
              <a:buFont typeface="Times New Roman"/>
              <a:buNone/>
              <a:defRPr sz="1400"/>
            </a:lvl4pPr>
            <a:lvl5pPr indent="-228600" lvl="4" marL="2286000" rtl="1" algn="r">
              <a:spcBef>
                <a:spcPts val="280"/>
              </a:spcBef>
              <a:spcAft>
                <a:spcPts val="0"/>
              </a:spcAft>
              <a:buClr>
                <a:schemeClr val="dk1"/>
              </a:buClr>
              <a:buSzPts val="1400"/>
              <a:buFont typeface="Times New Roman"/>
              <a:buNone/>
              <a:defRPr sz="1400"/>
            </a:lvl5pPr>
            <a:lvl6pPr indent="-228600" lvl="5" marL="2743200" rtl="1" algn="r">
              <a:spcBef>
                <a:spcPts val="280"/>
              </a:spcBef>
              <a:spcAft>
                <a:spcPts val="0"/>
              </a:spcAft>
              <a:buClr>
                <a:schemeClr val="dk1"/>
              </a:buClr>
              <a:buSzPts val="1400"/>
              <a:buFont typeface="Times New Roman"/>
              <a:buNone/>
              <a:defRPr sz="1400"/>
            </a:lvl6pPr>
            <a:lvl7pPr indent="-228600" lvl="6" marL="3200400" rtl="1" algn="r">
              <a:spcBef>
                <a:spcPts val="280"/>
              </a:spcBef>
              <a:spcAft>
                <a:spcPts val="0"/>
              </a:spcAft>
              <a:buClr>
                <a:schemeClr val="dk1"/>
              </a:buClr>
              <a:buSzPts val="1400"/>
              <a:buFont typeface="Times New Roman"/>
              <a:buNone/>
              <a:defRPr sz="1400"/>
            </a:lvl7pPr>
            <a:lvl8pPr indent="-228600" lvl="7" marL="3657600" rtl="1" algn="r">
              <a:spcBef>
                <a:spcPts val="280"/>
              </a:spcBef>
              <a:spcAft>
                <a:spcPts val="0"/>
              </a:spcAft>
              <a:buClr>
                <a:schemeClr val="dk1"/>
              </a:buClr>
              <a:buSzPts val="1400"/>
              <a:buFont typeface="Times New Roman"/>
              <a:buNone/>
              <a:defRPr sz="1400"/>
            </a:lvl8pPr>
            <a:lvl9pPr indent="-228600" lvl="8" marL="4114800" rtl="1" algn="r">
              <a:spcBef>
                <a:spcPts val="280"/>
              </a:spcBef>
              <a:spcAft>
                <a:spcPts val="0"/>
              </a:spcAft>
              <a:buClr>
                <a:schemeClr val="dk1"/>
              </a:buClr>
              <a:buSzPts val="1400"/>
              <a:buFont typeface="Times New Roman"/>
              <a:buNone/>
              <a:defRPr sz="1400"/>
            </a:lvl9pPr>
          </a:lstStyle>
          <a:p/>
        </p:txBody>
      </p:sp>
      <p:sp>
        <p:nvSpPr>
          <p:cNvPr id="83" name="Google Shape;83;p13"/>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84" name="Google Shape;84;p13"/>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900"/>
              </a:spcBef>
              <a:spcAft>
                <a:spcPts val="0"/>
              </a:spcAft>
              <a:buSzPts val="1400"/>
              <a:buNone/>
              <a:defRPr/>
            </a:lvl1pPr>
            <a:lvl2pPr lvl="1" rtl="1" algn="r">
              <a:lnSpc>
                <a:spcPct val="100000"/>
              </a:lnSpc>
              <a:spcBef>
                <a:spcPts val="900"/>
              </a:spcBef>
              <a:spcAft>
                <a:spcPts val="0"/>
              </a:spcAft>
              <a:buSzPts val="1400"/>
              <a:buNone/>
              <a:defRPr/>
            </a:lvl2pPr>
            <a:lvl3pPr lvl="2" rtl="1" algn="r">
              <a:lnSpc>
                <a:spcPct val="100000"/>
              </a:lnSpc>
              <a:spcBef>
                <a:spcPts val="900"/>
              </a:spcBef>
              <a:spcAft>
                <a:spcPts val="0"/>
              </a:spcAft>
              <a:buSzPts val="1400"/>
              <a:buNone/>
              <a:defRPr/>
            </a:lvl3pPr>
            <a:lvl4pPr lvl="3" rtl="1" algn="r">
              <a:lnSpc>
                <a:spcPct val="100000"/>
              </a:lnSpc>
              <a:spcBef>
                <a:spcPts val="900"/>
              </a:spcBef>
              <a:spcAft>
                <a:spcPts val="0"/>
              </a:spcAft>
              <a:buSzPts val="1400"/>
              <a:buNone/>
              <a:defRPr/>
            </a:lvl4pPr>
            <a:lvl5pPr lvl="4" rtl="1" algn="r">
              <a:lnSpc>
                <a:spcPct val="100000"/>
              </a:lnSpc>
              <a:spcBef>
                <a:spcPts val="900"/>
              </a:spcBef>
              <a:spcAft>
                <a:spcPts val="0"/>
              </a:spcAft>
              <a:buSzPts val="1400"/>
              <a:buNone/>
              <a:defRPr/>
            </a:lvl5pPr>
            <a:lvl6pPr lvl="5" rtl="1" algn="r">
              <a:lnSpc>
                <a:spcPct val="100000"/>
              </a:lnSpc>
              <a:spcBef>
                <a:spcPts val="900"/>
              </a:spcBef>
              <a:spcAft>
                <a:spcPts val="0"/>
              </a:spcAft>
              <a:buSzPts val="1400"/>
              <a:buNone/>
              <a:defRPr/>
            </a:lvl6pPr>
            <a:lvl7pPr lvl="6" rtl="1" algn="r">
              <a:lnSpc>
                <a:spcPct val="100000"/>
              </a:lnSpc>
              <a:spcBef>
                <a:spcPts val="900"/>
              </a:spcBef>
              <a:spcAft>
                <a:spcPts val="0"/>
              </a:spcAft>
              <a:buSzPts val="1400"/>
              <a:buNone/>
              <a:defRPr/>
            </a:lvl7pPr>
            <a:lvl8pPr lvl="7" rtl="1" algn="r">
              <a:lnSpc>
                <a:spcPct val="100000"/>
              </a:lnSpc>
              <a:spcBef>
                <a:spcPts val="900"/>
              </a:spcBef>
              <a:spcAft>
                <a:spcPts val="0"/>
              </a:spcAft>
              <a:buSzPts val="1400"/>
              <a:buNone/>
              <a:defRPr/>
            </a:lvl8pPr>
            <a:lvl9pPr lvl="8" rtl="1" algn="r">
              <a:lnSpc>
                <a:spcPct val="100000"/>
              </a:lnSpc>
              <a:spcBef>
                <a:spcPts val="900"/>
              </a:spcBef>
              <a:spcAft>
                <a:spcPts val="0"/>
              </a:spcAft>
              <a:buSzPts val="1400"/>
              <a:buNone/>
              <a:defRPr/>
            </a:lvl9pPr>
          </a:lstStyle>
          <a:p/>
        </p:txBody>
      </p:sp>
      <p:sp>
        <p:nvSpPr>
          <p:cNvPr id="85" name="Google Shape;85;p13"/>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85800" y="609600"/>
            <a:ext cx="77724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1pPr>
            <a:lvl2pPr lvl="1"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2pPr>
            <a:lvl3pPr lvl="2"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3pPr>
            <a:lvl4pPr lvl="3"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4pPr>
            <a:lvl5pPr lvl="4"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5pPr>
            <a:lvl6pPr lvl="5"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6pPr>
            <a:lvl7pPr lvl="6"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7pPr>
            <a:lvl8pPr lvl="7"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8pPr>
            <a:lvl9pPr lvl="8" marR="0" rtl="1" algn="ctr">
              <a:spcBef>
                <a:spcPts val="0"/>
              </a:spcBef>
              <a:spcAft>
                <a:spcPts val="0"/>
              </a:spcAft>
              <a:buSzPts val="1400"/>
              <a:buNone/>
              <a:defRPr b="0" i="0" sz="4400" u="none" cap="none" strike="noStrike">
                <a:solidFill>
                  <a:schemeClr val="dk2"/>
                </a:solidFill>
                <a:latin typeface="Times New Roman"/>
                <a:ea typeface="Times New Roman"/>
                <a:cs typeface="Times New Roman"/>
                <a:sym typeface="Times New Roman"/>
              </a:defRPr>
            </a:lvl9pPr>
          </a:lstStyle>
          <a:p/>
        </p:txBody>
      </p:sp>
      <p:sp>
        <p:nvSpPr>
          <p:cNvPr id="7" name="Google Shape;7;p1"/>
          <p:cNvSpPr txBox="1"/>
          <p:nvPr>
            <p:ph idx="1" type="body"/>
          </p:nvPr>
        </p:nvSpPr>
        <p:spPr>
          <a:xfrm>
            <a:off x="685800" y="1981200"/>
            <a:ext cx="7772400" cy="4114800"/>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406400" lvl="1" marL="914400" marR="0" rtl="1" algn="r">
              <a:spcBef>
                <a:spcPts val="560"/>
              </a:spcBef>
              <a:spcAft>
                <a:spcPts val="0"/>
              </a:spcAft>
              <a:buClr>
                <a:schemeClr val="dk1"/>
              </a:buClr>
              <a:buSzPts val="28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381000" lvl="2" marL="1371600" marR="0" rtl="1" algn="r">
              <a:spcBef>
                <a:spcPts val="480"/>
              </a:spcBef>
              <a:spcAft>
                <a:spcPts val="0"/>
              </a:spcAft>
              <a:buClr>
                <a:schemeClr val="dk1"/>
              </a:buClr>
              <a:buSzPts val="24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355600" lvl="3" marL="18288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355600" lvl="4" marL="22860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355600" lvl="5" marL="27432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6pPr>
            <a:lvl7pPr indent="-355600" lvl="6" marL="32004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7pPr>
            <a:lvl8pPr indent="-355600" lvl="7" marL="36576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8pPr>
            <a:lvl9pPr indent="-355600" lvl="8" marL="4114800" marR="0" rtl="1" algn="r">
              <a:spcBef>
                <a:spcPts val="400"/>
              </a:spcBef>
              <a:spcAft>
                <a:spcPts val="0"/>
              </a:spcAft>
              <a:buClr>
                <a:schemeClr val="dk1"/>
              </a:buClr>
              <a:buSzPts val="2000"/>
              <a:buFont typeface="Times New Roman"/>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8" name="Google Shape;8;p1"/>
          <p:cNvSpPr txBox="1"/>
          <p:nvPr>
            <p:ph idx="10" type="dt"/>
          </p:nvPr>
        </p:nvSpPr>
        <p:spPr>
          <a:xfrm>
            <a:off x="685800" y="6248400"/>
            <a:ext cx="19050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1pPr>
            <a:lvl2pPr lvl="1"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9pPr>
          </a:lstStyle>
          <a:p/>
        </p:txBody>
      </p:sp>
      <p:sp>
        <p:nvSpPr>
          <p:cNvPr id="9" name="Google Shape;9;p1"/>
          <p:cNvSpPr txBox="1"/>
          <p:nvPr>
            <p:ph idx="11" type="ftr"/>
          </p:nvPr>
        </p:nvSpPr>
        <p:spPr>
          <a:xfrm>
            <a:off x="3124200" y="6248400"/>
            <a:ext cx="2895600" cy="45720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1pPr>
            <a:lvl2pPr lvl="1"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2pPr>
            <a:lvl3pPr lvl="2"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3pPr>
            <a:lvl4pPr lvl="3"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4pPr>
            <a:lvl5pPr lvl="4"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5pPr>
            <a:lvl6pPr lvl="5"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6pPr>
            <a:lvl7pPr lvl="6"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7pPr>
            <a:lvl8pPr lvl="7"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8pPr>
            <a:lvl9pPr lvl="8" marR="0" rtl="1" algn="r">
              <a:lnSpc>
                <a:spcPct val="100000"/>
              </a:lnSpc>
              <a:spcBef>
                <a:spcPts val="1800"/>
              </a:spcBef>
              <a:spcAft>
                <a:spcPts val="0"/>
              </a:spcAft>
              <a:buSzPts val="1400"/>
              <a:buNone/>
              <a:defRPr b="0" i="0" sz="3600" u="none" cap="none" strike="noStrike">
                <a:solidFill>
                  <a:schemeClr val="dk1"/>
                </a:solidFill>
                <a:latin typeface="Times New Roman"/>
                <a:ea typeface="Times New Roman"/>
                <a:cs typeface="Times New Roman"/>
                <a:sym typeface="Times New Roman"/>
              </a:defRPr>
            </a:lvl9pPr>
          </a:lstStyle>
          <a:p/>
        </p:txBody>
      </p:sp>
      <p:sp>
        <p:nvSpPr>
          <p:cNvPr id="10" name="Google Shape;10;p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1pPr>
            <a:lvl2pPr indent="0" lvl="1"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3pPr>
            <a:lvl4pPr indent="0" lvl="3"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4pPr>
            <a:lvl5pPr indent="0" lvl="4"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5pPr>
            <a:lvl6pPr indent="0" lvl="5"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6pPr>
            <a:lvl7pPr indent="0" lvl="6"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7pPr>
            <a:lvl8pPr indent="0" lvl="7"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8pPr>
            <a:lvl9pPr indent="0" lvl="8" marL="0" marR="0" rtl="1" algn="r">
              <a:lnSpc>
                <a:spcPct val="100000"/>
              </a:lnSpc>
              <a:spcBef>
                <a:spcPts val="0"/>
              </a:spcBef>
              <a:spcAft>
                <a:spcPts val="0"/>
              </a:spcAft>
              <a:buClr>
                <a:schemeClr val="dk1"/>
              </a:buClr>
              <a:buSzPts val="1400"/>
              <a:buFont typeface="Times New Roman"/>
              <a:buNone/>
              <a:defRPr b="0" i="0" sz="1400" u="none" cap="none" strike="noStrike">
                <a:solidFill>
                  <a:schemeClr val="dk1"/>
                </a:solidFill>
                <a:latin typeface="Times New Roman"/>
                <a:ea typeface="Times New Roman"/>
                <a:cs typeface="Times New Roman"/>
                <a:sym typeface="Times New Roman"/>
              </a:defRPr>
            </a:lvl9pPr>
          </a:lstStyle>
          <a:p>
            <a:pPr indent="0" lvl="0" marL="0" rtl="1" algn="r">
              <a:spcBef>
                <a:spcPts val="0"/>
              </a:spcBef>
              <a:spcAft>
                <a:spcPts val="0"/>
              </a:spcAft>
              <a:buNone/>
            </a:pPr>
            <a:fld id="{00000000-1234-1234-1234-123412341234}" type="slidenum">
              <a:rPr lang="en-US"/>
              <a:t>‹#›</a:t>
            </a:fld>
            <a:endParaRPr>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5.png"/><Relationship Id="rId7"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lide9.xml" TargetMode="External"/><Relationship Id="rId4" Type="http://schemas.openxmlformats.org/officeDocument/2006/relationships/hyperlink" Target="http://slide4.xml" TargetMode="External"/><Relationship Id="rId5" Type="http://schemas.openxmlformats.org/officeDocument/2006/relationships/hyperlink" Target="http://slide9.x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lide7.xml" TargetMode="External"/><Relationship Id="rId4" Type="http://schemas.openxmlformats.org/officeDocument/2006/relationships/hyperlink" Target="http://slide7.xml" TargetMode="External"/><Relationship Id="rId5" Type="http://schemas.openxmlformats.org/officeDocument/2006/relationships/hyperlink" Target="http://slide6.x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1.png"/><Relationship Id="rId5"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1.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pic>
        <p:nvPicPr>
          <p:cNvPr id="90" name="Google Shape;90;p14"/>
          <p:cNvPicPr preferRelativeResize="0"/>
          <p:nvPr/>
        </p:nvPicPr>
        <p:blipFill rotWithShape="1">
          <a:blip r:embed="rId4">
            <a:alphaModFix/>
          </a:blip>
          <a:srcRect b="0" l="0" r="0" t="0"/>
          <a:stretch/>
        </p:blipFill>
        <p:spPr>
          <a:xfrm>
            <a:off x="457200" y="457200"/>
            <a:ext cx="8229600" cy="5943600"/>
          </a:xfrm>
          <a:prstGeom prst="rect">
            <a:avLst/>
          </a:prstGeom>
          <a:noFill/>
          <a:ln>
            <a:noFill/>
          </a:ln>
        </p:spPr>
      </p:pic>
      <p:sp>
        <p:nvSpPr>
          <p:cNvPr id="91" name="Google Shape;91;p14"/>
          <p:cNvSpPr txBox="1"/>
          <p:nvPr>
            <p:ph type="ctrTitle"/>
          </p:nvPr>
        </p:nvSpPr>
        <p:spPr>
          <a:xfrm>
            <a:off x="533400" y="2514600"/>
            <a:ext cx="7772400" cy="10668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2"/>
              </a:buClr>
              <a:buSzPts val="9600"/>
              <a:buFont typeface="Times New Roman"/>
              <a:buNone/>
            </a:pPr>
            <a:r>
              <a:rPr b="0" i="0" lang="en-US" sz="9600" u="none">
                <a:solidFill>
                  <a:schemeClr val="dk2"/>
                </a:solidFill>
                <a:latin typeface="Times New Roman"/>
                <a:ea typeface="Times New Roman"/>
                <a:cs typeface="Times New Roman"/>
                <a:sym typeface="Times New Roman"/>
              </a:rPr>
              <a:t>חג השבועות</a:t>
            </a:r>
            <a:endParaRPr/>
          </a:p>
        </p:txBody>
      </p:sp>
      <p:sp>
        <p:nvSpPr>
          <p:cNvPr id="92" name="Google Shape;92;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Font typeface="Times New Roman"/>
              <a:buNone/>
            </a:pPr>
            <a:r>
              <a:rPr b="1" i="0" lang="en-US" sz="3200" u="none">
                <a:solidFill>
                  <a:schemeClr val="dk1"/>
                </a:solidFill>
                <a:latin typeface="Times New Roman"/>
                <a:ea typeface="Times New Roman"/>
                <a:cs typeface="Times New Roman"/>
                <a:sym typeface="Times New Roman"/>
              </a:rPr>
              <a:t>הוכן על ידי יפעת כוכבא</a:t>
            </a:r>
            <a:endParaRPr/>
          </a:p>
        </p:txBody>
      </p:sp>
      <p:pic>
        <p:nvPicPr>
          <p:cNvPr id="93" name="Google Shape;93;p14"/>
          <p:cNvPicPr preferRelativeResize="0"/>
          <p:nvPr/>
        </p:nvPicPr>
        <p:blipFill rotWithShape="1">
          <a:blip r:embed="rId5">
            <a:alphaModFix/>
          </a:blip>
          <a:srcRect b="0" l="0" r="0" t="0"/>
          <a:stretch/>
        </p:blipFill>
        <p:spPr>
          <a:xfrm>
            <a:off x="1295400" y="1828800"/>
            <a:ext cx="304800" cy="304800"/>
          </a:xfrm>
          <a:prstGeom prst="rect">
            <a:avLst/>
          </a:prstGeom>
          <a:noFill/>
          <a:ln>
            <a:noFill/>
          </a:ln>
        </p:spPr>
      </p:pic>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5000"/>
                                        <p:tgtEl>
                                          <p:spTgt spid="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92">
                                            <p:txEl>
                                              <p:pRg end="0" st="0"/>
                                            </p:txEl>
                                          </p:spTgt>
                                        </p:tgtEl>
                                        <p:attrNameLst>
                                          <p:attrName>style.visibility</p:attrName>
                                        </p:attrNameLst>
                                      </p:cBhvr>
                                      <p:to>
                                        <p:strVal val="visible"/>
                                      </p:to>
                                    </p:set>
                                    <p:anim calcmode="lin" valueType="num">
                                      <p:cBhvr additive="base">
                                        <p:cTn dur="500"/>
                                        <p:tgtEl>
                                          <p:spTgt spid="92">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grpSp>
        <p:nvGrpSpPr>
          <p:cNvPr id="98" name="Google Shape;98;p15"/>
          <p:cNvGrpSpPr/>
          <p:nvPr/>
        </p:nvGrpSpPr>
        <p:grpSpPr>
          <a:xfrm>
            <a:off x="2438400" y="457200"/>
            <a:ext cx="6400800" cy="5867400"/>
            <a:chOff x="1008" y="192"/>
            <a:chExt cx="3744" cy="3744"/>
          </a:xfrm>
        </p:grpSpPr>
        <p:grpSp>
          <p:nvGrpSpPr>
            <p:cNvPr id="99" name="Google Shape;99;p15"/>
            <p:cNvGrpSpPr/>
            <p:nvPr/>
          </p:nvGrpSpPr>
          <p:grpSpPr>
            <a:xfrm>
              <a:off x="1008" y="192"/>
              <a:ext cx="3744" cy="3744"/>
              <a:chOff x="1008" y="192"/>
              <a:chExt cx="3744" cy="3744"/>
            </a:xfrm>
          </p:grpSpPr>
          <p:sp>
            <p:nvSpPr>
              <p:cNvPr id="100" name="Google Shape;100;p15"/>
              <p:cNvSpPr/>
              <p:nvPr/>
            </p:nvSpPr>
            <p:spPr>
              <a:xfrm>
                <a:off x="1008" y="192"/>
                <a:ext cx="3744" cy="3744"/>
              </a:xfrm>
              <a:prstGeom prst="verticalScroll">
                <a:avLst>
                  <a:gd fmla="val 12500" name="adj"/>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sp>
            <p:nvSpPr>
              <p:cNvPr id="101" name="Google Shape;101;p15"/>
              <p:cNvSpPr txBox="1"/>
              <p:nvPr/>
            </p:nvSpPr>
            <p:spPr>
              <a:xfrm>
                <a:off x="1488" y="768"/>
                <a:ext cx="2784" cy="2782"/>
              </a:xfrm>
              <a:prstGeom prst="rect">
                <a:avLst/>
              </a:prstGeom>
              <a:solidFill>
                <a:schemeClr val="accent1"/>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000"/>
                  <a:buFont typeface="Arial"/>
                  <a:buNone/>
                </a:pPr>
                <a:r>
                  <a:rPr b="1" i="1" lang="en-US" sz="2000" u="none">
                    <a:solidFill>
                      <a:schemeClr val="dk1"/>
                    </a:solidFill>
                    <a:latin typeface="Arial"/>
                    <a:ea typeface="Arial"/>
                    <a:cs typeface="Arial"/>
                    <a:sym typeface="Arial"/>
                  </a:rPr>
                  <a:t>אלימלך, איש נעמי, היה ממנהיגי בית לחם בתקופת השופטים. בזמן משבר הרעב ששרר באותה תקופה נטש את העיר ועבר עם אשתו ושני בניו, מחלון וכיליון, לשדה מואב. הבנים נישאים שם למואביות. כעבור זמן מה אלימלך ובניו נפטרים. נעמי מחליטה לחזור לארץ יהודה ונפרדת מכלותיה. ערפה חוזרת לבית ההורים אך רות נשארת עימה. נעמי ורות עניות ומבודדות, גרות יחד, וכל יום רות ניגשת לשדה החיטים ומלקטת חיטה. היא פוגשת שם את בועז, קרוב משפחה, המסייע להן ללא ידיעתן. רות מתגיירת ומתחתנת עם בועז. נולד להם בן ושמו עובד, הוא אבי ישי, אבי דוד המלך. </a:t>
                </a:r>
                <a:endParaRPr/>
              </a:p>
            </p:txBody>
          </p:sp>
        </p:grpSp>
        <p:sp>
          <p:nvSpPr>
            <p:cNvPr id="102" name="Google Shape;102;p15"/>
            <p:cNvSpPr txBox="1"/>
            <p:nvPr/>
          </p:nvSpPr>
          <p:spPr>
            <a:xfrm>
              <a:off x="2208" y="288"/>
              <a:ext cx="2208" cy="331"/>
            </a:xfrm>
            <a:prstGeom prst="rect">
              <a:avLst/>
            </a:prstGeom>
            <a:solidFill>
              <a:schemeClr val="accent1"/>
            </a:solid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              </a:t>
              </a:r>
              <a:r>
                <a:rPr b="1" i="0" lang="en-US" sz="2800" u="none">
                  <a:solidFill>
                    <a:schemeClr val="dk1"/>
                  </a:solidFill>
                  <a:latin typeface="Times New Roman"/>
                  <a:ea typeface="Times New Roman"/>
                  <a:cs typeface="Times New Roman"/>
                  <a:sym typeface="Times New Roman"/>
                </a:rPr>
                <a:t>סיפור מגילת רות</a:t>
              </a:r>
              <a:endParaRPr/>
            </a:p>
          </p:txBody>
        </p:sp>
      </p:grpSp>
      <p:pic>
        <p:nvPicPr>
          <p:cNvPr id="103" name="Google Shape;103;p15"/>
          <p:cNvPicPr preferRelativeResize="0"/>
          <p:nvPr/>
        </p:nvPicPr>
        <p:blipFill rotWithShape="1">
          <a:blip r:embed="rId4">
            <a:alphaModFix/>
          </a:blip>
          <a:srcRect b="0" l="0" r="0" t="0"/>
          <a:stretch/>
        </p:blipFill>
        <p:spPr>
          <a:xfrm>
            <a:off x="1143000" y="381000"/>
            <a:ext cx="1865312" cy="1800225"/>
          </a:xfrm>
          <a:prstGeom prst="rect">
            <a:avLst/>
          </a:prstGeom>
          <a:noFill/>
          <a:ln>
            <a:noFill/>
          </a:ln>
        </p:spPr>
      </p:pic>
      <p:pic>
        <p:nvPicPr>
          <p:cNvPr id="104" name="Google Shape;104;p15"/>
          <p:cNvPicPr preferRelativeResize="0"/>
          <p:nvPr/>
        </p:nvPicPr>
        <p:blipFill rotWithShape="1">
          <a:blip r:embed="rId5">
            <a:alphaModFix/>
          </a:blip>
          <a:srcRect b="0" l="0" r="0" t="0"/>
          <a:stretch/>
        </p:blipFill>
        <p:spPr>
          <a:xfrm>
            <a:off x="381000" y="5562600"/>
            <a:ext cx="1219200" cy="1038225"/>
          </a:xfrm>
          <a:prstGeom prst="rect">
            <a:avLst/>
          </a:prstGeom>
          <a:noFill/>
          <a:ln>
            <a:noFill/>
          </a:ln>
        </p:spPr>
      </p:pic>
      <p:pic>
        <p:nvPicPr>
          <p:cNvPr id="105" name="Google Shape;105;p15"/>
          <p:cNvPicPr preferRelativeResize="0"/>
          <p:nvPr/>
        </p:nvPicPr>
        <p:blipFill rotWithShape="1">
          <a:blip r:embed="rId6">
            <a:alphaModFix/>
          </a:blip>
          <a:srcRect b="0" l="0" r="0" t="0"/>
          <a:stretch/>
        </p:blipFill>
        <p:spPr>
          <a:xfrm>
            <a:off x="762000" y="2286000"/>
            <a:ext cx="1676400" cy="1495425"/>
          </a:xfrm>
          <a:prstGeom prst="rect">
            <a:avLst/>
          </a:prstGeom>
          <a:noFill/>
          <a:ln>
            <a:noFill/>
          </a:ln>
        </p:spPr>
      </p:pic>
      <p:pic>
        <p:nvPicPr>
          <p:cNvPr id="106" name="Google Shape;106;p15"/>
          <p:cNvPicPr preferRelativeResize="0"/>
          <p:nvPr/>
        </p:nvPicPr>
        <p:blipFill rotWithShape="1">
          <a:blip r:embed="rId7">
            <a:alphaModFix/>
          </a:blip>
          <a:srcRect b="0" l="0" r="0" t="0"/>
          <a:stretch/>
        </p:blipFill>
        <p:spPr>
          <a:xfrm>
            <a:off x="457200" y="4114800"/>
            <a:ext cx="1676400" cy="1266825"/>
          </a:xfrm>
          <a:prstGeom prst="rect">
            <a:avLst/>
          </a:prstGeom>
          <a:noFill/>
          <a:ln>
            <a:noFill/>
          </a:ln>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6"/>
          <p:cNvSpPr/>
          <p:nvPr/>
        </p:nvSpPr>
        <p:spPr>
          <a:xfrm>
            <a:off x="838200" y="762000"/>
            <a:ext cx="7467600" cy="4953000"/>
          </a:xfrm>
          <a:prstGeom prst="foldedCorner">
            <a:avLst>
              <a:gd fmla="val 16667" name="adj"/>
            </a:avLst>
          </a:prstGeom>
          <a:solidFill>
            <a:srgbClr val="CCFF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sp>
        <p:nvSpPr>
          <p:cNvPr id="112" name="Google Shape;112;p16"/>
          <p:cNvSpPr txBox="1"/>
          <p:nvPr/>
        </p:nvSpPr>
        <p:spPr>
          <a:xfrm>
            <a:off x="1371600" y="990600"/>
            <a:ext cx="6294437" cy="64135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600"/>
              <a:buFont typeface="Times New Roman"/>
              <a:buNone/>
            </a:pPr>
            <a:r>
              <a:rPr b="0" i="0" lang="en-US" sz="3600" u="none">
                <a:solidFill>
                  <a:schemeClr val="dk1"/>
                </a:solidFill>
                <a:latin typeface="Times New Roman"/>
                <a:ea typeface="Times New Roman"/>
                <a:cs typeface="Times New Roman"/>
                <a:sym typeface="Times New Roman"/>
              </a:rPr>
              <a:t>באיזו תקופה מתרחש סיפור מגילת רות?</a:t>
            </a:r>
            <a:endParaRPr/>
          </a:p>
        </p:txBody>
      </p:sp>
      <p:sp>
        <p:nvSpPr>
          <p:cNvPr id="113" name="Google Shape;113;p16"/>
          <p:cNvSpPr txBox="1"/>
          <p:nvPr/>
        </p:nvSpPr>
        <p:spPr>
          <a:xfrm>
            <a:off x="2819400" y="2209800"/>
            <a:ext cx="4197350" cy="2289175"/>
          </a:xfrm>
          <a:prstGeom prst="rect">
            <a:avLst/>
          </a:prstGeom>
          <a:noFill/>
          <a:ln>
            <a:noFill/>
          </a:ln>
        </p:spPr>
        <p:txBody>
          <a:bodyPr anchorCtr="0" anchor="t" bIns="45700" lIns="91425" spcFirstLastPara="1" rIns="91425" wrap="square" tIns="45700">
            <a:spAutoFit/>
          </a:bodyPr>
          <a:lstStyle/>
          <a:p>
            <a:pPr indent="-457200" lvl="0" marL="457200" marR="0" rtl="1" algn="r">
              <a:lnSpc>
                <a:spcPct val="100000"/>
              </a:lnSpc>
              <a:spcBef>
                <a:spcPts val="0"/>
              </a:spcBef>
              <a:spcAft>
                <a:spcPts val="0"/>
              </a:spcAft>
              <a:buClr>
                <a:schemeClr val="hlink"/>
              </a:buClr>
              <a:buSzPts val="3600"/>
              <a:buFont typeface="Times New Roman"/>
              <a:buAutoNum type="arabicPeriod"/>
            </a:pPr>
            <a:r>
              <a:rPr b="0" i="0" lang="en-US" sz="3600" u="sng">
                <a:solidFill>
                  <a:schemeClr val="hlink"/>
                </a:solidFill>
                <a:latin typeface="Times New Roman"/>
                <a:ea typeface="Times New Roman"/>
                <a:cs typeface="Times New Roman"/>
                <a:sym typeface="Times New Roman"/>
                <a:hlinkClick r:id="rId3"/>
              </a:rPr>
              <a:t>בתקופת בית ראשון</a:t>
            </a:r>
            <a:endParaRPr/>
          </a:p>
          <a:p>
            <a:pPr indent="-457200" lvl="0" marL="457200" marR="0" rtl="1" algn="r">
              <a:lnSpc>
                <a:spcPct val="100000"/>
              </a:lnSpc>
              <a:spcBef>
                <a:spcPts val="1800"/>
              </a:spcBef>
              <a:spcAft>
                <a:spcPts val="0"/>
              </a:spcAft>
              <a:buClr>
                <a:schemeClr val="hlink"/>
              </a:buClr>
              <a:buSzPts val="3600"/>
              <a:buFont typeface="Times New Roman"/>
              <a:buAutoNum type="arabicPeriod"/>
            </a:pPr>
            <a:r>
              <a:rPr b="0" i="0" lang="en-US" sz="3600" u="sng">
                <a:solidFill>
                  <a:schemeClr val="hlink"/>
                </a:solidFill>
                <a:latin typeface="Times New Roman"/>
                <a:ea typeface="Times New Roman"/>
                <a:cs typeface="Times New Roman"/>
                <a:sym typeface="Times New Roman"/>
                <a:hlinkClick r:id="rId4"/>
              </a:rPr>
              <a:t>בתקופת השופטים</a:t>
            </a:r>
            <a:endParaRPr/>
          </a:p>
          <a:p>
            <a:pPr indent="-457200" lvl="0" marL="457200" marR="0" rtl="1" algn="r">
              <a:lnSpc>
                <a:spcPct val="100000"/>
              </a:lnSpc>
              <a:spcBef>
                <a:spcPts val="1800"/>
              </a:spcBef>
              <a:spcAft>
                <a:spcPts val="0"/>
              </a:spcAft>
              <a:buClr>
                <a:schemeClr val="hlink"/>
              </a:buClr>
              <a:buSzPts val="3600"/>
              <a:buFont typeface="Times New Roman"/>
              <a:buAutoNum type="arabicPeriod"/>
            </a:pPr>
            <a:r>
              <a:rPr b="0" i="0" lang="en-US" sz="3600" u="sng">
                <a:solidFill>
                  <a:schemeClr val="hlink"/>
                </a:solidFill>
                <a:latin typeface="Times New Roman"/>
                <a:ea typeface="Times New Roman"/>
                <a:cs typeface="Times New Roman"/>
                <a:sym typeface="Times New Roman"/>
                <a:hlinkClick r:id="rId5"/>
              </a:rPr>
              <a:t>בתקופת מרד בר כוכבא</a:t>
            </a:r>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17"/>
          <p:cNvSpPr/>
          <p:nvPr/>
        </p:nvSpPr>
        <p:spPr>
          <a:xfrm>
            <a:off x="2209800" y="533400"/>
            <a:ext cx="4800600" cy="2571750"/>
          </a:xfrm>
          <a:prstGeom prst="rect">
            <a:avLst/>
          </a:prstGeom>
        </p:spPr>
        <p:txBody>
          <a:bodyPr>
            <a:prstTxWarp prst="textPlain"/>
          </a:bodyPr>
          <a:lstStyle/>
          <a:p>
            <a:pPr lvl="0" algn="r"/>
            <a:r>
              <a:rPr b="0" i="0">
                <a:ln cap="flat" cmpd="sng" w="9525">
                  <a:solidFill>
                    <a:srgbClr val="CC99FF"/>
                  </a:solidFill>
                  <a:prstDash val="solid"/>
                  <a:miter lim="800000"/>
                  <a:headEnd len="sm" w="sm" type="none"/>
                  <a:tailEnd len="sm" w="sm" type="none"/>
                </a:ln>
                <a:solidFill>
                  <a:srgbClr val="993300"/>
                </a:solidFill>
                <a:latin typeface="Times"/>
              </a:rPr>
              <a:t>תשובה נכונה </a:t>
            </a:r>
          </a:p>
        </p:txBody>
      </p:sp>
      <p:sp>
        <p:nvSpPr>
          <p:cNvPr id="119" name="Google Shape;119;p17"/>
          <p:cNvSpPr txBox="1"/>
          <p:nvPr/>
        </p:nvSpPr>
        <p:spPr>
          <a:xfrm>
            <a:off x="2362200" y="4487862"/>
            <a:ext cx="2163762" cy="701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4000"/>
              <a:buFont typeface="Times New Roman"/>
              <a:buNone/>
            </a:pPr>
            <a:r>
              <a:rPr b="0" i="0" lang="en-US" sz="4000" u="none">
                <a:solidFill>
                  <a:schemeClr val="dk1"/>
                </a:solidFill>
                <a:latin typeface="Times New Roman"/>
                <a:ea typeface="Times New Roman"/>
                <a:cs typeface="Times New Roman"/>
                <a:sym typeface="Times New Roman"/>
              </a:rPr>
              <a:t>לחץ כאן </a:t>
            </a:r>
            <a:r>
              <a:rPr b="1" i="0" lang="en-US" sz="4000" u="none">
                <a:solidFill>
                  <a:schemeClr val="dk1"/>
                </a:solidFill>
                <a:latin typeface="Times New Roman"/>
                <a:ea typeface="Times New Roman"/>
                <a:cs typeface="Times New Roman"/>
                <a:sym typeface="Times New Roman"/>
              </a:rPr>
              <a:t>&gt;</a:t>
            </a:r>
            <a:r>
              <a:rPr b="0" i="0" lang="en-US" sz="4000" u="none">
                <a:solidFill>
                  <a:schemeClr val="dk1"/>
                </a:solidFill>
                <a:latin typeface="Times New Roman"/>
                <a:ea typeface="Times New Roman"/>
                <a:cs typeface="Times New Roman"/>
                <a:sym typeface="Times New Roman"/>
              </a:rPr>
              <a:t> </a:t>
            </a:r>
            <a:endParaRPr/>
          </a:p>
        </p:txBody>
      </p:sp>
      <p:sp>
        <p:nvSpPr>
          <p:cNvPr id="120" name="Google Shape;120;p17"/>
          <p:cNvSpPr/>
          <p:nvPr/>
        </p:nvSpPr>
        <p:spPr>
          <a:xfrm>
            <a:off x="1295400" y="4343400"/>
            <a:ext cx="1066800" cy="990600"/>
          </a:xfrm>
          <a:prstGeom prst="smileyFace">
            <a:avLst>
              <a:gd fmla="val 4653" name="adj"/>
            </a:avLst>
          </a:prstGeom>
          <a:solidFill>
            <a:srgbClr val="FFFF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pic>
        <p:nvPicPr>
          <p:cNvPr descr="C:\Program Files\Common Files\Microsoft Shared\Clipart\cagcat50\PE01562_.wmf" id="121" name="Google Shape;121;p17"/>
          <p:cNvPicPr preferRelativeResize="0"/>
          <p:nvPr/>
        </p:nvPicPr>
        <p:blipFill rotWithShape="1">
          <a:blip r:embed="rId4">
            <a:alphaModFix/>
          </a:blip>
          <a:srcRect b="0" l="0" r="0" t="0"/>
          <a:stretch/>
        </p:blipFill>
        <p:spPr>
          <a:xfrm>
            <a:off x="5105400" y="3048000"/>
            <a:ext cx="2787650" cy="2935287"/>
          </a:xfrm>
          <a:prstGeom prst="rect">
            <a:avLst/>
          </a:prstGeom>
          <a:noFill/>
          <a:ln>
            <a:noFill/>
          </a:ln>
        </p:spPr>
      </p:pic>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18"/>
          <p:cNvSpPr txBox="1"/>
          <p:nvPr/>
        </p:nvSpPr>
        <p:spPr>
          <a:xfrm>
            <a:off x="4419600" y="533400"/>
            <a:ext cx="4343400" cy="61341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Times New Roman"/>
              <a:buNone/>
            </a:pPr>
            <a:r>
              <a:rPr b="1" i="0" lang="en-US" sz="3200" u="none">
                <a:solidFill>
                  <a:schemeClr val="dk1"/>
                </a:solidFill>
                <a:latin typeface="Times New Roman"/>
                <a:ea typeface="Times New Roman"/>
                <a:cs typeface="Times New Roman"/>
                <a:sym typeface="Times New Roman"/>
              </a:rPr>
              <a:t>             </a:t>
            </a:r>
            <a:r>
              <a:rPr b="1" i="1" lang="en-US" sz="3200" u="sng">
                <a:solidFill>
                  <a:schemeClr val="dk1"/>
                </a:solidFill>
                <a:latin typeface="Times New Roman"/>
                <a:ea typeface="Times New Roman"/>
                <a:cs typeface="Times New Roman"/>
                <a:sym typeface="Times New Roman"/>
              </a:rPr>
              <a:t>שמות החג</a:t>
            </a:r>
            <a:endParaRPr b="0" i="0" sz="2800" u="none">
              <a:solidFill>
                <a:schemeClr val="dk1"/>
              </a:solidFill>
              <a:latin typeface="Times New Roman"/>
              <a:ea typeface="Times New Roman"/>
              <a:cs typeface="Times New Roman"/>
              <a:sym typeface="Times New Roman"/>
            </a:endParaRPr>
          </a:p>
          <a:p>
            <a:pPr indent="0" lvl="0" marL="0" marR="0" rtl="1" algn="r">
              <a:lnSpc>
                <a:spcPct val="100000"/>
              </a:lnSpc>
              <a:spcBef>
                <a:spcPts val="1400"/>
              </a:spcBef>
              <a:spcAft>
                <a:spcPts val="0"/>
              </a:spcAft>
              <a:buClr>
                <a:schemeClr val="dk1"/>
              </a:buClr>
              <a:buSzPts val="2800"/>
              <a:buFont typeface="Times New Roman"/>
              <a:buNone/>
            </a:pPr>
            <a:r>
              <a:rPr b="0" i="0" lang="en-US" sz="2800" u="sng">
                <a:solidFill>
                  <a:schemeClr val="dk1"/>
                </a:solidFill>
                <a:latin typeface="Times New Roman"/>
                <a:ea typeface="Times New Roman"/>
                <a:cs typeface="Times New Roman"/>
                <a:sym typeface="Times New Roman"/>
              </a:rPr>
              <a:t>חג השבועות</a:t>
            </a:r>
            <a:r>
              <a:rPr b="0" i="0" lang="en-US" sz="2800" u="none">
                <a:solidFill>
                  <a:schemeClr val="dk1"/>
                </a:solidFill>
                <a:latin typeface="Times New Roman"/>
                <a:ea typeface="Times New Roman"/>
                <a:cs typeface="Times New Roman"/>
                <a:sym typeface="Times New Roman"/>
              </a:rPr>
              <a:t>- שם המבטא את זמנו של החג. מקורו בשבעת השבועות של ספירת העומר מפסח ועד שבועות. </a:t>
            </a:r>
            <a:endParaRPr/>
          </a:p>
          <a:p>
            <a:pPr indent="0" lvl="0" marL="0" marR="0" rtl="1" algn="r">
              <a:lnSpc>
                <a:spcPct val="100000"/>
              </a:lnSpc>
              <a:spcBef>
                <a:spcPts val="1400"/>
              </a:spcBef>
              <a:spcAft>
                <a:spcPts val="0"/>
              </a:spcAft>
              <a:buClr>
                <a:schemeClr val="dk1"/>
              </a:buClr>
              <a:buSzPts val="2800"/>
              <a:buFont typeface="Times New Roman"/>
              <a:buNone/>
            </a:pPr>
            <a:r>
              <a:rPr b="0" i="0" lang="en-US" sz="2800" u="sng">
                <a:solidFill>
                  <a:schemeClr val="dk1"/>
                </a:solidFill>
                <a:latin typeface="Times New Roman"/>
                <a:ea typeface="Times New Roman"/>
                <a:cs typeface="Times New Roman"/>
                <a:sym typeface="Times New Roman"/>
              </a:rPr>
              <a:t>חג הקציר</a:t>
            </a:r>
            <a:r>
              <a:rPr b="0" i="0" lang="en-US" sz="2800" u="none">
                <a:solidFill>
                  <a:schemeClr val="dk1"/>
                </a:solidFill>
                <a:latin typeface="Times New Roman"/>
                <a:ea typeface="Times New Roman"/>
                <a:cs typeface="Times New Roman"/>
                <a:sym typeface="Times New Roman"/>
              </a:rPr>
              <a:t>- החג חל בתקופת קציר חיטים, סוף האביב תחילת הקיץ.</a:t>
            </a:r>
            <a:endParaRPr/>
          </a:p>
          <a:p>
            <a:pPr indent="0" lvl="0" marL="0" marR="0" rtl="1" algn="r">
              <a:lnSpc>
                <a:spcPct val="100000"/>
              </a:lnSpc>
              <a:spcBef>
                <a:spcPts val="1400"/>
              </a:spcBef>
              <a:spcAft>
                <a:spcPts val="0"/>
              </a:spcAft>
              <a:buClr>
                <a:schemeClr val="dk1"/>
              </a:buClr>
              <a:buSzPts val="2800"/>
              <a:buFont typeface="Times New Roman"/>
              <a:buNone/>
            </a:pPr>
            <a:r>
              <a:rPr b="0" i="0" lang="en-US" sz="2800" u="sng">
                <a:solidFill>
                  <a:schemeClr val="dk1"/>
                </a:solidFill>
                <a:latin typeface="Times New Roman"/>
                <a:ea typeface="Times New Roman"/>
                <a:cs typeface="Times New Roman"/>
                <a:sym typeface="Times New Roman"/>
              </a:rPr>
              <a:t>חג הביכורים</a:t>
            </a:r>
            <a:r>
              <a:rPr b="0" i="0" lang="en-US" sz="2800" u="none">
                <a:solidFill>
                  <a:schemeClr val="dk1"/>
                </a:solidFill>
                <a:latin typeface="Times New Roman"/>
                <a:ea typeface="Times New Roman"/>
                <a:cs typeface="Times New Roman"/>
                <a:sym typeface="Times New Roman"/>
              </a:rPr>
              <a:t>- בימי בית המקדש היו מביאים בחג זה את פרי הביכורים משבעת המינים.</a:t>
            </a:r>
            <a:endParaRPr/>
          </a:p>
          <a:p>
            <a:pPr indent="0" lvl="0" marL="0" marR="0" rtl="1" algn="r">
              <a:lnSpc>
                <a:spcPct val="100000"/>
              </a:lnSpc>
              <a:spcBef>
                <a:spcPts val="1400"/>
              </a:spcBef>
              <a:spcAft>
                <a:spcPts val="0"/>
              </a:spcAft>
              <a:buClr>
                <a:schemeClr val="dk1"/>
              </a:buClr>
              <a:buSzPts val="2800"/>
              <a:buFont typeface="Times New Roman"/>
              <a:buNone/>
            </a:pPr>
            <a:r>
              <a:rPr b="0" i="0" lang="en-US" sz="2800" u="sng">
                <a:solidFill>
                  <a:schemeClr val="dk1"/>
                </a:solidFill>
                <a:latin typeface="Times New Roman"/>
                <a:ea typeface="Times New Roman"/>
                <a:cs typeface="Times New Roman"/>
                <a:sym typeface="Times New Roman"/>
              </a:rPr>
              <a:t>חג מתן תורה</a:t>
            </a:r>
            <a:r>
              <a:rPr b="0" i="0" lang="en-US" sz="2800" u="none">
                <a:solidFill>
                  <a:schemeClr val="dk1"/>
                </a:solidFill>
                <a:latin typeface="Times New Roman"/>
                <a:ea typeface="Times New Roman"/>
                <a:cs typeface="Times New Roman"/>
                <a:sym typeface="Times New Roman"/>
              </a:rPr>
              <a:t>- בחג זה קיבלנו את התורה במעמד הר סיני.</a:t>
            </a:r>
            <a:endParaRPr/>
          </a:p>
        </p:txBody>
      </p:sp>
      <p:pic>
        <p:nvPicPr>
          <p:cNvPr id="127" name="Google Shape;127;p18"/>
          <p:cNvPicPr preferRelativeResize="0"/>
          <p:nvPr/>
        </p:nvPicPr>
        <p:blipFill rotWithShape="1">
          <a:blip r:embed="rId4">
            <a:alphaModFix/>
          </a:blip>
          <a:srcRect b="0" l="0" r="0" t="0"/>
          <a:stretch/>
        </p:blipFill>
        <p:spPr>
          <a:xfrm>
            <a:off x="381000" y="533400"/>
            <a:ext cx="3825875" cy="6059487"/>
          </a:xfrm>
          <a:prstGeom prst="rect">
            <a:avLst/>
          </a:prstGeom>
          <a:noFill/>
          <a:ln>
            <a:noFill/>
          </a:ln>
        </p:spPr>
      </p:pic>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26"/>
                                        </p:tgtEl>
                                        <p:attrNameLst>
                                          <p:attrName>style.visibility</p:attrName>
                                        </p:attrNameLst>
                                      </p:cBhvr>
                                      <p:to>
                                        <p:strVal val="visible"/>
                                      </p:to>
                                    </p:set>
                                    <p:anim calcmode="lin" valueType="num">
                                      <p:cBhvr additive="base">
                                        <p:cTn dur="500"/>
                                        <p:tgtEl>
                                          <p:spTgt spid="12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 name="Shape 131"/>
        <p:cNvGrpSpPr/>
        <p:nvPr/>
      </p:nvGrpSpPr>
      <p:grpSpPr>
        <a:xfrm>
          <a:off x="0" y="0"/>
          <a:ext cx="0" cy="0"/>
          <a:chOff x="0" y="0"/>
          <a:chExt cx="0" cy="0"/>
        </a:xfrm>
      </p:grpSpPr>
      <p:sp>
        <p:nvSpPr>
          <p:cNvPr id="132" name="Google Shape;132;p19"/>
          <p:cNvSpPr txBox="1"/>
          <p:nvPr>
            <p:ph type="title"/>
          </p:nvPr>
        </p:nvSpPr>
        <p:spPr>
          <a:xfrm>
            <a:off x="2362200" y="228600"/>
            <a:ext cx="4648200" cy="762000"/>
          </a:xfrm>
          <a:prstGeom prst="rect">
            <a:avLst/>
          </a:prstGeom>
          <a:solidFill>
            <a:schemeClr val="lt1"/>
          </a:solid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דמויות המגילה</a:t>
            </a:r>
            <a:endParaRPr/>
          </a:p>
        </p:txBody>
      </p:sp>
      <p:sp>
        <p:nvSpPr>
          <p:cNvPr id="133" name="Google Shape;133;p19"/>
          <p:cNvSpPr/>
          <p:nvPr/>
        </p:nvSpPr>
        <p:spPr>
          <a:xfrm>
            <a:off x="6400800" y="1295400"/>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אלימלך</a:t>
            </a:r>
            <a:endParaRPr/>
          </a:p>
        </p:txBody>
      </p:sp>
      <p:sp>
        <p:nvSpPr>
          <p:cNvPr id="134" name="Google Shape;134;p19"/>
          <p:cNvSpPr/>
          <p:nvPr/>
        </p:nvSpPr>
        <p:spPr>
          <a:xfrm>
            <a:off x="3886200" y="1295400"/>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נעמי</a:t>
            </a:r>
            <a:endParaRPr/>
          </a:p>
        </p:txBody>
      </p:sp>
      <p:sp>
        <p:nvSpPr>
          <p:cNvPr id="135" name="Google Shape;135;p19"/>
          <p:cNvSpPr/>
          <p:nvPr/>
        </p:nvSpPr>
        <p:spPr>
          <a:xfrm>
            <a:off x="6400800" y="2286000"/>
            <a:ext cx="1828800" cy="625475"/>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מחלון</a:t>
            </a:r>
            <a:endParaRPr/>
          </a:p>
        </p:txBody>
      </p:sp>
      <p:sp>
        <p:nvSpPr>
          <p:cNvPr id="136" name="Google Shape;136;p19"/>
          <p:cNvSpPr/>
          <p:nvPr/>
        </p:nvSpPr>
        <p:spPr>
          <a:xfrm>
            <a:off x="3886200" y="2286000"/>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כליון</a:t>
            </a:r>
            <a:endParaRPr/>
          </a:p>
        </p:txBody>
      </p:sp>
      <p:sp>
        <p:nvSpPr>
          <p:cNvPr id="137" name="Google Shape;137;p19"/>
          <p:cNvSpPr/>
          <p:nvPr/>
        </p:nvSpPr>
        <p:spPr>
          <a:xfrm>
            <a:off x="6400800" y="3200400"/>
            <a:ext cx="18288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ערפה</a:t>
            </a:r>
            <a:endParaRPr/>
          </a:p>
        </p:txBody>
      </p:sp>
      <p:sp>
        <p:nvSpPr>
          <p:cNvPr id="138" name="Google Shape;138;p19"/>
          <p:cNvSpPr/>
          <p:nvPr/>
        </p:nvSpPr>
        <p:spPr>
          <a:xfrm>
            <a:off x="3886200" y="3200400"/>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רות</a:t>
            </a:r>
            <a:endParaRPr/>
          </a:p>
        </p:txBody>
      </p:sp>
      <p:sp>
        <p:nvSpPr>
          <p:cNvPr id="139" name="Google Shape;139;p19"/>
          <p:cNvSpPr/>
          <p:nvPr/>
        </p:nvSpPr>
        <p:spPr>
          <a:xfrm>
            <a:off x="1524000" y="3200400"/>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בועז</a:t>
            </a:r>
            <a:endParaRPr/>
          </a:p>
        </p:txBody>
      </p:sp>
      <p:sp>
        <p:nvSpPr>
          <p:cNvPr id="140" name="Google Shape;140;p19"/>
          <p:cNvSpPr/>
          <p:nvPr/>
        </p:nvSpPr>
        <p:spPr>
          <a:xfrm>
            <a:off x="2667000" y="4144962"/>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עובד</a:t>
            </a:r>
            <a:endParaRPr/>
          </a:p>
        </p:txBody>
      </p:sp>
      <p:sp>
        <p:nvSpPr>
          <p:cNvPr id="141" name="Google Shape;141;p19"/>
          <p:cNvSpPr/>
          <p:nvPr/>
        </p:nvSpPr>
        <p:spPr>
          <a:xfrm>
            <a:off x="2667000" y="5043487"/>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ישי</a:t>
            </a:r>
            <a:endParaRPr/>
          </a:p>
        </p:txBody>
      </p:sp>
      <p:sp>
        <p:nvSpPr>
          <p:cNvPr id="142" name="Google Shape;142;p19"/>
          <p:cNvSpPr/>
          <p:nvPr/>
        </p:nvSpPr>
        <p:spPr>
          <a:xfrm>
            <a:off x="2667000" y="5943600"/>
            <a:ext cx="1752600" cy="609600"/>
          </a:xfrm>
          <a:prstGeom prst="flowChartAlternateProcess">
            <a:avLst/>
          </a:prstGeom>
          <a:gradFill>
            <a:gsLst>
              <a:gs pos="0">
                <a:srgbClr val="FFFF00"/>
              </a:gs>
              <a:gs pos="100000">
                <a:srgbClr val="FFFFCC"/>
              </a:gs>
            </a:gsLst>
            <a:path path="circle">
              <a:fillToRect b="50%" l="50%" r="50%" t="50%"/>
            </a:path>
            <a:tileRect/>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Times New Roman"/>
              <a:buNone/>
            </a:pPr>
            <a:r>
              <a:rPr b="1" i="0" lang="en-US" sz="2800" u="none">
                <a:solidFill>
                  <a:schemeClr val="dk1"/>
                </a:solidFill>
                <a:latin typeface="Times New Roman"/>
                <a:ea typeface="Times New Roman"/>
                <a:cs typeface="Times New Roman"/>
                <a:sym typeface="Times New Roman"/>
              </a:rPr>
              <a:t>דוד</a:t>
            </a:r>
            <a:endParaRPr/>
          </a:p>
        </p:txBody>
      </p:sp>
      <p:cxnSp>
        <p:nvCxnSpPr>
          <p:cNvPr id="143" name="Google Shape;143;p19"/>
          <p:cNvCxnSpPr/>
          <p:nvPr/>
        </p:nvCxnSpPr>
        <p:spPr>
          <a:xfrm rot="10800000">
            <a:off x="5638800" y="1600200"/>
            <a:ext cx="762000" cy="0"/>
          </a:xfrm>
          <a:prstGeom prst="straightConnector1">
            <a:avLst/>
          </a:prstGeom>
          <a:noFill/>
          <a:ln cap="flat" cmpd="sng" w="9525">
            <a:solidFill>
              <a:schemeClr val="dk1"/>
            </a:solidFill>
            <a:prstDash val="solid"/>
            <a:miter lim="800000"/>
            <a:headEnd len="med" w="med" type="none"/>
            <a:tailEnd len="med" w="med" type="none"/>
          </a:ln>
        </p:spPr>
      </p:cxnSp>
      <p:cxnSp>
        <p:nvCxnSpPr>
          <p:cNvPr id="144" name="Google Shape;144;p19"/>
          <p:cNvCxnSpPr/>
          <p:nvPr/>
        </p:nvCxnSpPr>
        <p:spPr>
          <a:xfrm>
            <a:off x="6019800" y="1600200"/>
            <a:ext cx="0" cy="457200"/>
          </a:xfrm>
          <a:prstGeom prst="straightConnector1">
            <a:avLst/>
          </a:prstGeom>
          <a:noFill/>
          <a:ln cap="flat" cmpd="sng" w="9525">
            <a:solidFill>
              <a:schemeClr val="dk1"/>
            </a:solidFill>
            <a:prstDash val="solid"/>
            <a:miter lim="800000"/>
            <a:headEnd len="med" w="med" type="none"/>
            <a:tailEnd len="med" w="med" type="none"/>
          </a:ln>
        </p:spPr>
      </p:cxnSp>
      <p:cxnSp>
        <p:nvCxnSpPr>
          <p:cNvPr id="145" name="Google Shape;145;p19"/>
          <p:cNvCxnSpPr/>
          <p:nvPr/>
        </p:nvCxnSpPr>
        <p:spPr>
          <a:xfrm>
            <a:off x="4724400" y="2057400"/>
            <a:ext cx="2667000" cy="0"/>
          </a:xfrm>
          <a:prstGeom prst="straightConnector1">
            <a:avLst/>
          </a:prstGeom>
          <a:noFill/>
          <a:ln cap="flat" cmpd="sng" w="9525">
            <a:solidFill>
              <a:schemeClr val="dk1"/>
            </a:solidFill>
            <a:prstDash val="solid"/>
            <a:miter lim="800000"/>
            <a:headEnd len="med" w="med" type="none"/>
            <a:tailEnd len="med" w="med" type="none"/>
          </a:ln>
        </p:spPr>
      </p:cxnSp>
      <p:cxnSp>
        <p:nvCxnSpPr>
          <p:cNvPr id="146" name="Google Shape;146;p19"/>
          <p:cNvCxnSpPr/>
          <p:nvPr/>
        </p:nvCxnSpPr>
        <p:spPr>
          <a:xfrm>
            <a:off x="4724400" y="2057400"/>
            <a:ext cx="0" cy="228600"/>
          </a:xfrm>
          <a:prstGeom prst="straightConnector1">
            <a:avLst/>
          </a:prstGeom>
          <a:noFill/>
          <a:ln cap="flat" cmpd="sng" w="9525">
            <a:solidFill>
              <a:schemeClr val="dk1"/>
            </a:solidFill>
            <a:prstDash val="solid"/>
            <a:miter lim="800000"/>
            <a:headEnd len="med" w="med" type="none"/>
            <a:tailEnd len="med" w="med" type="none"/>
          </a:ln>
        </p:spPr>
      </p:cxnSp>
      <p:cxnSp>
        <p:nvCxnSpPr>
          <p:cNvPr id="147" name="Google Shape;147;p19"/>
          <p:cNvCxnSpPr/>
          <p:nvPr/>
        </p:nvCxnSpPr>
        <p:spPr>
          <a:xfrm>
            <a:off x="7391400" y="2057400"/>
            <a:ext cx="0" cy="228600"/>
          </a:xfrm>
          <a:prstGeom prst="straightConnector1">
            <a:avLst/>
          </a:prstGeom>
          <a:noFill/>
          <a:ln cap="flat" cmpd="sng" w="9525">
            <a:solidFill>
              <a:schemeClr val="dk1"/>
            </a:solidFill>
            <a:prstDash val="solid"/>
            <a:miter lim="800000"/>
            <a:headEnd len="med" w="med" type="none"/>
            <a:tailEnd len="med" w="med" type="none"/>
          </a:ln>
        </p:spPr>
      </p:cxnSp>
      <p:cxnSp>
        <p:nvCxnSpPr>
          <p:cNvPr id="148" name="Google Shape;148;p19"/>
          <p:cNvCxnSpPr/>
          <p:nvPr/>
        </p:nvCxnSpPr>
        <p:spPr>
          <a:xfrm rot="10800000">
            <a:off x="3276600" y="3505200"/>
            <a:ext cx="609600" cy="0"/>
          </a:xfrm>
          <a:prstGeom prst="straightConnector1">
            <a:avLst/>
          </a:prstGeom>
          <a:noFill/>
          <a:ln cap="flat" cmpd="sng" w="9525">
            <a:solidFill>
              <a:schemeClr val="dk1"/>
            </a:solidFill>
            <a:prstDash val="solid"/>
            <a:miter lim="800000"/>
            <a:headEnd len="med" w="med" type="none"/>
            <a:tailEnd len="med" w="med" type="none"/>
          </a:ln>
        </p:spPr>
      </p:cxnSp>
      <p:cxnSp>
        <p:nvCxnSpPr>
          <p:cNvPr id="149" name="Google Shape;149;p19"/>
          <p:cNvCxnSpPr/>
          <p:nvPr/>
        </p:nvCxnSpPr>
        <p:spPr>
          <a:xfrm>
            <a:off x="3581400" y="3505200"/>
            <a:ext cx="0" cy="609600"/>
          </a:xfrm>
          <a:prstGeom prst="straightConnector1">
            <a:avLst/>
          </a:prstGeom>
          <a:noFill/>
          <a:ln cap="flat" cmpd="sng" w="9525">
            <a:solidFill>
              <a:schemeClr val="dk1"/>
            </a:solidFill>
            <a:prstDash val="solid"/>
            <a:miter lim="800000"/>
            <a:headEnd len="med" w="med" type="none"/>
            <a:tailEnd len="med" w="med" type="none"/>
          </a:ln>
        </p:spPr>
      </p:cxnSp>
      <p:cxnSp>
        <p:nvCxnSpPr>
          <p:cNvPr id="150" name="Google Shape;150;p19"/>
          <p:cNvCxnSpPr/>
          <p:nvPr/>
        </p:nvCxnSpPr>
        <p:spPr>
          <a:xfrm>
            <a:off x="3581400" y="4724400"/>
            <a:ext cx="0" cy="304800"/>
          </a:xfrm>
          <a:prstGeom prst="straightConnector1">
            <a:avLst/>
          </a:prstGeom>
          <a:noFill/>
          <a:ln cap="flat" cmpd="sng" w="9525">
            <a:solidFill>
              <a:schemeClr val="dk1"/>
            </a:solidFill>
            <a:prstDash val="solid"/>
            <a:miter lim="800000"/>
            <a:headEnd len="med" w="med" type="none"/>
            <a:tailEnd len="med" w="med" type="none"/>
          </a:ln>
        </p:spPr>
      </p:cxnSp>
      <p:cxnSp>
        <p:nvCxnSpPr>
          <p:cNvPr id="151" name="Google Shape;151;p19"/>
          <p:cNvCxnSpPr/>
          <p:nvPr/>
        </p:nvCxnSpPr>
        <p:spPr>
          <a:xfrm>
            <a:off x="3581400" y="5638800"/>
            <a:ext cx="0" cy="304800"/>
          </a:xfrm>
          <a:prstGeom prst="straightConnector1">
            <a:avLst/>
          </a:prstGeom>
          <a:noFill/>
          <a:ln cap="flat" cmpd="sng" w="9525">
            <a:solidFill>
              <a:schemeClr val="dk1"/>
            </a:solidFill>
            <a:prstDash val="solid"/>
            <a:miter lim="800000"/>
            <a:headEnd len="med" w="med" type="none"/>
            <a:tailEnd len="med" w="med" type="none"/>
          </a:ln>
        </p:spPr>
      </p:cxnSp>
      <p:grpSp>
        <p:nvGrpSpPr>
          <p:cNvPr id="152" name="Google Shape;152;p19"/>
          <p:cNvGrpSpPr/>
          <p:nvPr/>
        </p:nvGrpSpPr>
        <p:grpSpPr>
          <a:xfrm>
            <a:off x="5562600" y="2895600"/>
            <a:ext cx="838200" cy="304800"/>
            <a:chOff x="3504" y="1824"/>
            <a:chExt cx="528" cy="192"/>
          </a:xfrm>
        </p:grpSpPr>
        <p:cxnSp>
          <p:nvCxnSpPr>
            <p:cNvPr id="153" name="Google Shape;153;p19"/>
            <p:cNvCxnSpPr/>
            <p:nvPr/>
          </p:nvCxnSpPr>
          <p:spPr>
            <a:xfrm flipH="1">
              <a:off x="3504" y="1824"/>
              <a:ext cx="528" cy="192"/>
            </a:xfrm>
            <a:prstGeom prst="straightConnector1">
              <a:avLst/>
            </a:prstGeom>
            <a:noFill/>
            <a:ln cap="flat" cmpd="sng" w="9525">
              <a:solidFill>
                <a:schemeClr val="dk1"/>
              </a:solidFill>
              <a:prstDash val="solid"/>
              <a:miter lim="800000"/>
              <a:headEnd len="med" w="med" type="none"/>
              <a:tailEnd len="med" w="med" type="none"/>
            </a:ln>
          </p:spPr>
        </p:cxnSp>
        <p:cxnSp>
          <p:nvCxnSpPr>
            <p:cNvPr id="154" name="Google Shape;154;p19"/>
            <p:cNvCxnSpPr/>
            <p:nvPr/>
          </p:nvCxnSpPr>
          <p:spPr>
            <a:xfrm>
              <a:off x="3552" y="1824"/>
              <a:ext cx="480" cy="192"/>
            </a:xfrm>
            <a:prstGeom prst="straightConnector1">
              <a:avLst/>
            </a:prstGeom>
            <a:noFill/>
            <a:ln cap="flat" cmpd="sng" w="9525">
              <a:solidFill>
                <a:schemeClr val="dk1"/>
              </a:solidFill>
              <a:prstDash val="solid"/>
              <a:miter lim="800000"/>
              <a:headEnd len="med" w="med" type="none"/>
              <a:tailEnd len="med" w="med" type="none"/>
            </a:ln>
          </p:spPr>
        </p:cxnSp>
        <p:sp>
          <p:nvSpPr>
            <p:cNvPr descr="Stationery" id="155" name="Google Shape;155;p19"/>
            <p:cNvSpPr/>
            <p:nvPr/>
          </p:nvSpPr>
          <p:spPr>
            <a:xfrm>
              <a:off x="3696" y="1824"/>
              <a:ext cx="192" cy="192"/>
            </a:xfrm>
            <a:prstGeom prst="ellipse">
              <a:avLst/>
            </a:prstGeom>
            <a:blipFill rotWithShape="1">
              <a:blip r:embed="rId4">
                <a:alphaModFix/>
              </a:blip>
              <a:stretch>
                <a:fillRect b="0" l="0" r="0" t="0"/>
              </a:stretch>
            </a:blip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gr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32"/>
                                        </p:tgtEl>
                                        <p:attrNameLst>
                                          <p:attrName>style.visibility</p:attrName>
                                        </p:attrNameLst>
                                      </p:cBhvr>
                                      <p:to>
                                        <p:strVal val="visible"/>
                                      </p:to>
                                    </p:set>
                                    <p:animEffect filter="fade" transition="in">
                                      <p:cBhvr>
                                        <p:cTn dur="5000"/>
                                        <p:tgtEl>
                                          <p:spTgt spid="132"/>
                                        </p:tgtEl>
                                      </p:cBhvr>
                                    </p:animEffect>
                                  </p:childTnLst>
                                </p:cTn>
                              </p:par>
                            </p:childTnLst>
                          </p:cTn>
                        </p:par>
                        <p:par>
                          <p:cTn fill="hold">
                            <p:stCondLst>
                              <p:cond delay="5000"/>
                            </p:stCondLst>
                            <p:childTnLst>
                              <p:par>
                                <p:cTn fill="hold" nodeType="afterEffect" presetClass="entr" presetID="2" presetSubtype="2">
                                  <p:stCondLst>
                                    <p:cond delay="1000"/>
                                  </p:stCondLst>
                                  <p:childTnLst>
                                    <p:set>
                                      <p:cBhvr>
                                        <p:cTn dur="1" fill="hold">
                                          <p:stCondLst>
                                            <p:cond delay="0"/>
                                          </p:stCondLst>
                                        </p:cTn>
                                        <p:tgtEl>
                                          <p:spTgt spid="133"/>
                                        </p:tgtEl>
                                        <p:attrNameLst>
                                          <p:attrName>style.visibility</p:attrName>
                                        </p:attrNameLst>
                                      </p:cBhvr>
                                      <p:to>
                                        <p:strVal val="visible"/>
                                      </p:to>
                                    </p:set>
                                    <p:anim calcmode="lin" valueType="num">
                                      <p:cBhvr additive="base">
                                        <p:cTn dur="500"/>
                                        <p:tgtEl>
                                          <p:spTgt spid="133"/>
                                        </p:tgtEl>
                                        <p:attrNameLst>
                                          <p:attrName>ppt_x</p:attrName>
                                        </p:attrNameLst>
                                      </p:cBhvr>
                                      <p:tavLst>
                                        <p:tav fmla="" tm="0">
                                          <p:val>
                                            <p:strVal val="#ppt_x+1"/>
                                          </p:val>
                                        </p:tav>
                                        <p:tav fmla="" tm="100000">
                                          <p:val>
                                            <p:strVal val="#ppt_x"/>
                                          </p:val>
                                        </p:tav>
                                      </p:tavLst>
                                    </p:anim>
                                  </p:childTnLst>
                                </p:cTn>
                              </p:par>
                            </p:childTnLst>
                          </p:cTn>
                        </p:par>
                        <p:par>
                          <p:cTn fill="hold">
                            <p:stCondLst>
                              <p:cond delay="5500"/>
                            </p:stCondLst>
                            <p:childTnLst>
                              <p:par>
                                <p:cTn fill="hold" nodeType="afterEffect" presetClass="entr" presetID="2" presetSubtype="8">
                                  <p:stCondLst>
                                    <p:cond delay="1000"/>
                                  </p:stCondLst>
                                  <p:childTnLst>
                                    <p:set>
                                      <p:cBhvr>
                                        <p:cTn dur="1" fill="hold">
                                          <p:stCondLst>
                                            <p:cond delay="0"/>
                                          </p:stCondLst>
                                        </p:cTn>
                                        <p:tgtEl>
                                          <p:spTgt spid="134"/>
                                        </p:tgtEl>
                                        <p:attrNameLst>
                                          <p:attrName>style.visibility</p:attrName>
                                        </p:attrNameLst>
                                      </p:cBhvr>
                                      <p:to>
                                        <p:strVal val="visible"/>
                                      </p:to>
                                    </p:set>
                                    <p:anim calcmode="lin" valueType="num">
                                      <p:cBhvr additive="base">
                                        <p:cTn dur="500"/>
                                        <p:tgtEl>
                                          <p:spTgt spid="134"/>
                                        </p:tgtEl>
                                        <p:attrNameLst>
                                          <p:attrName>ppt_x</p:attrName>
                                        </p:attrNameLst>
                                      </p:cBhvr>
                                      <p:tavLst>
                                        <p:tav fmla="" tm="0">
                                          <p:val>
                                            <p:strVal val="#ppt_x-1"/>
                                          </p:val>
                                        </p:tav>
                                        <p:tav fmla="" tm="100000">
                                          <p:val>
                                            <p:strVal val="#ppt_x"/>
                                          </p:val>
                                        </p:tav>
                                      </p:tavLst>
                                    </p:anim>
                                  </p:childTnLst>
                                </p:cTn>
                              </p:par>
                            </p:childTnLst>
                          </p:cTn>
                        </p:par>
                        <p:par>
                          <p:cTn fill="hold">
                            <p:stCondLst>
                              <p:cond delay="6000"/>
                            </p:stCondLst>
                            <p:childTnLst>
                              <p:par>
                                <p:cTn fill="hold" nodeType="afterEffect" presetClass="entr" presetID="10" presetSubtype="0">
                                  <p:stCondLst>
                                    <p:cond delay="100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6500"/>
                            </p:stCondLst>
                            <p:childTnLst>
                              <p:par>
                                <p:cTn fill="hold" nodeType="after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par>
                          <p:cTn fill="hold">
                            <p:stCondLst>
                              <p:cond delay="7000"/>
                            </p:stCondLst>
                            <p:childTnLst>
                              <p:par>
                                <p:cTn fill="hold" nodeType="after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500"/>
                                        <p:tgtEl>
                                          <p:spTgt spid="145"/>
                                        </p:tgtEl>
                                      </p:cBhvr>
                                    </p:animEffect>
                                  </p:childTnLst>
                                </p:cTn>
                              </p:par>
                            </p:childTnLst>
                          </p:cTn>
                        </p:par>
                        <p:par>
                          <p:cTn fill="hold">
                            <p:stCondLst>
                              <p:cond delay="7500"/>
                            </p:stCondLst>
                            <p:childTnLst>
                              <p:par>
                                <p:cTn fill="hold" nodeType="after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
                                        <p:tgtEl>
                                          <p:spTgt spid="146"/>
                                        </p:tgtEl>
                                      </p:cBhvr>
                                    </p:animEffect>
                                  </p:childTnLst>
                                </p:cTn>
                              </p:par>
                            </p:childTnLst>
                          </p:cTn>
                        </p:par>
                        <p:par>
                          <p:cTn fill="hold">
                            <p:stCondLst>
                              <p:cond delay="8000"/>
                            </p:stCondLst>
                            <p:childTnLst>
                              <p:par>
                                <p:cTn fill="hold" nodeType="after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500"/>
                                        <p:tgtEl>
                                          <p:spTgt spid="147"/>
                                        </p:tgtEl>
                                      </p:cBhvr>
                                    </p:animEffect>
                                  </p:childTnLst>
                                </p:cTn>
                              </p:par>
                            </p:childTnLst>
                          </p:cTn>
                        </p:par>
                        <p:par>
                          <p:cTn fill="hold">
                            <p:stCondLst>
                              <p:cond delay="8500"/>
                            </p:stCondLst>
                            <p:childTnLst>
                              <p:par>
                                <p:cTn fill="hold" nodeType="afterEffect" presetClass="entr" presetID="2" presetSubtype="2">
                                  <p:stCondLst>
                                    <p:cond delay="2000"/>
                                  </p:stCondLst>
                                  <p:childTnLst>
                                    <p:set>
                                      <p:cBhvr>
                                        <p:cTn dur="1" fill="hold">
                                          <p:stCondLst>
                                            <p:cond delay="0"/>
                                          </p:stCondLst>
                                        </p:cTn>
                                        <p:tgtEl>
                                          <p:spTgt spid="135"/>
                                        </p:tgtEl>
                                        <p:attrNameLst>
                                          <p:attrName>style.visibility</p:attrName>
                                        </p:attrNameLst>
                                      </p:cBhvr>
                                      <p:to>
                                        <p:strVal val="visible"/>
                                      </p:to>
                                    </p:set>
                                    <p:anim calcmode="lin" valueType="num">
                                      <p:cBhvr additive="base">
                                        <p:cTn dur="500"/>
                                        <p:tgtEl>
                                          <p:spTgt spid="135"/>
                                        </p:tgtEl>
                                        <p:attrNameLst>
                                          <p:attrName>ppt_x</p:attrName>
                                        </p:attrNameLst>
                                      </p:cBhvr>
                                      <p:tavLst>
                                        <p:tav fmla="" tm="0">
                                          <p:val>
                                            <p:strVal val="#ppt_x+1"/>
                                          </p:val>
                                        </p:tav>
                                        <p:tav fmla="" tm="100000">
                                          <p:val>
                                            <p:strVal val="#ppt_x"/>
                                          </p:val>
                                        </p:tav>
                                      </p:tavLst>
                                    </p:anim>
                                  </p:childTnLst>
                                </p:cTn>
                              </p:par>
                            </p:childTnLst>
                          </p:cTn>
                        </p:par>
                        <p:par>
                          <p:cTn fill="hold">
                            <p:stCondLst>
                              <p:cond delay="9000"/>
                            </p:stCondLst>
                            <p:childTnLst>
                              <p:par>
                                <p:cTn fill="hold" nodeType="afterEffect" presetClass="entr" presetID="2" presetSubtype="8">
                                  <p:stCondLst>
                                    <p:cond delay="1000"/>
                                  </p:stCondLst>
                                  <p:childTnLst>
                                    <p:set>
                                      <p:cBhvr>
                                        <p:cTn dur="1" fill="hold">
                                          <p:stCondLst>
                                            <p:cond delay="0"/>
                                          </p:stCondLst>
                                        </p:cTn>
                                        <p:tgtEl>
                                          <p:spTgt spid="136"/>
                                        </p:tgtEl>
                                        <p:attrNameLst>
                                          <p:attrName>style.visibility</p:attrName>
                                        </p:attrNameLst>
                                      </p:cBhvr>
                                      <p:to>
                                        <p:strVal val="visible"/>
                                      </p:to>
                                    </p:set>
                                    <p:anim calcmode="lin" valueType="num">
                                      <p:cBhvr additive="base">
                                        <p:cTn dur="500"/>
                                        <p:tgtEl>
                                          <p:spTgt spid="136"/>
                                        </p:tgtEl>
                                        <p:attrNameLst>
                                          <p:attrName>ppt_x</p:attrName>
                                        </p:attrNameLst>
                                      </p:cBhvr>
                                      <p:tavLst>
                                        <p:tav fmla="" tm="0">
                                          <p:val>
                                            <p:strVal val="#ppt_x-1"/>
                                          </p:val>
                                        </p:tav>
                                        <p:tav fmla="" tm="100000">
                                          <p:val>
                                            <p:strVal val="#ppt_x"/>
                                          </p:val>
                                        </p:tav>
                                      </p:tavLst>
                                    </p:anim>
                                  </p:childTnLst>
                                </p:cTn>
                              </p:par>
                            </p:childTnLst>
                          </p:cTn>
                        </p:par>
                        <p:par>
                          <p:cTn fill="hold">
                            <p:stCondLst>
                              <p:cond delay="9500"/>
                            </p:stCondLst>
                            <p:childTnLst>
                              <p:par>
                                <p:cTn fill="hold" nodeType="afterEffect" presetClass="entr" presetID="2" presetSubtype="4">
                                  <p:stCondLst>
                                    <p:cond delay="200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500"/>
                                        <p:tgtEl>
                                          <p:spTgt spid="137"/>
                                        </p:tgtEl>
                                        <p:attrNameLst>
                                          <p:attrName>ppt_y</p:attrName>
                                        </p:attrNameLst>
                                      </p:cBhvr>
                                      <p:tavLst>
                                        <p:tav fmla="" tm="0">
                                          <p:val>
                                            <p:strVal val="#ppt_y+1"/>
                                          </p:val>
                                        </p:tav>
                                        <p:tav fmla="" tm="100000">
                                          <p:val>
                                            <p:strVal val="#ppt_y"/>
                                          </p:val>
                                        </p:tav>
                                      </p:tavLst>
                                    </p:anim>
                                  </p:childTnLst>
                                </p:cTn>
                              </p:par>
                            </p:childTnLst>
                          </p:cTn>
                        </p:par>
                        <p:par>
                          <p:cTn fill="hold">
                            <p:stCondLst>
                              <p:cond delay="10000"/>
                            </p:stCondLst>
                            <p:childTnLst>
                              <p:par>
                                <p:cTn fill="hold" nodeType="afterEffect" presetClass="entr" presetID="2" presetSubtype="4">
                                  <p:stCondLst>
                                    <p:cond delay="1000"/>
                                  </p:stCondLst>
                                  <p:childTnLst>
                                    <p:set>
                                      <p:cBhvr>
                                        <p:cTn dur="1" fill="hold">
                                          <p:stCondLst>
                                            <p:cond delay="0"/>
                                          </p:stCondLst>
                                        </p:cTn>
                                        <p:tgtEl>
                                          <p:spTgt spid="138"/>
                                        </p:tgtEl>
                                        <p:attrNameLst>
                                          <p:attrName>style.visibility</p:attrName>
                                        </p:attrNameLst>
                                      </p:cBhvr>
                                      <p:to>
                                        <p:strVal val="visible"/>
                                      </p:to>
                                    </p:set>
                                    <p:anim calcmode="lin" valueType="num">
                                      <p:cBhvr additive="base">
                                        <p:cTn dur="500"/>
                                        <p:tgtEl>
                                          <p:spTgt spid="138"/>
                                        </p:tgtEl>
                                        <p:attrNameLst>
                                          <p:attrName>ppt_y</p:attrName>
                                        </p:attrNameLst>
                                      </p:cBhvr>
                                      <p:tavLst>
                                        <p:tav fmla="" tm="0">
                                          <p:val>
                                            <p:strVal val="#ppt_y+1"/>
                                          </p:val>
                                        </p:tav>
                                        <p:tav fmla="" tm="100000">
                                          <p:val>
                                            <p:strVal val="#ppt_y"/>
                                          </p:val>
                                        </p:tav>
                                      </p:tavLst>
                                    </p:anim>
                                  </p:childTnLst>
                                </p:cTn>
                              </p:par>
                            </p:childTnLst>
                          </p:cTn>
                        </p:par>
                        <p:par>
                          <p:cTn fill="hold">
                            <p:stCondLst>
                              <p:cond delay="10500"/>
                            </p:stCondLst>
                            <p:childTnLst>
                              <p:par>
                                <p:cTn fill="hold" nodeType="afterEffect" presetClass="entr" presetID="2" presetSubtype="8">
                                  <p:stCondLst>
                                    <p:cond delay="1000"/>
                                  </p:stCondLst>
                                  <p:childTnLst>
                                    <p:set>
                                      <p:cBhvr>
                                        <p:cTn dur="1" fill="hold">
                                          <p:stCondLst>
                                            <p:cond delay="0"/>
                                          </p:stCondLst>
                                        </p:cTn>
                                        <p:tgtEl>
                                          <p:spTgt spid="139"/>
                                        </p:tgtEl>
                                        <p:attrNameLst>
                                          <p:attrName>style.visibility</p:attrName>
                                        </p:attrNameLst>
                                      </p:cBhvr>
                                      <p:to>
                                        <p:strVal val="visible"/>
                                      </p:to>
                                    </p:set>
                                    <p:anim calcmode="lin" valueType="num">
                                      <p:cBhvr additive="base">
                                        <p:cTn dur="500"/>
                                        <p:tgtEl>
                                          <p:spTgt spid="139"/>
                                        </p:tgtEl>
                                        <p:attrNameLst>
                                          <p:attrName>ppt_x</p:attrName>
                                        </p:attrNameLst>
                                      </p:cBhvr>
                                      <p:tavLst>
                                        <p:tav fmla="" tm="0">
                                          <p:val>
                                            <p:strVal val="#ppt_x-1"/>
                                          </p:val>
                                        </p:tav>
                                        <p:tav fmla="" tm="100000">
                                          <p:val>
                                            <p:strVal val="#ppt_x"/>
                                          </p:val>
                                        </p:tav>
                                      </p:tavLst>
                                    </p:anim>
                                  </p:childTnLst>
                                </p:cTn>
                              </p:par>
                            </p:childTnLst>
                          </p:cTn>
                        </p:par>
                        <p:par>
                          <p:cTn fill="hold">
                            <p:stCondLst>
                              <p:cond delay="11000"/>
                            </p:stCondLst>
                            <p:childTnLst>
                              <p:par>
                                <p:cTn fill="hold" nodeType="after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500"/>
                                        <p:tgtEl>
                                          <p:spTgt spid="148"/>
                                        </p:tgtEl>
                                      </p:cBhvr>
                                    </p:animEffect>
                                  </p:childTnLst>
                                </p:cTn>
                              </p:par>
                            </p:childTnLst>
                          </p:cTn>
                        </p:par>
                        <p:par>
                          <p:cTn fill="hold">
                            <p:stCondLst>
                              <p:cond delay="11500"/>
                            </p:stCondLst>
                            <p:childTnLst>
                              <p:par>
                                <p:cTn fill="hold" nodeType="after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500"/>
                                        <p:tgtEl>
                                          <p:spTgt spid="149"/>
                                        </p:tgtEl>
                                      </p:cBhvr>
                                    </p:animEffect>
                                  </p:childTnLst>
                                </p:cTn>
                              </p:par>
                            </p:childTnLst>
                          </p:cTn>
                        </p:par>
                        <p:par>
                          <p:cTn fill="hold">
                            <p:stCondLst>
                              <p:cond delay="12000"/>
                            </p:stCondLst>
                            <p:childTnLst>
                              <p:par>
                                <p:cTn fill="hold" nodeType="afterEffect" presetClass="entr" presetID="10" presetSubtype="0">
                                  <p:stCondLst>
                                    <p:cond delay="100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par>
                          <p:cTn fill="hold">
                            <p:stCondLst>
                              <p:cond delay="13000"/>
                            </p:stCondLst>
                            <p:childTnLst>
                              <p:par>
                                <p:cTn fill="hold" nodeType="afterEffect" presetClass="entr" presetID="10" presetSubtype="0">
                                  <p:stCondLst>
                                    <p:cond delay="1000"/>
                                  </p:stCondLst>
                                  <p:childTnLst>
                                    <p:set>
                                      <p:cBhvr>
                                        <p:cTn dur="1" fill="hold">
                                          <p:stCondLst>
                                            <p:cond delay="0"/>
                                          </p:stCondLst>
                                        </p:cTn>
                                        <p:tgtEl>
                                          <p:spTgt spid="140">
                                            <p:txEl>
                                              <p:pRg end="0" st="0"/>
                                            </p:txEl>
                                          </p:spTgt>
                                        </p:tgtEl>
                                        <p:attrNameLst>
                                          <p:attrName>style.visibility</p:attrName>
                                        </p:attrNameLst>
                                      </p:cBhvr>
                                      <p:to>
                                        <p:strVal val="visible"/>
                                      </p:to>
                                    </p:set>
                                    <p:animEffect filter="fade" transition="in">
                                      <p:cBhvr>
                                        <p:cTn dur="1000"/>
                                        <p:tgtEl>
                                          <p:spTgt spid="140">
                                            <p:txEl>
                                              <p:pRg end="0" st="0"/>
                                            </p:txEl>
                                          </p:spTgt>
                                        </p:tgtEl>
                                      </p:cBhvr>
                                    </p:animEffect>
                                  </p:childTnLst>
                                </p:cTn>
                              </p:par>
                            </p:childTnLst>
                          </p:cTn>
                        </p:par>
                        <p:par>
                          <p:cTn fill="hold">
                            <p:stCondLst>
                              <p:cond delay="14000"/>
                            </p:stCondLst>
                            <p:childTnLst>
                              <p:par>
                                <p:cTn fill="hold" nodeType="after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500"/>
                                        <p:tgtEl>
                                          <p:spTgt spid="150"/>
                                        </p:tgtEl>
                                      </p:cBhvr>
                                    </p:animEffect>
                                  </p:childTnLst>
                                </p:cTn>
                              </p:par>
                            </p:childTnLst>
                          </p:cTn>
                        </p:par>
                        <p:par>
                          <p:cTn fill="hold">
                            <p:stCondLst>
                              <p:cond delay="14500"/>
                            </p:stCondLst>
                            <p:childTnLst>
                              <p:par>
                                <p:cTn fill="hold" nodeType="afterEffect" presetClass="entr" presetID="10" presetSubtype="0">
                                  <p:stCondLst>
                                    <p:cond delay="1000"/>
                                  </p:stCondLst>
                                  <p:childTnLst>
                                    <p:set>
                                      <p:cBhvr>
                                        <p:cTn dur="1" fill="hold">
                                          <p:stCondLst>
                                            <p:cond delay="0"/>
                                          </p:stCondLst>
                                        </p:cTn>
                                        <p:tgtEl>
                                          <p:spTgt spid="141"/>
                                        </p:tgtEl>
                                        <p:attrNameLst>
                                          <p:attrName>style.visibility</p:attrName>
                                        </p:attrNameLst>
                                      </p:cBhvr>
                                      <p:to>
                                        <p:strVal val="visible"/>
                                      </p:to>
                                    </p:set>
                                    <p:animEffect filter="fade" transition="in">
                                      <p:cBhvr>
                                        <p:cTn dur="1000"/>
                                        <p:tgtEl>
                                          <p:spTgt spid="141"/>
                                        </p:tgtEl>
                                      </p:cBhvr>
                                    </p:animEffect>
                                  </p:childTnLst>
                                </p:cTn>
                              </p:par>
                            </p:childTnLst>
                          </p:cTn>
                        </p:par>
                        <p:par>
                          <p:cTn fill="hold">
                            <p:stCondLst>
                              <p:cond delay="15500"/>
                            </p:stCondLst>
                            <p:childTnLst>
                              <p:par>
                                <p:cTn fill="hold" nodeType="afterEffect" presetClass="entr" presetID="10" presetSubtype="0">
                                  <p:stCondLst>
                                    <p:cond delay="1000"/>
                                  </p:stCondLst>
                                  <p:childTnLst>
                                    <p:set>
                                      <p:cBhvr>
                                        <p:cTn dur="1" fill="hold">
                                          <p:stCondLst>
                                            <p:cond delay="0"/>
                                          </p:stCondLst>
                                        </p:cTn>
                                        <p:tgtEl>
                                          <p:spTgt spid="141">
                                            <p:txEl>
                                              <p:pRg end="0" st="0"/>
                                            </p:txEl>
                                          </p:spTgt>
                                        </p:tgtEl>
                                        <p:attrNameLst>
                                          <p:attrName>style.visibility</p:attrName>
                                        </p:attrNameLst>
                                      </p:cBhvr>
                                      <p:to>
                                        <p:strVal val="visible"/>
                                      </p:to>
                                    </p:set>
                                    <p:animEffect filter="fade" transition="in">
                                      <p:cBhvr>
                                        <p:cTn dur="1000"/>
                                        <p:tgtEl>
                                          <p:spTgt spid="141">
                                            <p:txEl>
                                              <p:pRg end="0" st="0"/>
                                            </p:txEl>
                                          </p:spTgt>
                                        </p:tgtEl>
                                      </p:cBhvr>
                                    </p:animEffect>
                                  </p:childTnLst>
                                </p:cTn>
                              </p:par>
                            </p:childTnLst>
                          </p:cTn>
                        </p:par>
                        <p:par>
                          <p:cTn fill="hold">
                            <p:stCondLst>
                              <p:cond delay="16500"/>
                            </p:stCondLst>
                            <p:childTnLst>
                              <p:par>
                                <p:cTn fill="hold" nodeType="after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500"/>
                                        <p:tgtEl>
                                          <p:spTgt spid="151"/>
                                        </p:tgtEl>
                                      </p:cBhvr>
                                    </p:animEffect>
                                  </p:childTnLst>
                                </p:cTn>
                              </p:par>
                            </p:childTnLst>
                          </p:cTn>
                        </p:par>
                        <p:par>
                          <p:cTn fill="hold">
                            <p:stCondLst>
                              <p:cond delay="17000"/>
                            </p:stCondLst>
                            <p:childTnLst>
                              <p:par>
                                <p:cTn fill="hold" nodeType="afterEffect" presetClass="entr" presetID="10" presetSubtype="0">
                                  <p:stCondLst>
                                    <p:cond delay="1000"/>
                                  </p:stCondLst>
                                  <p:childTnLst>
                                    <p:set>
                                      <p:cBhvr>
                                        <p:cTn dur="1" fill="hold">
                                          <p:stCondLst>
                                            <p:cond delay="0"/>
                                          </p:stCondLst>
                                        </p:cTn>
                                        <p:tgtEl>
                                          <p:spTgt spid="142"/>
                                        </p:tgtEl>
                                        <p:attrNameLst>
                                          <p:attrName>style.visibility</p:attrName>
                                        </p:attrNameLst>
                                      </p:cBhvr>
                                      <p:to>
                                        <p:strVal val="visible"/>
                                      </p:to>
                                    </p:set>
                                    <p:animEffect filter="fade" transition="in">
                                      <p:cBhvr>
                                        <p:cTn dur="1000"/>
                                        <p:tgtEl>
                                          <p:spTgt spid="1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0"/>
          <p:cNvSpPr/>
          <p:nvPr/>
        </p:nvSpPr>
        <p:spPr>
          <a:xfrm>
            <a:off x="609600" y="609600"/>
            <a:ext cx="7696200" cy="5257800"/>
          </a:xfrm>
          <a:prstGeom prst="foldedCorner">
            <a:avLst>
              <a:gd fmla="val 16667" name="adj"/>
            </a:avLst>
          </a:prstGeom>
          <a:solidFill>
            <a:srgbClr val="CCFFCC"/>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sp>
        <p:nvSpPr>
          <p:cNvPr id="161" name="Google Shape;161;p20"/>
          <p:cNvSpPr txBox="1"/>
          <p:nvPr/>
        </p:nvSpPr>
        <p:spPr>
          <a:xfrm>
            <a:off x="914400" y="1066800"/>
            <a:ext cx="7192962" cy="57943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מהו הקשר המשפחתי בין דוד המלך לרות המואביה?</a:t>
            </a:r>
            <a:endParaRPr/>
          </a:p>
        </p:txBody>
      </p:sp>
      <p:sp>
        <p:nvSpPr>
          <p:cNvPr id="162" name="Google Shape;162;p20"/>
          <p:cNvSpPr txBox="1"/>
          <p:nvPr/>
        </p:nvSpPr>
        <p:spPr>
          <a:xfrm>
            <a:off x="1905000" y="2209800"/>
            <a:ext cx="4892675" cy="2287587"/>
          </a:xfrm>
          <a:prstGeom prst="rect">
            <a:avLst/>
          </a:prstGeom>
          <a:noFill/>
          <a:ln>
            <a:noFill/>
          </a:ln>
        </p:spPr>
        <p:txBody>
          <a:bodyPr anchorCtr="0" anchor="t" bIns="45700" lIns="91425" spcFirstLastPara="1" rIns="91425" wrap="square" tIns="45700">
            <a:spAutoFit/>
          </a:bodyPr>
          <a:lstStyle/>
          <a:p>
            <a:pPr indent="-457200" lvl="0" marL="457200" marR="0" rtl="1" algn="r">
              <a:lnSpc>
                <a:spcPct val="150000"/>
              </a:lnSpc>
              <a:spcBef>
                <a:spcPts val="0"/>
              </a:spcBef>
              <a:spcAft>
                <a:spcPts val="0"/>
              </a:spcAft>
              <a:buClr>
                <a:schemeClr val="hlink"/>
              </a:buClr>
              <a:buSzPts val="3200"/>
              <a:buFont typeface="Times New Roman"/>
              <a:buAutoNum type="arabicPeriod"/>
            </a:pPr>
            <a:r>
              <a:rPr b="0" i="0" lang="en-US" sz="3200" u="sng">
                <a:solidFill>
                  <a:schemeClr val="hlink"/>
                </a:solidFill>
                <a:latin typeface="Times New Roman"/>
                <a:ea typeface="Times New Roman"/>
                <a:cs typeface="Times New Roman"/>
                <a:sym typeface="Times New Roman"/>
                <a:hlinkClick r:id="rId3"/>
              </a:rPr>
              <a:t>דוד הוא הנכד של רות.</a:t>
            </a:r>
            <a:endParaRPr/>
          </a:p>
          <a:p>
            <a:pPr indent="-457200" lvl="0" marL="457200" marR="0" rtl="1" algn="r">
              <a:lnSpc>
                <a:spcPct val="150000"/>
              </a:lnSpc>
              <a:spcBef>
                <a:spcPts val="0"/>
              </a:spcBef>
              <a:spcAft>
                <a:spcPts val="0"/>
              </a:spcAft>
              <a:buClr>
                <a:schemeClr val="hlink"/>
              </a:buClr>
              <a:buSzPts val="3200"/>
              <a:buFont typeface="Times New Roman"/>
              <a:buAutoNum type="arabicPeriod"/>
            </a:pPr>
            <a:r>
              <a:rPr b="0" i="0" lang="en-US" sz="3200" u="sng">
                <a:solidFill>
                  <a:schemeClr val="hlink"/>
                </a:solidFill>
                <a:latin typeface="Times New Roman"/>
                <a:ea typeface="Times New Roman"/>
                <a:cs typeface="Times New Roman"/>
                <a:sym typeface="Times New Roman"/>
                <a:hlinkClick r:id="rId4"/>
              </a:rPr>
              <a:t>דוד הוא בנה של רות.</a:t>
            </a:r>
            <a:endParaRPr/>
          </a:p>
          <a:p>
            <a:pPr indent="-457200" lvl="0" marL="457200" marR="0" rtl="1" algn="r">
              <a:lnSpc>
                <a:spcPct val="150000"/>
              </a:lnSpc>
              <a:spcBef>
                <a:spcPts val="0"/>
              </a:spcBef>
              <a:spcAft>
                <a:spcPts val="0"/>
              </a:spcAft>
              <a:buClr>
                <a:schemeClr val="hlink"/>
              </a:buClr>
              <a:buSzPts val="3200"/>
              <a:buFont typeface="Times New Roman"/>
              <a:buAutoNum type="arabicPeriod"/>
            </a:pPr>
            <a:r>
              <a:rPr b="0" i="0" lang="en-US" sz="3200" u="sng">
                <a:solidFill>
                  <a:schemeClr val="hlink"/>
                </a:solidFill>
                <a:latin typeface="Times New Roman"/>
                <a:ea typeface="Times New Roman"/>
                <a:cs typeface="Times New Roman"/>
                <a:sym typeface="Times New Roman"/>
                <a:hlinkClick r:id="rId5"/>
              </a:rPr>
              <a:t>דוד הוא נין של רות.</a:t>
            </a:r>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 name="Shape 166"/>
        <p:cNvGrpSpPr/>
        <p:nvPr/>
      </p:nvGrpSpPr>
      <p:grpSpPr>
        <a:xfrm>
          <a:off x="0" y="0"/>
          <a:ext cx="0" cy="0"/>
          <a:chOff x="0" y="0"/>
          <a:chExt cx="0" cy="0"/>
        </a:xfrm>
      </p:grpSpPr>
      <p:sp>
        <p:nvSpPr>
          <p:cNvPr id="167" name="Google Shape;167;p21"/>
          <p:cNvSpPr/>
          <p:nvPr/>
        </p:nvSpPr>
        <p:spPr>
          <a:xfrm>
            <a:off x="2209800" y="533400"/>
            <a:ext cx="4800600" cy="2571750"/>
          </a:xfrm>
          <a:prstGeom prst="rect">
            <a:avLst/>
          </a:prstGeom>
        </p:spPr>
        <p:txBody>
          <a:bodyPr>
            <a:prstTxWarp prst="textPlain"/>
          </a:bodyPr>
          <a:lstStyle/>
          <a:p>
            <a:pPr lvl="0" algn="r"/>
            <a:r>
              <a:rPr b="0" i="0">
                <a:ln cap="flat" cmpd="sng" w="9525">
                  <a:solidFill>
                    <a:srgbClr val="CC99FF"/>
                  </a:solidFill>
                  <a:prstDash val="solid"/>
                  <a:miter lim="800000"/>
                  <a:headEnd len="sm" w="sm" type="none"/>
                  <a:tailEnd len="sm" w="sm" type="none"/>
                </a:ln>
                <a:solidFill>
                  <a:srgbClr val="993300"/>
                </a:solidFill>
                <a:latin typeface="Times"/>
              </a:rPr>
              <a:t>תשובה נכונה </a:t>
            </a:r>
          </a:p>
        </p:txBody>
      </p:sp>
      <p:sp>
        <p:nvSpPr>
          <p:cNvPr id="168" name="Google Shape;168;p21"/>
          <p:cNvSpPr txBox="1"/>
          <p:nvPr/>
        </p:nvSpPr>
        <p:spPr>
          <a:xfrm>
            <a:off x="2362200" y="4487862"/>
            <a:ext cx="2163762" cy="701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4000"/>
              <a:buFont typeface="Times New Roman"/>
              <a:buNone/>
            </a:pPr>
            <a:r>
              <a:rPr b="0" i="0" lang="en-US" sz="4000" u="none">
                <a:solidFill>
                  <a:schemeClr val="dk1"/>
                </a:solidFill>
                <a:latin typeface="Times New Roman"/>
                <a:ea typeface="Times New Roman"/>
                <a:cs typeface="Times New Roman"/>
                <a:sym typeface="Times New Roman"/>
              </a:rPr>
              <a:t>לחץ כאן </a:t>
            </a:r>
            <a:r>
              <a:rPr b="1" i="0" lang="en-US" sz="4000" u="none">
                <a:solidFill>
                  <a:schemeClr val="dk1"/>
                </a:solidFill>
                <a:latin typeface="Times New Roman"/>
                <a:ea typeface="Times New Roman"/>
                <a:cs typeface="Times New Roman"/>
                <a:sym typeface="Times New Roman"/>
              </a:rPr>
              <a:t>&gt;</a:t>
            </a:r>
            <a:r>
              <a:rPr b="0" i="0" lang="en-US" sz="4000" u="none">
                <a:solidFill>
                  <a:schemeClr val="dk1"/>
                </a:solidFill>
                <a:latin typeface="Times New Roman"/>
                <a:ea typeface="Times New Roman"/>
                <a:cs typeface="Times New Roman"/>
                <a:sym typeface="Times New Roman"/>
              </a:rPr>
              <a:t> </a:t>
            </a:r>
            <a:endParaRPr/>
          </a:p>
        </p:txBody>
      </p:sp>
      <p:sp>
        <p:nvSpPr>
          <p:cNvPr id="169" name="Google Shape;169;p21"/>
          <p:cNvSpPr/>
          <p:nvPr/>
        </p:nvSpPr>
        <p:spPr>
          <a:xfrm>
            <a:off x="1295400" y="4343400"/>
            <a:ext cx="1066800" cy="990600"/>
          </a:xfrm>
          <a:prstGeom prst="smileyFace">
            <a:avLst>
              <a:gd fmla="val 4653" name="adj"/>
            </a:avLst>
          </a:prstGeom>
          <a:solidFill>
            <a:srgbClr val="FFFF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pic>
        <p:nvPicPr>
          <p:cNvPr descr="C:\Program Files\Common Files\Microsoft Shared\Clipart\cagcat50\PE01562_.wmf" id="170" name="Google Shape;170;p21"/>
          <p:cNvPicPr preferRelativeResize="0"/>
          <p:nvPr/>
        </p:nvPicPr>
        <p:blipFill rotWithShape="1">
          <a:blip r:embed="rId4">
            <a:alphaModFix/>
          </a:blip>
          <a:srcRect b="0" l="0" r="0" t="0"/>
          <a:stretch/>
        </p:blipFill>
        <p:spPr>
          <a:xfrm>
            <a:off x="5105400" y="3048000"/>
            <a:ext cx="2787650" cy="2935287"/>
          </a:xfrm>
          <a:prstGeom prst="rect">
            <a:avLst/>
          </a:prstGeom>
          <a:noFill/>
          <a:ln>
            <a:noFill/>
          </a:ln>
        </p:spPr>
      </p:pic>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2"/>
          <p:cNvSpPr/>
          <p:nvPr/>
        </p:nvSpPr>
        <p:spPr>
          <a:xfrm rot="-660000">
            <a:off x="2133600" y="1295400"/>
            <a:ext cx="4953000" cy="1828800"/>
          </a:xfrm>
          <a:prstGeom prst="rect">
            <a:avLst/>
          </a:prstGeom>
        </p:spPr>
        <p:txBody>
          <a:bodyPr>
            <a:prstTxWarp prst="textPlain"/>
          </a:bodyPr>
          <a:lstStyle/>
          <a:p>
            <a:pPr lvl="0" algn="r"/>
            <a:r>
              <a:rPr b="0" i="0">
                <a:ln cap="flat" cmpd="sng" w="12700">
                  <a:solidFill>
                    <a:srgbClr val="3333CC"/>
                  </a:solidFill>
                  <a:prstDash val="solid"/>
                  <a:miter lim="800000"/>
                  <a:headEnd len="sm" w="sm" type="none"/>
                  <a:tailEnd len="sm" w="sm" type="none"/>
                </a:ln>
                <a:solidFill>
                  <a:srgbClr val="B2B2B2">
                    <a:alpha val="49803"/>
                  </a:srgbClr>
                </a:solidFill>
                <a:latin typeface="Times"/>
              </a:rPr>
              <a:t>נסה שוב </a:t>
            </a:r>
          </a:p>
        </p:txBody>
      </p:sp>
      <p:sp>
        <p:nvSpPr>
          <p:cNvPr id="176" name="Google Shape;176;p22"/>
          <p:cNvSpPr txBox="1"/>
          <p:nvPr/>
        </p:nvSpPr>
        <p:spPr>
          <a:xfrm>
            <a:off x="4953000" y="4564062"/>
            <a:ext cx="2036762" cy="7016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4000"/>
              <a:buFont typeface="Times New Roman"/>
              <a:buNone/>
            </a:pPr>
            <a:r>
              <a:rPr b="0" i="0" lang="en-US" sz="4000" u="none">
                <a:solidFill>
                  <a:schemeClr val="dk1"/>
                </a:solidFill>
                <a:latin typeface="Times New Roman"/>
                <a:ea typeface="Times New Roman"/>
                <a:cs typeface="Times New Roman"/>
                <a:sym typeface="Times New Roman"/>
              </a:rPr>
              <a:t>לחץ כאן </a:t>
            </a:r>
            <a:r>
              <a:rPr b="1" i="0" lang="en-US" sz="4000" u="none">
                <a:solidFill>
                  <a:schemeClr val="dk1"/>
                </a:solidFill>
                <a:latin typeface="Times New Roman"/>
                <a:ea typeface="Times New Roman"/>
                <a:cs typeface="Times New Roman"/>
                <a:sym typeface="Times New Roman"/>
              </a:rPr>
              <a:t>&gt;</a:t>
            </a:r>
            <a:endParaRPr/>
          </a:p>
        </p:txBody>
      </p:sp>
      <p:sp>
        <p:nvSpPr>
          <p:cNvPr id="177" name="Google Shape;177;p22"/>
          <p:cNvSpPr/>
          <p:nvPr/>
        </p:nvSpPr>
        <p:spPr>
          <a:xfrm>
            <a:off x="3657600" y="4419600"/>
            <a:ext cx="1066800" cy="990600"/>
          </a:xfrm>
          <a:prstGeom prst="smileyFace">
            <a:avLst>
              <a:gd fmla="val 15510" name="adj"/>
            </a:avLst>
          </a:prstGeom>
          <a:solidFill>
            <a:srgbClr val="FF0000"/>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None/>
            </a:pPr>
            <a:r>
              <a:t/>
            </a:r>
            <a:endParaRPr b="0" i="0" sz="3600" u="none">
              <a:solidFill>
                <a:schemeClr val="dk1"/>
              </a:solidFill>
              <a:latin typeface="Times New Roman"/>
              <a:ea typeface="Times New Roman"/>
              <a:cs typeface="Times New Roman"/>
              <a:sym typeface="Times New Roman"/>
            </a:endParaRPr>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3"/>
          <p:cNvSpPr txBox="1"/>
          <p:nvPr>
            <p:ph type="title"/>
          </p:nvPr>
        </p:nvSpPr>
        <p:spPr>
          <a:xfrm>
            <a:off x="1143000" y="609600"/>
            <a:ext cx="77724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מנהגי החג</a:t>
            </a:r>
            <a:endParaRPr/>
          </a:p>
        </p:txBody>
      </p:sp>
      <p:sp>
        <p:nvSpPr>
          <p:cNvPr id="183" name="Google Shape;183;p23"/>
          <p:cNvSpPr txBox="1"/>
          <p:nvPr>
            <p:ph idx="1" type="body"/>
          </p:nvPr>
        </p:nvSpPr>
        <p:spPr>
          <a:xfrm>
            <a:off x="1828800" y="2133600"/>
            <a:ext cx="6781800" cy="3962400"/>
          </a:xfrm>
          <a:prstGeom prst="rect">
            <a:avLst/>
          </a:prstGeom>
          <a:noFill/>
          <a:ln>
            <a:noFill/>
          </a:ln>
        </p:spPr>
        <p:txBody>
          <a:bodyPr anchorCtr="0" anchor="t" bIns="45700" lIns="91425" spcFirstLastPara="1" rIns="91425" wrap="square" tIns="45700">
            <a:noAutofit/>
          </a:bodyPr>
          <a:lstStyle/>
          <a:p>
            <a:pPr indent="-342900" lvl="0" marL="342900" rtl="1" algn="r">
              <a:lnSpc>
                <a:spcPct val="100000"/>
              </a:lnSpc>
              <a:spcBef>
                <a:spcPts val="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אז… הבאת ביכורים</a:t>
            </a:r>
            <a:endParaRPr/>
          </a:p>
          <a:p>
            <a:pPr indent="-342900" lvl="0" marL="342900" rtl="1" algn="r">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וכיום...</a:t>
            </a:r>
            <a:endParaRPr/>
          </a:p>
          <a:p>
            <a:pPr indent="-342900" lvl="0" marL="342900" rtl="1" algn="r">
              <a:lnSpc>
                <a:spcPct val="100000"/>
              </a:lnSpc>
              <a:spcBef>
                <a:spcPts val="640"/>
              </a:spcBef>
              <a:spcAft>
                <a:spcPts val="0"/>
              </a:spcAft>
              <a:buClr>
                <a:schemeClr val="dk1"/>
              </a:buClr>
              <a:buSzPts val="3200"/>
              <a:buFont typeface="Times New Roman"/>
              <a:buChar char="•"/>
            </a:pPr>
            <a:r>
              <a:rPr b="0" i="0" lang="en-US" sz="3200" u="none">
                <a:solidFill>
                  <a:schemeClr val="dk1"/>
                </a:solidFill>
                <a:latin typeface="Times New Roman"/>
                <a:ea typeface="Times New Roman"/>
                <a:cs typeface="Times New Roman"/>
                <a:sym typeface="Times New Roman"/>
              </a:rPr>
              <a:t>לימוד תורה- תיקון שבועות   </a:t>
            </a:r>
            <a:endParaRPr/>
          </a:p>
          <a:p>
            <a:pPr indent="-342900" lvl="0" marL="342900" rtl="1" algn="r">
              <a:lnSpc>
                <a:spcPct val="100000"/>
              </a:lnSpc>
              <a:spcBef>
                <a:spcPts val="640"/>
              </a:spcBef>
              <a:spcAft>
                <a:spcPts val="0"/>
              </a:spcAft>
              <a:buClr>
                <a:schemeClr val="dk1"/>
              </a:buClr>
              <a:buSzPts val="3200"/>
              <a:buFont typeface="Times New Roman"/>
              <a:buChar char="•"/>
            </a:pPr>
            <a:r>
              <a:rPr b="0" i="0" lang="en-US" sz="3200" u="none">
                <a:solidFill>
                  <a:schemeClr val="dk1"/>
                </a:solidFill>
                <a:latin typeface="Times New Roman"/>
                <a:ea typeface="Times New Roman"/>
                <a:cs typeface="Times New Roman"/>
                <a:sym typeface="Times New Roman"/>
              </a:rPr>
              <a:t>קריאת מגילה </a:t>
            </a:r>
            <a:endParaRPr/>
          </a:p>
          <a:p>
            <a:pPr indent="-342900" lvl="0" marL="342900" rtl="1" algn="r">
              <a:lnSpc>
                <a:spcPct val="100000"/>
              </a:lnSpc>
              <a:spcBef>
                <a:spcPts val="640"/>
              </a:spcBef>
              <a:spcAft>
                <a:spcPts val="0"/>
              </a:spcAft>
              <a:buClr>
                <a:schemeClr val="dk1"/>
              </a:buClr>
              <a:buSzPts val="3200"/>
              <a:buFont typeface="Times New Roman"/>
              <a:buChar char="•"/>
            </a:pPr>
            <a:r>
              <a:rPr b="0" i="0" lang="en-US" sz="3200" u="none">
                <a:solidFill>
                  <a:schemeClr val="dk1"/>
                </a:solidFill>
                <a:latin typeface="Times New Roman"/>
                <a:ea typeface="Times New Roman"/>
                <a:cs typeface="Times New Roman"/>
                <a:sym typeface="Times New Roman"/>
              </a:rPr>
              <a:t>קישוט בית כנסת בירק </a:t>
            </a:r>
            <a:endParaRPr/>
          </a:p>
          <a:p>
            <a:pPr indent="-342900" lvl="0" marL="342900" rtl="1" algn="r">
              <a:lnSpc>
                <a:spcPct val="100000"/>
              </a:lnSpc>
              <a:spcBef>
                <a:spcPts val="640"/>
              </a:spcBef>
              <a:spcAft>
                <a:spcPts val="0"/>
              </a:spcAft>
              <a:buClr>
                <a:schemeClr val="dk1"/>
              </a:buClr>
              <a:buSzPts val="3200"/>
              <a:buFont typeface="Times New Roman"/>
              <a:buChar char="•"/>
            </a:pPr>
            <a:r>
              <a:rPr b="0" i="0" lang="en-US" sz="3200" u="none">
                <a:solidFill>
                  <a:schemeClr val="dk1"/>
                </a:solidFill>
                <a:latin typeface="Times New Roman"/>
                <a:ea typeface="Times New Roman"/>
                <a:cs typeface="Times New Roman"/>
                <a:sym typeface="Times New Roman"/>
              </a:rPr>
              <a:t>אכילת מאכלי חלב</a:t>
            </a:r>
            <a:endParaRPr/>
          </a:p>
          <a:p>
            <a:pPr indent="-139700" lvl="0" marL="342900" rtl="1" algn="r">
              <a:lnSpc>
                <a:spcPct val="100000"/>
              </a:lnSpc>
              <a:spcBef>
                <a:spcPts val="640"/>
              </a:spcBef>
              <a:spcAft>
                <a:spcPts val="0"/>
              </a:spcAft>
              <a:buClr>
                <a:schemeClr val="dk1"/>
              </a:buClr>
              <a:buSzPts val="3200"/>
              <a:buFont typeface="Times New Roman"/>
              <a:buNone/>
            </a:pPr>
            <a:r>
              <a:t/>
            </a:r>
            <a:endParaRPr b="0" i="0" sz="3200" u="none">
              <a:solidFill>
                <a:schemeClr val="dk1"/>
              </a:solidFill>
              <a:latin typeface="Times New Roman"/>
              <a:ea typeface="Times New Roman"/>
              <a:cs typeface="Times New Roman"/>
              <a:sym typeface="Times New Roman"/>
            </a:endParaRPr>
          </a:p>
          <a:p>
            <a:pPr indent="-342900" lvl="0" marL="342900" rtl="1" algn="r">
              <a:lnSpc>
                <a:spcPct val="100000"/>
              </a:lnSpc>
              <a:spcBef>
                <a:spcPts val="640"/>
              </a:spcBef>
              <a:spcAft>
                <a:spcPts val="0"/>
              </a:spcAft>
              <a:buClr>
                <a:schemeClr val="dk1"/>
              </a:buClr>
              <a:buSzPts val="3200"/>
              <a:buFont typeface="Times New Roman"/>
              <a:buNone/>
            </a:pPr>
            <a:r>
              <a:rPr b="0" i="0" lang="en-US" sz="3200" u="none">
                <a:solidFill>
                  <a:schemeClr val="dk1"/>
                </a:solidFill>
                <a:latin typeface="Times New Roman"/>
                <a:ea typeface="Times New Roman"/>
                <a:cs typeface="Times New Roman"/>
                <a:sym typeface="Times New Roman"/>
              </a:rPr>
              <a:t>  </a:t>
            </a:r>
            <a:endParaRPr/>
          </a:p>
        </p:txBody>
      </p:sp>
      <p:pic>
        <p:nvPicPr>
          <p:cNvPr id="184" name="Google Shape;184;p23"/>
          <p:cNvPicPr preferRelativeResize="0"/>
          <p:nvPr/>
        </p:nvPicPr>
        <p:blipFill rotWithShape="1">
          <a:blip r:embed="rId4">
            <a:alphaModFix/>
          </a:blip>
          <a:srcRect b="0" l="0" r="0" t="0"/>
          <a:stretch/>
        </p:blipFill>
        <p:spPr>
          <a:xfrm>
            <a:off x="304800" y="381000"/>
            <a:ext cx="3124200" cy="2938462"/>
          </a:xfrm>
          <a:prstGeom prst="rect">
            <a:avLst/>
          </a:prstGeom>
          <a:noFill/>
          <a:ln>
            <a:noFill/>
          </a:ln>
        </p:spPr>
      </p:pic>
      <p:pic>
        <p:nvPicPr>
          <p:cNvPr id="185" name="Google Shape;185;p23"/>
          <p:cNvPicPr preferRelativeResize="0"/>
          <p:nvPr/>
        </p:nvPicPr>
        <p:blipFill rotWithShape="1">
          <a:blip r:embed="rId5">
            <a:alphaModFix/>
          </a:blip>
          <a:srcRect b="0" l="0" r="0" t="0"/>
          <a:stretch/>
        </p:blipFill>
        <p:spPr>
          <a:xfrm>
            <a:off x="0" y="3436937"/>
            <a:ext cx="3962400" cy="3421062"/>
          </a:xfrm>
          <a:prstGeom prst="rect">
            <a:avLst/>
          </a:prstGeom>
          <a:noFill/>
          <a:ln>
            <a:noFill/>
          </a:ln>
        </p:spPr>
      </p:pic>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5000"/>
                                        <p:tgtEl>
                                          <p:spTgt spid="182"/>
                                        </p:tgtEl>
                                      </p:cBhvr>
                                    </p:animEffect>
                                  </p:childTnLst>
                                </p:cTn>
                              </p:par>
                            </p:childTnLst>
                          </p:cTn>
                        </p:par>
                        <p:par>
                          <p:cTn fill="hold">
                            <p:stCondLst>
                              <p:cond delay="5000"/>
                            </p:stCondLst>
                            <p:childTnLst>
                              <p:par>
                                <p:cTn fill="hold" nodeType="afterEffect" presetClass="entr" presetID="10" presetSubtype="0">
                                  <p:stCondLst>
                                    <p:cond delay="2000"/>
                                  </p:stCondLst>
                                  <p:childTnLst>
                                    <p:set>
                                      <p:cBhvr>
                                        <p:cTn dur="1" fill="hold">
                                          <p:stCondLst>
                                            <p:cond delay="0"/>
                                          </p:stCondLst>
                                        </p:cTn>
                                        <p:tgtEl>
                                          <p:spTgt spid="183">
                                            <p:txEl>
                                              <p:pRg end="0" st="0"/>
                                            </p:txEl>
                                          </p:spTgt>
                                        </p:tgtEl>
                                        <p:attrNameLst>
                                          <p:attrName>style.visibility</p:attrName>
                                        </p:attrNameLst>
                                      </p:cBhvr>
                                      <p:to>
                                        <p:strVal val="visible"/>
                                      </p:to>
                                    </p:set>
                                    <p:animEffect filter="fade" transition="in">
                                      <p:cBhvr>
                                        <p:cTn dur="500"/>
                                        <p:tgtEl>
                                          <p:spTgt spid="183">
                                            <p:txEl>
                                              <p:pRg end="0" st="0"/>
                                            </p:txEl>
                                          </p:spTgt>
                                        </p:tgtEl>
                                      </p:cBhvr>
                                    </p:animEffect>
                                  </p:childTnLst>
                                </p:cTn>
                              </p:par>
                            </p:childTnLst>
                          </p:cTn>
                        </p:par>
                        <p:par>
                          <p:cTn fill="hold">
                            <p:stCondLst>
                              <p:cond delay="5500"/>
                            </p:stCondLst>
                            <p:childTnLst>
                              <p:par>
                                <p:cTn fill="hold" nodeType="afterEffect" presetClass="entr" presetID="10" presetSubtype="0">
                                  <p:stCondLst>
                                    <p:cond delay="2000"/>
                                  </p:stCondLst>
                                  <p:childTnLst>
                                    <p:set>
                                      <p:cBhvr>
                                        <p:cTn dur="1" fill="hold">
                                          <p:stCondLst>
                                            <p:cond delay="0"/>
                                          </p:stCondLst>
                                        </p:cTn>
                                        <p:tgtEl>
                                          <p:spTgt spid="183">
                                            <p:txEl>
                                              <p:pRg end="1" st="1"/>
                                            </p:txEl>
                                          </p:spTgt>
                                        </p:tgtEl>
                                        <p:attrNameLst>
                                          <p:attrName>style.visibility</p:attrName>
                                        </p:attrNameLst>
                                      </p:cBhvr>
                                      <p:to>
                                        <p:strVal val="visible"/>
                                      </p:to>
                                    </p:set>
                                    <p:animEffect filter="fade" transition="in">
                                      <p:cBhvr>
                                        <p:cTn dur="500"/>
                                        <p:tgtEl>
                                          <p:spTgt spid="183">
                                            <p:txEl>
                                              <p:pRg end="1" st="1"/>
                                            </p:txEl>
                                          </p:spTgt>
                                        </p:tgtEl>
                                      </p:cBhvr>
                                    </p:animEffect>
                                  </p:childTnLst>
                                </p:cTn>
                              </p:par>
                            </p:childTnLst>
                          </p:cTn>
                        </p:par>
                        <p:par>
                          <p:cTn fill="hold">
                            <p:stCondLst>
                              <p:cond delay="6000"/>
                            </p:stCondLst>
                            <p:childTnLst>
                              <p:par>
                                <p:cTn fill="hold" nodeType="afterEffect" presetClass="entr" presetID="10" presetSubtype="0">
                                  <p:stCondLst>
                                    <p:cond delay="2000"/>
                                  </p:stCondLst>
                                  <p:childTnLst>
                                    <p:set>
                                      <p:cBhvr>
                                        <p:cTn dur="1" fill="hold">
                                          <p:stCondLst>
                                            <p:cond delay="0"/>
                                          </p:stCondLst>
                                        </p:cTn>
                                        <p:tgtEl>
                                          <p:spTgt spid="183">
                                            <p:txEl>
                                              <p:pRg end="2" st="2"/>
                                            </p:txEl>
                                          </p:spTgt>
                                        </p:tgtEl>
                                        <p:attrNameLst>
                                          <p:attrName>style.visibility</p:attrName>
                                        </p:attrNameLst>
                                      </p:cBhvr>
                                      <p:to>
                                        <p:strVal val="visible"/>
                                      </p:to>
                                    </p:set>
                                    <p:animEffect filter="fade" transition="in">
                                      <p:cBhvr>
                                        <p:cTn dur="500"/>
                                        <p:tgtEl>
                                          <p:spTgt spid="183">
                                            <p:txEl>
                                              <p:pRg end="2" st="2"/>
                                            </p:txEl>
                                          </p:spTgt>
                                        </p:tgtEl>
                                      </p:cBhvr>
                                    </p:animEffect>
                                  </p:childTnLst>
                                </p:cTn>
                              </p:par>
                            </p:childTnLst>
                          </p:cTn>
                        </p:par>
                        <p:par>
                          <p:cTn fill="hold">
                            <p:stCondLst>
                              <p:cond delay="6500"/>
                            </p:stCondLst>
                            <p:childTnLst>
                              <p:par>
                                <p:cTn fill="hold" nodeType="afterEffect" presetClass="entr" presetID="10" presetSubtype="0">
                                  <p:stCondLst>
                                    <p:cond delay="2000"/>
                                  </p:stCondLst>
                                  <p:childTnLst>
                                    <p:set>
                                      <p:cBhvr>
                                        <p:cTn dur="1" fill="hold">
                                          <p:stCondLst>
                                            <p:cond delay="0"/>
                                          </p:stCondLst>
                                        </p:cTn>
                                        <p:tgtEl>
                                          <p:spTgt spid="183">
                                            <p:txEl>
                                              <p:pRg end="3" st="3"/>
                                            </p:txEl>
                                          </p:spTgt>
                                        </p:tgtEl>
                                        <p:attrNameLst>
                                          <p:attrName>style.visibility</p:attrName>
                                        </p:attrNameLst>
                                      </p:cBhvr>
                                      <p:to>
                                        <p:strVal val="visible"/>
                                      </p:to>
                                    </p:set>
                                    <p:animEffect filter="fade" transition="in">
                                      <p:cBhvr>
                                        <p:cTn dur="500"/>
                                        <p:tgtEl>
                                          <p:spTgt spid="183">
                                            <p:txEl>
                                              <p:pRg end="3" st="3"/>
                                            </p:txEl>
                                          </p:spTgt>
                                        </p:tgtEl>
                                      </p:cBhvr>
                                    </p:animEffect>
                                  </p:childTnLst>
                                </p:cTn>
                              </p:par>
                            </p:childTnLst>
                          </p:cTn>
                        </p:par>
                        <p:par>
                          <p:cTn fill="hold">
                            <p:stCondLst>
                              <p:cond delay="7000"/>
                            </p:stCondLst>
                            <p:childTnLst>
                              <p:par>
                                <p:cTn fill="hold" nodeType="afterEffect" presetClass="entr" presetID="10" presetSubtype="0">
                                  <p:stCondLst>
                                    <p:cond delay="2000"/>
                                  </p:stCondLst>
                                  <p:childTnLst>
                                    <p:set>
                                      <p:cBhvr>
                                        <p:cTn dur="1" fill="hold">
                                          <p:stCondLst>
                                            <p:cond delay="0"/>
                                          </p:stCondLst>
                                        </p:cTn>
                                        <p:tgtEl>
                                          <p:spTgt spid="183">
                                            <p:txEl>
                                              <p:pRg end="4" st="4"/>
                                            </p:txEl>
                                          </p:spTgt>
                                        </p:tgtEl>
                                        <p:attrNameLst>
                                          <p:attrName>style.visibility</p:attrName>
                                        </p:attrNameLst>
                                      </p:cBhvr>
                                      <p:to>
                                        <p:strVal val="visible"/>
                                      </p:to>
                                    </p:set>
                                    <p:animEffect filter="fade" transition="in">
                                      <p:cBhvr>
                                        <p:cTn dur="500"/>
                                        <p:tgtEl>
                                          <p:spTgt spid="183">
                                            <p:txEl>
                                              <p:pRg end="4" st="4"/>
                                            </p:txEl>
                                          </p:spTgt>
                                        </p:tgtEl>
                                      </p:cBhvr>
                                    </p:animEffect>
                                  </p:childTnLst>
                                </p:cTn>
                              </p:par>
                            </p:childTnLst>
                          </p:cTn>
                        </p:par>
                        <p:par>
                          <p:cTn fill="hold">
                            <p:stCondLst>
                              <p:cond delay="7500"/>
                            </p:stCondLst>
                            <p:childTnLst>
                              <p:par>
                                <p:cTn fill="hold" nodeType="afterEffect" presetClass="entr" presetID="10" presetSubtype="0">
                                  <p:stCondLst>
                                    <p:cond delay="2000"/>
                                  </p:stCondLst>
                                  <p:childTnLst>
                                    <p:set>
                                      <p:cBhvr>
                                        <p:cTn dur="1" fill="hold">
                                          <p:stCondLst>
                                            <p:cond delay="0"/>
                                          </p:stCondLst>
                                        </p:cTn>
                                        <p:tgtEl>
                                          <p:spTgt spid="183">
                                            <p:txEl>
                                              <p:pRg end="5" st="5"/>
                                            </p:txEl>
                                          </p:spTgt>
                                        </p:tgtEl>
                                        <p:attrNameLst>
                                          <p:attrName>style.visibility</p:attrName>
                                        </p:attrNameLst>
                                      </p:cBhvr>
                                      <p:to>
                                        <p:strVal val="visible"/>
                                      </p:to>
                                    </p:set>
                                    <p:animEffect filter="fade" transition="in">
                                      <p:cBhvr>
                                        <p:cTn dur="500"/>
                                        <p:tgtEl>
                                          <p:spTgt spid="183">
                                            <p:txEl>
                                              <p:pRg end="5" st="5"/>
                                            </p:txEl>
                                          </p:spTgt>
                                        </p:tgtEl>
                                      </p:cBhvr>
                                    </p:animEffect>
                                  </p:childTnLst>
                                </p:cTn>
                              </p:par>
                            </p:childTnLst>
                          </p:cTn>
                        </p:par>
                        <p:par>
                          <p:cTn fill="hold">
                            <p:stCondLst>
                              <p:cond delay="8000"/>
                            </p:stCondLst>
                            <p:childTnLst>
                              <p:par>
                                <p:cTn fill="hold" nodeType="afterEffect" presetClass="entr" presetID="10" presetSubtype="0">
                                  <p:stCondLst>
                                    <p:cond delay="2000"/>
                                  </p:stCondLst>
                                  <p:childTnLst>
                                    <p:set>
                                      <p:cBhvr>
                                        <p:cTn dur="1" fill="hold">
                                          <p:stCondLst>
                                            <p:cond delay="0"/>
                                          </p:stCondLst>
                                        </p:cTn>
                                        <p:tgtEl>
                                          <p:spTgt spid="183">
                                            <p:txEl>
                                              <p:pRg end="6" st="6"/>
                                            </p:txEl>
                                          </p:spTgt>
                                        </p:tgtEl>
                                        <p:attrNameLst>
                                          <p:attrName>style.visibility</p:attrName>
                                        </p:attrNameLst>
                                      </p:cBhvr>
                                      <p:to>
                                        <p:strVal val="visible"/>
                                      </p:to>
                                    </p:set>
                                    <p:animEffect filter="fade" transition="in">
                                      <p:cBhvr>
                                        <p:cTn dur="500"/>
                                        <p:tgtEl>
                                          <p:spTgt spid="183">
                                            <p:txEl>
                                              <p:pRg end="6" st="6"/>
                                            </p:txEl>
                                          </p:spTgt>
                                        </p:tgtEl>
                                      </p:cBhvr>
                                    </p:animEffect>
                                  </p:childTnLst>
                                </p:cTn>
                              </p:par>
                            </p:childTnLst>
                          </p:cTn>
                        </p:par>
                        <p:par>
                          <p:cTn fill="hold">
                            <p:stCondLst>
                              <p:cond delay="8500"/>
                            </p:stCondLst>
                            <p:childTnLst>
                              <p:par>
                                <p:cTn fill="hold" nodeType="afterEffect" presetClass="entr" presetID="10" presetSubtype="0">
                                  <p:stCondLst>
                                    <p:cond delay="2000"/>
                                  </p:stCondLst>
                                  <p:childTnLst>
                                    <p:set>
                                      <p:cBhvr>
                                        <p:cTn dur="1" fill="hold">
                                          <p:stCondLst>
                                            <p:cond delay="0"/>
                                          </p:stCondLst>
                                        </p:cTn>
                                        <p:tgtEl>
                                          <p:spTgt spid="183">
                                            <p:txEl>
                                              <p:pRg end="7" st="7"/>
                                            </p:txEl>
                                          </p:spTgt>
                                        </p:tgtEl>
                                        <p:attrNameLst>
                                          <p:attrName>style.visibility</p:attrName>
                                        </p:attrNameLst>
                                      </p:cBhvr>
                                      <p:to>
                                        <p:strVal val="visible"/>
                                      </p:to>
                                    </p:set>
                                    <p:animEffect filter="fade" transition="in">
                                      <p:cBhvr>
                                        <p:cTn dur="500"/>
                                        <p:tgtEl>
                                          <p:spTgt spid="183">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24"/>
          <p:cNvSpPr txBox="1"/>
          <p:nvPr>
            <p:ph type="title"/>
          </p:nvPr>
        </p:nvSpPr>
        <p:spPr>
          <a:xfrm>
            <a:off x="685800" y="0"/>
            <a:ext cx="7772400" cy="17526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                      מאכלי חלב למה?</a:t>
            </a:r>
            <a:endParaRPr/>
          </a:p>
        </p:txBody>
      </p:sp>
      <p:pic>
        <p:nvPicPr>
          <p:cNvPr descr="C:\Program Files\Microsoft Office\Clipart\Photos\Nature\COW.JPG" id="191" name="Google Shape;191;p24"/>
          <p:cNvPicPr preferRelativeResize="0"/>
          <p:nvPr/>
        </p:nvPicPr>
        <p:blipFill rotWithShape="1">
          <a:blip r:embed="rId4">
            <a:alphaModFix/>
          </a:blip>
          <a:srcRect b="0" l="0" r="0" t="0"/>
          <a:stretch/>
        </p:blipFill>
        <p:spPr>
          <a:xfrm>
            <a:off x="762000" y="2667000"/>
            <a:ext cx="4038600" cy="3048000"/>
          </a:xfrm>
          <a:prstGeom prst="rect">
            <a:avLst/>
          </a:prstGeom>
          <a:noFill/>
          <a:ln>
            <a:noFill/>
          </a:ln>
        </p:spPr>
      </p:pic>
      <p:sp>
        <p:nvSpPr>
          <p:cNvPr id="192" name="Google Shape;192;p24"/>
          <p:cNvSpPr txBox="1"/>
          <p:nvPr/>
        </p:nvSpPr>
        <p:spPr>
          <a:xfrm>
            <a:off x="5943600" y="457200"/>
            <a:ext cx="2971800" cy="6299200"/>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Times New Roman"/>
              <a:buNone/>
            </a:pPr>
            <a:r>
              <a:t/>
            </a:r>
            <a:endParaRPr b="0" i="0" sz="2400" u="sng">
              <a:solidFill>
                <a:schemeClr val="dk1"/>
              </a:solidFill>
              <a:latin typeface="Times New Roman"/>
              <a:ea typeface="Times New Roman"/>
              <a:cs typeface="Times New Roman"/>
              <a:sym typeface="Times New Roman"/>
            </a:endParaRPr>
          </a:p>
          <a:p>
            <a:pPr indent="0" lvl="0" marL="0" marR="0" rtl="1" algn="r">
              <a:lnSpc>
                <a:spcPct val="100000"/>
              </a:lnSpc>
              <a:spcBef>
                <a:spcPts val="1200"/>
              </a:spcBef>
              <a:spcAft>
                <a:spcPts val="0"/>
              </a:spcAft>
              <a:buClr>
                <a:schemeClr val="dk1"/>
              </a:buClr>
              <a:buSzPts val="2400"/>
              <a:buFont typeface="Times New Roman"/>
              <a:buNone/>
            </a:pPr>
            <a:r>
              <a:rPr b="0" i="0" lang="en-US" sz="2400" u="sng">
                <a:solidFill>
                  <a:schemeClr val="dk1"/>
                </a:solidFill>
                <a:latin typeface="Times New Roman"/>
                <a:ea typeface="Times New Roman"/>
                <a:cs typeface="Times New Roman"/>
                <a:sym typeface="Times New Roman"/>
              </a:rPr>
              <a:t>סיבות שונות לכך</a:t>
            </a:r>
            <a:r>
              <a:rPr b="0" i="0" lang="en-US" sz="2400" u="none">
                <a:solidFill>
                  <a:schemeClr val="dk1"/>
                </a:solidFill>
                <a:latin typeface="Times New Roman"/>
                <a:ea typeface="Times New Roman"/>
                <a:cs typeface="Times New Roman"/>
                <a:sym typeface="Times New Roman"/>
              </a:rPr>
              <a:t>:</a:t>
            </a:r>
            <a:endParaRPr/>
          </a:p>
          <a:p>
            <a:pPr indent="-152400" lvl="0" marL="0" marR="0" rtl="1" algn="r">
              <a:lnSpc>
                <a:spcPct val="100000"/>
              </a:lnSpc>
              <a:spcBef>
                <a:spcPts val="1200"/>
              </a:spcBef>
              <a:spcAft>
                <a:spcPts val="0"/>
              </a:spcAft>
              <a:buClr>
                <a:schemeClr val="dk1"/>
              </a:buClr>
              <a:buSzPts val="2400"/>
              <a:buFont typeface="Times New Roman"/>
              <a:buChar char="•"/>
            </a:pPr>
            <a:r>
              <a:rPr b="0" i="0" lang="en-US" sz="2400" u="none">
                <a:solidFill>
                  <a:schemeClr val="dk1"/>
                </a:solidFill>
                <a:latin typeface="Times New Roman"/>
                <a:ea typeface="Times New Roman"/>
                <a:cs typeface="Times New Roman"/>
                <a:sym typeface="Times New Roman"/>
              </a:rPr>
              <a:t>סמל לתורה שנמשלה לחלב ודבש.  </a:t>
            </a:r>
            <a:endParaRPr/>
          </a:p>
          <a:p>
            <a:pPr indent="-152400" lvl="0" marL="0" marR="0" rtl="1" algn="r">
              <a:lnSpc>
                <a:spcPct val="100000"/>
              </a:lnSpc>
              <a:spcBef>
                <a:spcPts val="1200"/>
              </a:spcBef>
              <a:spcAft>
                <a:spcPts val="0"/>
              </a:spcAft>
              <a:buClr>
                <a:schemeClr val="dk1"/>
              </a:buClr>
              <a:buSzPts val="2400"/>
              <a:buFont typeface="Times New Roman"/>
              <a:buChar char="•"/>
            </a:pPr>
            <a:r>
              <a:rPr b="0" i="0" lang="en-US" sz="2400" u="none">
                <a:solidFill>
                  <a:schemeClr val="dk1"/>
                </a:solidFill>
                <a:latin typeface="Times New Roman"/>
                <a:ea typeface="Times New Roman"/>
                <a:cs typeface="Times New Roman"/>
                <a:sym typeface="Times New Roman"/>
              </a:rPr>
              <a:t>בהר סיני נדרשו בני ישראל, בין היתר, לשמור על דיני כשרות. הם לא יכלו להשתמש עוד בכליהם הישנים ונאלצו להסתפק במאכלי חלב בלבד. </a:t>
            </a:r>
            <a:endParaRPr/>
          </a:p>
          <a:p>
            <a:pPr indent="-152400" lvl="0" marL="0" marR="0" rtl="1" algn="r">
              <a:lnSpc>
                <a:spcPct val="100000"/>
              </a:lnSpc>
              <a:spcBef>
                <a:spcPts val="1200"/>
              </a:spcBef>
              <a:spcAft>
                <a:spcPts val="0"/>
              </a:spcAft>
              <a:buClr>
                <a:schemeClr val="dk1"/>
              </a:buClr>
              <a:buSzPts val="2400"/>
              <a:buFont typeface="Times New Roman"/>
              <a:buChar char="•"/>
            </a:pPr>
            <a:r>
              <a:rPr b="0" i="0" lang="en-US" sz="2400" u="none">
                <a:solidFill>
                  <a:schemeClr val="dk1"/>
                </a:solidFill>
                <a:latin typeface="Times New Roman"/>
                <a:ea typeface="Times New Roman"/>
                <a:cs typeface="Times New Roman"/>
                <a:sym typeface="Times New Roman"/>
              </a:rPr>
              <a:t>הזמן הקצר וההכנות           המרובות לקראת מתן תורה גרמו לכך שבני ישראל לא  הספיקו לבשל מאכלים בשריים.</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500"/>
                                        <p:tgtEl>
                                          <p:spTgt spid="1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2"/>
                                        </p:tgtEl>
                                        <p:attrNameLst>
                                          <p:attrName>style.visibility</p:attrName>
                                        </p:attrNameLst>
                                      </p:cBhvr>
                                      <p:to>
                                        <p:strVal val="visible"/>
                                      </p:to>
                                    </p:set>
                                    <p:anim calcmode="lin" valueType="num">
                                      <p:cBhvr additive="base">
                                        <p:cTn dur="500"/>
                                        <p:tgtEl>
                                          <p:spTgt spid="192"/>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CC"/>
            </a:gs>
            <a:gs pos="100000">
              <a:srgbClr val="00CC66"/>
            </a:gs>
          </a:gsLst>
          <a:lin ang="5400000" scaled="0"/>
        </a:gradFill>
      </p:bgPr>
    </p:bg>
    <p:spTree>
      <p:nvGrpSpPr>
        <p:cNvPr id="196" name="Shape 196"/>
        <p:cNvGrpSpPr/>
        <p:nvPr/>
      </p:nvGrpSpPr>
      <p:grpSpPr>
        <a:xfrm>
          <a:off x="0" y="0"/>
          <a:ext cx="0" cy="0"/>
          <a:chOff x="0" y="0"/>
          <a:chExt cx="0" cy="0"/>
        </a:xfrm>
      </p:grpSpPr>
      <p:sp>
        <p:nvSpPr>
          <p:cNvPr id="197" name="Google Shape;197;p25"/>
          <p:cNvSpPr txBox="1"/>
          <p:nvPr>
            <p:ph type="title"/>
          </p:nvPr>
        </p:nvSpPr>
        <p:spPr>
          <a:xfrm>
            <a:off x="685800" y="304800"/>
            <a:ext cx="7772400" cy="6858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dk2"/>
              </a:buClr>
              <a:buSzPts val="4400"/>
              <a:buFont typeface="Times New Roman"/>
              <a:buNone/>
            </a:pPr>
            <a:r>
              <a:rPr b="0" i="0" lang="en-US" sz="4400" u="none">
                <a:solidFill>
                  <a:schemeClr val="dk2"/>
                </a:solidFill>
                <a:latin typeface="Times New Roman"/>
                <a:ea typeface="Times New Roman"/>
                <a:cs typeface="Times New Roman"/>
                <a:sym typeface="Times New Roman"/>
              </a:rPr>
              <a:t>טקסי שבועות כיום</a:t>
            </a:r>
            <a:br>
              <a:rPr b="0" i="0" lang="en-US" sz="4400" u="none">
                <a:solidFill>
                  <a:schemeClr val="dk2"/>
                </a:solidFill>
                <a:latin typeface="Times New Roman"/>
                <a:ea typeface="Times New Roman"/>
                <a:cs typeface="Times New Roman"/>
                <a:sym typeface="Times New Roman"/>
              </a:rPr>
            </a:br>
            <a:endParaRPr/>
          </a:p>
        </p:txBody>
      </p:sp>
      <p:sp>
        <p:nvSpPr>
          <p:cNvPr id="198" name="Google Shape;198;p25"/>
          <p:cNvSpPr txBox="1"/>
          <p:nvPr/>
        </p:nvSpPr>
        <p:spPr>
          <a:xfrm>
            <a:off x="457200" y="914400"/>
            <a:ext cx="8229600" cy="1735137"/>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בערים ובהתיישבות העובדת לובשים בגדים לבנים, ומציגים בתהלוכה חגיגית,  בשירה, בריקודים ובקטעי קריאה את תוצרת פרי הביכורים של השנה החולפת.</a:t>
            </a:r>
            <a:endParaRPr/>
          </a:p>
          <a:p>
            <a:pPr indent="0" lvl="0" marL="0" marR="0" rtl="1" algn="r">
              <a:lnSpc>
                <a:spcPct val="100000"/>
              </a:lnSpc>
              <a:spcBef>
                <a:spcPts val="1200"/>
              </a:spcBef>
              <a:spcAft>
                <a:spcPts val="0"/>
              </a:spcAft>
              <a:buClr>
                <a:schemeClr val="dk1"/>
              </a:buClr>
              <a:buSzPts val="2400"/>
              <a:buFont typeface="Times New Roman"/>
              <a:buNone/>
            </a:pPr>
            <a:r>
              <a:rPr b="0" i="0" lang="en-US" sz="2400" u="none">
                <a:solidFill>
                  <a:schemeClr val="dk1"/>
                </a:solidFill>
                <a:latin typeface="Times New Roman"/>
                <a:ea typeface="Times New Roman"/>
                <a:cs typeface="Times New Roman"/>
                <a:sym typeface="Times New Roman"/>
              </a:rPr>
              <a:t>“תיקון” ליל שבועות- בערב החג נוהגים ללמוד תורה ו/או מקורות מסורתיים אחרים במשך כל הלילה ,מאחר שבחג זה קיבלנו את התורה.</a:t>
            </a:r>
            <a:endParaRPr/>
          </a:p>
        </p:txBody>
      </p:sp>
      <p:pic>
        <p:nvPicPr>
          <p:cNvPr id="199" name="Google Shape;199;p25"/>
          <p:cNvPicPr preferRelativeResize="0"/>
          <p:nvPr/>
        </p:nvPicPr>
        <p:blipFill rotWithShape="1">
          <a:blip r:embed="rId3">
            <a:alphaModFix/>
          </a:blip>
          <a:srcRect b="0" l="0" r="0" t="0"/>
          <a:stretch/>
        </p:blipFill>
        <p:spPr>
          <a:xfrm>
            <a:off x="5029200" y="2743200"/>
            <a:ext cx="3752850" cy="2847975"/>
          </a:xfrm>
          <a:prstGeom prst="rect">
            <a:avLst/>
          </a:prstGeom>
          <a:noFill/>
          <a:ln>
            <a:noFill/>
          </a:ln>
        </p:spPr>
      </p:pic>
      <p:pic>
        <p:nvPicPr>
          <p:cNvPr id="200" name="Google Shape;200;p25"/>
          <p:cNvPicPr preferRelativeResize="0"/>
          <p:nvPr/>
        </p:nvPicPr>
        <p:blipFill rotWithShape="1">
          <a:blip r:embed="rId4">
            <a:alphaModFix/>
          </a:blip>
          <a:srcRect b="0" l="0" r="0" t="0"/>
          <a:stretch/>
        </p:blipFill>
        <p:spPr>
          <a:xfrm>
            <a:off x="381000" y="3581400"/>
            <a:ext cx="4191000" cy="2605087"/>
          </a:xfrm>
          <a:prstGeom prst="rect">
            <a:avLst/>
          </a:prstGeom>
          <a:noFill/>
          <a:ln>
            <a:noFill/>
          </a:ln>
        </p:spPr>
      </p:pic>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7"/>
                                        </p:tgtEl>
                                        <p:attrNameLst>
                                          <p:attrName>style.visibility</p:attrName>
                                        </p:attrNameLst>
                                      </p:cBhvr>
                                      <p:to>
                                        <p:strVal val="visible"/>
                                      </p:to>
                                    </p:set>
                                    <p:anim calcmode="lin" valueType="num">
                                      <p:cBhvr additive="base">
                                        <p:cTn dur="500"/>
                                        <p:tgtEl>
                                          <p:spTgt spid="19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198"/>
                                        </p:tgtEl>
                                        <p:attrNameLst>
                                          <p:attrName>style.visibility</p:attrName>
                                        </p:attrNameLst>
                                      </p:cBhvr>
                                      <p:to>
                                        <p:strVal val="visible"/>
                                      </p:to>
                                    </p:set>
                                    <p:anim calcmode="lin" valueType="num">
                                      <p:cBhvr additive="base">
                                        <p:cTn dur="500"/>
                                        <p:tgtEl>
                                          <p:spTgt spid="198"/>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