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8" r:id="rId3"/>
    <p:sldId id="259" r:id="rId4"/>
    <p:sldId id="260" r:id="rId5"/>
  </p:sldIdLst>
  <p:sldSz cx="9906000" cy="6858000" type="A4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62" d="100"/>
          <a:sy n="62" d="100"/>
        </p:scale>
        <p:origin x="-1410" y="-17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9A386-B9B8-4DF5-B711-95226A86C0F9}" type="datetimeFigureOut">
              <a:rPr lang="he-IL" smtClean="0"/>
              <a:t>י"א/ניסן/תשפ"ב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D9517-23B3-4DED-8CF3-E1059982F9A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45021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9A386-B9B8-4DF5-B711-95226A86C0F9}" type="datetimeFigureOut">
              <a:rPr lang="he-IL" smtClean="0"/>
              <a:t>י"א/ניסן/תשפ"ב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D9517-23B3-4DED-8CF3-E1059982F9A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32980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9A386-B9B8-4DF5-B711-95226A86C0F9}" type="datetimeFigureOut">
              <a:rPr lang="he-IL" smtClean="0"/>
              <a:t>י"א/ניסן/תשפ"ב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D9517-23B3-4DED-8CF3-E1059982F9A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08477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9A386-B9B8-4DF5-B711-95226A86C0F9}" type="datetimeFigureOut">
              <a:rPr lang="he-IL" smtClean="0"/>
              <a:t>י"א/ניסן/תשפ"ב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D9517-23B3-4DED-8CF3-E1059982F9A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9921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9A386-B9B8-4DF5-B711-95226A86C0F9}" type="datetimeFigureOut">
              <a:rPr lang="he-IL" smtClean="0"/>
              <a:t>י"א/ניסן/תשפ"ב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D9517-23B3-4DED-8CF3-E1059982F9A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1174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9A386-B9B8-4DF5-B711-95226A86C0F9}" type="datetimeFigureOut">
              <a:rPr lang="he-IL" smtClean="0"/>
              <a:t>י"א/ניסן/תשפ"ב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D9517-23B3-4DED-8CF3-E1059982F9A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57281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9A386-B9B8-4DF5-B711-95226A86C0F9}" type="datetimeFigureOut">
              <a:rPr lang="he-IL" smtClean="0"/>
              <a:t>י"א/ניסן/תשפ"ב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D9517-23B3-4DED-8CF3-E1059982F9A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57210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9A386-B9B8-4DF5-B711-95226A86C0F9}" type="datetimeFigureOut">
              <a:rPr lang="he-IL" smtClean="0"/>
              <a:t>י"א/ניסן/תשפ"ב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D9517-23B3-4DED-8CF3-E1059982F9A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22300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9A386-B9B8-4DF5-B711-95226A86C0F9}" type="datetimeFigureOut">
              <a:rPr lang="he-IL" smtClean="0"/>
              <a:t>י"א/ניסן/תשפ"ב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D9517-23B3-4DED-8CF3-E1059982F9A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01395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9A386-B9B8-4DF5-B711-95226A86C0F9}" type="datetimeFigureOut">
              <a:rPr lang="he-IL" smtClean="0"/>
              <a:t>י"א/ניסן/תשפ"ב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D9517-23B3-4DED-8CF3-E1059982F9A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30487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9A386-B9B8-4DF5-B711-95226A86C0F9}" type="datetimeFigureOut">
              <a:rPr lang="he-IL" smtClean="0"/>
              <a:t>י"א/ניסן/תשפ"ב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D9517-23B3-4DED-8CF3-E1059982F9A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11037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D9A386-B9B8-4DF5-B711-95226A86C0F9}" type="datetimeFigureOut">
              <a:rPr lang="he-IL" smtClean="0"/>
              <a:t>י"א/ניסן/תשפ"ב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D9517-23B3-4DED-8CF3-E1059982F9A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62677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תמונה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524001" y="-1524002"/>
            <a:ext cx="6858001" cy="9906001"/>
          </a:xfrm>
          <a:prstGeom prst="rect">
            <a:avLst/>
          </a:prstGeom>
        </p:spPr>
      </p:pic>
      <p:sp>
        <p:nvSpPr>
          <p:cNvPr id="5" name="מלבן 4"/>
          <p:cNvSpPr/>
          <p:nvPr/>
        </p:nvSpPr>
        <p:spPr>
          <a:xfrm>
            <a:off x="1928664" y="158144"/>
            <a:ext cx="6348213" cy="586314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12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כְּלָלִים </a:t>
            </a:r>
            <a:endParaRPr lang="en-US" sz="125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he-IL" sz="12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לִמְדוּרָה</a:t>
            </a:r>
            <a:endParaRPr lang="en-US" sz="125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he-IL" sz="12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בְּטוּחָה</a:t>
            </a:r>
            <a:endParaRPr lang="en-US" sz="125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7" name="תמונה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05064"/>
            <a:ext cx="2670019" cy="295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095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תמונה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825" y="50301"/>
            <a:ext cx="9906000" cy="2244827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1061"/>
            <a:ext cx="9906000" cy="2244827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37" y="4568549"/>
            <a:ext cx="9906000" cy="2244827"/>
          </a:xfrm>
          <a:prstGeom prst="rect">
            <a:avLst/>
          </a:prstGeom>
        </p:spPr>
      </p:pic>
      <p:sp>
        <p:nvSpPr>
          <p:cNvPr id="3" name="מלבן 2"/>
          <p:cNvSpPr/>
          <p:nvPr/>
        </p:nvSpPr>
        <p:spPr>
          <a:xfrm>
            <a:off x="-16613" y="4906132"/>
            <a:ext cx="98650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4800" b="1" spc="50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אֵין </a:t>
            </a:r>
            <a:r>
              <a:rPr lang="he-IL" sz="4800" b="1" spc="50" dirty="0" err="1">
                <a:ln w="11430">
                  <a:solidFill>
                    <a:sysClr val="windowText" lastClr="0000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לִזְרֹק</a:t>
            </a:r>
            <a:r>
              <a:rPr lang="he-IL" sz="4800" b="1" spc="50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לִמְדוּרָה</a:t>
            </a:r>
          </a:p>
          <a:p>
            <a:pPr algn="ctr"/>
            <a:r>
              <a:rPr lang="he-IL" sz="4800" b="1" spc="50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חוֹמָרִים דְּלִיקִים אוֹ דֶּלֶק.</a:t>
            </a:r>
            <a:endParaRPr lang="en-US" sz="4800" b="1" spc="50" dirty="0">
              <a:ln w="11430">
                <a:solidFill>
                  <a:sysClr val="windowText" lastClr="000000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מלבן 19"/>
          <p:cNvSpPr/>
          <p:nvPr/>
        </p:nvSpPr>
        <p:spPr>
          <a:xfrm>
            <a:off x="228815" y="2619357"/>
            <a:ext cx="94174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4800" b="1" spc="50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יֵשׁ </a:t>
            </a:r>
            <a:r>
              <a:rPr lang="he-IL" sz="4800" b="1" spc="50" dirty="0" err="1">
                <a:ln w="11430">
                  <a:solidFill>
                    <a:sysClr val="windowText" lastClr="0000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לִדְאֹג</a:t>
            </a:r>
            <a:r>
              <a:rPr lang="he-IL" sz="4800" b="1" spc="50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לְנוֹכְחוּת אָדָם מְבֻגָּר בְּעֵת תִּכְנוּן הַמְּדוּרָה וְהַבְעֲרָתָה.</a:t>
            </a:r>
            <a:endParaRPr lang="en-US" sz="4800" b="1" spc="50" dirty="0">
              <a:ln w="11430">
                <a:solidFill>
                  <a:sysClr val="windowText" lastClr="000000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he-IL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US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מלבן 20"/>
          <p:cNvSpPr/>
          <p:nvPr/>
        </p:nvSpPr>
        <p:spPr>
          <a:xfrm>
            <a:off x="207187" y="311033"/>
            <a:ext cx="94174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4800" b="1" spc="50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אֵין לְהָכִין מְדוּרָה לְיַד בִּנְיָנֵי מְגוּרִים וְקַוֵי חַשְׁמַל.</a:t>
            </a:r>
            <a:endParaRPr lang="en-US" sz="4800" b="1" spc="50" dirty="0">
              <a:ln w="11430">
                <a:solidFill>
                  <a:sysClr val="windowText" lastClr="000000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he-IL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US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451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תמונה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825" y="50301"/>
            <a:ext cx="9906000" cy="2244827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1061"/>
            <a:ext cx="9906000" cy="2244827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37" y="4568549"/>
            <a:ext cx="9906000" cy="2244827"/>
          </a:xfrm>
          <a:prstGeom prst="rect">
            <a:avLst/>
          </a:prstGeom>
        </p:spPr>
      </p:pic>
      <p:sp>
        <p:nvSpPr>
          <p:cNvPr id="3" name="מלבן 2"/>
          <p:cNvSpPr/>
          <p:nvPr/>
        </p:nvSpPr>
        <p:spPr>
          <a:xfrm>
            <a:off x="-16613" y="5157192"/>
            <a:ext cx="98650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4800" b="1" spc="50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גָּדְרוּ אֶת הַמְּדוּרָה בָּאֲבָנִים.</a:t>
            </a:r>
            <a:endParaRPr lang="en-US" sz="4800" b="1" spc="50" dirty="0">
              <a:ln w="11430">
                <a:solidFill>
                  <a:sysClr val="windowText" lastClr="000000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מלבן 19"/>
          <p:cNvSpPr/>
          <p:nvPr/>
        </p:nvSpPr>
        <p:spPr>
          <a:xfrm>
            <a:off x="228815" y="2619357"/>
            <a:ext cx="94174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4800" b="1" spc="50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הַחְזִיקוּ בַּמָּקוֹם דְּלָיֵי מַיִם וְחוֹל בִּכְדֵי לְכַבּוֹת אֶת הַמְּדוּרָה.</a:t>
            </a:r>
            <a:endParaRPr lang="en-US" sz="4800" b="1" spc="50" dirty="0">
              <a:ln w="11430">
                <a:solidFill>
                  <a:sysClr val="windowText" lastClr="000000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he-IL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US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מלבן 20"/>
          <p:cNvSpPr/>
          <p:nvPr/>
        </p:nvSpPr>
        <p:spPr>
          <a:xfrm>
            <a:off x="72008" y="725561"/>
            <a:ext cx="94174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4800" b="1" spc="50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הַרְחִיקוּ חֹמֶר דָּלִיק מֵהַמְּדוּרָה.</a:t>
            </a:r>
            <a:r>
              <a:rPr lang="he-IL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US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725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תמונה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825" y="50301"/>
            <a:ext cx="9906000" cy="2244827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1061"/>
            <a:ext cx="9906000" cy="2244827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37" y="4568549"/>
            <a:ext cx="9906000" cy="2244827"/>
          </a:xfrm>
          <a:prstGeom prst="rect">
            <a:avLst/>
          </a:prstGeom>
        </p:spPr>
      </p:pic>
      <p:sp>
        <p:nvSpPr>
          <p:cNvPr id="3" name="מלבן 2"/>
          <p:cNvSpPr/>
          <p:nvPr/>
        </p:nvSpPr>
        <p:spPr>
          <a:xfrm>
            <a:off x="-16613" y="5157192"/>
            <a:ext cx="98650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4800" b="1" spc="50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אֵין לְהַדְלִיק זְרָדִים מִן הַמְּדוּרָה.</a:t>
            </a:r>
            <a:endParaRPr lang="en-US" sz="4800" b="1" spc="50" dirty="0">
              <a:ln w="11430">
                <a:solidFill>
                  <a:sysClr val="windowText" lastClr="000000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מלבן 19"/>
          <p:cNvSpPr/>
          <p:nvPr/>
        </p:nvSpPr>
        <p:spPr>
          <a:xfrm>
            <a:off x="228815" y="2619357"/>
            <a:ext cx="94174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4800" b="1" spc="50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אֵין לָשֶׁבֶת לְיַד הַמְּדוּרָה עִם כִּווּן הָרוּחַ.</a:t>
            </a:r>
            <a:endParaRPr lang="en-US" sz="4800" b="1" spc="50" dirty="0">
              <a:ln w="11430">
                <a:solidFill>
                  <a:sysClr val="windowText" lastClr="000000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he-IL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US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מלבן 20"/>
          <p:cNvSpPr/>
          <p:nvPr/>
        </p:nvSpPr>
        <p:spPr>
          <a:xfrm>
            <a:off x="244252" y="311033"/>
            <a:ext cx="94174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4800" b="1" spc="50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בְּסִיוּם כַּבּוּ סוֹפִית אֶת הַמְּדוּרָה</a:t>
            </a:r>
            <a:endParaRPr lang="en-US" sz="4800" b="1" spc="50" dirty="0">
              <a:ln w="11430">
                <a:solidFill>
                  <a:sysClr val="windowText" lastClr="000000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he-IL" sz="4800" b="1" spc="50" dirty="0">
                <a:ln w="11430">
                  <a:solidFill>
                    <a:sysClr val="windowText" lastClr="0000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בְּמַיִם בִּלְבַד.</a:t>
            </a:r>
          </a:p>
        </p:txBody>
      </p:sp>
    </p:spTree>
    <p:extLst>
      <p:ext uri="{BB962C8B-B14F-4D97-AF65-F5344CB8AC3E}">
        <p14:creationId xmlns:p14="http://schemas.microsoft.com/office/powerpoint/2010/main" val="2369971019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74</Words>
  <Application>Microsoft Office PowerPoint</Application>
  <PresentationFormat>נייר A4 ‏(210x297 מ"מ)</PresentationFormat>
  <Paragraphs>18</Paragraphs>
  <Slides>4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</vt:i4>
      </vt:variant>
    </vt:vector>
  </HeadingPairs>
  <TitlesOfParts>
    <vt:vector size="5" baseType="lpstr">
      <vt:lpstr>ערכת נושא Office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marina kuperchlak</dc:creator>
  <cp:lastModifiedBy>משתמש לא ידוע</cp:lastModifiedBy>
  <cp:revision>7</cp:revision>
  <dcterms:created xsi:type="dcterms:W3CDTF">2016-05-14T09:34:46Z</dcterms:created>
  <dcterms:modified xsi:type="dcterms:W3CDTF">2022-04-12T12:08:07Z</dcterms:modified>
</cp:coreProperties>
</file>