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5" r:id="rId8"/>
    <p:sldId id="264" r:id="rId9"/>
    <p:sldId id="261" r:id="rId10"/>
    <p:sldId id="262" r:id="rId11"/>
    <p:sldId id="263" r:id="rId12"/>
  </p:sldIdLst>
  <p:sldSz cx="6858000" cy="9906000" type="A4"/>
  <p:notesSz cx="6858000" cy="9144000"/>
  <p:defaultTextStyle>
    <a:defPPr>
      <a:defRPr lang="he-IL"/>
    </a:defPPr>
    <a:lvl1pPr marL="0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19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38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5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77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96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515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434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353" algn="r" defTabSz="957838" rtl="1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0" d="100"/>
          <a:sy n="80" d="100"/>
        </p:scale>
        <p:origin x="-588" y="-84"/>
      </p:cViewPr>
      <p:guideLst>
        <p:guide orient="horz" pos="3121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613401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823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430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r">
              <a:defRPr sz="42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272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01242" y="2547586"/>
            <a:ext cx="3551634" cy="720936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067176" y="2547586"/>
            <a:ext cx="3551635" cy="720936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7610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1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217386"/>
            <a:ext cx="303014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3141487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70" y="3141487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913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84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9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4" cy="1678516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2" cy="845449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4" cy="6775980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857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r">
              <a:defRPr sz="21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19" indent="0">
              <a:buNone/>
              <a:defRPr sz="2900"/>
            </a:lvl2pPr>
            <a:lvl3pPr marL="957838" indent="0">
              <a:buNone/>
              <a:defRPr sz="2500"/>
            </a:lvl3pPr>
            <a:lvl4pPr marL="1436757" indent="0">
              <a:buNone/>
              <a:defRPr sz="2100"/>
            </a:lvl4pPr>
            <a:lvl5pPr marL="1915677" indent="0">
              <a:buNone/>
              <a:defRPr sz="2100"/>
            </a:lvl5pPr>
            <a:lvl6pPr marL="2394596" indent="0">
              <a:buNone/>
              <a:defRPr sz="2100"/>
            </a:lvl6pPr>
            <a:lvl7pPr marL="2873515" indent="0">
              <a:buNone/>
              <a:defRPr sz="2100"/>
            </a:lvl7pPr>
            <a:lvl8pPr marL="3352434" indent="0">
              <a:buNone/>
              <a:defRPr sz="2100"/>
            </a:lvl8pPr>
            <a:lvl9pPr marL="3831353" indent="0">
              <a:buNone/>
              <a:defRPr sz="21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9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1154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032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5815013" y="437974"/>
            <a:ext cx="1803797" cy="931897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01242" y="437974"/>
            <a:ext cx="5299471" cy="931897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050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1"/>
          </a:xfrm>
          <a:prstGeom prst="rect">
            <a:avLst/>
          </a:prstGeom>
        </p:spPr>
        <p:txBody>
          <a:bodyPr vert="horz" lIns="95784" tIns="47892" rIns="95784" bIns="47892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537502"/>
          </a:xfrm>
          <a:prstGeom prst="rect">
            <a:avLst/>
          </a:prstGeom>
        </p:spPr>
        <p:txBody>
          <a:bodyPr vert="horz" lIns="95784" tIns="47892" rIns="95784" bIns="47892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D0C04-3F3C-4DFF-B670-76176C7F6B10}" type="datetimeFigureOut">
              <a:rPr lang="he-IL" smtClean="0"/>
              <a:t>כ"א/אייר/תשע"א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5784" tIns="47892" rIns="95784" bIns="47892" rtlCol="1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DA0C3-3CB3-4552-95B1-47BDD86E47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8372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8" rtl="1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r" defTabSz="957838" rtl="1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4" indent="-299324" algn="r" defTabSz="957838" rtl="1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8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7" indent="-239460" algn="r" defTabSz="957838" rtl="1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6" indent="-239460" algn="r" defTabSz="957838" rtl="1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5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94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13" indent="-239460" algn="r" defTabSz="957838" rtl="1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9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8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7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6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5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34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53" algn="r" defTabSz="957838" rtl="1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711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6951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5945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019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649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6549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6549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654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19219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2409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9237204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A4 Paper (210x297 mm)</PresentationFormat>
  <Paragraphs>0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Yaron'S Team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owner</dc:creator>
  <cp:lastModifiedBy>owner</cp:lastModifiedBy>
  <cp:revision>1</cp:revision>
  <dcterms:created xsi:type="dcterms:W3CDTF">2011-05-25T07:54:02Z</dcterms:created>
  <dcterms:modified xsi:type="dcterms:W3CDTF">2011-05-25T07:58:08Z</dcterms:modified>
</cp:coreProperties>
</file>