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6858000" cx="9144000"/>
  <p:notesSz cx="6858000" cy="9144000"/>
  <p:embeddedFontLst>
    <p:embeddedFont>
      <p:font typeface="Corbel"/>
      <p:regular r:id="rId26"/>
      <p:bold r:id="rId27"/>
      <p:italic r:id="rId28"/>
      <p:boldItalic r:id="rId29"/>
    </p:embeddedFont>
    <p:embeddedFont>
      <p:font typeface="Tahoma"/>
      <p:regular r:id="rId30"/>
      <p:bold r:id="rId31"/>
    </p:embeddedFont>
    <p:embeddedFont>
      <p:font typeface="Bodoni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Corbel-regular.fntdata"/><Relationship Id="rId25" Type="http://schemas.openxmlformats.org/officeDocument/2006/relationships/slide" Target="slides/slide20.xml"/><Relationship Id="rId28" Type="http://schemas.openxmlformats.org/officeDocument/2006/relationships/font" Target="fonts/Corbel-italic.fntdata"/><Relationship Id="rId27" Type="http://schemas.openxmlformats.org/officeDocument/2006/relationships/font" Target="fonts/Corbel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Corbel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Tahoma-bold.fntdata"/><Relationship Id="rId30" Type="http://schemas.openxmlformats.org/officeDocument/2006/relationships/font" Target="fonts/Tahoma-regular.fntdata"/><Relationship Id="rId11" Type="http://schemas.openxmlformats.org/officeDocument/2006/relationships/slide" Target="slides/slide6.xml"/><Relationship Id="rId33" Type="http://schemas.openxmlformats.org/officeDocument/2006/relationships/font" Target="fonts/Bodoni-bold.fntdata"/><Relationship Id="rId10" Type="http://schemas.openxmlformats.org/officeDocument/2006/relationships/slide" Target="slides/slide5.xml"/><Relationship Id="rId32" Type="http://schemas.openxmlformats.org/officeDocument/2006/relationships/font" Target="fonts/Bodoni-regular.fntdata"/><Relationship Id="rId13" Type="http://schemas.openxmlformats.org/officeDocument/2006/relationships/slide" Target="slides/slide8.xml"/><Relationship Id="rId35" Type="http://schemas.openxmlformats.org/officeDocument/2006/relationships/font" Target="fonts/Bodoni-boldItalic.fntdata"/><Relationship Id="rId12" Type="http://schemas.openxmlformats.org/officeDocument/2006/relationships/slide" Target="slides/slide7.xml"/><Relationship Id="rId34" Type="http://schemas.openxmlformats.org/officeDocument/2006/relationships/font" Target="fonts/Bodoni-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/>
          <p:nvPr>
            <p:ph type="ctrTitle"/>
          </p:nvPr>
        </p:nvSpPr>
        <p:spPr>
          <a:xfrm>
            <a:off x="722376" y="2688336"/>
            <a:ext cx="7772400" cy="3108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rgbClr val="00005B"/>
              </a:buClr>
              <a:buSzPts val="6200"/>
              <a:buFont typeface="Bodoni"/>
              <a:buNone/>
              <a:defRPr b="1" sz="6200" cap="none">
                <a:solidFill>
                  <a:srgbClr val="00005B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722376" y="1133856"/>
            <a:ext cx="7772400" cy="1508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45700" spcFirstLastPara="1" rIns="45700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760"/>
              <a:buNone/>
              <a:defRPr b="0" sz="2200">
                <a:solidFill>
                  <a:srgbClr val="202252"/>
                </a:solidFill>
              </a:defRPr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0" type="dt"/>
          </p:nvPr>
        </p:nvSpPr>
        <p:spPr>
          <a:xfrm>
            <a:off x="457200" y="6214404"/>
            <a:ext cx="2133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6553200" y="6214404"/>
            <a:ext cx="2133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 b="0" i="0" sz="1000" u="none" cap="none" strike="noStrike">
                <a:solidFill>
                  <a:srgbClr val="8586A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rtl="1" algn="r">
              <a:spcBef>
                <a:spcPts val="0"/>
              </a:spcBef>
              <a:buNone/>
              <a:defRPr b="0" i="0" sz="1000" u="none" cap="none" strike="noStrike">
                <a:solidFill>
                  <a:srgbClr val="8586A6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rtl="1" algn="r">
              <a:spcBef>
                <a:spcPts val="0"/>
              </a:spcBef>
              <a:buNone/>
              <a:defRPr b="0" i="0" sz="1000" u="none" cap="none" strike="noStrike">
                <a:solidFill>
                  <a:srgbClr val="8586A6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rtl="1" algn="r">
              <a:spcBef>
                <a:spcPts val="0"/>
              </a:spcBef>
              <a:buNone/>
              <a:defRPr b="0" i="0" sz="1000" u="none" cap="none" strike="noStrike">
                <a:solidFill>
                  <a:srgbClr val="8586A6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rtl="1" algn="r">
              <a:spcBef>
                <a:spcPts val="0"/>
              </a:spcBef>
              <a:buNone/>
              <a:defRPr b="0" i="0" sz="1000" u="none" cap="none" strike="noStrike">
                <a:solidFill>
                  <a:srgbClr val="8586A6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rtl="1" algn="r">
              <a:spcBef>
                <a:spcPts val="0"/>
              </a:spcBef>
              <a:buNone/>
              <a:defRPr b="0" i="0" sz="1000" u="none" cap="none" strike="noStrike">
                <a:solidFill>
                  <a:srgbClr val="8586A6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rtl="1" algn="r">
              <a:spcBef>
                <a:spcPts val="0"/>
              </a:spcBef>
              <a:buNone/>
              <a:defRPr b="0" i="0" sz="1000" u="none" cap="none" strike="noStrike">
                <a:solidFill>
                  <a:srgbClr val="8586A6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rtl="1" algn="r">
              <a:spcBef>
                <a:spcPts val="0"/>
              </a:spcBef>
              <a:buNone/>
              <a:defRPr b="0" i="0" sz="1000" u="none" cap="none" strike="noStrike">
                <a:solidFill>
                  <a:srgbClr val="8586A6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rtl="1" algn="r">
              <a:spcBef>
                <a:spcPts val="0"/>
              </a:spcBef>
              <a:buNone/>
              <a:defRPr b="0" i="0" sz="1000" u="none" cap="none" strike="noStrike">
                <a:solidFill>
                  <a:srgbClr val="8586A6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3124200" y="6214404"/>
            <a:ext cx="289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/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rgbClr val="171A7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20040" lvl="0" marL="457200" rtl="1" algn="r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1pPr>
            <a:lvl2pPr indent="-342900" lvl="1" marL="9144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2pPr>
            <a:lvl3pPr indent="-342900" lvl="2" marL="13716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5pPr>
            <a:lvl6pPr indent="-342900" lvl="5" marL="27432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0" type="dt"/>
          </p:nvPr>
        </p:nvSpPr>
        <p:spPr>
          <a:xfrm>
            <a:off x="457200" y="6214404"/>
            <a:ext cx="2133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1" type="ftr"/>
          </p:nvPr>
        </p:nvSpPr>
        <p:spPr>
          <a:xfrm>
            <a:off x="3124200" y="6214404"/>
            <a:ext cx="289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2" type="sldNum"/>
          </p:nvPr>
        </p:nvSpPr>
        <p:spPr>
          <a:xfrm>
            <a:off x="6553200" y="6214404"/>
            <a:ext cx="2133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/>
          <p:nvPr>
            <p:ph idx="10" type="dt"/>
          </p:nvPr>
        </p:nvSpPr>
        <p:spPr>
          <a:xfrm>
            <a:off x="457200" y="6214404"/>
            <a:ext cx="2133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1" type="ftr"/>
          </p:nvPr>
        </p:nvSpPr>
        <p:spPr>
          <a:xfrm>
            <a:off x="3124200" y="6214404"/>
            <a:ext cx="289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6553200" y="6214404"/>
            <a:ext cx="2133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showMasterSp="0" type="secHead">
  <p:cSld name="SECTION_HEADER">
    <p:bg>
      <p:bgPr>
        <a:gradFill>
          <a:gsLst>
            <a:gs pos="0">
              <a:srgbClr val="E9D661"/>
            </a:gs>
            <a:gs pos="40000">
              <a:srgbClr val="FFFF67"/>
            </a:gs>
            <a:gs pos="50000">
              <a:srgbClr val="FFFF5F"/>
            </a:gs>
            <a:gs pos="52999">
              <a:srgbClr val="FFFF5F"/>
            </a:gs>
            <a:gs pos="62000">
              <a:srgbClr val="FFFF67"/>
            </a:gs>
            <a:gs pos="100000">
              <a:srgbClr val="E9D661"/>
            </a:gs>
          </a:gsLst>
          <a:lin ang="5400000" scaled="0"/>
        </a:gra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/>
          <p:nvPr/>
        </p:nvSpPr>
        <p:spPr>
          <a:xfrm>
            <a:off x="690563" y="491696"/>
            <a:ext cx="7762875" cy="5874608"/>
          </a:xfrm>
          <a:prstGeom prst="roundRect">
            <a:avLst>
              <a:gd fmla="val 2238" name="adj"/>
            </a:avLst>
          </a:prstGeom>
          <a:gradFill>
            <a:gsLst>
              <a:gs pos="0">
                <a:srgbClr val="FFFFFF">
                  <a:alpha val="49803"/>
                </a:srgbClr>
              </a:gs>
              <a:gs pos="35000">
                <a:srgbClr val="FFFFFF">
                  <a:alpha val="86666"/>
                </a:srgbClr>
              </a:gs>
              <a:gs pos="50000">
                <a:srgbClr val="FFFFFF">
                  <a:alpha val="91764"/>
                </a:srgbClr>
              </a:gs>
              <a:gs pos="60000">
                <a:srgbClr val="FFFFFF">
                  <a:alpha val="88627"/>
                </a:srgbClr>
              </a:gs>
              <a:gs pos="100000">
                <a:srgbClr val="FFFFFF">
                  <a:alpha val="54901"/>
                </a:srgbClr>
              </a:gs>
            </a:gsLst>
            <a:lin ang="5400000" scaled="0"/>
          </a:gradFill>
          <a:ln>
            <a:noFill/>
          </a:ln>
          <a:effectLst>
            <a:outerShdw blurRad="63500" rotWithShape="0" algn="t" dir="5400000" dist="45720">
              <a:srgbClr val="BFAB24">
                <a:alpha val="8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30" name="Google Shape;30;p5"/>
          <p:cNvSpPr txBox="1"/>
          <p:nvPr>
            <p:ph type="title"/>
          </p:nvPr>
        </p:nvSpPr>
        <p:spPr>
          <a:xfrm>
            <a:off x="777240" y="795996"/>
            <a:ext cx="7589520" cy="311284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rgbClr val="00005B"/>
              </a:buClr>
              <a:buSzPts val="6200"/>
              <a:buFont typeface="Bodoni"/>
              <a:buNone/>
              <a:defRPr b="1" sz="6200" cap="none">
                <a:solidFill>
                  <a:srgbClr val="00005B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777240" y="3948552"/>
            <a:ext cx="7589520" cy="1509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rtl="1" algn="ctr">
              <a:spcBef>
                <a:spcPts val="0"/>
              </a:spcBef>
              <a:spcAft>
                <a:spcPts val="0"/>
              </a:spcAft>
              <a:buSzPts val="1760"/>
              <a:buNone/>
              <a:defRPr b="0" sz="2200">
                <a:solidFill>
                  <a:schemeClr val="dk2"/>
                </a:solidFill>
              </a:defRPr>
            </a:lvl1pPr>
            <a:lvl2pPr indent="-228600" lvl="1" marL="914400" rtl="1" algn="r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342900" lvl="5" marL="27432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0" type="dt"/>
          </p:nvPr>
        </p:nvSpPr>
        <p:spPr>
          <a:xfrm>
            <a:off x="762000" y="5958840"/>
            <a:ext cx="2133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1" type="ftr"/>
          </p:nvPr>
        </p:nvSpPr>
        <p:spPr>
          <a:xfrm>
            <a:off x="3124200" y="5958840"/>
            <a:ext cx="289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6248400" y="5958840"/>
            <a:ext cx="2133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/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rgbClr val="171A7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50520" lvl="0" marL="457200" rtl="1" algn="r">
              <a:spcBef>
                <a:spcPts val="0"/>
              </a:spcBef>
              <a:spcAft>
                <a:spcPts val="0"/>
              </a:spcAft>
              <a:buSzPts val="1920"/>
              <a:buChar char="⚫"/>
              <a:defRPr sz="2400"/>
            </a:lvl1pPr>
            <a:lvl2pPr indent="-355600" lvl="1" marL="914400" rtl="1" algn="r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2pPr>
            <a:lvl3pPr indent="-342900" lvl="2" marL="13716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30200" lvl="3" marL="1828800" rtl="1" algn="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4pPr>
            <a:lvl5pPr indent="-330200" lvl="4" marL="2286000" rtl="1" algn="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5pPr>
            <a:lvl6pPr indent="-342900" lvl="5" marL="27432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7pPr>
            <a:lvl8pPr indent="-342900" lvl="7" marL="36576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8pPr>
            <a:lvl9pPr indent="-342900" lvl="8" marL="41148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8" name="Google Shape;38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50520" lvl="0" marL="457200" rtl="1" algn="r">
              <a:spcBef>
                <a:spcPts val="0"/>
              </a:spcBef>
              <a:spcAft>
                <a:spcPts val="0"/>
              </a:spcAft>
              <a:buSzPts val="1920"/>
              <a:buChar char="⚫"/>
              <a:defRPr sz="2400"/>
            </a:lvl1pPr>
            <a:lvl2pPr indent="-355600" lvl="1" marL="914400" rtl="1" algn="r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2pPr>
            <a:lvl3pPr indent="-342900" lvl="2" marL="13716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30200" lvl="3" marL="1828800" rtl="1" algn="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4pPr>
            <a:lvl5pPr indent="-330200" lvl="4" marL="2286000" rtl="1" algn="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5pPr>
            <a:lvl6pPr indent="-342900" lvl="5" marL="27432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7pPr>
            <a:lvl8pPr indent="-342900" lvl="7" marL="36576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8pPr>
            <a:lvl9pPr indent="-342900" lvl="8" marL="41148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9" name="Google Shape;39;p6"/>
          <p:cNvSpPr txBox="1"/>
          <p:nvPr>
            <p:ph idx="10" type="dt"/>
          </p:nvPr>
        </p:nvSpPr>
        <p:spPr>
          <a:xfrm>
            <a:off x="457200" y="6214404"/>
            <a:ext cx="2133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1" type="ftr"/>
          </p:nvPr>
        </p:nvSpPr>
        <p:spPr>
          <a:xfrm>
            <a:off x="3124200" y="6214404"/>
            <a:ext cx="289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2" type="sldNum"/>
          </p:nvPr>
        </p:nvSpPr>
        <p:spPr>
          <a:xfrm>
            <a:off x="6553200" y="6214404"/>
            <a:ext cx="2133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>
            <p:ph type="title"/>
          </p:nvPr>
        </p:nvSpPr>
        <p:spPr>
          <a:xfrm rot="-5400000">
            <a:off x="-1965960" y="2785402"/>
            <a:ext cx="576072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rgbClr val="171A73"/>
              </a:buClr>
              <a:buSzPts val="3500"/>
              <a:buFont typeface="Bodoni"/>
              <a:buNone/>
              <a:defRPr sz="3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/>
          <p:nvPr>
            <p:ph idx="1" type="body"/>
          </p:nvPr>
        </p:nvSpPr>
        <p:spPr>
          <a:xfrm>
            <a:off x="1600200" y="547468"/>
            <a:ext cx="3383280" cy="639762"/>
          </a:xfrm>
          <a:prstGeom prst="roundRect">
            <a:avLst>
              <a:gd fmla="val 6772" name="adj"/>
            </a:avLst>
          </a:prstGeom>
          <a:solidFill>
            <a:schemeClr val="lt1">
              <a:alpha val="54901"/>
            </a:schemeClr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1" algn="l">
              <a:spcBef>
                <a:spcPts val="0"/>
              </a:spcBef>
              <a:spcAft>
                <a:spcPts val="0"/>
              </a:spcAft>
              <a:buSzPts val="1280"/>
              <a:buNone/>
              <a:defRPr b="1" sz="1600" cap="none">
                <a:solidFill>
                  <a:schemeClr val="dk1"/>
                </a:solidFill>
              </a:defRPr>
            </a:lvl1pPr>
            <a:lvl2pPr indent="-228600" lvl="1" marL="914400" rtl="1" algn="r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2" type="body"/>
          </p:nvPr>
        </p:nvSpPr>
        <p:spPr>
          <a:xfrm>
            <a:off x="1600200" y="1322362"/>
            <a:ext cx="338328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30200" lvl="0" marL="457200" rtl="1" algn="r">
              <a:spcBef>
                <a:spcPts val="0"/>
              </a:spcBef>
              <a:spcAft>
                <a:spcPts val="0"/>
              </a:spcAft>
              <a:buSzPts val="1600"/>
              <a:buChar char="⚫"/>
              <a:defRPr sz="2000"/>
            </a:lvl1pPr>
            <a:lvl2pPr indent="-349250" lvl="1" marL="914400" rtl="1" algn="r"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2pPr>
            <a:lvl3pPr indent="-342900" lvl="2" marL="13716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30200" lvl="3" marL="1828800" rtl="1" algn="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4pPr>
            <a:lvl5pPr indent="-330200" lvl="4" marL="2286000" rtl="1" algn="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5pPr>
            <a:lvl6pPr indent="-330200" lvl="5" marL="2743200" rtl="1" algn="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1" algn="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7pPr>
            <a:lvl8pPr indent="-330200" lvl="7" marL="3657600" rtl="1" algn="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8pPr>
            <a:lvl9pPr indent="-330200" lvl="8" marL="4114800" rtl="1" algn="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6" name="Google Shape;46;p7"/>
          <p:cNvSpPr/>
          <p:nvPr>
            <p:ph idx="3" type="body"/>
          </p:nvPr>
        </p:nvSpPr>
        <p:spPr>
          <a:xfrm>
            <a:off x="5128846" y="547468"/>
            <a:ext cx="3383280" cy="639762"/>
          </a:xfrm>
          <a:prstGeom prst="roundRect">
            <a:avLst>
              <a:gd fmla="val 5673" name="adj"/>
            </a:avLst>
          </a:prstGeom>
          <a:solidFill>
            <a:schemeClr val="lt1">
              <a:alpha val="54901"/>
            </a:schemeClr>
          </a:solidFill>
          <a:ln cap="flat" cmpd="sng" w="127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1" algn="l">
              <a:spcBef>
                <a:spcPts val="0"/>
              </a:spcBef>
              <a:spcAft>
                <a:spcPts val="0"/>
              </a:spcAft>
              <a:buSzPts val="1280"/>
              <a:buNone/>
              <a:defRPr b="1" sz="1600" cap="none">
                <a:solidFill>
                  <a:schemeClr val="dk1"/>
                </a:solidFill>
              </a:defRPr>
            </a:lvl1pPr>
            <a:lvl2pPr indent="-228600" lvl="1" marL="914400" rtl="1" algn="r">
              <a:spcBef>
                <a:spcPts val="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rtl="1" algn="r">
              <a:spcBef>
                <a:spcPts val="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rtl="1" algn="r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rtl="1" algn="r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rtl="1" algn="r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rtl="1" algn="r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rtl="1" algn="r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rtl="1" algn="r">
              <a:spcBef>
                <a:spcPts val="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7"/>
          <p:cNvSpPr txBox="1"/>
          <p:nvPr>
            <p:ph idx="4" type="body"/>
          </p:nvPr>
        </p:nvSpPr>
        <p:spPr>
          <a:xfrm>
            <a:off x="5128846" y="1322362"/>
            <a:ext cx="338328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30200" lvl="0" marL="457200" rtl="1" algn="r">
              <a:spcBef>
                <a:spcPts val="0"/>
              </a:spcBef>
              <a:spcAft>
                <a:spcPts val="0"/>
              </a:spcAft>
              <a:buSzPts val="1600"/>
              <a:buChar char="⚫"/>
              <a:defRPr sz="2000"/>
            </a:lvl1pPr>
            <a:lvl2pPr indent="-349250" lvl="1" marL="914400" rtl="1" algn="r"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2pPr>
            <a:lvl3pPr indent="-342900" lvl="2" marL="13716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30200" lvl="3" marL="1828800" rtl="1" algn="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4pPr>
            <a:lvl5pPr indent="-330200" lvl="4" marL="2286000" rtl="1" algn="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5pPr>
            <a:lvl6pPr indent="-330200" lvl="5" marL="2743200" rtl="1" algn="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1" algn="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7pPr>
            <a:lvl8pPr indent="-330200" lvl="7" marL="3657600" rtl="1" algn="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8pPr>
            <a:lvl9pPr indent="-330200" lvl="8" marL="4114800" rtl="1" algn="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214404"/>
            <a:ext cx="2133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214404"/>
            <a:ext cx="289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214404"/>
            <a:ext cx="2133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rgbClr val="171A73"/>
              </a:buClr>
              <a:buSzPts val="5300"/>
              <a:buFont typeface="Bodon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0" type="dt"/>
          </p:nvPr>
        </p:nvSpPr>
        <p:spPr>
          <a:xfrm>
            <a:off x="457200" y="6214404"/>
            <a:ext cx="2133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1" type="ftr"/>
          </p:nvPr>
        </p:nvSpPr>
        <p:spPr>
          <a:xfrm>
            <a:off x="3124200" y="6214404"/>
            <a:ext cx="289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2" type="sldNum"/>
          </p:nvPr>
        </p:nvSpPr>
        <p:spPr>
          <a:xfrm>
            <a:off x="6553200" y="6214404"/>
            <a:ext cx="2133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/>
          <p:nvPr>
            <p:ph type="title"/>
          </p:nvPr>
        </p:nvSpPr>
        <p:spPr>
          <a:xfrm rot="-5400000">
            <a:off x="-1828801" y="2888565"/>
            <a:ext cx="5486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Bodoni"/>
              <a:buNone/>
              <a:defRPr b="1" sz="28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1" type="body"/>
          </p:nvPr>
        </p:nvSpPr>
        <p:spPr>
          <a:xfrm>
            <a:off x="2590800" y="602566"/>
            <a:ext cx="59436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91160" lvl="0" marL="457200" rtl="1" algn="r">
              <a:spcBef>
                <a:spcPts val="0"/>
              </a:spcBef>
              <a:spcAft>
                <a:spcPts val="0"/>
              </a:spcAft>
              <a:buSzPts val="2560"/>
              <a:buChar char="⚫"/>
              <a:defRPr sz="3200"/>
            </a:lvl1pPr>
            <a:lvl2pPr indent="-406400" lvl="1" marL="914400" rtl="1" algn="r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2pPr>
            <a:lvl3pPr indent="-381000" lvl="2" marL="1371600" rtl="1" algn="r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55600" lvl="3" marL="1828800" rtl="1" algn="r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4pPr>
            <a:lvl5pPr indent="-355600" lvl="4" marL="2286000" rtl="1" algn="r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5pPr>
            <a:lvl6pPr indent="-355600" lvl="5" marL="2743200" rtl="1" algn="r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 rtl="1" algn="r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7pPr>
            <a:lvl8pPr indent="-355600" lvl="7" marL="3657600" rtl="1" algn="r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8pPr>
            <a:lvl9pPr indent="-355600" lvl="8" marL="4114800" rtl="1" algn="r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59" name="Google Shape;59;p9"/>
          <p:cNvSpPr txBox="1"/>
          <p:nvPr>
            <p:ph idx="2" type="body"/>
          </p:nvPr>
        </p:nvSpPr>
        <p:spPr>
          <a:xfrm rot="-5400000">
            <a:off x="-859303" y="2888566"/>
            <a:ext cx="5486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dk1"/>
                </a:solidFill>
              </a:defRPr>
            </a:lvl1pPr>
            <a:lvl2pPr indent="-228600" lvl="1" marL="914400" rtl="1" algn="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rtl="1" algn="r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rtl="1" algn="r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rtl="1" algn="r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rtl="1" algn="r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rtl="1" algn="r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rtl="1" algn="r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rtl="1" algn="r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60" name="Google Shape;60;p9"/>
          <p:cNvSpPr txBox="1"/>
          <p:nvPr>
            <p:ph idx="10" type="dt"/>
          </p:nvPr>
        </p:nvSpPr>
        <p:spPr>
          <a:xfrm>
            <a:off x="457200" y="6214404"/>
            <a:ext cx="2133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1" type="ftr"/>
          </p:nvPr>
        </p:nvSpPr>
        <p:spPr>
          <a:xfrm>
            <a:off x="3124200" y="6214404"/>
            <a:ext cx="289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2" type="sldNum"/>
          </p:nvPr>
        </p:nvSpPr>
        <p:spPr>
          <a:xfrm>
            <a:off x="6553200" y="6214404"/>
            <a:ext cx="2133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showMasterSp="0" type="picTx">
  <p:cSld name="PICTURE_WITH_CAPTION_TEX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/>
          <p:nvPr/>
        </p:nvSpPr>
        <p:spPr>
          <a:xfrm>
            <a:off x="4740812" y="794822"/>
            <a:ext cx="3960051" cy="5294376"/>
          </a:xfrm>
          <a:prstGeom prst="roundRect">
            <a:avLst>
              <a:gd fmla="val 3541" name="adj"/>
            </a:avLst>
          </a:prstGeom>
          <a:solidFill>
            <a:srgbClr val="FFFFFF">
              <a:alpha val="4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5" name="Google Shape;65;p10"/>
          <p:cNvSpPr txBox="1"/>
          <p:nvPr>
            <p:ph type="title"/>
          </p:nvPr>
        </p:nvSpPr>
        <p:spPr>
          <a:xfrm>
            <a:off x="5277728" y="3501743"/>
            <a:ext cx="3200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Bodoni"/>
              <a:buNone/>
              <a:defRPr b="1"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/>
          <p:nvPr>
            <p:ph idx="2" type="pic"/>
          </p:nvPr>
        </p:nvSpPr>
        <p:spPr>
          <a:xfrm>
            <a:off x="527537" y="821202"/>
            <a:ext cx="4550899" cy="5215597"/>
          </a:xfrm>
          <a:prstGeom prst="roundRect">
            <a:avLst>
              <a:gd fmla="val 622" name="adj"/>
            </a:avLst>
          </a:prstGeom>
          <a:solidFill>
            <a:srgbClr val="D8D8D8"/>
          </a:solidFill>
          <a:ln cap="flat" cmpd="sng" w="1016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5000" rotWithShape="0" algn="t" dir="5400000" dist="25000">
              <a:srgbClr val="BFAB24">
                <a:alpha val="84705"/>
              </a:srgbClr>
            </a:outerShdw>
          </a:effectLst>
        </p:spPr>
        <p:txBody>
          <a:bodyPr anchorCtr="0" anchor="t" bIns="45700" lIns="45700" spcFirstLastPara="1" rIns="45700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Noto Sans Symbols"/>
              <a:buChar char="■"/>
              <a:defRPr b="0" i="0" sz="22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■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Noto Sans Symbols"/>
              <a:buChar char="■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Noto Sans Symbols"/>
              <a:buChar char="■"/>
              <a:defRPr b="0" i="0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Char char="■"/>
              <a:defRPr b="0" i="0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■"/>
              <a:defRPr b="0" i="0" sz="16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■"/>
              <a:defRPr b="0" i="0" sz="14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5277728" y="1600200"/>
            <a:ext cx="3200400" cy="182534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45700" spcFirstLastPara="1" rIns="45700" wrap="square" tIns="45700">
            <a:normAutofit/>
          </a:bodyPr>
          <a:lstStyle>
            <a:lvl1pPr indent="-228600" lvl="0" marL="457200" marR="0" rtl="1" algn="ctr">
              <a:spcBef>
                <a:spcPts val="0"/>
              </a:spcBef>
              <a:spcAft>
                <a:spcPts val="0"/>
              </a:spcAft>
              <a:buSzPts val="1040"/>
              <a:buFont typeface="Verdana"/>
              <a:buNone/>
              <a:defRPr sz="1300">
                <a:solidFill>
                  <a:srgbClr val="414141"/>
                </a:solidFill>
              </a:defRPr>
            </a:lvl1pPr>
            <a:lvl2pPr indent="-228600" lvl="1" marL="914400" marR="0" rtl="1" algn="r">
              <a:spcBef>
                <a:spcPts val="0"/>
              </a:spcBef>
              <a:spcAft>
                <a:spcPts val="0"/>
              </a:spcAft>
              <a:buSzPts val="1200"/>
              <a:buFont typeface="Verdana"/>
              <a:buNone/>
              <a:defRPr sz="1200"/>
            </a:lvl2pPr>
            <a:lvl3pPr indent="-228600" lvl="2" marL="1371600" marR="0" rtl="1" algn="r">
              <a:spcBef>
                <a:spcPts val="0"/>
              </a:spcBef>
              <a:spcAft>
                <a:spcPts val="0"/>
              </a:spcAft>
              <a:buSzPts val="1000"/>
              <a:buFont typeface="Verdana"/>
              <a:buNone/>
              <a:defRPr sz="1000"/>
            </a:lvl3pPr>
            <a:lvl4pPr indent="-228600" lvl="3" marL="1828800" marR="0" rtl="1" algn="r">
              <a:spcBef>
                <a:spcPts val="0"/>
              </a:spcBef>
              <a:spcAft>
                <a:spcPts val="0"/>
              </a:spcAft>
              <a:buSzPts val="900"/>
              <a:buFont typeface="Verdana"/>
              <a:buNone/>
              <a:defRPr sz="900"/>
            </a:lvl4pPr>
            <a:lvl5pPr indent="-228600" lvl="4" marL="2286000" marR="0" rtl="1" algn="r">
              <a:spcBef>
                <a:spcPts val="0"/>
              </a:spcBef>
              <a:spcAft>
                <a:spcPts val="0"/>
              </a:spcAft>
              <a:buSzPts val="900"/>
              <a:buFont typeface="Verdana"/>
              <a:buNone/>
              <a:defRPr sz="900"/>
            </a:lvl5pPr>
            <a:lvl6pPr indent="-342900" lvl="5" marL="27432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68" name="Google Shape;68;p10"/>
          <p:cNvSpPr txBox="1"/>
          <p:nvPr>
            <p:ph idx="10" type="dt"/>
          </p:nvPr>
        </p:nvSpPr>
        <p:spPr>
          <a:xfrm>
            <a:off x="457200" y="6214404"/>
            <a:ext cx="2133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0"/>
          <p:cNvSpPr txBox="1"/>
          <p:nvPr>
            <p:ph idx="11" type="ftr"/>
          </p:nvPr>
        </p:nvSpPr>
        <p:spPr>
          <a:xfrm>
            <a:off x="3124200" y="6214404"/>
            <a:ext cx="289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2" type="sldNum"/>
          </p:nvPr>
        </p:nvSpPr>
        <p:spPr>
          <a:xfrm>
            <a:off x="6553200" y="6214404"/>
            <a:ext cx="2133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/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rgbClr val="171A7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20040" lvl="0" marL="457200" rtl="1" algn="r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1pPr>
            <a:lvl2pPr indent="-342900" lvl="1" marL="9144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2pPr>
            <a:lvl3pPr indent="-342900" lvl="2" marL="13716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5pPr>
            <a:lvl6pPr indent="-342900" lvl="5" marL="27432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0" type="dt"/>
          </p:nvPr>
        </p:nvSpPr>
        <p:spPr>
          <a:xfrm>
            <a:off x="457200" y="6214404"/>
            <a:ext cx="2133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1" type="ftr"/>
          </p:nvPr>
        </p:nvSpPr>
        <p:spPr>
          <a:xfrm>
            <a:off x="3124200" y="6214404"/>
            <a:ext cx="289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2" type="sldNum"/>
          </p:nvPr>
        </p:nvSpPr>
        <p:spPr>
          <a:xfrm>
            <a:off x="6553200" y="6214404"/>
            <a:ext cx="2133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rgbClr val="171A7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20040" lvl="0" marL="457200" rtl="1" algn="r"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1pPr>
            <a:lvl2pPr indent="-342900" lvl="1" marL="9144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2pPr>
            <a:lvl3pPr indent="-342900" lvl="2" marL="13716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4pPr>
            <a:lvl5pPr indent="-342900" lvl="4" marL="22860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5pPr>
            <a:lvl6pPr indent="-342900" lvl="5" marL="27432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7pPr>
            <a:lvl8pPr indent="-342900" lvl="7" marL="36576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8pPr>
            <a:lvl9pPr indent="-342900" lvl="8" marL="4114800" rtl="1" algn="r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0" type="dt"/>
          </p:nvPr>
        </p:nvSpPr>
        <p:spPr>
          <a:xfrm>
            <a:off x="457200" y="6214404"/>
            <a:ext cx="2133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1" type="ftr"/>
          </p:nvPr>
        </p:nvSpPr>
        <p:spPr>
          <a:xfrm>
            <a:off x="3124200" y="6214404"/>
            <a:ext cx="289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2" type="sldNum"/>
          </p:nvPr>
        </p:nvSpPr>
        <p:spPr>
          <a:xfrm>
            <a:off x="6553200" y="6214404"/>
            <a:ext cx="2133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rtl="1" algn="r">
              <a:spcBef>
                <a:spcPts val="0"/>
              </a:spcBef>
              <a:buNone/>
              <a:defRPr/>
            </a:lvl1pPr>
            <a:lvl2pPr indent="0" lvl="1" marL="0" rtl="1" algn="r">
              <a:spcBef>
                <a:spcPts val="0"/>
              </a:spcBef>
              <a:buNone/>
              <a:defRPr/>
            </a:lvl2pPr>
            <a:lvl3pPr indent="0" lvl="2" marL="0" rtl="1" algn="r">
              <a:spcBef>
                <a:spcPts val="0"/>
              </a:spcBef>
              <a:buNone/>
              <a:defRPr/>
            </a:lvl3pPr>
            <a:lvl4pPr indent="0" lvl="3" marL="0" rtl="1" algn="r">
              <a:spcBef>
                <a:spcPts val="0"/>
              </a:spcBef>
              <a:buNone/>
              <a:defRPr/>
            </a:lvl4pPr>
            <a:lvl5pPr indent="0" lvl="4" marL="0" rtl="1" algn="r">
              <a:spcBef>
                <a:spcPts val="0"/>
              </a:spcBef>
              <a:buNone/>
              <a:defRPr/>
            </a:lvl5pPr>
            <a:lvl6pPr indent="0" lvl="5" marL="0" rtl="1" algn="r">
              <a:spcBef>
                <a:spcPts val="0"/>
              </a:spcBef>
              <a:buNone/>
              <a:defRPr/>
            </a:lvl6pPr>
            <a:lvl7pPr indent="0" lvl="6" marL="0" rtl="1" algn="r">
              <a:spcBef>
                <a:spcPts val="0"/>
              </a:spcBef>
              <a:buNone/>
              <a:defRPr/>
            </a:lvl7pPr>
            <a:lvl8pPr indent="0" lvl="7" marL="0" rtl="1" algn="r">
              <a:spcBef>
                <a:spcPts val="0"/>
              </a:spcBef>
              <a:buNone/>
              <a:defRPr/>
            </a:lvl8pPr>
            <a:lvl9pPr indent="0" lvl="8" marL="0" rtl="1" algn="r">
              <a:spcBef>
                <a:spcPts val="0"/>
              </a:spcBef>
              <a:buNone/>
              <a:defRPr/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1">
            <a:alphaModFix/>
          </a:blip>
          <a:tile algn="tl" flip="none" tx="0" sx="100000" ty="0" sy="100000"/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342900" y="228600"/>
            <a:ext cx="8458200" cy="6400800"/>
          </a:xfrm>
          <a:prstGeom prst="roundRect">
            <a:avLst>
              <a:gd fmla="val 2238" name="adj"/>
            </a:avLst>
          </a:prstGeom>
          <a:gradFill>
            <a:gsLst>
              <a:gs pos="0">
                <a:srgbClr val="FFFFFF">
                  <a:alpha val="49803"/>
                </a:srgbClr>
              </a:gs>
              <a:gs pos="35000">
                <a:srgbClr val="FFFFFF">
                  <a:alpha val="86666"/>
                </a:srgbClr>
              </a:gs>
              <a:gs pos="50000">
                <a:srgbClr val="FFFFFF">
                  <a:alpha val="91764"/>
                </a:srgbClr>
              </a:gs>
              <a:gs pos="60000">
                <a:srgbClr val="FFFFFF">
                  <a:alpha val="88627"/>
                </a:srgbClr>
              </a:gs>
              <a:gs pos="100000">
                <a:srgbClr val="FFFFFF">
                  <a:alpha val="54901"/>
                </a:srgbClr>
              </a:gs>
            </a:gsLst>
            <a:lin ang="5400000" scaled="0"/>
          </a:gradFill>
          <a:ln>
            <a:noFill/>
          </a:ln>
          <a:effectLst>
            <a:outerShdw blurRad="63500" rotWithShape="0" algn="t" dir="5400000" dist="45720">
              <a:srgbClr val="BFAB24">
                <a:alpha val="89803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Verdan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Clr>
                <a:srgbClr val="171A73"/>
              </a:buClr>
              <a:buSzPts val="5300"/>
              <a:buFont typeface="Bodoni"/>
              <a:buNone/>
              <a:defRPr b="1" i="0" sz="5300" u="none" cap="none" strike="noStrike">
                <a:solidFill>
                  <a:srgbClr val="171A73"/>
                </a:solidFill>
                <a:latin typeface="Bodoni"/>
                <a:ea typeface="Bodoni"/>
                <a:cs typeface="Bodoni"/>
                <a:sym typeface="Bodon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370840" lvl="0" marL="457200" marR="0" rtl="1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⚫"/>
              <a:defRPr b="0" i="0" sz="2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368300" lvl="1" marL="914400" marR="0" rt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Noto Sans Symbols"/>
              <a:buChar char="■"/>
              <a:defRPr b="0" i="0" sz="22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355600" lvl="2" marL="1371600" marR="0" rtl="1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Noto Sans Symbols"/>
              <a:buChar char="■"/>
              <a:defRPr b="0" i="0" sz="2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342900" lvl="3" marL="1828800" marR="0" rtl="1" algn="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Noto Sans Symbols"/>
              <a:buChar char="■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342900" lvl="4" marL="2286000" marR="0" rt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Noto Sans Symbols"/>
              <a:buChar char="■"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330200" lvl="5" marL="2743200" marR="0" rtl="1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Font typeface="Noto Sans Symbols"/>
              <a:buChar char="■"/>
              <a:defRPr b="0" i="0" sz="1600" u="none" cap="none" strike="noStrike">
                <a:latin typeface="Verdana"/>
                <a:ea typeface="Verdana"/>
                <a:cs typeface="Verdana"/>
                <a:sym typeface="Verdana"/>
              </a:defRPr>
            </a:lvl6pPr>
            <a:lvl7pPr indent="-330200" lvl="6" marL="3200400" marR="0" rt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oto Sans Symbols"/>
              <a:buChar char="■"/>
              <a:defRPr b="0" i="0" sz="1600" u="none" cap="none" strike="noStrike">
                <a:latin typeface="Verdana"/>
                <a:ea typeface="Verdana"/>
                <a:cs typeface="Verdana"/>
                <a:sym typeface="Verdana"/>
              </a:defRPr>
            </a:lvl7pPr>
            <a:lvl8pPr indent="-330200" lvl="7" marL="3657600" marR="0" rt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Noto Sans Symbols"/>
              <a:buChar char="■"/>
              <a:defRPr b="0" i="0" sz="1600" u="none" cap="none" strike="noStrike">
                <a:latin typeface="Verdana"/>
                <a:ea typeface="Verdana"/>
                <a:cs typeface="Verdana"/>
                <a:sym typeface="Verdana"/>
              </a:defRPr>
            </a:lvl8pPr>
            <a:lvl9pPr indent="-317500" lvl="8" marL="4114800" marR="0" rtl="1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■"/>
              <a:defRPr b="0" i="0" sz="1400" u="none" cap="none" strike="noStrike"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0" type="dt"/>
          </p:nvPr>
        </p:nvSpPr>
        <p:spPr>
          <a:xfrm>
            <a:off x="457200" y="6214404"/>
            <a:ext cx="2133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8586A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1" type="ftr"/>
          </p:nvPr>
        </p:nvSpPr>
        <p:spPr>
          <a:xfrm>
            <a:off x="3124200" y="6214404"/>
            <a:ext cx="289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8586A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2" type="sldNum"/>
          </p:nvPr>
        </p:nvSpPr>
        <p:spPr>
          <a:xfrm>
            <a:off x="6553200" y="6214404"/>
            <a:ext cx="2133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buNone/>
              <a:defRPr b="0" i="0" sz="1000" u="none" cap="none" strike="noStrike">
                <a:solidFill>
                  <a:srgbClr val="8586A6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1" algn="r">
              <a:spcBef>
                <a:spcPts val="0"/>
              </a:spcBef>
              <a:buNone/>
              <a:defRPr b="0" i="0" sz="1000" u="none" cap="none" strike="noStrike">
                <a:solidFill>
                  <a:srgbClr val="8586A6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1" algn="r">
              <a:spcBef>
                <a:spcPts val="0"/>
              </a:spcBef>
              <a:buNone/>
              <a:defRPr b="0" i="0" sz="1000" u="none" cap="none" strike="noStrike">
                <a:solidFill>
                  <a:srgbClr val="8586A6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1" algn="r">
              <a:spcBef>
                <a:spcPts val="0"/>
              </a:spcBef>
              <a:buNone/>
              <a:defRPr b="0" i="0" sz="1000" u="none" cap="none" strike="noStrike">
                <a:solidFill>
                  <a:srgbClr val="8586A6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1" algn="r">
              <a:spcBef>
                <a:spcPts val="0"/>
              </a:spcBef>
              <a:buNone/>
              <a:defRPr b="0" i="0" sz="1000" u="none" cap="none" strike="noStrike">
                <a:solidFill>
                  <a:srgbClr val="8586A6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1" algn="r">
              <a:spcBef>
                <a:spcPts val="0"/>
              </a:spcBef>
              <a:buNone/>
              <a:defRPr b="0" i="0" sz="1000" u="none" cap="none" strike="noStrike">
                <a:solidFill>
                  <a:srgbClr val="8586A6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1" algn="r">
              <a:spcBef>
                <a:spcPts val="0"/>
              </a:spcBef>
              <a:buNone/>
              <a:defRPr b="0" i="0" sz="1000" u="none" cap="none" strike="noStrike">
                <a:solidFill>
                  <a:srgbClr val="8586A6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1" algn="r">
              <a:spcBef>
                <a:spcPts val="0"/>
              </a:spcBef>
              <a:buNone/>
              <a:defRPr b="0" i="0" sz="1000" u="none" cap="none" strike="noStrike">
                <a:solidFill>
                  <a:srgbClr val="8586A6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1" algn="r">
              <a:spcBef>
                <a:spcPts val="0"/>
              </a:spcBef>
              <a:buNone/>
              <a:defRPr b="0" i="0" sz="1000" u="none" cap="none" strike="noStrike">
                <a:solidFill>
                  <a:srgbClr val="8586A6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9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Relationship Id="rId4" Type="http://schemas.openxmlformats.org/officeDocument/2006/relationships/image" Target="../media/image3.png"/><Relationship Id="rId5" Type="http://schemas.openxmlformats.org/officeDocument/2006/relationships/image" Target="../media/image1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slide" Target="/ppt/slides/slide7.xml"/><Relationship Id="rId4" Type="http://schemas.openxmlformats.org/officeDocument/2006/relationships/hyperlink" Target="http://www.galim.co.il/" TargetMode="External"/><Relationship Id="rId5" Type="http://schemas.openxmlformats.org/officeDocument/2006/relationships/image" Target="../media/image2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slide" Target="/ppt/slides/slide19.xml"/><Relationship Id="rId10" Type="http://schemas.openxmlformats.org/officeDocument/2006/relationships/image" Target="../media/image17.jpg"/><Relationship Id="rId13" Type="http://schemas.openxmlformats.org/officeDocument/2006/relationships/slide" Target="/ppt/slides/slide15.xml"/><Relationship Id="rId12" Type="http://schemas.openxmlformats.org/officeDocument/2006/relationships/image" Target="../media/image13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slide" Target="/ppt/slides/slide14.xml"/><Relationship Id="rId4" Type="http://schemas.openxmlformats.org/officeDocument/2006/relationships/image" Target="../media/image1.jpg"/><Relationship Id="rId9" Type="http://schemas.openxmlformats.org/officeDocument/2006/relationships/slide" Target="/ppt/slides/slide17.xml"/><Relationship Id="rId15" Type="http://schemas.openxmlformats.org/officeDocument/2006/relationships/slide" Target="/ppt/slides/slide18.xml"/><Relationship Id="rId14" Type="http://schemas.openxmlformats.org/officeDocument/2006/relationships/image" Target="../media/image10.jpg"/><Relationship Id="rId16" Type="http://schemas.openxmlformats.org/officeDocument/2006/relationships/image" Target="../media/image18.jpg"/><Relationship Id="rId5" Type="http://schemas.openxmlformats.org/officeDocument/2006/relationships/slide" Target="/ppt/slides/slide14.xml"/><Relationship Id="rId6" Type="http://schemas.openxmlformats.org/officeDocument/2006/relationships/image" Target="../media/image20.jpg"/><Relationship Id="rId7" Type="http://schemas.openxmlformats.org/officeDocument/2006/relationships/slide" Target="/ppt/slides/slide16.xml"/><Relationship Id="rId8" Type="http://schemas.openxmlformats.org/officeDocument/2006/relationships/image" Target="../media/image1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jpg"/><Relationship Id="rId4" Type="http://schemas.openxmlformats.org/officeDocument/2006/relationships/hyperlink" Target="http://www.tnuva.co.il/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4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://www.tnuva.co.i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t1.gstatic.com/images?q=tbn:ANd9GcSpBcGirBW8fSpk6MSWMrqGmBUTniZKycCaFgLLSkVSpNf3jL2L6w" id="87" name="Google Shape;87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59632" y="476672"/>
            <a:ext cx="6552728" cy="59766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3">
            <a:alphaModFix/>
          </a:blip>
          <a:tile algn="tl" flip="none" tx="0" sx="100000" ty="0" sy="100000"/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type="title"/>
          </p:nvPr>
        </p:nvSpPr>
        <p:spPr>
          <a:xfrm>
            <a:off x="457200" y="30480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171A73"/>
              </a:buClr>
              <a:buSzPts val="5300"/>
              <a:buFont typeface="Bodoni"/>
              <a:buNone/>
            </a:pPr>
            <a:r>
              <a:rPr lang="iw-IL"/>
              <a:t>שמות החג</a:t>
            </a:r>
            <a:endParaRPr/>
          </a:p>
        </p:txBody>
      </p:sp>
      <p:pic>
        <p:nvPicPr>
          <p:cNvPr id="93" name="Google Shape;93;p14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80112" y="2276872"/>
            <a:ext cx="2371550" cy="176799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t1.gstatic.com/images?q=tbn:ANd9GcQ4RrYbsCfk_GL5z2x9bbqWzJLHxSKqG1B5zph1vhnOJMQW66P7hQ" id="94" name="Google Shape;94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5576" y="1988840"/>
            <a:ext cx="4007399" cy="4032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>
            <p:ph type="title"/>
          </p:nvPr>
        </p:nvSpPr>
        <p:spPr>
          <a:xfrm>
            <a:off x="2483768" y="764704"/>
            <a:ext cx="6048672" cy="14070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ahoma"/>
              <a:buNone/>
            </a:pPr>
            <a:r>
              <a:rPr lang="iw-IL" sz="28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את שם חג השבועות</a:t>
            </a:r>
            <a:br>
              <a:rPr lang="iw-IL" sz="28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</a:br>
            <a:r>
              <a:rPr lang="iw-IL" sz="28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 ניתן להגות בשתי דרכים:</a:t>
            </a:r>
            <a:br>
              <a:rPr lang="iw-IL" sz="280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</a:br>
            <a:endParaRPr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00" name="Google Shape;100;p15"/>
          <p:cNvSpPr txBox="1"/>
          <p:nvPr>
            <p:ph idx="1" type="body"/>
          </p:nvPr>
        </p:nvSpPr>
        <p:spPr>
          <a:xfrm>
            <a:off x="611560" y="1844824"/>
            <a:ext cx="7992888" cy="4338816"/>
          </a:xfrm>
          <a:prstGeom prst="rect">
            <a:avLst/>
          </a:prstGeom>
          <a:gradFill>
            <a:gsLst>
              <a:gs pos="0">
                <a:srgbClr val="FFD866"/>
              </a:gs>
              <a:gs pos="37000">
                <a:srgbClr val="FFE5A4"/>
              </a:gs>
              <a:gs pos="50000">
                <a:srgbClr val="FFE7AD"/>
              </a:gs>
              <a:gs pos="64000">
                <a:srgbClr val="FFE5A4"/>
              </a:gs>
              <a:gs pos="100000">
                <a:srgbClr val="FFD866"/>
              </a:gs>
            </a:gsLst>
            <a:lin ang="5400000" scaled="0"/>
          </a:gradFill>
          <a:ln cap="flat" cmpd="sng" w="9525">
            <a:solidFill>
              <a:srgbClr val="EFFFC1"/>
            </a:solidFill>
            <a:prstDash val="solid"/>
            <a:round/>
            <a:headEnd len="sm" w="sm" type="none"/>
            <a:tailEnd len="sm" w="sm" type="none"/>
          </a:ln>
          <a:effectLst>
            <a:outerShdw blurRad="39000" dir="5400000" dist="25400">
              <a:srgbClr val="1A0000">
                <a:alpha val="34901"/>
              </a:srgbClr>
            </a:outerShdw>
          </a:effectLst>
        </p:spPr>
        <p:txBody>
          <a:bodyPr anchorCtr="0" anchor="t" bIns="45700" lIns="45700" spcFirstLastPara="1" rIns="45700" wrap="square" tIns="45700">
            <a:normAutofit/>
          </a:bodyPr>
          <a:lstStyle/>
          <a:p>
            <a:pPr indent="-127000" lvl="0" mar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b="1" lang="iw-IL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חג שבועות- מלשון שבוע</a:t>
            </a:r>
            <a:endParaRPr b="1"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27000" lvl="0" marL="0" rtl="1" algn="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b="1" lang="iw-IL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שבועות – מלשון שבועה.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iw-IL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מדוע חג שבועות? משום שבעת השבועות (49 יום), שסופרים מהיום הראשון של חול המועד פסח ועד היום  שבו חל חג שבועות. ספירה זו נקראת- ספירת העומר.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iw-IL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מדוע  שבועות? ישנן 2 שבועות הקשורות לחג: </a:t>
            </a:r>
            <a:endParaRPr/>
          </a:p>
          <a:p>
            <a:pPr indent="-127000" lvl="0" marL="0" rtl="1" algn="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b="1" lang="iw-IL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שבועת עם ישראל לאלוהים.</a:t>
            </a:r>
            <a:endParaRPr/>
          </a:p>
          <a:p>
            <a:pPr indent="-127000" lvl="0" marL="0" rtl="1" algn="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AutoNum type="arabicPeriod"/>
            </a:pPr>
            <a:r>
              <a:rPr b="1" lang="iw-IL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שבועת אלוהים לעם ישראל.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iw-IL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עם ישראל נשבע לאלוהים: "נעשה ונשמע". העם הסכים לקיים את המצוות, ואחר-כך להבין מדוע צריך לנהוג כך.</a:t>
            </a:r>
            <a:endParaRPr/>
          </a:p>
          <a:p>
            <a:pPr indent="0" lvl="0" marL="0" rtl="1" algn="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b="1" lang="iw-IL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אלוהים נשבע שלא יחליף את עם ישראל בעם אחר. ישראל תמיד יישאר העם הנבחר.</a:t>
            </a:r>
            <a:endParaRPr b="1"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68580" rtl="1" algn="r"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6"/>
          <p:cNvSpPr/>
          <p:nvPr/>
        </p:nvSpPr>
        <p:spPr>
          <a:xfrm>
            <a:off x="3203848" y="2204864"/>
            <a:ext cx="5022304" cy="1944216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FFD866"/>
              </a:gs>
              <a:gs pos="37000">
                <a:srgbClr val="FFE5A4"/>
              </a:gs>
              <a:gs pos="50000">
                <a:srgbClr val="FFE7AD"/>
              </a:gs>
              <a:gs pos="64000">
                <a:srgbClr val="FFE5A4"/>
              </a:gs>
              <a:gs pos="100000">
                <a:srgbClr val="FFD866"/>
              </a:gs>
            </a:gsLst>
            <a:lin ang="540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9000" dir="5400000" dist="25400">
              <a:srgbClr val="1A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6" name="Google Shape;106;p16"/>
          <p:cNvSpPr/>
          <p:nvPr/>
        </p:nvSpPr>
        <p:spPr>
          <a:xfrm>
            <a:off x="3203848" y="1340768"/>
            <a:ext cx="5022304" cy="2677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חג מתן תורה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בחג שבועות חוגגים את מתן התורה- שמחת תורה. בתאריך זה ניתנה התורה למשה בהר סיני, ולכן חוגגים את מתן תורה בחג שבועות.</a:t>
            </a:r>
            <a:endParaRPr b="1" sz="2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http://t0.gstatic.com/images?q=tbn:ANd9GcRGECtLK8Km7Nn9dEGM0jRTLrs1pURLLDJNyXzTpd-gxT2ZYYZC" id="107" name="Google Shape;107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476672"/>
            <a:ext cx="2632348" cy="58326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/>
          <p:nvPr/>
        </p:nvSpPr>
        <p:spPr>
          <a:xfrm>
            <a:off x="4247964" y="2276872"/>
            <a:ext cx="4176464" cy="2160240"/>
          </a:xfrm>
          <a:prstGeom prst="roundRect">
            <a:avLst>
              <a:gd fmla="val 16667" name="adj"/>
            </a:avLst>
          </a:prstGeom>
          <a:gradFill>
            <a:gsLst>
              <a:gs pos="0">
                <a:srgbClr val="FFD866"/>
              </a:gs>
              <a:gs pos="37000">
                <a:srgbClr val="FFE5A4"/>
              </a:gs>
              <a:gs pos="50000">
                <a:srgbClr val="FFE7AD"/>
              </a:gs>
              <a:gs pos="64000">
                <a:srgbClr val="FFE5A4"/>
              </a:gs>
              <a:gs pos="100000">
                <a:srgbClr val="FFD866"/>
              </a:gs>
            </a:gsLst>
            <a:lin ang="540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9000" dir="5400000" dist="25400">
              <a:srgbClr val="1A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חג הביכורים נקרא כך על שם המנהג של הבאת ביכורים.</a:t>
            </a:r>
            <a:endParaRPr b="1" sz="24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http://t0.gstatic.com/images?q=tbn:ANd9GcTzESRDunYF1LJd9tGnJlEut55gyUDRsqxdW4B2gMy9TrjXNvdUkA" id="113" name="Google Shape;11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5321" y="1874440"/>
            <a:ext cx="3204964" cy="4362871"/>
          </a:xfrm>
          <a:prstGeom prst="rect">
            <a:avLst/>
          </a:prstGeom>
          <a:noFill/>
          <a:ln cap="sq" cmpd="sng" w="190500">
            <a:solidFill>
              <a:srgbClr val="C8C6BD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bl">
              <a:srgbClr val="000000">
                <a:alpha val="42745"/>
              </a:srgbClr>
            </a:outerShdw>
          </a:effectLst>
        </p:spPr>
      </p:pic>
      <p:sp>
        <p:nvSpPr>
          <p:cNvPr id="114" name="Google Shape;114;p17"/>
          <p:cNvSpPr txBox="1"/>
          <p:nvPr/>
        </p:nvSpPr>
        <p:spPr>
          <a:xfrm>
            <a:off x="4355976" y="1412776"/>
            <a:ext cx="396044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חג הביכורים</a:t>
            </a:r>
            <a:endParaRPr sz="2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8"/>
          <p:cNvSpPr/>
          <p:nvPr/>
        </p:nvSpPr>
        <p:spPr>
          <a:xfrm>
            <a:off x="5326259" y="1412776"/>
            <a:ext cx="309634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rgbClr val="151636"/>
                </a:solidFill>
                <a:latin typeface="Verdana"/>
                <a:ea typeface="Verdana"/>
                <a:cs typeface="Verdana"/>
                <a:sym typeface="Verdana"/>
              </a:rPr>
              <a:t>מנהגיי החג:</a:t>
            </a:r>
            <a:endParaRPr b="1" sz="2400">
              <a:solidFill>
                <a:srgbClr val="15163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0" name="Google Shape;120;p18"/>
          <p:cNvSpPr/>
          <p:nvPr/>
        </p:nvSpPr>
        <p:spPr>
          <a:xfrm>
            <a:off x="3923928" y="2578136"/>
            <a:ext cx="4590256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 u="sng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action="ppaction://hlinksldjump" r:id="rId3"/>
              </a:rPr>
              <a:t>הבאת ביכורים.</a:t>
            </a:r>
            <a:endParaRPr b="1" sz="2400">
              <a:solidFill>
                <a:srgbClr val="3D174D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rgbClr val="3D174D"/>
                </a:solidFill>
                <a:latin typeface="Verdana"/>
                <a:ea typeface="Verdana"/>
                <a:cs typeface="Verdana"/>
                <a:sym typeface="Verdana"/>
              </a:rPr>
              <a:t>תיקון ליל שבועות.</a:t>
            </a:r>
            <a:endParaRPr b="1" sz="2400">
              <a:solidFill>
                <a:srgbClr val="3D174D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 u="sng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4"/>
              </a:rPr>
              <a:t>מים.</a:t>
            </a:r>
            <a:endParaRPr b="1" sz="2400">
              <a:solidFill>
                <a:srgbClr val="3D174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http://t0.gstatic.com/images?q=tbn:ANd9GcQf3cvWm3o9vtUSwBtIx4zakFMYK_wNSY2qoPIDE5WCZIo73q-P" id="121" name="Google Shape;121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71600" y="2708920"/>
            <a:ext cx="3724254" cy="30963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/>
          <p:nvPr/>
        </p:nvSpPr>
        <p:spPr>
          <a:xfrm>
            <a:off x="1655676" y="1772816"/>
            <a:ext cx="6264696" cy="3785652"/>
          </a:xfrm>
          <a:prstGeom prst="rect">
            <a:avLst/>
          </a:prstGeom>
          <a:solidFill>
            <a:srgbClr val="FFE98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rgbClr val="151636"/>
                </a:solidFill>
                <a:latin typeface="Verdana"/>
                <a:ea typeface="Verdana"/>
                <a:cs typeface="Verdana"/>
                <a:sym typeface="Verdana"/>
              </a:rPr>
              <a:t>בזמן שבית המקדש היה קיים, היו מצווים בני ישראל להביא לבית המקדש בירושלים את ביכורי פרותיהם ( הפרות הראשונים שהבשילו).</a:t>
            </a:r>
            <a:endParaRPr/>
          </a:p>
          <a:p>
            <a:pPr indent="0" lvl="0" marL="0" marR="0" rtl="1" algn="r">
              <a:spcBef>
                <a:spcPts val="120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rgbClr val="151636"/>
                </a:solidFill>
                <a:latin typeface="Verdana"/>
                <a:ea typeface="Verdana"/>
                <a:cs typeface="Verdana"/>
                <a:sym typeface="Verdana"/>
              </a:rPr>
              <a:t>אף על פי שחרב בית המקדש, נוהג היישוב החקלאי בארץ ישראל לחגוג את טקס הבאת הביכורים במושבים ובקיבוצים.</a:t>
            </a:r>
            <a:endParaRPr/>
          </a:p>
          <a:p>
            <a:pPr indent="0" lvl="0" marL="0" marR="0" rtl="1" algn="r">
              <a:spcBef>
                <a:spcPts val="120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rgbClr val="151636"/>
                </a:solidFill>
                <a:latin typeface="Verdana"/>
                <a:ea typeface="Verdana"/>
                <a:cs typeface="Verdana"/>
                <a:sym typeface="Verdana"/>
              </a:rPr>
              <a:t>בטקסים אלה שמים דגש על הברית המחודשת בין החקלאי לאדמתו</a:t>
            </a:r>
            <a:r>
              <a:rPr lang="iw-IL" sz="2400">
                <a:solidFill>
                  <a:srgbClr val="151636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  <a:endParaRPr sz="2400">
              <a:solidFill>
                <a:srgbClr val="15163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7" name="Google Shape;127;p19"/>
          <p:cNvSpPr/>
          <p:nvPr/>
        </p:nvSpPr>
        <p:spPr>
          <a:xfrm>
            <a:off x="5339738" y="1027988"/>
            <a:ext cx="256849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rgbClr val="151636"/>
                </a:solidFill>
                <a:latin typeface="Verdana"/>
                <a:ea typeface="Verdana"/>
                <a:cs typeface="Verdana"/>
                <a:sym typeface="Verdana"/>
              </a:rPr>
              <a:t>הבאת ביכורים:</a:t>
            </a:r>
            <a:endParaRPr sz="2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0"/>
          <p:cNvSpPr/>
          <p:nvPr/>
        </p:nvSpPr>
        <p:spPr>
          <a:xfrm>
            <a:off x="1331640" y="2274838"/>
            <a:ext cx="6394755" cy="3046988"/>
          </a:xfrm>
          <a:prstGeom prst="rect">
            <a:avLst/>
          </a:prstGeom>
          <a:solidFill>
            <a:srgbClr val="FFE98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rgbClr val="151636"/>
                </a:solidFill>
                <a:latin typeface="Verdana"/>
                <a:ea typeface="Verdana"/>
                <a:cs typeface="Verdana"/>
                <a:sym typeface="Verdana"/>
              </a:rPr>
              <a:t>בליל חג השבועות נוהגים להישאר ערים כל הלילה וללמוד תורה. זאת כדי לכפר על מעשי בני ישראל שהיו שקועים בשינה עמוקה בזמן מתן תורה בהר סיני.</a:t>
            </a:r>
            <a:endParaRPr/>
          </a:p>
          <a:p>
            <a:pPr indent="0" lvl="0" marL="0" marR="0" rtl="1" algn="r">
              <a:spcBef>
                <a:spcPts val="120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rgbClr val="151636"/>
                </a:solidFill>
                <a:latin typeface="Verdana"/>
                <a:ea typeface="Verdana"/>
                <a:cs typeface="Verdana"/>
                <a:sym typeface="Verdana"/>
              </a:rPr>
              <a:t>התיקון הוא טקסט  המורכב מהפסוקים הראשונים והאחרונים של כל פרשה.</a:t>
            </a:r>
            <a:endParaRPr/>
          </a:p>
          <a:p>
            <a:pPr indent="0" lvl="0" marL="0" marR="0" rtl="1" algn="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15163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3" name="Google Shape;133;p20"/>
          <p:cNvSpPr/>
          <p:nvPr/>
        </p:nvSpPr>
        <p:spPr>
          <a:xfrm>
            <a:off x="4932040" y="1124744"/>
            <a:ext cx="279435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rgbClr val="151636"/>
                </a:solidFill>
                <a:latin typeface="Verdana"/>
                <a:ea typeface="Verdana"/>
                <a:cs typeface="Verdana"/>
                <a:sym typeface="Verdana"/>
              </a:rPr>
              <a:t>תיקון ליל שבועות:</a:t>
            </a:r>
            <a:endParaRPr b="1" sz="2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/>
          <p:nvPr/>
        </p:nvSpPr>
        <p:spPr>
          <a:xfrm>
            <a:off x="3057367" y="2924944"/>
            <a:ext cx="5601605" cy="2862322"/>
          </a:xfrm>
          <a:prstGeom prst="rect">
            <a:avLst/>
          </a:prstGeom>
          <a:solidFill>
            <a:srgbClr val="FFE98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שבועות הוא החג השני משלושת הרגלים( בשלושת הרגלים היו עולים ברגל לירושלים- לבית המקדש). ייחודו הוא שבתקופה זו של השנה ניתנה התורה למשה בהר סיני.</a:t>
            </a:r>
            <a:endParaRPr/>
          </a:p>
          <a:p>
            <a:pPr indent="0" lvl="0" marL="0" marR="0" rtl="1" algn="r">
              <a:spcBef>
                <a:spcPts val="120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החג מבטא את הקשר שבין עם ישראל לאלוהיו, את הקשר לאדמה ולטבע וכן מדגיש את עבודת בית המקדש.</a:t>
            </a:r>
            <a:endParaRPr b="1" sz="2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9" name="Google Shape;139;p21"/>
          <p:cNvSpPr/>
          <p:nvPr/>
        </p:nvSpPr>
        <p:spPr>
          <a:xfrm>
            <a:off x="5054562" y="1101733"/>
            <a:ext cx="274277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rgbClr val="151636"/>
                </a:solidFill>
                <a:latin typeface="Verdana"/>
                <a:ea typeface="Verdana"/>
                <a:cs typeface="Verdana"/>
                <a:sym typeface="Verdana"/>
              </a:rPr>
              <a:t>מהו חג השבועות?</a:t>
            </a:r>
            <a:endParaRPr/>
          </a:p>
        </p:txBody>
      </p:sp>
      <p:pic>
        <p:nvPicPr>
          <p:cNvPr descr="http://www.thekotel.org/Data/UploadedFiles/TodayArticle/6-sImg.jpg" id="140" name="Google Shape;14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7582" y="1332565"/>
            <a:ext cx="2092209" cy="2291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2"/>
          <p:cNvSpPr/>
          <p:nvPr/>
        </p:nvSpPr>
        <p:spPr>
          <a:xfrm>
            <a:off x="2286000" y="3036585"/>
            <a:ext cx="4572000" cy="7848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00FF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1" algn="r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6" name="Google Shape;146;p22"/>
          <p:cNvSpPr/>
          <p:nvPr/>
        </p:nvSpPr>
        <p:spPr>
          <a:xfrm>
            <a:off x="3563888" y="1916831"/>
            <a:ext cx="4572000" cy="42473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שבעת המינים הם שבעה מינים הגדלים בארץ ישראל. את יבול שבעת המינים היה נהוג להביא לבית המקדש בחג שבועות.</a:t>
            </a:r>
            <a:endParaRPr/>
          </a:p>
          <a:p>
            <a:pPr indent="0" lvl="0" marL="0" marR="0" rtl="1" algn="r">
              <a:spcBef>
                <a:spcPts val="900"/>
              </a:spcBef>
              <a:spcAft>
                <a:spcPts val="0"/>
              </a:spcAft>
              <a:buNone/>
            </a:pPr>
            <a:r>
              <a:rPr b="1" lang="iw-IL" sz="1800">
                <a:solidFill>
                  <a:srgbClr val="9966FF"/>
                </a:solidFill>
                <a:latin typeface="Verdana"/>
                <a:ea typeface="Verdana"/>
                <a:cs typeface="Verdana"/>
                <a:sym typeface="Verdana"/>
              </a:rPr>
              <a:t>המינים הם:</a:t>
            </a:r>
            <a:endParaRPr/>
          </a:p>
          <a:p>
            <a:pPr indent="0" lvl="0" marL="0" marR="0" rtl="1" algn="r">
              <a:spcBef>
                <a:spcPts val="900"/>
              </a:spcBef>
              <a:spcAft>
                <a:spcPts val="0"/>
              </a:spcAft>
              <a:buNone/>
            </a:pPr>
            <a:r>
              <a:rPr b="1" lang="iw-IL" sz="1800">
                <a:solidFill>
                  <a:srgbClr val="9966FF"/>
                </a:solidFill>
                <a:latin typeface="Verdana"/>
                <a:ea typeface="Verdana"/>
                <a:cs typeface="Verdana"/>
                <a:sym typeface="Verdana"/>
              </a:rPr>
              <a:t>1.</a:t>
            </a:r>
            <a:r>
              <a:rPr b="1" lang="iw-IL" sz="1800">
                <a:solidFill>
                  <a:srgbClr val="339933"/>
                </a:solidFill>
                <a:latin typeface="Verdana"/>
                <a:ea typeface="Verdana"/>
                <a:cs typeface="Verdana"/>
                <a:sym typeface="Verdana"/>
              </a:rPr>
              <a:t>חטה.</a:t>
            </a:r>
            <a:endParaRPr/>
          </a:p>
          <a:p>
            <a:pPr indent="0" lvl="0" marL="0" marR="0" rtl="1" algn="r">
              <a:spcBef>
                <a:spcPts val="900"/>
              </a:spcBef>
              <a:spcAft>
                <a:spcPts val="0"/>
              </a:spcAft>
              <a:buNone/>
            </a:pPr>
            <a:r>
              <a:rPr b="1" lang="iw-IL" sz="1800">
                <a:solidFill>
                  <a:srgbClr val="FF9900"/>
                </a:solidFill>
                <a:latin typeface="Verdana"/>
                <a:ea typeface="Verdana"/>
                <a:cs typeface="Verdana"/>
                <a:sym typeface="Verdana"/>
              </a:rPr>
              <a:t>2.</a:t>
            </a:r>
            <a:r>
              <a:rPr b="1" lang="iw-IL" sz="1800">
                <a:solidFill>
                  <a:srgbClr val="CC6600"/>
                </a:solidFill>
                <a:latin typeface="Verdana"/>
                <a:ea typeface="Verdana"/>
                <a:cs typeface="Verdana"/>
                <a:sym typeface="Verdana"/>
              </a:rPr>
              <a:t>שעורה.</a:t>
            </a:r>
            <a:endParaRPr/>
          </a:p>
          <a:p>
            <a:pPr indent="0" lvl="0" marL="0" marR="0" rtl="1" algn="r">
              <a:spcBef>
                <a:spcPts val="900"/>
              </a:spcBef>
              <a:spcAft>
                <a:spcPts val="0"/>
              </a:spcAft>
              <a:buNone/>
            </a:pPr>
            <a:r>
              <a:rPr b="1" lang="iw-IL" sz="1800">
                <a:solidFill>
                  <a:srgbClr val="CC6600"/>
                </a:solidFill>
                <a:latin typeface="Verdana"/>
                <a:ea typeface="Verdana"/>
                <a:cs typeface="Verdana"/>
                <a:sym typeface="Verdana"/>
              </a:rPr>
              <a:t>3.</a:t>
            </a:r>
            <a:r>
              <a:rPr b="1" lang="iw-IL" sz="1800">
                <a:solidFill>
                  <a:srgbClr val="006600"/>
                </a:solidFill>
                <a:latin typeface="Verdana"/>
                <a:ea typeface="Verdana"/>
                <a:cs typeface="Verdana"/>
                <a:sym typeface="Verdana"/>
              </a:rPr>
              <a:t>גפן.</a:t>
            </a:r>
            <a:endParaRPr/>
          </a:p>
          <a:p>
            <a:pPr indent="0" lvl="0" marL="0" marR="0" rtl="1" algn="r">
              <a:spcBef>
                <a:spcPts val="900"/>
              </a:spcBef>
              <a:spcAft>
                <a:spcPts val="0"/>
              </a:spcAft>
              <a:buNone/>
            </a:pPr>
            <a:r>
              <a:rPr b="1" lang="iw-IL" sz="1800">
                <a:solidFill>
                  <a:srgbClr val="006600"/>
                </a:solidFill>
                <a:latin typeface="Verdana"/>
                <a:ea typeface="Verdana"/>
                <a:cs typeface="Verdana"/>
                <a:sym typeface="Verdana"/>
              </a:rPr>
              <a:t>4.</a:t>
            </a:r>
            <a:r>
              <a:rPr b="1" lang="iw-IL" sz="1800">
                <a:solidFill>
                  <a:srgbClr val="00FF00"/>
                </a:solidFill>
                <a:latin typeface="Verdana"/>
                <a:ea typeface="Verdana"/>
                <a:cs typeface="Verdana"/>
                <a:sym typeface="Verdana"/>
              </a:rPr>
              <a:t>תאנה.</a:t>
            </a:r>
            <a:endParaRPr/>
          </a:p>
          <a:p>
            <a:pPr indent="0" lvl="0" marL="0" marR="0" rtl="1" algn="r">
              <a:spcBef>
                <a:spcPts val="900"/>
              </a:spcBef>
              <a:spcAft>
                <a:spcPts val="0"/>
              </a:spcAft>
              <a:buNone/>
            </a:pPr>
            <a:r>
              <a:rPr b="1" lang="iw-IL" sz="1800">
                <a:solidFill>
                  <a:srgbClr val="00FF00"/>
                </a:solidFill>
                <a:latin typeface="Verdana"/>
                <a:ea typeface="Verdana"/>
                <a:cs typeface="Verdana"/>
                <a:sym typeface="Verdana"/>
              </a:rPr>
              <a:t>5.</a:t>
            </a:r>
            <a:r>
              <a:rPr b="1" lang="iw-IL" sz="18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רימון.</a:t>
            </a:r>
            <a:endParaRPr/>
          </a:p>
          <a:p>
            <a:pPr indent="0" lvl="0" marL="0" marR="0" rtl="1" algn="r">
              <a:spcBef>
                <a:spcPts val="900"/>
              </a:spcBef>
              <a:spcAft>
                <a:spcPts val="0"/>
              </a:spcAft>
              <a:buNone/>
            </a:pPr>
            <a:r>
              <a:rPr b="1" lang="iw-IL" sz="18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6.</a:t>
            </a:r>
            <a:r>
              <a:rPr b="1" lang="iw-IL" sz="1800">
                <a:solidFill>
                  <a:srgbClr val="333300"/>
                </a:solidFill>
                <a:latin typeface="Verdana"/>
                <a:ea typeface="Verdana"/>
                <a:cs typeface="Verdana"/>
                <a:sym typeface="Verdana"/>
              </a:rPr>
              <a:t>זית.</a:t>
            </a:r>
            <a:endParaRPr/>
          </a:p>
          <a:p>
            <a:pPr indent="0" lvl="0" marL="0" marR="0" rtl="1" algn="r">
              <a:spcBef>
                <a:spcPts val="900"/>
              </a:spcBef>
              <a:spcAft>
                <a:spcPts val="0"/>
              </a:spcAft>
              <a:buNone/>
            </a:pPr>
            <a:r>
              <a:rPr b="1" lang="iw-IL" sz="1800">
                <a:solidFill>
                  <a:srgbClr val="333300"/>
                </a:solidFill>
                <a:latin typeface="Verdana"/>
                <a:ea typeface="Verdana"/>
                <a:cs typeface="Verdana"/>
                <a:sym typeface="Verdana"/>
              </a:rPr>
              <a:t>7.</a:t>
            </a:r>
            <a:r>
              <a:rPr b="1" lang="iw-IL" sz="1800">
                <a:solidFill>
                  <a:srgbClr val="993300"/>
                </a:solidFill>
                <a:latin typeface="Verdana"/>
                <a:ea typeface="Verdana"/>
                <a:cs typeface="Verdana"/>
                <a:sym typeface="Verdana"/>
              </a:rPr>
              <a:t>תמר.</a:t>
            </a:r>
            <a:endParaRPr b="1" sz="1800">
              <a:solidFill>
                <a:srgbClr val="9966FF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חיטה" id="147" name="Google Shape;147;p22">
            <a:hlinkClick action="ppaction://hlinksldjump"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9592" y="3374571"/>
            <a:ext cx="762000" cy="8461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שעורה" id="148" name="Google Shape;148;p22">
            <a:hlinkClick action="ppaction://hlinksldjump" r:id="rId5"/>
          </p:cNvPr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651607" y="2769885"/>
            <a:ext cx="914400" cy="53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ר" id="149" name="Google Shape;149;p22">
            <a:hlinkClick action="ppaction://hlinksldjump" r:id="rId7"/>
          </p:cNvPr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843808" y="4078060"/>
            <a:ext cx="868363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רימון" id="150" name="Google Shape;150;p22">
            <a:hlinkClick action="ppaction://hlinksldjump" r:id="rId9"/>
          </p:cNvPr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427984" y="5241810"/>
            <a:ext cx="1066800" cy="9223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גפן" id="151" name="Google Shape;151;p22">
            <a:hlinkClick action="ppaction://hlinksldjump" r:id="rId11"/>
          </p:cNvPr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99592" y="4784610"/>
            <a:ext cx="8001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אנה" id="152" name="Google Shape;152;p22">
            <a:hlinkClick action="ppaction://hlinksldjump" r:id="rId13"/>
          </p:cNvPr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4504184" y="3659489"/>
            <a:ext cx="9144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זית" id="153" name="Google Shape;153;p22">
            <a:hlinkClick action="ppaction://hlinksldjump" r:id="rId15"/>
          </p:cNvPr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2575407" y="5410200"/>
            <a:ext cx="1066800" cy="922338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2"/>
          <p:cNvSpPr/>
          <p:nvPr/>
        </p:nvSpPr>
        <p:spPr>
          <a:xfrm>
            <a:off x="3470832" y="836712"/>
            <a:ext cx="275908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שבעת המינים</a:t>
            </a:r>
            <a:endParaRPr sz="36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3"/>
          <p:cNvSpPr/>
          <p:nvPr/>
        </p:nvSpPr>
        <p:spPr>
          <a:xfrm>
            <a:off x="1187624" y="2420888"/>
            <a:ext cx="6912768" cy="3970318"/>
          </a:xfrm>
          <a:prstGeom prst="rect">
            <a:avLst/>
          </a:prstGeom>
          <a:gradFill>
            <a:gsLst>
              <a:gs pos="0">
                <a:srgbClr val="FFD866"/>
              </a:gs>
              <a:gs pos="37000">
                <a:srgbClr val="FFE5A4"/>
              </a:gs>
              <a:gs pos="50000">
                <a:srgbClr val="FFE7AD"/>
              </a:gs>
              <a:gs pos="64000">
                <a:srgbClr val="FFE5A4"/>
              </a:gs>
              <a:gs pos="100000">
                <a:srgbClr val="FFD866"/>
              </a:gs>
            </a:gsLst>
            <a:lin ang="540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9000" dir="5400000" dist="25400">
              <a:srgbClr val="1A0000">
                <a:alpha val="34901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52400" lvl="0" marL="0" marR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AutoNum type="arabicPeriod"/>
            </a:pPr>
            <a:r>
              <a:rPr b="1" lang="iw-IL"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שסכום המלה חלב הוא 40, כמספר הימים שמשה שהה על הר סיני וחכה למתן התורה מאלוהים.</a:t>
            </a:r>
            <a:endParaRPr/>
          </a:p>
          <a:p>
            <a:pPr indent="-152400" lvl="0" marL="0" marR="0" rtl="1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AutoNum type="arabicPeriod"/>
            </a:pPr>
            <a:r>
              <a:rPr b="1" lang="iw-IL"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לפני קבלת התורה לא היו דיני כשרות. לאחר קבלת התורה והשבועה לקיים את המצוות, החליטו בני ישראל להפריד בין כלי החלב לכלי הבשר.</a:t>
            </a:r>
            <a:endParaRPr/>
          </a:p>
          <a:p>
            <a:pPr indent="0" lvl="0" marL="0" marR="0" rtl="1" algn="r">
              <a:spcBef>
                <a:spcPts val="120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     לכן החליטו ביום זה- חג השבועות, חג מתן תורה לאכול רק מאכלי חלב, פרות וירקות.</a:t>
            </a:r>
            <a:endParaRPr/>
          </a:p>
          <a:p>
            <a:pPr indent="0" lvl="0" marL="0" marR="0" rtl="1" algn="r">
              <a:spcBef>
                <a:spcPts val="120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3. החלב הוא סם החיים. ללא חלב תינוקות ויונקים אחרים לא יוכלו לחיות. החלב משול לתורה.</a:t>
            </a:r>
            <a:endParaRPr b="1" sz="2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0" name="Google Shape;160;p23"/>
          <p:cNvSpPr/>
          <p:nvPr/>
        </p:nvSpPr>
        <p:spPr>
          <a:xfrm>
            <a:off x="3275856" y="982093"/>
            <a:ext cx="521488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מדוע אוכלים מאכלי חלב בשבועות?</a:t>
            </a:r>
            <a:endParaRPr/>
          </a:p>
        </p:txBody>
      </p:sp>
      <p:pic>
        <p:nvPicPr>
          <p:cNvPr descr="http://t2.gstatic.com/images?q=tbn:ANd9GcThiDQYYiydi1VcZe2TKgZ5MBquhLR9oPfBovr_M5_rYpxcFi9YWg" id="161" name="Google Shape;16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0806" y="620688"/>
            <a:ext cx="2305050" cy="151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4"/>
          <p:cNvSpPr/>
          <p:nvPr/>
        </p:nvSpPr>
        <p:spPr>
          <a:xfrm>
            <a:off x="3851920" y="2564904"/>
            <a:ext cx="413995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מדוע אוכלים מאכלי חלב.</a:t>
            </a:r>
            <a:endParaRPr sz="2400">
              <a:solidFill>
                <a:srgbClr val="262626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400">
                <a:solidFill>
                  <a:srgbClr val="262626"/>
                </a:solidFill>
                <a:latin typeface="Verdana"/>
                <a:ea typeface="Verdana"/>
                <a:cs typeface="Verdana"/>
                <a:sym typeface="Verdana"/>
              </a:rPr>
              <a:t>קישור לאתר תנובה.</a:t>
            </a:r>
            <a:endParaRPr sz="2400">
              <a:solidFill>
                <a:srgbClr val="26262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7" name="Google Shape;167;p24"/>
          <p:cNvSpPr/>
          <p:nvPr/>
        </p:nvSpPr>
        <p:spPr>
          <a:xfrm>
            <a:off x="6117641" y="1023119"/>
            <a:ext cx="1874231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800">
                <a:solidFill>
                  <a:srgbClr val="151636"/>
                </a:solidFill>
                <a:latin typeface="Verdana"/>
                <a:ea typeface="Verdana"/>
                <a:cs typeface="Verdana"/>
                <a:sym typeface="Verdana"/>
              </a:rPr>
              <a:t>מאכליי החג</a:t>
            </a:r>
            <a:endParaRPr/>
          </a:p>
        </p:txBody>
      </p:sp>
      <p:pic>
        <p:nvPicPr>
          <p:cNvPr descr="http://ligdol.co.il/Upload/716239.jpg" id="168" name="Google Shape;168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560" y="1772816"/>
            <a:ext cx="3240360" cy="4334115"/>
          </a:xfrm>
          <a:prstGeom prst="ellipse">
            <a:avLst/>
          </a:prstGeom>
          <a:noFill/>
          <a:ln>
            <a:noFill/>
          </a:ln>
        </p:spPr>
      </p:pic>
      <p:sp>
        <p:nvSpPr>
          <p:cNvPr id="169" name="Google Shape;169;p24"/>
          <p:cNvSpPr/>
          <p:nvPr/>
        </p:nvSpPr>
        <p:spPr>
          <a:xfrm>
            <a:off x="3830149" y="5783765"/>
            <a:ext cx="45720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קישור  לאתר תנובה:</a:t>
            </a:r>
            <a:r>
              <a:rPr lang="iw-IL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iw-IL" sz="1800" u="sng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4"/>
              </a:rPr>
              <a:t>http://www.tnuva.co.il</a:t>
            </a: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5"/>
          <p:cNvSpPr/>
          <p:nvPr/>
        </p:nvSpPr>
        <p:spPr>
          <a:xfrm>
            <a:off x="4716016" y="980728"/>
            <a:ext cx="3707904" cy="2123658"/>
          </a:xfrm>
          <a:prstGeom prst="rect">
            <a:avLst/>
          </a:prstGeom>
          <a:gradFill>
            <a:gsLst>
              <a:gs pos="0">
                <a:srgbClr val="FFD866"/>
              </a:gs>
              <a:gs pos="37000">
                <a:srgbClr val="FFE5A4"/>
              </a:gs>
              <a:gs pos="50000">
                <a:srgbClr val="FFE7AD"/>
              </a:gs>
              <a:gs pos="64000">
                <a:srgbClr val="FFE5A4"/>
              </a:gs>
              <a:gs pos="100000">
                <a:srgbClr val="FFD866"/>
              </a:gs>
            </a:gsLst>
            <a:lin ang="540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9000" dir="5400000" dist="25400">
              <a:srgbClr val="1A0000">
                <a:alpha val="34901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חיטה</a:t>
            </a:r>
            <a:endParaRPr/>
          </a:p>
          <a:p>
            <a:pPr indent="0" lvl="0" marL="0" marR="0" rtl="1" algn="r">
              <a:spcBef>
                <a:spcPts val="120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סוג של דגן  הנפוץ ביותר בתרבות העולם, ובו מינים וזנים רבים, שהחשובים בהם משמשים לאפיית לחם.</a:t>
            </a:r>
            <a:endParaRPr b="1" sz="2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http://www.ynet.co.il/PicServer2/01082004/634968/2pic_wa1.jpg" id="175" name="Google Shape;17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7544" y="1340768"/>
            <a:ext cx="4104456" cy="5049739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5"/>
          <p:cNvSpPr/>
          <p:nvPr/>
        </p:nvSpPr>
        <p:spPr>
          <a:xfrm>
            <a:off x="4716016" y="3861941"/>
            <a:ext cx="3635896" cy="2123658"/>
          </a:xfrm>
          <a:prstGeom prst="rect">
            <a:avLst/>
          </a:prstGeom>
          <a:gradFill>
            <a:gsLst>
              <a:gs pos="0">
                <a:srgbClr val="FFD866"/>
              </a:gs>
              <a:gs pos="37000">
                <a:srgbClr val="FFE5A4"/>
              </a:gs>
              <a:gs pos="50000">
                <a:srgbClr val="FFE7AD"/>
              </a:gs>
              <a:gs pos="64000">
                <a:srgbClr val="FFE5A4"/>
              </a:gs>
              <a:gs pos="100000">
                <a:srgbClr val="FFD866"/>
              </a:gs>
            </a:gsLst>
            <a:lin ang="540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9000" dir="5400000" dist="25400">
              <a:srgbClr val="1A0000">
                <a:alpha val="34901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שעורה</a:t>
            </a:r>
            <a:endParaRPr/>
          </a:p>
          <a:p>
            <a:pPr indent="0" lvl="0" marL="0" marR="0" rtl="1" algn="r">
              <a:spcBef>
                <a:spcPts val="120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סוג של דגנים נושאי שיבולים המורכבות משלשות של שיבוליות- משמש בעיקר כמספוא ולתעשיית הבירה.</a:t>
            </a:r>
            <a:endParaRPr b="1" sz="2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6"/>
          <p:cNvSpPr/>
          <p:nvPr/>
        </p:nvSpPr>
        <p:spPr>
          <a:xfrm>
            <a:off x="3995936" y="1700808"/>
            <a:ext cx="4572000" cy="2123658"/>
          </a:xfrm>
          <a:prstGeom prst="rect">
            <a:avLst/>
          </a:prstGeom>
          <a:gradFill>
            <a:gsLst>
              <a:gs pos="0">
                <a:srgbClr val="FFD866"/>
              </a:gs>
              <a:gs pos="37000">
                <a:srgbClr val="FFE5A4"/>
              </a:gs>
              <a:gs pos="50000">
                <a:srgbClr val="FFE7AD"/>
              </a:gs>
              <a:gs pos="64000">
                <a:srgbClr val="FFE5A4"/>
              </a:gs>
              <a:gs pos="100000">
                <a:srgbClr val="FFD866"/>
              </a:gs>
            </a:gsLst>
            <a:lin ang="540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9000" dir="5400000" dist="25400">
              <a:srgbClr val="1A0000">
                <a:alpha val="34901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תאנה</a:t>
            </a:r>
            <a:endParaRPr/>
          </a:p>
          <a:p>
            <a:pPr indent="0" lvl="0" marL="0" marR="0" rtl="1" algn="r">
              <a:spcBef>
                <a:spcPts val="120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עץ נשיר ממשפחת התותיים, ויוצרת גוף עגול ומתוק בעל עלים גדולים מחולקים לאונות. (בישראל יש תאנים על עצי בר או עצי בוסתן).</a:t>
            </a:r>
            <a:endParaRPr b="1" sz="2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http://t1.gstatic.com/images?q=tbn:ANd9GcQB5cXwQGSgDZPW2YFayRSbvjTKC793OHnsN0_h0iTFqh4xFlguvw" id="182" name="Google Shape;18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3568" y="980728"/>
            <a:ext cx="3168352" cy="44477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7"/>
          <p:cNvSpPr/>
          <p:nvPr/>
        </p:nvSpPr>
        <p:spPr>
          <a:xfrm>
            <a:off x="3995936" y="1340768"/>
            <a:ext cx="4572000" cy="1938992"/>
          </a:xfrm>
          <a:prstGeom prst="rect">
            <a:avLst/>
          </a:prstGeom>
          <a:gradFill>
            <a:gsLst>
              <a:gs pos="0">
                <a:srgbClr val="FFD866"/>
              </a:gs>
              <a:gs pos="37000">
                <a:srgbClr val="FFE5A4"/>
              </a:gs>
              <a:gs pos="50000">
                <a:srgbClr val="FFE7AD"/>
              </a:gs>
              <a:gs pos="64000">
                <a:srgbClr val="FFE5A4"/>
              </a:gs>
              <a:gs pos="100000">
                <a:srgbClr val="FFD866"/>
              </a:gs>
            </a:gsLst>
            <a:lin ang="540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9000" dir="5400000" dist="25400">
              <a:srgbClr val="1A0000">
                <a:alpha val="34901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rgbClr val="151636"/>
                </a:solidFill>
                <a:latin typeface="Verdana"/>
                <a:ea typeface="Verdana"/>
                <a:cs typeface="Verdana"/>
                <a:sym typeface="Verdana"/>
              </a:rPr>
              <a:t>תמר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rgbClr val="151636"/>
                </a:solidFill>
                <a:latin typeface="Verdana"/>
                <a:ea typeface="Verdana"/>
                <a:cs typeface="Verdana"/>
                <a:sym typeface="Verdana"/>
              </a:rPr>
              <a:t>פרי קטן עשיר בסוכרים הגדל באשכולות גדולים בראש גזע דק וארוך, מוקף עלים גדולים מנוצים של עץ התמר ממשפחת הדקליים</a:t>
            </a:r>
            <a:endParaRPr sz="2400">
              <a:solidFill>
                <a:srgbClr val="15163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http://t3.gstatic.com/images?q=tbn:ANd9GcRMKXZfdmnIQtpvjqk1Tj_Ck5hCiMk12nSHRv8ZQhZ9JcbBtmhH" id="188" name="Google Shape;18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576" y="1340768"/>
            <a:ext cx="2952328" cy="4968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8"/>
          <p:cNvSpPr/>
          <p:nvPr/>
        </p:nvSpPr>
        <p:spPr>
          <a:xfrm>
            <a:off x="3635896" y="1461624"/>
            <a:ext cx="4572000" cy="1754326"/>
          </a:xfrm>
          <a:prstGeom prst="rect">
            <a:avLst/>
          </a:prstGeom>
          <a:gradFill>
            <a:gsLst>
              <a:gs pos="0">
                <a:srgbClr val="FFD866"/>
              </a:gs>
              <a:gs pos="37000">
                <a:srgbClr val="FFE5A4"/>
              </a:gs>
              <a:gs pos="50000">
                <a:srgbClr val="FFE7AD"/>
              </a:gs>
              <a:gs pos="64000">
                <a:srgbClr val="FFE5A4"/>
              </a:gs>
              <a:gs pos="100000">
                <a:srgbClr val="FFD866"/>
              </a:gs>
            </a:gsLst>
            <a:lin ang="540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9000" dir="5400000" dist="25400">
              <a:srgbClr val="1A0000">
                <a:alpha val="34901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rgbClr val="151636"/>
                </a:solidFill>
                <a:latin typeface="Verdana"/>
                <a:ea typeface="Verdana"/>
                <a:cs typeface="Verdana"/>
                <a:sym typeface="Verdana"/>
              </a:rPr>
              <a:t>רימון</a:t>
            </a:r>
            <a:endParaRPr/>
          </a:p>
          <a:p>
            <a:pPr indent="0" lvl="0" marL="0" marR="0" rtl="1" algn="r">
              <a:spcBef>
                <a:spcPts val="120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rgbClr val="151636"/>
                </a:solidFill>
                <a:latin typeface="Verdana"/>
                <a:ea typeface="Verdana"/>
                <a:cs typeface="Verdana"/>
                <a:sym typeface="Verdana"/>
              </a:rPr>
              <a:t>פרי צהבהב- אדמדם שבתוכו זרעים אדומים רבים עטופים בשכבה עסיסית נאכלת.</a:t>
            </a:r>
            <a:endParaRPr b="1" sz="2400">
              <a:solidFill>
                <a:srgbClr val="15163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http://t3.gstatic.com/images?q=tbn:ANd9GcRAdUlzvXM_yzWXfWn29Fh4DCI4lE6tLauKNsnUlK0kWPX6L-gOdw" id="194" name="Google Shape;19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3568" y="992414"/>
            <a:ext cx="2736304" cy="4452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9"/>
          <p:cNvSpPr/>
          <p:nvPr/>
        </p:nvSpPr>
        <p:spPr>
          <a:xfrm>
            <a:off x="4283968" y="1772816"/>
            <a:ext cx="4289602" cy="1477328"/>
          </a:xfrm>
          <a:prstGeom prst="rect">
            <a:avLst/>
          </a:prstGeom>
          <a:gradFill>
            <a:gsLst>
              <a:gs pos="0">
                <a:srgbClr val="FFD866"/>
              </a:gs>
              <a:gs pos="37000">
                <a:srgbClr val="FFE5A4"/>
              </a:gs>
              <a:gs pos="50000">
                <a:srgbClr val="FFE7AD"/>
              </a:gs>
              <a:gs pos="64000">
                <a:srgbClr val="FFE5A4"/>
              </a:gs>
              <a:gs pos="100000">
                <a:srgbClr val="FFD866"/>
              </a:gs>
            </a:gsLst>
            <a:lin ang="540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9000" dir="5400000" dist="25400">
              <a:srgbClr val="1A0000">
                <a:alpha val="34901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זית</a:t>
            </a:r>
            <a:endParaRPr/>
          </a:p>
          <a:p>
            <a:pPr indent="0" lvl="0" marL="0" marR="0" rtl="1" algn="r">
              <a:spcBef>
                <a:spcPts val="900"/>
              </a:spcBef>
              <a:spcAft>
                <a:spcPts val="0"/>
              </a:spcAft>
              <a:buNone/>
            </a:pPr>
            <a:r>
              <a:rPr b="1" lang="iw-IL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פרי ירוק ממשפחת הזיתיים, המשמש למאכל ולהפקת שמן.</a:t>
            </a:r>
            <a:endParaRPr b="1"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1" algn="r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15163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http://t0.gstatic.com/images?q=tbn:ANd9GcSGQholkoScrN9mLpgT2ezVx3PwVKFZCAI6cSHZBlVZgZ71VcPhNg" id="200" name="Google Shape;20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31640" y="1772816"/>
            <a:ext cx="2466975" cy="35855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0"/>
          <p:cNvSpPr/>
          <p:nvPr/>
        </p:nvSpPr>
        <p:spPr>
          <a:xfrm>
            <a:off x="3923928" y="1556792"/>
            <a:ext cx="4572000" cy="1754326"/>
          </a:xfrm>
          <a:prstGeom prst="rect">
            <a:avLst/>
          </a:prstGeom>
          <a:gradFill>
            <a:gsLst>
              <a:gs pos="0">
                <a:srgbClr val="FFD866"/>
              </a:gs>
              <a:gs pos="37000">
                <a:srgbClr val="FFE5A4"/>
              </a:gs>
              <a:gs pos="50000">
                <a:srgbClr val="FFE7AD"/>
              </a:gs>
              <a:gs pos="64000">
                <a:srgbClr val="FFE5A4"/>
              </a:gs>
              <a:gs pos="100000">
                <a:srgbClr val="FFD866"/>
              </a:gs>
            </a:gsLst>
            <a:lin ang="540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9000" dir="5400000" dist="25400">
              <a:srgbClr val="1A0000">
                <a:alpha val="34901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rgbClr val="151636"/>
                </a:solidFill>
                <a:latin typeface="Verdana"/>
                <a:ea typeface="Verdana"/>
                <a:cs typeface="Verdana"/>
                <a:sym typeface="Verdana"/>
              </a:rPr>
              <a:t>גפן</a:t>
            </a:r>
            <a:endParaRPr/>
          </a:p>
          <a:p>
            <a:pPr indent="0" lvl="0" marL="0" marR="0" rtl="1" algn="r">
              <a:spcBef>
                <a:spcPts val="1200"/>
              </a:spcBef>
              <a:spcAft>
                <a:spcPts val="0"/>
              </a:spcAft>
              <a:buNone/>
            </a:pPr>
            <a:r>
              <a:rPr b="1" lang="iw-IL" sz="2400">
                <a:solidFill>
                  <a:srgbClr val="151636"/>
                </a:solidFill>
                <a:latin typeface="Verdana"/>
                <a:ea typeface="Verdana"/>
                <a:cs typeface="Verdana"/>
                <a:sym typeface="Verdana"/>
              </a:rPr>
              <a:t>שיח מטפס נושא אשכולות ענבים- בעל  עלים גדולים מאוצבעים הנושרים בחורף ובעל קנוקנות.</a:t>
            </a:r>
            <a:endParaRPr b="1" sz="2400">
              <a:solidFill>
                <a:srgbClr val="151636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descr="http://t3.gstatic.com/images?q=tbn:ANd9GcT30GCwG5SB5dp-3CIeLV5S0H0wNbi10wzGAnd3vvWvkeOg0oDKJg" id="206" name="Google Shape;20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88529" y="1556792"/>
            <a:ext cx="2619375" cy="4392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1"/>
          <p:cNvSpPr/>
          <p:nvPr/>
        </p:nvSpPr>
        <p:spPr>
          <a:xfrm>
            <a:off x="1619672" y="2132856"/>
            <a:ext cx="6084168" cy="3293209"/>
          </a:xfrm>
          <a:prstGeom prst="rect">
            <a:avLst/>
          </a:prstGeom>
          <a:gradFill>
            <a:gsLst>
              <a:gs pos="0">
                <a:srgbClr val="FFD866"/>
              </a:gs>
              <a:gs pos="37000">
                <a:srgbClr val="FFE5A4"/>
              </a:gs>
              <a:gs pos="50000">
                <a:srgbClr val="FFE7AD"/>
              </a:gs>
              <a:gs pos="64000">
                <a:srgbClr val="FFE5A4"/>
              </a:gs>
              <a:gs pos="100000">
                <a:srgbClr val="FFD866"/>
              </a:gs>
            </a:gsLst>
            <a:lin ang="540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39000" dir="5400000" dist="25400">
              <a:srgbClr val="1A0000">
                <a:alpha val="34901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המים</a:t>
            </a:r>
            <a:endParaRPr/>
          </a:p>
          <a:p>
            <a:pPr indent="0" lvl="0" marL="0" marR="0" rtl="1" algn="r">
              <a:spcBef>
                <a:spcPts val="160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התורה משולה למים. כמו המים גם התורה חיונית לחיינו, לכן נהוג בחג שבועות( בו  חוגגים את שמחת תורה) להשליך זה על זה שקיות מים. </a:t>
            </a:r>
            <a:endParaRPr b="1" sz="32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2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 u="sng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3"/>
              </a:rPr>
              <a:t>/</a:t>
            </a:r>
            <a:endParaRPr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arnival">
  <a:themeElements>
    <a:clrScheme name="Carnival">
      <a:dk1>
        <a:srgbClr val="000000"/>
      </a:dk1>
      <a:lt1>
        <a:srgbClr val="FFFFFF"/>
      </a:lt1>
      <a:dk2>
        <a:srgbClr val="2A2D6C"/>
      </a:dk2>
      <a:lt2>
        <a:srgbClr val="FCED90"/>
      </a:lt2>
      <a:accent1>
        <a:srgbClr val="E0B602"/>
      </a:accent1>
      <a:accent2>
        <a:srgbClr val="C77D00"/>
      </a:accent2>
      <a:accent3>
        <a:srgbClr val="C43D1F"/>
      </a:accent3>
      <a:accent4>
        <a:srgbClr val="B42469"/>
      </a:accent4>
      <a:accent5>
        <a:srgbClr val="7B309B"/>
      </a:accent5>
      <a:accent6>
        <a:srgbClr val="4560AD"/>
      </a:accent6>
      <a:hlink>
        <a:srgbClr val="118FBF"/>
      </a:hlink>
      <a:folHlink>
        <a:srgbClr val="0CA15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