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  <p:sldMasterId id="2147483660" r:id="rId5"/>
    <p:sldMasterId id="2147483661" r:id="rId6"/>
    <p:sldMasterId id="2147483662" r:id="rId7"/>
    <p:sldMasterId id="2147483663" r:id="rId8"/>
    <p:sldMasterId id="2147483664" r:id="rId9"/>
    <p:sldMasterId id="2147483665" r:id="rId10"/>
    <p:sldMasterId id="2147483666" r:id="rId11"/>
    <p:sldMasterId id="2147483667" r:id="rId12"/>
    <p:sldMasterId id="2147483668" r:id="rId13"/>
    <p:sldMasterId id="2147483669" r:id="rId14"/>
    <p:sldMasterId id="2147483670" r:id="rId15"/>
  </p:sldMasterIdLst>
  <p:notesMasterIdLst>
    <p:notesMasterId r:id="rId16"/>
  </p:notesMasterIdLst>
  <p:sldIdLst>
    <p:sldId id="256" r:id="rId17"/>
    <p:sldId id="257" r:id="rId18"/>
    <p:sldId id="258" r:id="rId19"/>
    <p:sldId id="259" r:id="rId20"/>
    <p:sldId id="260" r:id="rId21"/>
  </p:sldIdLst>
  <p:sldSz cy="6858000" cx="9144000"/>
  <p:notesSz cx="6858000" cy="9144000"/>
  <p:embeddedFontLst>
    <p:embeddedFont>
      <p:font typeface="Arial Black"/>
      <p:regular r:id="rId2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4.xml"/><Relationship Id="rId11" Type="http://schemas.openxmlformats.org/officeDocument/2006/relationships/slideMaster" Target="slideMasters/slideMaster8.xml"/><Relationship Id="rId22" Type="http://schemas.openxmlformats.org/officeDocument/2006/relationships/font" Target="fonts/ArialBlack-regular.fntdata"/><Relationship Id="rId10" Type="http://schemas.openxmlformats.org/officeDocument/2006/relationships/slideMaster" Target="slideMasters/slideMaster7.xml"/><Relationship Id="rId21" Type="http://schemas.openxmlformats.org/officeDocument/2006/relationships/slide" Target="slides/slide5.xml"/><Relationship Id="rId13" Type="http://schemas.openxmlformats.org/officeDocument/2006/relationships/slideMaster" Target="slideMasters/slideMaster10.xml"/><Relationship Id="rId12" Type="http://schemas.openxmlformats.org/officeDocument/2006/relationships/slideMaster" Target="slideMasters/slideMaster9.xml"/><Relationship Id="rId1" Type="http://schemas.openxmlformats.org/officeDocument/2006/relationships/theme" Target="theme/theme8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5" Type="http://schemas.openxmlformats.org/officeDocument/2006/relationships/slideMaster" Target="slideMasters/slideMaster12.xml"/><Relationship Id="rId14" Type="http://schemas.openxmlformats.org/officeDocument/2006/relationships/slideMaster" Target="slideMasters/slideMaster11.xml"/><Relationship Id="rId17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3.xml"/><Relationship Id="rId6" Type="http://schemas.openxmlformats.org/officeDocument/2006/relationships/slideMaster" Target="slideMasters/slideMaster3.xml"/><Relationship Id="rId18" Type="http://schemas.openxmlformats.org/officeDocument/2006/relationships/slide" Target="slides/slide2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ctrTitle"/>
          </p:nvPr>
        </p:nvSpPr>
        <p:spPr>
          <a:xfrm>
            <a:off x="304800" y="1158875"/>
            <a:ext cx="62484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" type="subTitle"/>
          </p:nvPr>
        </p:nvSpPr>
        <p:spPr>
          <a:xfrm>
            <a:off x="304800" y="3429000"/>
            <a:ext cx="6019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SzPts val="2080"/>
              <a:buFont typeface="Noto Sans Symbols"/>
              <a:buNone/>
              <a:defRPr/>
            </a:lvl1pPr>
            <a:lvl2pPr lvl="1" rtl="1" algn="r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lvl="2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/>
            </a:lvl3pPr>
            <a:lvl4pPr lvl="3" rtl="1" algn="r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lvl="4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lvl="5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lvl="6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lvl="7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lvl="8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257175" y="6248400"/>
            <a:ext cx="16224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2108200" y="6248400"/>
            <a:ext cx="299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5486400" y="62484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02894" lvl="2" marL="1371600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SzPts val="1300"/>
              <a:buNone/>
              <a:defRPr sz="2000"/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None/>
              <a:defRPr sz="1800"/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SzPts val="1040"/>
              <a:buNone/>
              <a:defRPr sz="1600"/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9pPr>
          </a:lstStyle>
          <a:p/>
        </p:txBody>
      </p:sp>
      <p:sp>
        <p:nvSpPr>
          <p:cNvPr id="63" name="Google Shape;63;p9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9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1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" type="body"/>
          </p:nvPr>
        </p:nvSpPr>
        <p:spPr>
          <a:xfrm>
            <a:off x="2286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rtl="1" algn="r">
              <a:spcBef>
                <a:spcPts val="560"/>
              </a:spcBef>
              <a:spcAft>
                <a:spcPts val="0"/>
              </a:spcAft>
              <a:buSzPts val="1820"/>
              <a:buChar char="✴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indent="-311150" lvl="2" marL="1371600" rtl="1" algn="r">
              <a:spcBef>
                <a:spcPts val="400"/>
              </a:spcBef>
              <a:spcAft>
                <a:spcPts val="0"/>
              </a:spcAft>
              <a:buSzPts val="1300"/>
              <a:buChar char="✴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9pPr>
          </a:lstStyle>
          <a:p/>
        </p:txBody>
      </p:sp>
      <p:sp>
        <p:nvSpPr>
          <p:cNvPr id="76" name="Google Shape;76;p11"/>
          <p:cNvSpPr txBox="1"/>
          <p:nvPr>
            <p:ph idx="2" type="body"/>
          </p:nvPr>
        </p:nvSpPr>
        <p:spPr>
          <a:xfrm>
            <a:off x="4076700" y="1981200"/>
            <a:ext cx="36957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4170" lvl="0" marL="457200" rtl="1" algn="r">
              <a:spcBef>
                <a:spcPts val="560"/>
              </a:spcBef>
              <a:spcAft>
                <a:spcPts val="0"/>
              </a:spcAft>
              <a:buSzPts val="1820"/>
              <a:buChar char="✴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SzPts val="2400"/>
              <a:buFont typeface="Arial"/>
              <a:buChar char="–"/>
              <a:defRPr sz="2400"/>
            </a:lvl2pPr>
            <a:lvl3pPr indent="-311150" lvl="2" marL="1371600" rtl="1" algn="r">
              <a:spcBef>
                <a:spcPts val="400"/>
              </a:spcBef>
              <a:spcAft>
                <a:spcPts val="0"/>
              </a:spcAft>
              <a:buSzPts val="1300"/>
              <a:buChar char="✴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Font typeface="Arial"/>
              <a:buChar char="•"/>
              <a:defRPr sz="1800"/>
            </a:lvl9pPr>
          </a:lstStyle>
          <a:p/>
        </p:txBody>
      </p:sp>
      <p:sp>
        <p:nvSpPr>
          <p:cNvPr id="77" name="Google Shape;77;p11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1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SzPts val="156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17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90" name="Google Shape;90;p13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7660" lvl="0" marL="457200" rtl="1" algn="r">
              <a:spcBef>
                <a:spcPts val="480"/>
              </a:spcBef>
              <a:spcAft>
                <a:spcPts val="0"/>
              </a:spcAft>
              <a:buSzPts val="1560"/>
              <a:buChar char="✴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indent="-302894" lvl="2" marL="1371600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9pPr>
          </a:lstStyle>
          <a:p/>
        </p:txBody>
      </p:sp>
      <p:sp>
        <p:nvSpPr>
          <p:cNvPr id="91" name="Google Shape;91;p13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SzPts val="156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SzPts val="117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None/>
              <a:defRPr b="1" sz="1600"/>
            </a:lvl9pPr>
          </a:lstStyle>
          <a:p/>
        </p:txBody>
      </p:sp>
      <p:sp>
        <p:nvSpPr>
          <p:cNvPr id="92" name="Google Shape;92;p13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27660" lvl="0" marL="457200" rtl="1" algn="r">
              <a:spcBef>
                <a:spcPts val="480"/>
              </a:spcBef>
              <a:spcAft>
                <a:spcPts val="0"/>
              </a:spcAft>
              <a:buSzPts val="1560"/>
              <a:buChar char="✴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2pPr>
            <a:lvl3pPr indent="-302894" lvl="2" marL="1371600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SzPts val="1600"/>
              <a:buFont typeface="Arial"/>
              <a:buChar char="•"/>
              <a:defRPr sz="1600"/>
            </a:lvl9pPr>
          </a:lstStyle>
          <a:p/>
        </p:txBody>
      </p:sp>
      <p:sp>
        <p:nvSpPr>
          <p:cNvPr id="93" name="Google Shape;93;p13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3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3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15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5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rtl="1" algn="r">
              <a:spcBef>
                <a:spcPts val="640"/>
              </a:spcBef>
              <a:spcAft>
                <a:spcPts val="0"/>
              </a:spcAft>
              <a:buSzPts val="2080"/>
              <a:buChar char="✴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SzPts val="2800"/>
              <a:buFont typeface="Arial"/>
              <a:buChar char="–"/>
              <a:defRPr sz="2800"/>
            </a:lvl2pPr>
            <a:lvl3pPr indent="-327660" lvl="2" marL="1371600" rtl="1" algn="r">
              <a:spcBef>
                <a:spcPts val="480"/>
              </a:spcBef>
              <a:spcAft>
                <a:spcPts val="0"/>
              </a:spcAft>
              <a:buSzPts val="1560"/>
              <a:buChar char="✴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SzPts val="2000"/>
              <a:buFont typeface="Arial"/>
              <a:buChar char="•"/>
              <a:defRPr sz="2000"/>
            </a:lvl9pPr>
          </a:lstStyle>
          <a:p/>
        </p:txBody>
      </p:sp>
      <p:sp>
        <p:nvSpPr>
          <p:cNvPr id="118" name="Google Shape;118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91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65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119" name="Google Shape;119;p17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7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17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2" name="Google Shape;132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SzPts val="91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SzPts val="65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SzPts val="900"/>
              <a:buFont typeface="Arial"/>
              <a:buNone/>
              <a:defRPr sz="900"/>
            </a:lvl9pPr>
          </a:lstStyle>
          <a:p/>
        </p:txBody>
      </p:sp>
      <p:sp>
        <p:nvSpPr>
          <p:cNvPr id="133" name="Google Shape;133;p19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9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9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1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1"/>
          <p:cNvSpPr txBox="1"/>
          <p:nvPr>
            <p:ph idx="1" type="body"/>
          </p:nvPr>
        </p:nvSpPr>
        <p:spPr>
          <a:xfrm rot="5400000">
            <a:off x="1943100" y="266700"/>
            <a:ext cx="4114800" cy="75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02894" lvl="2" marL="1371600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21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1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/>
          <p:nvPr>
            <p:ph type="title"/>
          </p:nvPr>
        </p:nvSpPr>
        <p:spPr>
          <a:xfrm rot="5400000">
            <a:off x="3941763" y="2265362"/>
            <a:ext cx="5775325" cy="18859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3"/>
          <p:cNvSpPr txBox="1"/>
          <p:nvPr>
            <p:ph idx="1" type="body"/>
          </p:nvPr>
        </p:nvSpPr>
        <p:spPr>
          <a:xfrm rot="5400000">
            <a:off x="93663" y="455612"/>
            <a:ext cx="5775325" cy="5505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2895" lvl="0" marL="457200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indent="-302894" lvl="2" marL="1371600" rtl="1" algn="r">
              <a:spcBef>
                <a:spcPts val="360"/>
              </a:spcBef>
              <a:spcAft>
                <a:spcPts val="0"/>
              </a:spcAft>
              <a:buSzPts val="1170"/>
              <a:buChar char="✴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/>
        </p:txBody>
      </p:sp>
      <p:sp>
        <p:nvSpPr>
          <p:cNvPr id="159" name="Google Shape;159;p23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3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" name="Google Shape;161;p23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theme" Target="../theme/theme10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5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6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1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9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11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4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8.xml"/><Relationship Id="rId3" Type="http://schemas.openxmlformats.org/officeDocument/2006/relationships/theme" Target="../theme/theme2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3" Type="http://schemas.openxmlformats.org/officeDocument/2006/relationships/theme" Target="../theme/theme3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<Relationship Id="rId3" Type="http://schemas.openxmlformats.org/officeDocument/2006/relationships/theme" Target="../theme/theme7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5" name="Google Shape;15;p1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21" name="Google Shape;21;p3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28" name="Google Shape;28;p4"/>
          <p:cNvPicPr preferRelativeResize="0"/>
          <p:nvPr/>
        </p:nvPicPr>
        <p:blipFill rotWithShape="1">
          <a:blip r:embed="rId1">
            <a:alphaModFix/>
          </a:blip>
          <a:srcRect b="0" l="0" r="13792" t="0"/>
          <a:stretch/>
        </p:blipFill>
        <p:spPr>
          <a:xfrm>
            <a:off x="6292850" y="-1587"/>
            <a:ext cx="2857500" cy="6869112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4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0" type="dt"/>
          </p:nvPr>
        </p:nvSpPr>
        <p:spPr>
          <a:xfrm>
            <a:off x="257175" y="6248400"/>
            <a:ext cx="1622425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2108200" y="6248400"/>
            <a:ext cx="299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5486400" y="6248400"/>
            <a:ext cx="1371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41" name="Google Shape;41;p6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54" name="Google Shape;54;p8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8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67" name="Google Shape;67;p10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0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72" name="Google Shape;72;p10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81" name="Google Shape;81;p12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2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4" name="Google Shape;84;p12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5" name="Google Shape;85;p12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86" name="Google Shape;86;p12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97" name="Google Shape;97;p14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4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99" name="Google Shape;99;p14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0" name="Google Shape;100;p14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1" name="Google Shape;101;p14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02" name="Google Shape;102;p14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109" name="Google Shape;109;p16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11" name="Google Shape;111;p16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2" name="Google Shape;112;p16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3" name="Google Shape;113;p16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14" name="Google Shape;114;p16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123" name="Google Shape;123;p18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8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25" name="Google Shape;125;p18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18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7" name="Google Shape;127;p18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28" name="Google Shape;128;p18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137" name="Google Shape;137;p20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0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39" name="Google Shape;139;p20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20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1" name="Google Shape;141;p20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42" name="Google Shape;142;p20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amboo" id="150" name="Google Shape;150;p22"/>
          <p:cNvPicPr preferRelativeResize="0"/>
          <p:nvPr/>
        </p:nvPicPr>
        <p:blipFill rotWithShape="1">
          <a:blip r:embed="rId1">
            <a:alphaModFix/>
          </a:blip>
          <a:srcRect b="0" l="0" r="45976" t="0"/>
          <a:stretch/>
        </p:blipFill>
        <p:spPr>
          <a:xfrm>
            <a:off x="7353300" y="0"/>
            <a:ext cx="17907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2"/>
          <p:cNvSpPr txBox="1"/>
          <p:nvPr>
            <p:ph type="title"/>
          </p:nvPr>
        </p:nvSpPr>
        <p:spPr>
          <a:xfrm>
            <a:off x="228600" y="320675"/>
            <a:ext cx="7467600" cy="14319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lvl="2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lvl="3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lvl="4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lvl="5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lvl="6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lvl="7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lvl="8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/>
        </p:txBody>
      </p:sp>
      <p:sp>
        <p:nvSpPr>
          <p:cNvPr id="152" name="Google Shape;152;p22"/>
          <p:cNvSpPr txBox="1"/>
          <p:nvPr>
            <p:ph idx="1" type="body"/>
          </p:nvPr>
        </p:nvSpPr>
        <p:spPr>
          <a:xfrm>
            <a:off x="228600" y="1981200"/>
            <a:ext cx="75438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6068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lt2"/>
              </a:buClr>
              <a:buSzPts val="2080"/>
              <a:buFont typeface="Noto Sans Symbols"/>
              <a:buChar char="✴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766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560"/>
              <a:buFont typeface="Noto Sans Symbols"/>
              <a:buChar char="✴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22"/>
          <p:cNvSpPr txBox="1"/>
          <p:nvPr>
            <p:ph idx="10" type="dt"/>
          </p:nvPr>
        </p:nvSpPr>
        <p:spPr>
          <a:xfrm>
            <a:off x="228600" y="6248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54" name="Google Shape;154;p22"/>
          <p:cNvSpPr txBox="1"/>
          <p:nvPr>
            <p:ph idx="11" type="ftr"/>
          </p:nvPr>
        </p:nvSpPr>
        <p:spPr>
          <a:xfrm>
            <a:off x="2209800" y="6248400"/>
            <a:ext cx="3505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/>
        </p:txBody>
      </p:sp>
      <p:sp>
        <p:nvSpPr>
          <p:cNvPr id="155" name="Google Shape;155;p22"/>
          <p:cNvSpPr txBox="1"/>
          <p:nvPr>
            <p:ph idx="12" type="sldNum"/>
          </p:nvPr>
        </p:nvSpPr>
        <p:spPr>
          <a:xfrm>
            <a:off x="6248400" y="6248400"/>
            <a:ext cx="1524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Times New Roman"/>
              <a:buNone/>
              <a:defRPr b="0" i="0" sz="1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2"/>
  </p:sldLayoutIdLst>
  <p:transition>
    <p:fade thruBlk="1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jpg"/><Relationship Id="rId4" Type="http://schemas.openxmlformats.org/officeDocument/2006/relationships/image" Target="../media/image11.jpg"/><Relationship Id="rId5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שקית נייר" id="166" name="Google Shape;166;p24"/>
          <p:cNvSpPr/>
          <p:nvPr/>
        </p:nvSpPr>
        <p:spPr>
          <a:xfrm>
            <a:off x="304800" y="685800"/>
            <a:ext cx="7620000" cy="5238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9525">
                  <a:solidFill>
                    <a:srgbClr val="008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Times New Roman"/>
              </a:rPr>
              <a:t>"...חג השבועות תעשה לך ביכורי קציר חיטים ..." </a:t>
            </a:r>
          </a:p>
        </p:txBody>
      </p:sp>
      <p:sp>
        <p:nvSpPr>
          <p:cNvPr id="167" name="Google Shape;167;p24"/>
          <p:cNvSpPr txBox="1"/>
          <p:nvPr/>
        </p:nvSpPr>
        <p:spPr>
          <a:xfrm>
            <a:off x="2133600" y="2133600"/>
            <a:ext cx="5562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8" name="Google Shape;168;p24"/>
          <p:cNvSpPr txBox="1"/>
          <p:nvPr/>
        </p:nvSpPr>
        <p:spPr>
          <a:xfrm>
            <a:off x="1066800" y="2057400"/>
            <a:ext cx="6629400" cy="42910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לפניך מס' פעילויות הקשורות לחג השבועות 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Times New Roman"/>
              <a:buAutoNum type="arabicPeriod"/>
            </a:pPr>
            <a:r>
              <a:rPr b="0" i="0" lang="en-US" sz="24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בכל פעילות  צריך ללחוץ על הלחצן הימני בעכבר ולבחור באפשרות מסך – מסך מלא 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Times New Roman"/>
              <a:buAutoNum type="arabicPeriod"/>
            </a:pPr>
            <a:r>
              <a:rPr b="0" i="0" lang="en-US" sz="24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כדי לבצע את הפעילויות, עליך ללחוץ  על הלחצן הימני בעכבר ולבחור  אפשרויות מצביע  ולהחליט במה אתה רוצה לעבוד.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 . נא לחצו על העכבר כדי לראות את המצגת.                                                                 </a:t>
            </a:r>
            <a:endParaRPr/>
          </a:p>
          <a:p>
            <a:pPr indent="-457200" lvl="0" marL="45720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בהצלחה!           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66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shavoutpic" id="169" name="Google Shape;169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657600"/>
            <a:ext cx="2667000" cy="350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3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שקית נייר" id="174" name="Google Shape;174;p25"/>
          <p:cNvSpPr/>
          <p:nvPr/>
        </p:nvSpPr>
        <p:spPr>
          <a:xfrm>
            <a:off x="2438400" y="838200"/>
            <a:ext cx="4495800" cy="828675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9525">
                  <a:solidFill>
                    <a:srgbClr val="008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Times New Roman"/>
              </a:rPr>
              <a:t>הוראות לתפזורת שבועות </a:t>
            </a:r>
          </a:p>
        </p:txBody>
      </p:sp>
      <p:sp>
        <p:nvSpPr>
          <p:cNvPr id="175" name="Google Shape;175;p25"/>
          <p:cNvSpPr txBox="1"/>
          <p:nvPr/>
        </p:nvSpPr>
        <p:spPr>
          <a:xfrm>
            <a:off x="1066800" y="2209800"/>
            <a:ext cx="6553200" cy="3013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6600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עליך למצוא את המושגים הבאים במאונך מאוזן ובאלכסון.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בכורים  , שבועות , שלשת הרגלים , בית מקדש, שעורה , חיטה , ענבים , תאנה  , זית , תמר , רמון , שבעת המינים,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דבלה , טנא 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</a:t>
            </a:r>
            <a:r>
              <a:rPr b="0" i="0" lang="en-US" sz="2400" u="none">
                <a:solidFill>
                  <a:srgbClr val="0066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בהצלחה !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rgbClr val="0066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bikurim2" id="176" name="Google Shape;176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3810000"/>
            <a:ext cx="3048000" cy="304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שקית נייר" id="181" name="Google Shape;181;p26"/>
          <p:cNvSpPr/>
          <p:nvPr/>
        </p:nvSpPr>
        <p:spPr>
          <a:xfrm>
            <a:off x="3124200" y="609600"/>
            <a:ext cx="3124200" cy="609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9525">
                  <a:solidFill>
                    <a:srgbClr val="008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FFFFFF"/>
                </a:solidFill>
                <a:latin typeface="Times New Roman"/>
              </a:rPr>
              <a:t>תפזורת שבועות </a:t>
            </a:r>
          </a:p>
        </p:txBody>
      </p:sp>
      <p:grpSp>
        <p:nvGrpSpPr>
          <p:cNvPr id="182" name="Google Shape;182;p26"/>
          <p:cNvGrpSpPr/>
          <p:nvPr/>
        </p:nvGrpSpPr>
        <p:grpSpPr>
          <a:xfrm>
            <a:off x="1524000" y="1371600"/>
            <a:ext cx="6096000" cy="5218112"/>
            <a:chOff x="960" y="864"/>
            <a:chExt cx="3840" cy="3287"/>
          </a:xfrm>
        </p:grpSpPr>
        <p:sp>
          <p:nvSpPr>
            <p:cNvPr id="183" name="Google Shape;183;p26"/>
            <p:cNvSpPr txBox="1"/>
            <p:nvPr/>
          </p:nvSpPr>
          <p:spPr>
            <a:xfrm>
              <a:off x="4416" y="864"/>
              <a:ext cx="384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184" name="Google Shape;184;p26"/>
            <p:cNvSpPr txBox="1"/>
            <p:nvPr/>
          </p:nvSpPr>
          <p:spPr>
            <a:xfrm>
              <a:off x="4032" y="864"/>
              <a:ext cx="384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ע</a:t>
              </a:r>
              <a:endParaRPr/>
            </a:p>
          </p:txBody>
        </p:sp>
        <p:sp>
          <p:nvSpPr>
            <p:cNvPr id="185" name="Google Shape;185;p26"/>
            <p:cNvSpPr txBox="1"/>
            <p:nvPr/>
          </p:nvSpPr>
          <p:spPr>
            <a:xfrm>
              <a:off x="3648" y="864"/>
              <a:ext cx="384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186" name="Google Shape;186;p26"/>
            <p:cNvSpPr txBox="1"/>
            <p:nvPr/>
          </p:nvSpPr>
          <p:spPr>
            <a:xfrm>
              <a:off x="3264" y="864"/>
              <a:ext cx="384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187" name="Google Shape;187;p26"/>
            <p:cNvSpPr txBox="1"/>
            <p:nvPr/>
          </p:nvSpPr>
          <p:spPr>
            <a:xfrm>
              <a:off x="2928" y="864"/>
              <a:ext cx="336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188" name="Google Shape;188;p26"/>
            <p:cNvSpPr txBox="1"/>
            <p:nvPr/>
          </p:nvSpPr>
          <p:spPr>
            <a:xfrm>
              <a:off x="2496" y="864"/>
              <a:ext cx="432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189" name="Google Shape;189;p26"/>
            <p:cNvSpPr txBox="1"/>
            <p:nvPr/>
          </p:nvSpPr>
          <p:spPr>
            <a:xfrm>
              <a:off x="2112" y="864"/>
              <a:ext cx="384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190" name="Google Shape;190;p26"/>
            <p:cNvSpPr txBox="1"/>
            <p:nvPr/>
          </p:nvSpPr>
          <p:spPr>
            <a:xfrm>
              <a:off x="1728" y="864"/>
              <a:ext cx="384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191" name="Google Shape;191;p26"/>
            <p:cNvSpPr txBox="1"/>
            <p:nvPr/>
          </p:nvSpPr>
          <p:spPr>
            <a:xfrm>
              <a:off x="1344" y="864"/>
              <a:ext cx="384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192" name="Google Shape;192;p26"/>
            <p:cNvSpPr txBox="1"/>
            <p:nvPr/>
          </p:nvSpPr>
          <p:spPr>
            <a:xfrm>
              <a:off x="960" y="864"/>
              <a:ext cx="384" cy="32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193" name="Google Shape;193;p26"/>
            <p:cNvSpPr txBox="1"/>
            <p:nvPr/>
          </p:nvSpPr>
          <p:spPr>
            <a:xfrm>
              <a:off x="4416" y="1190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194" name="Google Shape;194;p26"/>
            <p:cNvSpPr txBox="1"/>
            <p:nvPr/>
          </p:nvSpPr>
          <p:spPr>
            <a:xfrm>
              <a:off x="4032" y="1190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195" name="Google Shape;195;p26"/>
            <p:cNvSpPr txBox="1"/>
            <p:nvPr/>
          </p:nvSpPr>
          <p:spPr>
            <a:xfrm>
              <a:off x="3648" y="1190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196" name="Google Shape;196;p26"/>
            <p:cNvSpPr txBox="1"/>
            <p:nvPr/>
          </p:nvSpPr>
          <p:spPr>
            <a:xfrm>
              <a:off x="3264" y="1190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197" name="Google Shape;197;p26"/>
            <p:cNvSpPr txBox="1"/>
            <p:nvPr/>
          </p:nvSpPr>
          <p:spPr>
            <a:xfrm>
              <a:off x="2928" y="1190"/>
              <a:ext cx="336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198" name="Google Shape;198;p26"/>
            <p:cNvSpPr txBox="1"/>
            <p:nvPr/>
          </p:nvSpPr>
          <p:spPr>
            <a:xfrm>
              <a:off x="2496" y="1190"/>
              <a:ext cx="432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ק</a:t>
              </a:r>
              <a:endParaRPr/>
            </a:p>
          </p:txBody>
        </p:sp>
        <p:sp>
          <p:nvSpPr>
            <p:cNvPr id="199" name="Google Shape;199;p26"/>
            <p:cNvSpPr txBox="1"/>
            <p:nvPr/>
          </p:nvSpPr>
          <p:spPr>
            <a:xfrm>
              <a:off x="2112" y="1190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ד</a:t>
              </a:r>
              <a:endParaRPr/>
            </a:p>
          </p:txBody>
        </p:sp>
        <p:sp>
          <p:nvSpPr>
            <p:cNvPr id="200" name="Google Shape;200;p26"/>
            <p:cNvSpPr txBox="1"/>
            <p:nvPr/>
          </p:nvSpPr>
          <p:spPr>
            <a:xfrm>
              <a:off x="1728" y="1190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201" name="Google Shape;201;p26"/>
            <p:cNvSpPr txBox="1"/>
            <p:nvPr/>
          </p:nvSpPr>
          <p:spPr>
            <a:xfrm>
              <a:off x="1344" y="1190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202" name="Google Shape;202;p26"/>
            <p:cNvSpPr txBox="1"/>
            <p:nvPr/>
          </p:nvSpPr>
          <p:spPr>
            <a:xfrm>
              <a:off x="960" y="1190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203" name="Google Shape;203;p26"/>
            <p:cNvSpPr txBox="1"/>
            <p:nvPr/>
          </p:nvSpPr>
          <p:spPr>
            <a:xfrm>
              <a:off x="4416" y="1517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ע</a:t>
              </a:r>
              <a:endParaRPr/>
            </a:p>
          </p:txBody>
        </p:sp>
        <p:sp>
          <p:nvSpPr>
            <p:cNvPr id="204" name="Google Shape;204;p26"/>
            <p:cNvSpPr txBox="1"/>
            <p:nvPr/>
          </p:nvSpPr>
          <p:spPr>
            <a:xfrm>
              <a:off x="4032" y="1517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כ</a:t>
              </a:r>
              <a:endParaRPr/>
            </a:p>
          </p:txBody>
        </p:sp>
        <p:sp>
          <p:nvSpPr>
            <p:cNvPr id="205" name="Google Shape;205;p26"/>
            <p:cNvSpPr txBox="1"/>
            <p:nvPr/>
          </p:nvSpPr>
          <p:spPr>
            <a:xfrm>
              <a:off x="3648" y="1517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206" name="Google Shape;206;p26"/>
            <p:cNvSpPr txBox="1"/>
            <p:nvPr/>
          </p:nvSpPr>
          <p:spPr>
            <a:xfrm>
              <a:off x="3264" y="1517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207" name="Google Shape;207;p26"/>
            <p:cNvSpPr txBox="1"/>
            <p:nvPr/>
          </p:nvSpPr>
          <p:spPr>
            <a:xfrm>
              <a:off x="2928" y="1517"/>
              <a:ext cx="336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ע</a:t>
              </a:r>
              <a:endParaRPr/>
            </a:p>
          </p:txBody>
        </p:sp>
        <p:sp>
          <p:nvSpPr>
            <p:cNvPr id="208" name="Google Shape;208;p26"/>
            <p:cNvSpPr txBox="1"/>
            <p:nvPr/>
          </p:nvSpPr>
          <p:spPr>
            <a:xfrm>
              <a:off x="2496" y="1517"/>
              <a:ext cx="432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ס</a:t>
              </a:r>
              <a:endParaRPr/>
            </a:p>
          </p:txBody>
        </p:sp>
        <p:sp>
          <p:nvSpPr>
            <p:cNvPr id="209" name="Google Shape;209;p26"/>
            <p:cNvSpPr txBox="1"/>
            <p:nvPr/>
          </p:nvSpPr>
          <p:spPr>
            <a:xfrm>
              <a:off x="2112" y="1517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ט</a:t>
              </a:r>
              <a:endParaRPr/>
            </a:p>
          </p:txBody>
        </p:sp>
        <p:sp>
          <p:nvSpPr>
            <p:cNvPr id="210" name="Google Shape;210;p26"/>
            <p:cNvSpPr txBox="1"/>
            <p:nvPr/>
          </p:nvSpPr>
          <p:spPr>
            <a:xfrm>
              <a:off x="1728" y="1517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211" name="Google Shape;211;p26"/>
            <p:cNvSpPr txBox="1"/>
            <p:nvPr/>
          </p:nvSpPr>
          <p:spPr>
            <a:xfrm>
              <a:off x="1344" y="1517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212" name="Google Shape;212;p26"/>
            <p:cNvSpPr txBox="1"/>
            <p:nvPr/>
          </p:nvSpPr>
          <p:spPr>
            <a:xfrm>
              <a:off x="960" y="1517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213" name="Google Shape;213;p26"/>
            <p:cNvSpPr txBox="1"/>
            <p:nvPr/>
          </p:nvSpPr>
          <p:spPr>
            <a:xfrm>
              <a:off x="4416" y="1845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214" name="Google Shape;214;p26"/>
            <p:cNvSpPr txBox="1"/>
            <p:nvPr/>
          </p:nvSpPr>
          <p:spPr>
            <a:xfrm>
              <a:off x="4032" y="1845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215" name="Google Shape;215;p26"/>
            <p:cNvSpPr txBox="1"/>
            <p:nvPr/>
          </p:nvSpPr>
          <p:spPr>
            <a:xfrm>
              <a:off x="3648" y="1845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ג</a:t>
              </a:r>
              <a:endParaRPr/>
            </a:p>
          </p:txBody>
        </p:sp>
        <p:sp>
          <p:nvSpPr>
            <p:cNvPr id="216" name="Google Shape;216;p26"/>
            <p:cNvSpPr txBox="1"/>
            <p:nvPr/>
          </p:nvSpPr>
          <p:spPr>
            <a:xfrm>
              <a:off x="3264" y="1845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ע</a:t>
              </a:r>
              <a:endParaRPr/>
            </a:p>
          </p:txBody>
        </p:sp>
        <p:sp>
          <p:nvSpPr>
            <p:cNvPr id="217" name="Google Shape;217;p26"/>
            <p:cNvSpPr txBox="1"/>
            <p:nvPr/>
          </p:nvSpPr>
          <p:spPr>
            <a:xfrm>
              <a:off x="2928" y="1845"/>
              <a:ext cx="336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ק</a:t>
              </a:r>
              <a:endParaRPr/>
            </a:p>
          </p:txBody>
        </p:sp>
        <p:sp>
          <p:nvSpPr>
            <p:cNvPr id="218" name="Google Shape;218;p26"/>
            <p:cNvSpPr txBox="1"/>
            <p:nvPr/>
          </p:nvSpPr>
          <p:spPr>
            <a:xfrm>
              <a:off x="2496" y="1845"/>
              <a:ext cx="432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ד</a:t>
              </a:r>
              <a:endParaRPr/>
            </a:p>
          </p:txBody>
        </p:sp>
        <p:sp>
          <p:nvSpPr>
            <p:cNvPr id="219" name="Google Shape;219;p26"/>
            <p:cNvSpPr txBox="1"/>
            <p:nvPr/>
          </p:nvSpPr>
          <p:spPr>
            <a:xfrm>
              <a:off x="2112" y="1845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220" name="Google Shape;220;p26"/>
            <p:cNvSpPr txBox="1"/>
            <p:nvPr/>
          </p:nvSpPr>
          <p:spPr>
            <a:xfrm>
              <a:off x="1728" y="1845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221" name="Google Shape;221;p26"/>
            <p:cNvSpPr txBox="1"/>
            <p:nvPr/>
          </p:nvSpPr>
          <p:spPr>
            <a:xfrm>
              <a:off x="1344" y="1845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ן</a:t>
              </a:r>
              <a:endParaRPr/>
            </a:p>
          </p:txBody>
        </p:sp>
        <p:sp>
          <p:nvSpPr>
            <p:cNvPr id="222" name="Google Shape;222;p26"/>
            <p:cNvSpPr txBox="1"/>
            <p:nvPr/>
          </p:nvSpPr>
          <p:spPr>
            <a:xfrm>
              <a:off x="960" y="1845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223" name="Google Shape;223;p26"/>
            <p:cNvSpPr txBox="1"/>
            <p:nvPr/>
          </p:nvSpPr>
          <p:spPr>
            <a:xfrm>
              <a:off x="4416" y="2172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224" name="Google Shape;224;p26"/>
            <p:cNvSpPr txBox="1"/>
            <p:nvPr/>
          </p:nvSpPr>
          <p:spPr>
            <a:xfrm>
              <a:off x="4032" y="2172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225" name="Google Shape;225;p26"/>
            <p:cNvSpPr txBox="1"/>
            <p:nvPr/>
          </p:nvSpPr>
          <p:spPr>
            <a:xfrm>
              <a:off x="3648" y="2172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כ</a:t>
              </a:r>
              <a:endParaRPr/>
            </a:p>
          </p:txBody>
        </p:sp>
        <p:sp>
          <p:nvSpPr>
            <p:cNvPr id="226" name="Google Shape;226;p26"/>
            <p:cNvSpPr txBox="1"/>
            <p:nvPr/>
          </p:nvSpPr>
          <p:spPr>
            <a:xfrm>
              <a:off x="3264" y="2172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227" name="Google Shape;227;p26"/>
            <p:cNvSpPr txBox="1"/>
            <p:nvPr/>
          </p:nvSpPr>
          <p:spPr>
            <a:xfrm>
              <a:off x="2928" y="2172"/>
              <a:ext cx="336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228" name="Google Shape;228;p26"/>
            <p:cNvSpPr txBox="1"/>
            <p:nvPr/>
          </p:nvSpPr>
          <p:spPr>
            <a:xfrm>
              <a:off x="2496" y="2172"/>
              <a:ext cx="432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א</a:t>
              </a:r>
              <a:endParaRPr/>
            </a:p>
          </p:txBody>
        </p:sp>
        <p:sp>
          <p:nvSpPr>
            <p:cNvPr id="229" name="Google Shape;229;p26"/>
            <p:cNvSpPr txBox="1"/>
            <p:nvPr/>
          </p:nvSpPr>
          <p:spPr>
            <a:xfrm>
              <a:off x="2112" y="2172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230" name="Google Shape;230;p26"/>
            <p:cNvSpPr txBox="1"/>
            <p:nvPr/>
          </p:nvSpPr>
          <p:spPr>
            <a:xfrm>
              <a:off x="1728" y="2172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פ</a:t>
              </a:r>
              <a:endParaRPr/>
            </a:p>
          </p:txBody>
        </p:sp>
        <p:sp>
          <p:nvSpPr>
            <p:cNvPr id="231" name="Google Shape;231;p26"/>
            <p:cNvSpPr txBox="1"/>
            <p:nvPr/>
          </p:nvSpPr>
          <p:spPr>
            <a:xfrm>
              <a:off x="1344" y="2172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א</a:t>
              </a:r>
              <a:endParaRPr/>
            </a:p>
          </p:txBody>
        </p:sp>
        <p:sp>
          <p:nvSpPr>
            <p:cNvPr id="232" name="Google Shape;232;p26"/>
            <p:cNvSpPr txBox="1"/>
            <p:nvPr/>
          </p:nvSpPr>
          <p:spPr>
            <a:xfrm>
              <a:off x="960" y="2172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233" name="Google Shape;233;p26"/>
            <p:cNvSpPr txBox="1"/>
            <p:nvPr/>
          </p:nvSpPr>
          <p:spPr>
            <a:xfrm>
              <a:off x="4416" y="2500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234" name="Google Shape;234;p26"/>
            <p:cNvSpPr txBox="1"/>
            <p:nvPr/>
          </p:nvSpPr>
          <p:spPr>
            <a:xfrm>
              <a:off x="4032" y="2500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235" name="Google Shape;235;p26"/>
            <p:cNvSpPr txBox="1"/>
            <p:nvPr/>
          </p:nvSpPr>
          <p:spPr>
            <a:xfrm>
              <a:off x="3648" y="2500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236" name="Google Shape;236;p26"/>
            <p:cNvSpPr txBox="1"/>
            <p:nvPr/>
          </p:nvSpPr>
          <p:spPr>
            <a:xfrm>
              <a:off x="3264" y="2500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237" name="Google Shape;237;p26"/>
            <p:cNvSpPr txBox="1"/>
            <p:nvPr/>
          </p:nvSpPr>
          <p:spPr>
            <a:xfrm>
              <a:off x="2928" y="2500"/>
              <a:ext cx="336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צ</a:t>
              </a:r>
              <a:endParaRPr/>
            </a:p>
          </p:txBody>
        </p:sp>
        <p:sp>
          <p:nvSpPr>
            <p:cNvPr id="238" name="Google Shape;238;p26"/>
            <p:cNvSpPr txBox="1"/>
            <p:nvPr/>
          </p:nvSpPr>
          <p:spPr>
            <a:xfrm>
              <a:off x="2496" y="2500"/>
              <a:ext cx="432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239" name="Google Shape;239;p26"/>
            <p:cNvSpPr txBox="1"/>
            <p:nvPr/>
          </p:nvSpPr>
          <p:spPr>
            <a:xfrm>
              <a:off x="2112" y="2500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ד</a:t>
              </a:r>
              <a:endParaRPr/>
            </a:p>
          </p:txBody>
        </p:sp>
        <p:sp>
          <p:nvSpPr>
            <p:cNvPr id="240" name="Google Shape;240;p26"/>
            <p:cNvSpPr txBox="1"/>
            <p:nvPr/>
          </p:nvSpPr>
          <p:spPr>
            <a:xfrm>
              <a:off x="1728" y="2500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241" name="Google Shape;241;p26"/>
            <p:cNvSpPr txBox="1"/>
            <p:nvPr/>
          </p:nvSpPr>
          <p:spPr>
            <a:xfrm>
              <a:off x="1344" y="2500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242" name="Google Shape;242;p26"/>
            <p:cNvSpPr txBox="1"/>
            <p:nvPr/>
          </p:nvSpPr>
          <p:spPr>
            <a:xfrm>
              <a:off x="960" y="2500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243" name="Google Shape;243;p26"/>
            <p:cNvSpPr txBox="1"/>
            <p:nvPr/>
          </p:nvSpPr>
          <p:spPr>
            <a:xfrm>
              <a:off x="4416" y="2828"/>
              <a:ext cx="384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244" name="Google Shape;244;p26"/>
            <p:cNvSpPr txBox="1"/>
            <p:nvPr/>
          </p:nvSpPr>
          <p:spPr>
            <a:xfrm>
              <a:off x="4032" y="2828"/>
              <a:ext cx="384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245" name="Google Shape;245;p26"/>
            <p:cNvSpPr txBox="1"/>
            <p:nvPr/>
          </p:nvSpPr>
          <p:spPr>
            <a:xfrm>
              <a:off x="3648" y="2828"/>
              <a:ext cx="384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ז</a:t>
              </a:r>
              <a:endParaRPr/>
            </a:p>
          </p:txBody>
        </p:sp>
        <p:sp>
          <p:nvSpPr>
            <p:cNvPr id="246" name="Google Shape;246;p26"/>
            <p:cNvSpPr txBox="1"/>
            <p:nvPr/>
          </p:nvSpPr>
          <p:spPr>
            <a:xfrm>
              <a:off x="3264" y="2828"/>
              <a:ext cx="384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247" name="Google Shape;247;p26"/>
            <p:cNvSpPr txBox="1"/>
            <p:nvPr/>
          </p:nvSpPr>
          <p:spPr>
            <a:xfrm>
              <a:off x="2928" y="2828"/>
              <a:ext cx="336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248" name="Google Shape;248;p26"/>
            <p:cNvSpPr txBox="1"/>
            <p:nvPr/>
          </p:nvSpPr>
          <p:spPr>
            <a:xfrm>
              <a:off x="2496" y="2828"/>
              <a:ext cx="432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249" name="Google Shape;249;p26"/>
            <p:cNvSpPr txBox="1"/>
            <p:nvPr/>
          </p:nvSpPr>
          <p:spPr>
            <a:xfrm>
              <a:off x="2112" y="2828"/>
              <a:ext cx="384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א</a:t>
              </a:r>
              <a:endParaRPr/>
            </a:p>
          </p:txBody>
        </p:sp>
        <p:sp>
          <p:nvSpPr>
            <p:cNvPr id="250" name="Google Shape;250;p26"/>
            <p:cNvSpPr txBox="1"/>
            <p:nvPr/>
          </p:nvSpPr>
          <p:spPr>
            <a:xfrm>
              <a:off x="1728" y="2828"/>
              <a:ext cx="384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251" name="Google Shape;251;p26"/>
            <p:cNvSpPr txBox="1"/>
            <p:nvPr/>
          </p:nvSpPr>
          <p:spPr>
            <a:xfrm>
              <a:off x="1344" y="2828"/>
              <a:ext cx="384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ע</a:t>
              </a:r>
              <a:endParaRPr/>
            </a:p>
          </p:txBody>
        </p:sp>
        <p:sp>
          <p:nvSpPr>
            <p:cNvPr id="252" name="Google Shape;252;p26"/>
            <p:cNvSpPr txBox="1"/>
            <p:nvPr/>
          </p:nvSpPr>
          <p:spPr>
            <a:xfrm>
              <a:off x="960" y="2828"/>
              <a:ext cx="384" cy="3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ג</a:t>
              </a:r>
              <a:endParaRPr/>
            </a:p>
          </p:txBody>
        </p:sp>
        <p:sp>
          <p:nvSpPr>
            <p:cNvPr id="253" name="Google Shape;253;p26"/>
            <p:cNvSpPr txBox="1"/>
            <p:nvPr/>
          </p:nvSpPr>
          <p:spPr>
            <a:xfrm>
              <a:off x="4416" y="3168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254" name="Google Shape;254;p26"/>
            <p:cNvSpPr txBox="1"/>
            <p:nvPr/>
          </p:nvSpPr>
          <p:spPr>
            <a:xfrm>
              <a:off x="4032" y="3168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255" name="Google Shape;255;p26"/>
            <p:cNvSpPr txBox="1"/>
            <p:nvPr/>
          </p:nvSpPr>
          <p:spPr>
            <a:xfrm>
              <a:off x="3648" y="3168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256" name="Google Shape;256;p26"/>
            <p:cNvSpPr txBox="1"/>
            <p:nvPr/>
          </p:nvSpPr>
          <p:spPr>
            <a:xfrm>
              <a:off x="3264" y="3168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257" name="Google Shape;257;p26"/>
            <p:cNvSpPr txBox="1"/>
            <p:nvPr/>
          </p:nvSpPr>
          <p:spPr>
            <a:xfrm>
              <a:off x="2928" y="3168"/>
              <a:ext cx="336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צ</a:t>
              </a:r>
              <a:endParaRPr/>
            </a:p>
          </p:txBody>
        </p:sp>
        <p:sp>
          <p:nvSpPr>
            <p:cNvPr id="258" name="Google Shape;258;p26"/>
            <p:cNvSpPr txBox="1"/>
            <p:nvPr/>
          </p:nvSpPr>
          <p:spPr>
            <a:xfrm>
              <a:off x="2496" y="3168"/>
              <a:ext cx="432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259" name="Google Shape;259;p26"/>
            <p:cNvSpPr txBox="1"/>
            <p:nvPr/>
          </p:nvSpPr>
          <p:spPr>
            <a:xfrm>
              <a:off x="2112" y="3168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ח</a:t>
              </a:r>
              <a:endParaRPr/>
            </a:p>
          </p:txBody>
        </p:sp>
        <p:sp>
          <p:nvSpPr>
            <p:cNvPr id="260" name="Google Shape;260;p26"/>
            <p:cNvSpPr txBox="1"/>
            <p:nvPr/>
          </p:nvSpPr>
          <p:spPr>
            <a:xfrm>
              <a:off x="1728" y="3168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261" name="Google Shape;261;p26"/>
            <p:cNvSpPr txBox="1"/>
            <p:nvPr/>
          </p:nvSpPr>
          <p:spPr>
            <a:xfrm>
              <a:off x="1344" y="3168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ט</a:t>
              </a:r>
              <a:endParaRPr/>
            </a:p>
          </p:txBody>
        </p:sp>
        <p:sp>
          <p:nvSpPr>
            <p:cNvPr id="262" name="Google Shape;262;p26"/>
            <p:cNvSpPr txBox="1"/>
            <p:nvPr/>
          </p:nvSpPr>
          <p:spPr>
            <a:xfrm>
              <a:off x="960" y="3168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263" name="Google Shape;263;p26"/>
            <p:cNvSpPr txBox="1"/>
            <p:nvPr/>
          </p:nvSpPr>
          <p:spPr>
            <a:xfrm>
              <a:off x="4416" y="3496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264" name="Google Shape;264;p26"/>
            <p:cNvSpPr txBox="1"/>
            <p:nvPr/>
          </p:nvSpPr>
          <p:spPr>
            <a:xfrm>
              <a:off x="4032" y="3496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ח</a:t>
              </a:r>
              <a:endParaRPr/>
            </a:p>
          </p:txBody>
        </p:sp>
        <p:sp>
          <p:nvSpPr>
            <p:cNvPr id="265" name="Google Shape;265;p26"/>
            <p:cNvSpPr txBox="1"/>
            <p:nvPr/>
          </p:nvSpPr>
          <p:spPr>
            <a:xfrm>
              <a:off x="3648" y="3496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266" name="Google Shape;266;p26"/>
            <p:cNvSpPr txBox="1"/>
            <p:nvPr/>
          </p:nvSpPr>
          <p:spPr>
            <a:xfrm>
              <a:off x="3264" y="3496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ט</a:t>
              </a:r>
              <a:endParaRPr/>
            </a:p>
          </p:txBody>
        </p:sp>
        <p:sp>
          <p:nvSpPr>
            <p:cNvPr id="267" name="Google Shape;267;p26"/>
            <p:cNvSpPr txBox="1"/>
            <p:nvPr/>
          </p:nvSpPr>
          <p:spPr>
            <a:xfrm>
              <a:off x="2928" y="3496"/>
              <a:ext cx="336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268" name="Google Shape;268;p26"/>
            <p:cNvSpPr txBox="1"/>
            <p:nvPr/>
          </p:nvSpPr>
          <p:spPr>
            <a:xfrm>
              <a:off x="2496" y="3496"/>
              <a:ext cx="432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269" name="Google Shape;269;p26"/>
            <p:cNvSpPr txBox="1"/>
            <p:nvPr/>
          </p:nvSpPr>
          <p:spPr>
            <a:xfrm>
              <a:off x="2112" y="3496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כ</a:t>
              </a:r>
              <a:endParaRPr/>
            </a:p>
          </p:txBody>
        </p:sp>
        <p:sp>
          <p:nvSpPr>
            <p:cNvPr id="270" name="Google Shape;270;p26"/>
            <p:cNvSpPr txBox="1"/>
            <p:nvPr/>
          </p:nvSpPr>
          <p:spPr>
            <a:xfrm>
              <a:off x="1728" y="3496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271" name="Google Shape;271;p26"/>
            <p:cNvSpPr txBox="1"/>
            <p:nvPr/>
          </p:nvSpPr>
          <p:spPr>
            <a:xfrm>
              <a:off x="1344" y="3496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272" name="Google Shape;272;p26"/>
            <p:cNvSpPr txBox="1"/>
            <p:nvPr/>
          </p:nvSpPr>
          <p:spPr>
            <a:xfrm>
              <a:off x="960" y="3496"/>
              <a:ext cx="384" cy="32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273" name="Google Shape;273;p26"/>
            <p:cNvSpPr txBox="1"/>
            <p:nvPr/>
          </p:nvSpPr>
          <p:spPr>
            <a:xfrm>
              <a:off x="4416" y="3823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274" name="Google Shape;274;p26"/>
            <p:cNvSpPr txBox="1"/>
            <p:nvPr/>
          </p:nvSpPr>
          <p:spPr>
            <a:xfrm>
              <a:off x="4032" y="3823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כ</a:t>
              </a:r>
              <a:endParaRPr/>
            </a:p>
          </p:txBody>
        </p:sp>
        <p:sp>
          <p:nvSpPr>
            <p:cNvPr id="275" name="Google Shape;275;p26"/>
            <p:cNvSpPr txBox="1"/>
            <p:nvPr/>
          </p:nvSpPr>
          <p:spPr>
            <a:xfrm>
              <a:off x="3648" y="3823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276" name="Google Shape;276;p26"/>
            <p:cNvSpPr txBox="1"/>
            <p:nvPr/>
          </p:nvSpPr>
          <p:spPr>
            <a:xfrm>
              <a:off x="3264" y="3823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ד</a:t>
              </a:r>
              <a:endParaRPr/>
            </a:p>
          </p:txBody>
        </p:sp>
        <p:sp>
          <p:nvSpPr>
            <p:cNvPr id="277" name="Google Shape;277;p26"/>
            <p:cNvSpPr txBox="1"/>
            <p:nvPr/>
          </p:nvSpPr>
          <p:spPr>
            <a:xfrm>
              <a:off x="2928" y="3823"/>
              <a:ext cx="336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278" name="Google Shape;278;p26"/>
            <p:cNvSpPr txBox="1"/>
            <p:nvPr/>
          </p:nvSpPr>
          <p:spPr>
            <a:xfrm>
              <a:off x="2496" y="3823"/>
              <a:ext cx="432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279" name="Google Shape;279;p26"/>
            <p:cNvSpPr txBox="1"/>
            <p:nvPr/>
          </p:nvSpPr>
          <p:spPr>
            <a:xfrm>
              <a:off x="2112" y="3823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280" name="Google Shape;280;p26"/>
            <p:cNvSpPr txBox="1"/>
            <p:nvPr/>
          </p:nvSpPr>
          <p:spPr>
            <a:xfrm>
              <a:off x="1728" y="3823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281" name="Google Shape;281;p26"/>
            <p:cNvSpPr txBox="1"/>
            <p:nvPr/>
          </p:nvSpPr>
          <p:spPr>
            <a:xfrm>
              <a:off x="1344" y="3823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282" name="Google Shape;282;p26"/>
            <p:cNvSpPr txBox="1"/>
            <p:nvPr/>
          </p:nvSpPr>
          <p:spPr>
            <a:xfrm>
              <a:off x="960" y="3823"/>
              <a:ext cx="384" cy="32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cxnSp>
          <p:nvCxnSpPr>
            <p:cNvPr id="283" name="Google Shape;283;p26"/>
            <p:cNvCxnSpPr/>
            <p:nvPr/>
          </p:nvCxnSpPr>
          <p:spPr>
            <a:xfrm>
              <a:off x="4416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4" name="Google Shape;284;p26"/>
            <p:cNvCxnSpPr/>
            <p:nvPr/>
          </p:nvCxnSpPr>
          <p:spPr>
            <a:xfrm>
              <a:off x="4032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5" name="Google Shape;285;p26"/>
            <p:cNvCxnSpPr/>
            <p:nvPr/>
          </p:nvCxnSpPr>
          <p:spPr>
            <a:xfrm>
              <a:off x="3648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6" name="Google Shape;286;p26"/>
            <p:cNvCxnSpPr/>
            <p:nvPr/>
          </p:nvCxnSpPr>
          <p:spPr>
            <a:xfrm>
              <a:off x="3264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7" name="Google Shape;287;p26"/>
            <p:cNvCxnSpPr/>
            <p:nvPr/>
          </p:nvCxnSpPr>
          <p:spPr>
            <a:xfrm>
              <a:off x="2928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8" name="Google Shape;288;p26"/>
            <p:cNvCxnSpPr/>
            <p:nvPr/>
          </p:nvCxnSpPr>
          <p:spPr>
            <a:xfrm>
              <a:off x="2496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89" name="Google Shape;289;p26"/>
            <p:cNvCxnSpPr/>
            <p:nvPr/>
          </p:nvCxnSpPr>
          <p:spPr>
            <a:xfrm>
              <a:off x="2112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0" name="Google Shape;290;p26"/>
            <p:cNvCxnSpPr/>
            <p:nvPr/>
          </p:nvCxnSpPr>
          <p:spPr>
            <a:xfrm>
              <a:off x="1728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1" name="Google Shape;291;p26"/>
            <p:cNvCxnSpPr/>
            <p:nvPr/>
          </p:nvCxnSpPr>
          <p:spPr>
            <a:xfrm>
              <a:off x="1344" y="864"/>
              <a:ext cx="0" cy="3287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2" name="Google Shape;292;p26"/>
            <p:cNvCxnSpPr/>
            <p:nvPr/>
          </p:nvCxnSpPr>
          <p:spPr>
            <a:xfrm>
              <a:off x="960" y="1190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3" name="Google Shape;293;p26"/>
            <p:cNvCxnSpPr/>
            <p:nvPr/>
          </p:nvCxnSpPr>
          <p:spPr>
            <a:xfrm>
              <a:off x="960" y="1517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4" name="Google Shape;294;p26"/>
            <p:cNvCxnSpPr/>
            <p:nvPr/>
          </p:nvCxnSpPr>
          <p:spPr>
            <a:xfrm>
              <a:off x="960" y="1845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5" name="Google Shape;295;p26"/>
            <p:cNvCxnSpPr/>
            <p:nvPr/>
          </p:nvCxnSpPr>
          <p:spPr>
            <a:xfrm>
              <a:off x="960" y="2172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6" name="Google Shape;296;p26"/>
            <p:cNvCxnSpPr/>
            <p:nvPr/>
          </p:nvCxnSpPr>
          <p:spPr>
            <a:xfrm>
              <a:off x="960" y="2500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7" name="Google Shape;297;p26"/>
            <p:cNvCxnSpPr/>
            <p:nvPr/>
          </p:nvCxnSpPr>
          <p:spPr>
            <a:xfrm>
              <a:off x="960" y="2828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8" name="Google Shape;298;p26"/>
            <p:cNvCxnSpPr/>
            <p:nvPr/>
          </p:nvCxnSpPr>
          <p:spPr>
            <a:xfrm>
              <a:off x="960" y="3168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99" name="Google Shape;299;p26"/>
            <p:cNvCxnSpPr/>
            <p:nvPr/>
          </p:nvCxnSpPr>
          <p:spPr>
            <a:xfrm>
              <a:off x="960" y="3496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300" name="Google Shape;300;p26"/>
            <p:cNvCxnSpPr/>
            <p:nvPr/>
          </p:nvCxnSpPr>
          <p:spPr>
            <a:xfrm>
              <a:off x="960" y="3823"/>
              <a:ext cx="3840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301" name="Google Shape;301;p26"/>
            <p:cNvCxnSpPr/>
            <p:nvPr/>
          </p:nvCxnSpPr>
          <p:spPr>
            <a:xfrm>
              <a:off x="4800" y="864"/>
              <a:ext cx="0" cy="3287"/>
            </a:xfrm>
            <a:prstGeom prst="straightConnector1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302" name="Google Shape;302;p26"/>
            <p:cNvCxnSpPr/>
            <p:nvPr/>
          </p:nvCxnSpPr>
          <p:spPr>
            <a:xfrm>
              <a:off x="960" y="864"/>
              <a:ext cx="0" cy="3287"/>
            </a:xfrm>
            <a:prstGeom prst="straightConnector1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303" name="Google Shape;303;p26"/>
            <p:cNvCxnSpPr/>
            <p:nvPr/>
          </p:nvCxnSpPr>
          <p:spPr>
            <a:xfrm>
              <a:off x="960" y="864"/>
              <a:ext cx="3840" cy="0"/>
            </a:xfrm>
            <a:prstGeom prst="straightConnector1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304" name="Google Shape;304;p26"/>
            <p:cNvCxnSpPr/>
            <p:nvPr/>
          </p:nvCxnSpPr>
          <p:spPr>
            <a:xfrm>
              <a:off x="960" y="4151"/>
              <a:ext cx="3840" cy="0"/>
            </a:xfrm>
            <a:prstGeom prst="straightConnector1">
              <a:avLst/>
            </a:prstGeom>
            <a:noFill/>
            <a:ln cap="flat" cmpd="sng" w="38100">
              <a:solidFill>
                <a:schemeClr val="accent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pic>
        <p:nvPicPr>
          <p:cNvPr descr="teana1" id="305" name="Google Shape;305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flipH="1">
            <a:off x="0" y="0"/>
            <a:ext cx="19812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ita1" id="306" name="Google Shape;306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 flipH="1">
            <a:off x="7500937" y="609600"/>
            <a:ext cx="1643062" cy="624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olive1" id="307" name="Google Shape;307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2362200"/>
            <a:ext cx="1752600" cy="4495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7"/>
          <p:cNvSpPr/>
          <p:nvPr/>
        </p:nvSpPr>
        <p:spPr>
          <a:xfrm>
            <a:off x="2819400" y="609600"/>
            <a:ext cx="3505200" cy="6477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gradFill>
                  <a:gsLst>
                    <a:gs pos="0">
                      <a:srgbClr val="FC9FCB"/>
                    </a:gs>
                    <a:gs pos="13000">
                      <a:srgbClr val="F8B049"/>
                    </a:gs>
                    <a:gs pos="21000">
                      <a:srgbClr val="F8B049"/>
                    </a:gs>
                    <a:gs pos="63000">
                      <a:srgbClr val="FEE7F2"/>
                    </a:gs>
                    <a:gs pos="66999">
                      <a:srgbClr val="F952A0"/>
                    </a:gs>
                    <a:gs pos="69000">
                      <a:srgbClr val="C50849"/>
                    </a:gs>
                    <a:gs pos="82000">
                      <a:srgbClr val="B43E85"/>
                    </a:gs>
                    <a:gs pos="100000">
                      <a:srgbClr val="F8B049"/>
                    </a:gs>
                  </a:gsLst>
                  <a:lin ang="5400000" scaled="0"/>
                </a:gradFill>
                <a:latin typeface="Arial"/>
              </a:rPr>
              <a:t>שמות החג </a:t>
            </a:r>
          </a:p>
        </p:txBody>
      </p:sp>
      <p:sp>
        <p:nvSpPr>
          <p:cNvPr id="313" name="Google Shape;313;p27"/>
          <p:cNvSpPr txBox="1"/>
          <p:nvPr/>
        </p:nvSpPr>
        <p:spPr>
          <a:xfrm>
            <a:off x="1600200" y="2514600"/>
            <a:ext cx="594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/>
          </a:p>
        </p:txBody>
      </p:sp>
      <p:sp>
        <p:nvSpPr>
          <p:cNvPr id="314" name="Google Shape;314;p27"/>
          <p:cNvSpPr txBox="1"/>
          <p:nvPr/>
        </p:nvSpPr>
        <p:spPr>
          <a:xfrm>
            <a:off x="609600" y="1752600"/>
            <a:ext cx="6705600" cy="15525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לחג השבועות יש מספר שמות 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מתח קו בין שם החג למשמעותו .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15" name="Google Shape;315;p27"/>
          <p:cNvSpPr txBox="1"/>
          <p:nvPr/>
        </p:nvSpPr>
        <p:spPr>
          <a:xfrm>
            <a:off x="6019800" y="2743200"/>
            <a:ext cx="1676400" cy="6096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  הקציר</a:t>
            </a:r>
            <a:endParaRPr/>
          </a:p>
        </p:txBody>
      </p:sp>
      <p:sp>
        <p:nvSpPr>
          <p:cNvPr id="316" name="Google Shape;316;p27"/>
          <p:cNvSpPr txBox="1"/>
          <p:nvPr/>
        </p:nvSpPr>
        <p:spPr>
          <a:xfrm>
            <a:off x="6019800" y="3581400"/>
            <a:ext cx="1676400" cy="6096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  מתן תורה</a:t>
            </a:r>
            <a:endParaRPr/>
          </a:p>
        </p:txBody>
      </p:sp>
      <p:sp>
        <p:nvSpPr>
          <p:cNvPr id="317" name="Google Shape;317;p27"/>
          <p:cNvSpPr txBox="1"/>
          <p:nvPr/>
        </p:nvSpPr>
        <p:spPr>
          <a:xfrm>
            <a:off x="6019800" y="4343400"/>
            <a:ext cx="1676400" cy="6858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  השבועות</a:t>
            </a:r>
            <a:endParaRPr/>
          </a:p>
        </p:txBody>
      </p:sp>
      <p:sp>
        <p:nvSpPr>
          <p:cNvPr id="318" name="Google Shape;318;p27"/>
          <p:cNvSpPr txBox="1"/>
          <p:nvPr/>
        </p:nvSpPr>
        <p:spPr>
          <a:xfrm>
            <a:off x="6019800" y="5257800"/>
            <a:ext cx="1676400" cy="6096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lt1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חג   הבכורים</a:t>
            </a:r>
            <a:endParaRPr/>
          </a:p>
        </p:txBody>
      </p:sp>
      <p:sp>
        <p:nvSpPr>
          <p:cNvPr id="319" name="Google Shape;319;p27"/>
          <p:cNvSpPr txBox="1"/>
          <p:nvPr/>
        </p:nvSpPr>
        <p:spPr>
          <a:xfrm>
            <a:off x="457200" y="2819400"/>
            <a:ext cx="4572000" cy="5334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lt1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סופרים שבעה שבועות מפסח .</a:t>
            </a:r>
            <a:endParaRPr/>
          </a:p>
        </p:txBody>
      </p:sp>
      <p:sp>
        <p:nvSpPr>
          <p:cNvPr id="320" name="Google Shape;320;p27"/>
          <p:cNvSpPr txBox="1"/>
          <p:nvPr/>
        </p:nvSpPr>
        <p:spPr>
          <a:xfrm>
            <a:off x="457200" y="3581400"/>
            <a:ext cx="4572000" cy="5334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lt1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מעלים את הפרות הראשונים לירושלים.</a:t>
            </a:r>
            <a:endParaRPr/>
          </a:p>
        </p:txBody>
      </p:sp>
      <p:sp>
        <p:nvSpPr>
          <p:cNvPr id="321" name="Google Shape;321;p27"/>
          <p:cNvSpPr txBox="1"/>
          <p:nvPr/>
        </p:nvSpPr>
        <p:spPr>
          <a:xfrm>
            <a:off x="457200" y="4419600"/>
            <a:ext cx="4572000" cy="5334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lt1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בזמן זה גומרים לקצור את החיטה. </a:t>
            </a:r>
            <a:endParaRPr/>
          </a:p>
        </p:txBody>
      </p:sp>
      <p:sp>
        <p:nvSpPr>
          <p:cNvPr id="322" name="Google Shape;322;p27"/>
          <p:cNvSpPr txBox="1"/>
          <p:nvPr/>
        </p:nvSpPr>
        <p:spPr>
          <a:xfrm>
            <a:off x="457200" y="5334000"/>
            <a:ext cx="4572000" cy="5334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lt1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ה' נתן ביום זה את התורה לעם ישראל.</a:t>
            </a:r>
            <a:endParaRPr/>
          </a:p>
        </p:txBody>
      </p:sp>
      <p:pic>
        <p:nvPicPr>
          <p:cNvPr descr="051" id="323" name="Google Shape;32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" y="304800"/>
            <a:ext cx="1524000" cy="1828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8" name="Google Shape;328;p28"/>
          <p:cNvGrpSpPr/>
          <p:nvPr/>
        </p:nvGrpSpPr>
        <p:grpSpPr>
          <a:xfrm>
            <a:off x="2209800" y="1371600"/>
            <a:ext cx="5410200" cy="4800600"/>
            <a:chOff x="1392" y="864"/>
            <a:chExt cx="3408" cy="3024"/>
          </a:xfrm>
        </p:grpSpPr>
        <p:sp>
          <p:nvSpPr>
            <p:cNvPr id="329" name="Google Shape;329;p28"/>
            <p:cNvSpPr txBox="1"/>
            <p:nvPr/>
          </p:nvSpPr>
          <p:spPr>
            <a:xfrm>
              <a:off x="4421" y="86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330" name="Google Shape;330;p28"/>
            <p:cNvSpPr txBox="1"/>
            <p:nvPr/>
          </p:nvSpPr>
          <p:spPr>
            <a:xfrm>
              <a:off x="4043" y="864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331" name="Google Shape;331;p28"/>
            <p:cNvSpPr txBox="1"/>
            <p:nvPr/>
          </p:nvSpPr>
          <p:spPr>
            <a:xfrm>
              <a:off x="3664" y="86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332" name="Google Shape;332;p28"/>
            <p:cNvSpPr txBox="1"/>
            <p:nvPr/>
          </p:nvSpPr>
          <p:spPr>
            <a:xfrm>
              <a:off x="3285" y="86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333" name="Google Shape;333;p28"/>
            <p:cNvSpPr txBox="1"/>
            <p:nvPr/>
          </p:nvSpPr>
          <p:spPr>
            <a:xfrm>
              <a:off x="2907" y="864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34" name="Google Shape;334;p28"/>
            <p:cNvSpPr txBox="1"/>
            <p:nvPr/>
          </p:nvSpPr>
          <p:spPr>
            <a:xfrm>
              <a:off x="2528" y="86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335" name="Google Shape;335;p28"/>
            <p:cNvSpPr txBox="1"/>
            <p:nvPr/>
          </p:nvSpPr>
          <p:spPr>
            <a:xfrm>
              <a:off x="2149" y="86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</a:t>
              </a:r>
              <a:endParaRPr/>
            </a:p>
          </p:txBody>
        </p:sp>
        <p:sp>
          <p:nvSpPr>
            <p:cNvPr id="336" name="Google Shape;336;p28"/>
            <p:cNvSpPr txBox="1"/>
            <p:nvPr/>
          </p:nvSpPr>
          <p:spPr>
            <a:xfrm>
              <a:off x="1771" y="864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337" name="Google Shape;337;p28"/>
            <p:cNvSpPr txBox="1"/>
            <p:nvPr/>
          </p:nvSpPr>
          <p:spPr>
            <a:xfrm>
              <a:off x="1392" y="86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338" name="Google Shape;338;p28"/>
            <p:cNvSpPr txBox="1"/>
            <p:nvPr/>
          </p:nvSpPr>
          <p:spPr>
            <a:xfrm>
              <a:off x="4421" y="120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339" name="Google Shape;339;p28"/>
            <p:cNvSpPr txBox="1"/>
            <p:nvPr/>
          </p:nvSpPr>
          <p:spPr>
            <a:xfrm>
              <a:off x="4043" y="1200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כ</a:t>
              </a:r>
              <a:endParaRPr/>
            </a:p>
          </p:txBody>
        </p:sp>
        <p:sp>
          <p:nvSpPr>
            <p:cNvPr id="340" name="Google Shape;340;p28"/>
            <p:cNvSpPr txBox="1"/>
            <p:nvPr/>
          </p:nvSpPr>
          <p:spPr>
            <a:xfrm>
              <a:off x="3664" y="120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341" name="Google Shape;341;p28"/>
            <p:cNvSpPr txBox="1"/>
            <p:nvPr/>
          </p:nvSpPr>
          <p:spPr>
            <a:xfrm>
              <a:off x="3285" y="120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342" name="Google Shape;342;p28"/>
            <p:cNvSpPr txBox="1"/>
            <p:nvPr/>
          </p:nvSpPr>
          <p:spPr>
            <a:xfrm>
              <a:off x="2907" y="1200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343" name="Google Shape;343;p28"/>
            <p:cNvSpPr txBox="1"/>
            <p:nvPr/>
          </p:nvSpPr>
          <p:spPr>
            <a:xfrm>
              <a:off x="2528" y="120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344" name="Google Shape;344;p28"/>
            <p:cNvSpPr txBox="1"/>
            <p:nvPr/>
          </p:nvSpPr>
          <p:spPr>
            <a:xfrm>
              <a:off x="2149" y="120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345" name="Google Shape;345;p28"/>
            <p:cNvSpPr txBox="1"/>
            <p:nvPr/>
          </p:nvSpPr>
          <p:spPr>
            <a:xfrm>
              <a:off x="1771" y="1200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346" name="Google Shape;346;p28"/>
            <p:cNvSpPr txBox="1"/>
            <p:nvPr/>
          </p:nvSpPr>
          <p:spPr>
            <a:xfrm>
              <a:off x="1392" y="120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347" name="Google Shape;347;p28"/>
            <p:cNvSpPr txBox="1"/>
            <p:nvPr/>
          </p:nvSpPr>
          <p:spPr>
            <a:xfrm>
              <a:off x="4421" y="153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</a:t>
              </a:r>
              <a:endParaRPr/>
            </a:p>
          </p:txBody>
        </p:sp>
        <p:sp>
          <p:nvSpPr>
            <p:cNvPr id="348" name="Google Shape;348;p28"/>
            <p:cNvSpPr txBox="1"/>
            <p:nvPr/>
          </p:nvSpPr>
          <p:spPr>
            <a:xfrm>
              <a:off x="4043" y="1536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349" name="Google Shape;349;p28"/>
            <p:cNvSpPr txBox="1"/>
            <p:nvPr/>
          </p:nvSpPr>
          <p:spPr>
            <a:xfrm>
              <a:off x="3664" y="153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350" name="Google Shape;350;p28"/>
            <p:cNvSpPr txBox="1"/>
            <p:nvPr/>
          </p:nvSpPr>
          <p:spPr>
            <a:xfrm>
              <a:off x="3285" y="153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351" name="Google Shape;351;p28"/>
            <p:cNvSpPr txBox="1"/>
            <p:nvPr/>
          </p:nvSpPr>
          <p:spPr>
            <a:xfrm>
              <a:off x="2907" y="1536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ק</a:t>
              </a:r>
              <a:endParaRPr/>
            </a:p>
          </p:txBody>
        </p:sp>
        <p:sp>
          <p:nvSpPr>
            <p:cNvPr id="352" name="Google Shape;352;p28"/>
            <p:cNvSpPr txBox="1"/>
            <p:nvPr/>
          </p:nvSpPr>
          <p:spPr>
            <a:xfrm>
              <a:off x="2528" y="153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ק</a:t>
              </a:r>
              <a:endParaRPr/>
            </a:p>
          </p:txBody>
        </p:sp>
        <p:sp>
          <p:nvSpPr>
            <p:cNvPr id="353" name="Google Shape;353;p28"/>
            <p:cNvSpPr txBox="1"/>
            <p:nvPr/>
          </p:nvSpPr>
          <p:spPr>
            <a:xfrm>
              <a:off x="2149" y="153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354" name="Google Shape;354;p28"/>
            <p:cNvSpPr txBox="1"/>
            <p:nvPr/>
          </p:nvSpPr>
          <p:spPr>
            <a:xfrm>
              <a:off x="1771" y="1536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355" name="Google Shape;355;p28"/>
            <p:cNvSpPr txBox="1"/>
            <p:nvPr/>
          </p:nvSpPr>
          <p:spPr>
            <a:xfrm>
              <a:off x="1392" y="153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56" name="Google Shape;356;p28"/>
            <p:cNvSpPr txBox="1"/>
            <p:nvPr/>
          </p:nvSpPr>
          <p:spPr>
            <a:xfrm>
              <a:off x="4421" y="187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כ</a:t>
              </a:r>
              <a:endParaRPr/>
            </a:p>
          </p:txBody>
        </p:sp>
        <p:sp>
          <p:nvSpPr>
            <p:cNvPr id="357" name="Google Shape;357;p28"/>
            <p:cNvSpPr txBox="1"/>
            <p:nvPr/>
          </p:nvSpPr>
          <p:spPr>
            <a:xfrm>
              <a:off x="4043" y="1872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ג</a:t>
              </a:r>
              <a:endParaRPr/>
            </a:p>
          </p:txBody>
        </p:sp>
        <p:sp>
          <p:nvSpPr>
            <p:cNvPr id="358" name="Google Shape;358;p28"/>
            <p:cNvSpPr txBox="1"/>
            <p:nvPr/>
          </p:nvSpPr>
          <p:spPr>
            <a:xfrm>
              <a:off x="3664" y="187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כ</a:t>
              </a:r>
              <a:endParaRPr/>
            </a:p>
          </p:txBody>
        </p:sp>
        <p:sp>
          <p:nvSpPr>
            <p:cNvPr id="359" name="Google Shape;359;p28"/>
            <p:cNvSpPr txBox="1"/>
            <p:nvPr/>
          </p:nvSpPr>
          <p:spPr>
            <a:xfrm>
              <a:off x="3285" y="187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360" name="Google Shape;360;p28"/>
            <p:cNvSpPr txBox="1"/>
            <p:nvPr/>
          </p:nvSpPr>
          <p:spPr>
            <a:xfrm>
              <a:off x="2907" y="1872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צ</a:t>
              </a:r>
              <a:endParaRPr/>
            </a:p>
          </p:txBody>
        </p:sp>
        <p:sp>
          <p:nvSpPr>
            <p:cNvPr id="361" name="Google Shape;361;p28"/>
            <p:cNvSpPr txBox="1"/>
            <p:nvPr/>
          </p:nvSpPr>
          <p:spPr>
            <a:xfrm>
              <a:off x="2528" y="187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362" name="Google Shape;362;p28"/>
            <p:cNvSpPr txBox="1"/>
            <p:nvPr/>
          </p:nvSpPr>
          <p:spPr>
            <a:xfrm>
              <a:off x="2149" y="187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363" name="Google Shape;363;p28"/>
            <p:cNvSpPr txBox="1"/>
            <p:nvPr/>
          </p:nvSpPr>
          <p:spPr>
            <a:xfrm>
              <a:off x="1771" y="1872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364" name="Google Shape;364;p28"/>
            <p:cNvSpPr txBox="1"/>
            <p:nvPr/>
          </p:nvSpPr>
          <p:spPr>
            <a:xfrm>
              <a:off x="1392" y="187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ד</a:t>
              </a:r>
              <a:endParaRPr/>
            </a:p>
          </p:txBody>
        </p:sp>
        <p:sp>
          <p:nvSpPr>
            <p:cNvPr id="365" name="Google Shape;365;p28"/>
            <p:cNvSpPr txBox="1"/>
            <p:nvPr/>
          </p:nvSpPr>
          <p:spPr>
            <a:xfrm>
              <a:off x="4421" y="2208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366" name="Google Shape;366;p28"/>
            <p:cNvSpPr txBox="1"/>
            <p:nvPr/>
          </p:nvSpPr>
          <p:spPr>
            <a:xfrm>
              <a:off x="4043" y="2208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</a:t>
              </a:r>
              <a:endParaRPr/>
            </a:p>
          </p:txBody>
        </p:sp>
        <p:sp>
          <p:nvSpPr>
            <p:cNvPr id="367" name="Google Shape;367;p28"/>
            <p:cNvSpPr txBox="1"/>
            <p:nvPr/>
          </p:nvSpPr>
          <p:spPr>
            <a:xfrm>
              <a:off x="3664" y="2208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368" name="Google Shape;368;p28"/>
            <p:cNvSpPr txBox="1"/>
            <p:nvPr/>
          </p:nvSpPr>
          <p:spPr>
            <a:xfrm>
              <a:off x="3285" y="2208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69" name="Google Shape;369;p28"/>
            <p:cNvSpPr txBox="1"/>
            <p:nvPr/>
          </p:nvSpPr>
          <p:spPr>
            <a:xfrm>
              <a:off x="2907" y="2208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370" name="Google Shape;370;p28"/>
            <p:cNvSpPr txBox="1"/>
            <p:nvPr/>
          </p:nvSpPr>
          <p:spPr>
            <a:xfrm>
              <a:off x="2528" y="2208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371" name="Google Shape;371;p28"/>
            <p:cNvSpPr txBox="1"/>
            <p:nvPr/>
          </p:nvSpPr>
          <p:spPr>
            <a:xfrm>
              <a:off x="2149" y="2208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372" name="Google Shape;372;p28"/>
            <p:cNvSpPr txBox="1"/>
            <p:nvPr/>
          </p:nvSpPr>
          <p:spPr>
            <a:xfrm>
              <a:off x="1771" y="2208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73" name="Google Shape;373;p28"/>
            <p:cNvSpPr txBox="1"/>
            <p:nvPr/>
          </p:nvSpPr>
          <p:spPr>
            <a:xfrm>
              <a:off x="1392" y="2208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374" name="Google Shape;374;p28"/>
            <p:cNvSpPr txBox="1"/>
            <p:nvPr/>
          </p:nvSpPr>
          <p:spPr>
            <a:xfrm>
              <a:off x="4421" y="254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375" name="Google Shape;375;p28"/>
            <p:cNvSpPr txBox="1"/>
            <p:nvPr/>
          </p:nvSpPr>
          <p:spPr>
            <a:xfrm>
              <a:off x="4043" y="2544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376" name="Google Shape;376;p28"/>
            <p:cNvSpPr txBox="1"/>
            <p:nvPr/>
          </p:nvSpPr>
          <p:spPr>
            <a:xfrm>
              <a:off x="3664" y="254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77" name="Google Shape;377;p28"/>
            <p:cNvSpPr txBox="1"/>
            <p:nvPr/>
          </p:nvSpPr>
          <p:spPr>
            <a:xfrm>
              <a:off x="3285" y="254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378" name="Google Shape;378;p28"/>
            <p:cNvSpPr txBox="1"/>
            <p:nvPr/>
          </p:nvSpPr>
          <p:spPr>
            <a:xfrm>
              <a:off x="2907" y="2544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379" name="Google Shape;379;p28"/>
            <p:cNvSpPr txBox="1"/>
            <p:nvPr/>
          </p:nvSpPr>
          <p:spPr>
            <a:xfrm>
              <a:off x="2528" y="254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מ</a:t>
              </a:r>
              <a:endParaRPr/>
            </a:p>
          </p:txBody>
        </p:sp>
        <p:sp>
          <p:nvSpPr>
            <p:cNvPr id="380" name="Google Shape;380;p28"/>
            <p:cNvSpPr txBox="1"/>
            <p:nvPr/>
          </p:nvSpPr>
          <p:spPr>
            <a:xfrm>
              <a:off x="2149" y="254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כ</a:t>
              </a:r>
              <a:endParaRPr/>
            </a:p>
          </p:txBody>
        </p:sp>
        <p:sp>
          <p:nvSpPr>
            <p:cNvPr id="381" name="Google Shape;381;p28"/>
            <p:cNvSpPr txBox="1"/>
            <p:nvPr/>
          </p:nvSpPr>
          <p:spPr>
            <a:xfrm>
              <a:off x="1771" y="2544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382" name="Google Shape;382;p28"/>
            <p:cNvSpPr txBox="1"/>
            <p:nvPr/>
          </p:nvSpPr>
          <p:spPr>
            <a:xfrm>
              <a:off x="1392" y="2544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83" name="Google Shape;383;p28"/>
            <p:cNvSpPr txBox="1"/>
            <p:nvPr/>
          </p:nvSpPr>
          <p:spPr>
            <a:xfrm>
              <a:off x="4421" y="288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ח</a:t>
              </a:r>
              <a:endParaRPr/>
            </a:p>
          </p:txBody>
        </p:sp>
        <p:sp>
          <p:nvSpPr>
            <p:cNvPr id="384" name="Google Shape;384;p28"/>
            <p:cNvSpPr txBox="1"/>
            <p:nvPr/>
          </p:nvSpPr>
          <p:spPr>
            <a:xfrm>
              <a:off x="4043" y="2880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385" name="Google Shape;385;p28"/>
            <p:cNvSpPr txBox="1"/>
            <p:nvPr/>
          </p:nvSpPr>
          <p:spPr>
            <a:xfrm>
              <a:off x="3664" y="288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386" name="Google Shape;386;p28"/>
            <p:cNvSpPr txBox="1"/>
            <p:nvPr/>
          </p:nvSpPr>
          <p:spPr>
            <a:xfrm>
              <a:off x="3285" y="288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ע</a:t>
              </a:r>
              <a:endParaRPr/>
            </a:p>
          </p:txBody>
        </p:sp>
        <p:sp>
          <p:nvSpPr>
            <p:cNvPr id="387" name="Google Shape;387;p28"/>
            <p:cNvSpPr txBox="1"/>
            <p:nvPr/>
          </p:nvSpPr>
          <p:spPr>
            <a:xfrm>
              <a:off x="2907" y="2880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פ</a:t>
              </a:r>
              <a:endParaRPr/>
            </a:p>
          </p:txBody>
        </p:sp>
        <p:sp>
          <p:nvSpPr>
            <p:cNvPr id="388" name="Google Shape;388;p28"/>
            <p:cNvSpPr txBox="1"/>
            <p:nvPr/>
          </p:nvSpPr>
          <p:spPr>
            <a:xfrm>
              <a:off x="2528" y="288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389" name="Google Shape;389;p28"/>
            <p:cNvSpPr txBox="1"/>
            <p:nvPr/>
          </p:nvSpPr>
          <p:spPr>
            <a:xfrm>
              <a:off x="2149" y="288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90" name="Google Shape;390;p28"/>
            <p:cNvSpPr txBox="1"/>
            <p:nvPr/>
          </p:nvSpPr>
          <p:spPr>
            <a:xfrm>
              <a:off x="1771" y="2880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391" name="Google Shape;391;p28"/>
            <p:cNvSpPr txBox="1"/>
            <p:nvPr/>
          </p:nvSpPr>
          <p:spPr>
            <a:xfrm>
              <a:off x="1392" y="2880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ר</a:t>
              </a:r>
              <a:endParaRPr/>
            </a:p>
          </p:txBody>
        </p:sp>
        <p:sp>
          <p:nvSpPr>
            <p:cNvPr id="392" name="Google Shape;392;p28"/>
            <p:cNvSpPr txBox="1"/>
            <p:nvPr/>
          </p:nvSpPr>
          <p:spPr>
            <a:xfrm>
              <a:off x="4421" y="321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sp>
          <p:nvSpPr>
            <p:cNvPr id="393" name="Google Shape;393;p28"/>
            <p:cNvSpPr txBox="1"/>
            <p:nvPr/>
          </p:nvSpPr>
          <p:spPr>
            <a:xfrm>
              <a:off x="4043" y="3216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ש</a:t>
              </a:r>
              <a:endParaRPr/>
            </a:p>
          </p:txBody>
        </p:sp>
        <p:sp>
          <p:nvSpPr>
            <p:cNvPr id="394" name="Google Shape;394;p28"/>
            <p:cNvSpPr txBox="1"/>
            <p:nvPr/>
          </p:nvSpPr>
          <p:spPr>
            <a:xfrm>
              <a:off x="3664" y="321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395" name="Google Shape;395;p28"/>
            <p:cNvSpPr txBox="1"/>
            <p:nvPr/>
          </p:nvSpPr>
          <p:spPr>
            <a:xfrm>
              <a:off x="3285" y="321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96" name="Google Shape;396;p28"/>
            <p:cNvSpPr txBox="1"/>
            <p:nvPr/>
          </p:nvSpPr>
          <p:spPr>
            <a:xfrm>
              <a:off x="2907" y="3216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ע</a:t>
              </a:r>
              <a:endParaRPr/>
            </a:p>
          </p:txBody>
        </p:sp>
        <p:sp>
          <p:nvSpPr>
            <p:cNvPr id="397" name="Google Shape;397;p28"/>
            <p:cNvSpPr txBox="1"/>
            <p:nvPr/>
          </p:nvSpPr>
          <p:spPr>
            <a:xfrm>
              <a:off x="2528" y="321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ו</a:t>
              </a:r>
              <a:endParaRPr/>
            </a:p>
          </p:txBody>
        </p:sp>
        <p:sp>
          <p:nvSpPr>
            <p:cNvPr id="398" name="Google Shape;398;p28"/>
            <p:cNvSpPr txBox="1"/>
            <p:nvPr/>
          </p:nvSpPr>
          <p:spPr>
            <a:xfrm>
              <a:off x="2149" y="321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399" name="Google Shape;399;p28"/>
            <p:cNvSpPr txBox="1"/>
            <p:nvPr/>
          </p:nvSpPr>
          <p:spPr>
            <a:xfrm>
              <a:off x="1771" y="3216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400" name="Google Shape;400;p28"/>
            <p:cNvSpPr txBox="1"/>
            <p:nvPr/>
          </p:nvSpPr>
          <p:spPr>
            <a:xfrm>
              <a:off x="1392" y="3216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ה</a:t>
              </a:r>
              <a:endParaRPr/>
            </a:p>
          </p:txBody>
        </p:sp>
        <p:sp>
          <p:nvSpPr>
            <p:cNvPr id="401" name="Google Shape;401;p28"/>
            <p:cNvSpPr txBox="1"/>
            <p:nvPr/>
          </p:nvSpPr>
          <p:spPr>
            <a:xfrm>
              <a:off x="4421" y="355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ב</a:t>
              </a:r>
              <a:endParaRPr/>
            </a:p>
          </p:txBody>
        </p:sp>
        <p:sp>
          <p:nvSpPr>
            <p:cNvPr id="402" name="Google Shape;402;p28"/>
            <p:cNvSpPr txBox="1"/>
            <p:nvPr/>
          </p:nvSpPr>
          <p:spPr>
            <a:xfrm>
              <a:off x="4043" y="3552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י</a:t>
              </a:r>
              <a:endParaRPr/>
            </a:p>
          </p:txBody>
        </p:sp>
        <p:sp>
          <p:nvSpPr>
            <p:cNvPr id="403" name="Google Shape;403;p28"/>
            <p:cNvSpPr txBox="1"/>
            <p:nvPr/>
          </p:nvSpPr>
          <p:spPr>
            <a:xfrm>
              <a:off x="3664" y="355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א</a:t>
              </a:r>
              <a:endParaRPr/>
            </a:p>
          </p:txBody>
        </p:sp>
        <p:sp>
          <p:nvSpPr>
            <p:cNvPr id="404" name="Google Shape;404;p28"/>
            <p:cNvSpPr txBox="1"/>
            <p:nvPr/>
          </p:nvSpPr>
          <p:spPr>
            <a:xfrm>
              <a:off x="3285" y="355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ק</a:t>
              </a:r>
              <a:endParaRPr/>
            </a:p>
          </p:txBody>
        </p:sp>
        <p:sp>
          <p:nvSpPr>
            <p:cNvPr id="405" name="Google Shape;405;p28"/>
            <p:cNvSpPr txBox="1"/>
            <p:nvPr/>
          </p:nvSpPr>
          <p:spPr>
            <a:xfrm>
              <a:off x="2907" y="3552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צ</a:t>
              </a:r>
              <a:endParaRPr/>
            </a:p>
          </p:txBody>
        </p:sp>
        <p:sp>
          <p:nvSpPr>
            <p:cNvPr id="406" name="Google Shape;406;p28"/>
            <p:cNvSpPr txBox="1"/>
            <p:nvPr/>
          </p:nvSpPr>
          <p:spPr>
            <a:xfrm>
              <a:off x="2528" y="355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ת</a:t>
              </a:r>
              <a:endParaRPr/>
            </a:p>
          </p:txBody>
        </p:sp>
        <p:sp>
          <p:nvSpPr>
            <p:cNvPr id="407" name="Google Shape;407;p28"/>
            <p:cNvSpPr txBox="1"/>
            <p:nvPr/>
          </p:nvSpPr>
          <p:spPr>
            <a:xfrm>
              <a:off x="2149" y="355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ח</a:t>
              </a:r>
              <a:endParaRPr/>
            </a:p>
          </p:txBody>
        </p:sp>
        <p:sp>
          <p:nvSpPr>
            <p:cNvPr id="408" name="Google Shape;408;p28"/>
            <p:cNvSpPr txBox="1"/>
            <p:nvPr/>
          </p:nvSpPr>
          <p:spPr>
            <a:xfrm>
              <a:off x="1771" y="3552"/>
              <a:ext cx="378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נ</a:t>
              </a:r>
              <a:endParaRPr/>
            </a:p>
          </p:txBody>
        </p:sp>
        <p:sp>
          <p:nvSpPr>
            <p:cNvPr id="409" name="Google Shape;409;p28"/>
            <p:cNvSpPr txBox="1"/>
            <p:nvPr/>
          </p:nvSpPr>
          <p:spPr>
            <a:xfrm>
              <a:off x="1392" y="3552"/>
              <a:ext cx="379" cy="33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1" algn="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b="0" i="0" lang="en-US" sz="28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ל</a:t>
              </a:r>
              <a:endParaRPr/>
            </a:p>
          </p:txBody>
        </p:sp>
        <p:cxnSp>
          <p:nvCxnSpPr>
            <p:cNvPr id="410" name="Google Shape;410;p28"/>
            <p:cNvCxnSpPr/>
            <p:nvPr/>
          </p:nvCxnSpPr>
          <p:spPr>
            <a:xfrm>
              <a:off x="4421" y="864"/>
              <a:ext cx="0" cy="3024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1" name="Google Shape;411;p28"/>
            <p:cNvCxnSpPr/>
            <p:nvPr/>
          </p:nvCxnSpPr>
          <p:spPr>
            <a:xfrm>
              <a:off x="4043" y="864"/>
              <a:ext cx="0" cy="3024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2" name="Google Shape;412;p28"/>
            <p:cNvCxnSpPr/>
            <p:nvPr/>
          </p:nvCxnSpPr>
          <p:spPr>
            <a:xfrm>
              <a:off x="3664" y="864"/>
              <a:ext cx="0" cy="3024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3" name="Google Shape;413;p28"/>
            <p:cNvCxnSpPr/>
            <p:nvPr/>
          </p:nvCxnSpPr>
          <p:spPr>
            <a:xfrm>
              <a:off x="3285" y="864"/>
              <a:ext cx="0" cy="3024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4" name="Google Shape;414;p28"/>
            <p:cNvCxnSpPr/>
            <p:nvPr/>
          </p:nvCxnSpPr>
          <p:spPr>
            <a:xfrm>
              <a:off x="2907" y="864"/>
              <a:ext cx="0" cy="3024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5" name="Google Shape;415;p28"/>
            <p:cNvCxnSpPr/>
            <p:nvPr/>
          </p:nvCxnSpPr>
          <p:spPr>
            <a:xfrm>
              <a:off x="2528" y="864"/>
              <a:ext cx="0" cy="3024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6" name="Google Shape;416;p28"/>
            <p:cNvCxnSpPr/>
            <p:nvPr/>
          </p:nvCxnSpPr>
          <p:spPr>
            <a:xfrm>
              <a:off x="2149" y="864"/>
              <a:ext cx="0" cy="3024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7" name="Google Shape;417;p28"/>
            <p:cNvCxnSpPr/>
            <p:nvPr/>
          </p:nvCxnSpPr>
          <p:spPr>
            <a:xfrm>
              <a:off x="1771" y="864"/>
              <a:ext cx="0" cy="3024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8" name="Google Shape;418;p28"/>
            <p:cNvCxnSpPr/>
            <p:nvPr/>
          </p:nvCxnSpPr>
          <p:spPr>
            <a:xfrm>
              <a:off x="1392" y="1200"/>
              <a:ext cx="3408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9" name="Google Shape;419;p28"/>
            <p:cNvCxnSpPr/>
            <p:nvPr/>
          </p:nvCxnSpPr>
          <p:spPr>
            <a:xfrm>
              <a:off x="1392" y="1536"/>
              <a:ext cx="3408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0" name="Google Shape;420;p28"/>
            <p:cNvCxnSpPr/>
            <p:nvPr/>
          </p:nvCxnSpPr>
          <p:spPr>
            <a:xfrm>
              <a:off x="1392" y="1872"/>
              <a:ext cx="3408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1" name="Google Shape;421;p28"/>
            <p:cNvCxnSpPr/>
            <p:nvPr/>
          </p:nvCxnSpPr>
          <p:spPr>
            <a:xfrm>
              <a:off x="1392" y="2208"/>
              <a:ext cx="3408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2" name="Google Shape;422;p28"/>
            <p:cNvCxnSpPr/>
            <p:nvPr/>
          </p:nvCxnSpPr>
          <p:spPr>
            <a:xfrm>
              <a:off x="1392" y="2544"/>
              <a:ext cx="3408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3" name="Google Shape;423;p28"/>
            <p:cNvCxnSpPr/>
            <p:nvPr/>
          </p:nvCxnSpPr>
          <p:spPr>
            <a:xfrm>
              <a:off x="1392" y="2880"/>
              <a:ext cx="3408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4" name="Google Shape;424;p28"/>
            <p:cNvCxnSpPr/>
            <p:nvPr/>
          </p:nvCxnSpPr>
          <p:spPr>
            <a:xfrm>
              <a:off x="1392" y="3216"/>
              <a:ext cx="3408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5" name="Google Shape;425;p28"/>
            <p:cNvCxnSpPr/>
            <p:nvPr/>
          </p:nvCxnSpPr>
          <p:spPr>
            <a:xfrm>
              <a:off x="1392" y="3552"/>
              <a:ext cx="3408" cy="0"/>
            </a:xfrm>
            <a:prstGeom prst="straightConnector1">
              <a:avLst/>
            </a:prstGeom>
            <a:noFill/>
            <a:ln cap="flat" cmpd="sng" w="12700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6" name="Google Shape;426;p28"/>
            <p:cNvCxnSpPr/>
            <p:nvPr/>
          </p:nvCxnSpPr>
          <p:spPr>
            <a:xfrm>
              <a:off x="4800" y="864"/>
              <a:ext cx="0" cy="3024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7" name="Google Shape;427;p28"/>
            <p:cNvCxnSpPr/>
            <p:nvPr/>
          </p:nvCxnSpPr>
          <p:spPr>
            <a:xfrm>
              <a:off x="1392" y="864"/>
              <a:ext cx="0" cy="3024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8" name="Google Shape;428;p28"/>
            <p:cNvCxnSpPr/>
            <p:nvPr/>
          </p:nvCxnSpPr>
          <p:spPr>
            <a:xfrm>
              <a:off x="1392" y="864"/>
              <a:ext cx="3408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29" name="Google Shape;429;p28"/>
            <p:cNvCxnSpPr/>
            <p:nvPr/>
          </p:nvCxnSpPr>
          <p:spPr>
            <a:xfrm>
              <a:off x="1392" y="3888"/>
              <a:ext cx="3408" cy="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430" name="Google Shape;430;p28"/>
          <p:cNvSpPr txBox="1"/>
          <p:nvPr/>
        </p:nvSpPr>
        <p:spPr>
          <a:xfrm>
            <a:off x="304800" y="1676400"/>
            <a:ext cx="1600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1" name="Google Shape;431;p28"/>
          <p:cNvSpPr txBox="1"/>
          <p:nvPr/>
        </p:nvSpPr>
        <p:spPr>
          <a:xfrm>
            <a:off x="304800" y="1219200"/>
            <a:ext cx="1752600" cy="5386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בכורים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רות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שבועות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קציר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מתן תורה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למוד תורה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מאכלי חלב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מים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ירק</a:t>
            </a:r>
            <a:endParaRPr/>
          </a:p>
          <a:p>
            <a:pPr indent="0" lvl="0" marL="0" marR="0" rtl="1" algn="r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hlink"/>
              </a:buClr>
              <a:buSzPts val="2400"/>
              <a:buFont typeface="Times New Roman"/>
              <a:buNone/>
            </a:pPr>
            <a:r>
              <a:rPr b="0" i="0" lang="en-US" sz="2400" u="none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רגל</a:t>
            </a:r>
            <a:endParaRPr/>
          </a:p>
        </p:txBody>
      </p:sp>
      <p:sp>
        <p:nvSpPr>
          <p:cNvPr id="432" name="Google Shape;432;p28"/>
          <p:cNvSpPr txBox="1"/>
          <p:nvPr/>
        </p:nvSpPr>
        <p:spPr>
          <a:xfrm>
            <a:off x="2133600" y="533400"/>
            <a:ext cx="5410200" cy="609600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rgbClr val="FFCC99"/>
              </a:gs>
            </a:gsLst>
            <a:lin ang="2700000" scaled="0"/>
          </a:gradFill>
          <a:ln cap="flat" cmpd="sng" w="9525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33" name="Google Shape;433;p28"/>
          <p:cNvSpPr/>
          <p:nvPr/>
        </p:nvSpPr>
        <p:spPr>
          <a:xfrm>
            <a:off x="2514600" y="685800"/>
            <a:ext cx="4572000" cy="3810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r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chemeClr val="hlink"/>
                </a:solidFill>
                <a:latin typeface="Arial"/>
              </a:rPr>
              <a:t>תפזורת שמות החג ומנהגיו </a:t>
            </a:r>
          </a:p>
        </p:txBody>
      </p:sp>
      <p:pic>
        <p:nvPicPr>
          <p:cNvPr descr="025" id="434" name="Google Shape;434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4953000"/>
            <a:ext cx="1592262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033" id="435" name="Google Shape;435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28600" y="0"/>
            <a:ext cx="979487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 thruBlk="1"/>
  </p:transition>
</p:sld>
</file>

<file path=ppt/theme/theme1.xml><?xml version="1.0" encoding="utf-8"?>
<a:theme xmlns:a="http://schemas.openxmlformats.org/drawingml/2006/main" xmlns:r="http://schemas.openxmlformats.org/officeDocument/2006/relationships" name="3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8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9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6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1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2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10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7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4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5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1_Bamboo">
  <a:themeElements>
    <a:clrScheme name="Bamboo 2">
      <a:dk1>
        <a:srgbClr val="000000"/>
      </a:dk1>
      <a:lt1>
        <a:srgbClr val="FFFFFF"/>
      </a:lt1>
      <a:dk2>
        <a:srgbClr val="003300"/>
      </a:dk2>
      <a:lt2>
        <a:srgbClr val="5F5F5F"/>
      </a:lt2>
      <a:accent1>
        <a:srgbClr val="009900"/>
      </a:accent1>
      <a:accent2>
        <a:srgbClr val="CC99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B98A00"/>
      </a:accent6>
      <a:hlink>
        <a:srgbClr val="FF3300"/>
      </a:hlink>
      <a:folHlink>
        <a:srgbClr val="6633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