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2524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36470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6930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8296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73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965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4358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5810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9835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7189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8378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6E68C-2232-438F-AC5C-E977C2302833}" type="datetimeFigureOut">
              <a:rPr lang="he-IL" smtClean="0"/>
              <a:t>ג'/אב/תשע"ו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F9B94-0072-4F06-AE94-D3CF4B605645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9029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956376" y="332656"/>
            <a:ext cx="86409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>
                <a:latin typeface=".Narkisim" pitchFamily="2" charset="0"/>
              </a:rPr>
              <a:t>ב"ה</a:t>
            </a:r>
            <a:endParaRPr lang="he-IL" dirty="0">
              <a:latin typeface=".Narkisim" pitchFamily="2" charset="0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2627784" y="339077"/>
            <a:ext cx="3676006" cy="54014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j-cs"/>
              </a:rPr>
              <a:t>הָרַב</a:t>
            </a:r>
          </a:p>
          <a:p>
            <a:pPr algn="ctr"/>
            <a:r>
              <a:rPr lang="he-IL" sz="1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j-cs"/>
              </a:rPr>
              <a:t>שֶׁהָיָה</a:t>
            </a:r>
          </a:p>
          <a:p>
            <a:pPr algn="ctr"/>
            <a:r>
              <a:rPr lang="he-IL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+mj-cs"/>
              </a:rPr>
              <a:t>לֶעֱגְלוֹן</a:t>
            </a:r>
            <a:endParaRPr lang="he-IL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+mj-cs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72008" y="6228020"/>
            <a:ext cx="90719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e-IL" sz="2000" b="1" dirty="0">
                <a:cs typeface="+mj-cs"/>
              </a:rPr>
              <a:t>נְשָׁמָה יוֹרֶדֶת לָעוֹלָם וְחָיָה שִׁבְעִים – שְׁמוֹנִים שָׁנָה כְּדֵי לַעֲשֹות לִיִהוּדִי טוֹבָה בְּגַשְׁמִיוּת וּבִּפְרַט בְּרוּחַנִיוּת</a:t>
            </a:r>
            <a:endParaRPr lang="en-US" sz="2000" b="1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1228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V="1">
            <a:off x="1243008" y="-82767"/>
            <a:ext cx="6690963" cy="7089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729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88269" y="-676100"/>
            <a:ext cx="6687133" cy="812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98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66484" y="-27370"/>
            <a:ext cx="6862493" cy="690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933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59987" y="-99038"/>
            <a:ext cx="6636214" cy="7044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183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02" y="58644"/>
            <a:ext cx="5956025" cy="67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99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43000" y="-416324"/>
            <a:ext cx="6858000" cy="769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666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35841" y="-297179"/>
            <a:ext cx="6741367" cy="7568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68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 descr="גזירת מסך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29087" y="-750017"/>
            <a:ext cx="6624734" cy="835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58283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19</Words>
  <Application>Microsoft Office PowerPoint</Application>
  <PresentationFormat>‫הצגה על המסך (4:3)</PresentationFormat>
  <Paragraphs>5</Paragraphs>
  <Slides>9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0" baseType="lpstr"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HP</dc:creator>
  <cp:lastModifiedBy>HP</cp:lastModifiedBy>
  <cp:revision>4</cp:revision>
  <dcterms:created xsi:type="dcterms:W3CDTF">2016-08-07T17:59:14Z</dcterms:created>
  <dcterms:modified xsi:type="dcterms:W3CDTF">2016-08-07T18:38:49Z</dcterms:modified>
</cp:coreProperties>
</file>