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114" d="100"/>
          <a:sy n="114" d="100"/>
        </p:scale>
        <p:origin x="-1470" y="12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ADD4-0E93-41DB-99F5-704E124937CC}" type="datetimeFigureOut">
              <a:rPr lang="he-IL" smtClean="0"/>
              <a:t>ג'/סיון/תש"פ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04B39-6646-4A93-8DD3-19210086B8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37015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ADD4-0E93-41DB-99F5-704E124937CC}" type="datetimeFigureOut">
              <a:rPr lang="he-IL" smtClean="0"/>
              <a:t>ג'/סיון/תש"פ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04B39-6646-4A93-8DD3-19210086B8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7480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ADD4-0E93-41DB-99F5-704E124937CC}" type="datetimeFigureOut">
              <a:rPr lang="he-IL" smtClean="0"/>
              <a:t>ג'/סיון/תש"פ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04B39-6646-4A93-8DD3-19210086B8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97030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ADD4-0E93-41DB-99F5-704E124937CC}" type="datetimeFigureOut">
              <a:rPr lang="he-IL" smtClean="0"/>
              <a:t>ג'/סיון/תש"פ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04B39-6646-4A93-8DD3-19210086B8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12885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ADD4-0E93-41DB-99F5-704E124937CC}" type="datetimeFigureOut">
              <a:rPr lang="he-IL" smtClean="0"/>
              <a:t>ג'/סיון/תש"פ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04B39-6646-4A93-8DD3-19210086B8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9570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ADD4-0E93-41DB-99F5-704E124937CC}" type="datetimeFigureOut">
              <a:rPr lang="he-IL" smtClean="0"/>
              <a:t>ג'/סיון/תש"פ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04B39-6646-4A93-8DD3-19210086B8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47424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ADD4-0E93-41DB-99F5-704E124937CC}" type="datetimeFigureOut">
              <a:rPr lang="he-IL" smtClean="0"/>
              <a:t>ג'/סיון/תש"פ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04B39-6646-4A93-8DD3-19210086B8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5154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ADD4-0E93-41DB-99F5-704E124937CC}" type="datetimeFigureOut">
              <a:rPr lang="he-IL" smtClean="0"/>
              <a:t>ג'/סיון/תש"פ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04B39-6646-4A93-8DD3-19210086B8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26371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ADD4-0E93-41DB-99F5-704E124937CC}" type="datetimeFigureOut">
              <a:rPr lang="he-IL" smtClean="0"/>
              <a:t>ג'/סיון/תש"פ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04B39-6646-4A93-8DD3-19210086B8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942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ADD4-0E93-41DB-99F5-704E124937CC}" type="datetimeFigureOut">
              <a:rPr lang="he-IL" smtClean="0"/>
              <a:t>ג'/סיון/תש"פ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04B39-6646-4A93-8DD3-19210086B8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38317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ADD4-0E93-41DB-99F5-704E124937CC}" type="datetimeFigureOut">
              <a:rPr lang="he-IL" smtClean="0"/>
              <a:t>ג'/סיון/תש"פ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04B39-6646-4A93-8DD3-19210086B8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51255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5ADD4-0E93-41DB-99F5-704E124937CC}" type="datetimeFigureOut">
              <a:rPr lang="he-IL" smtClean="0"/>
              <a:t>ג'/סיון/תש"פ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04B39-6646-4A93-8DD3-19210086B8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3375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10" Type="http://schemas.microsoft.com/office/2007/relationships/hdphoto" Target="../media/hdphoto1.wdp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g"/><Relationship Id="rId7" Type="http://schemas.openxmlformats.org/officeDocument/2006/relationships/image" Target="../media/image14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Relationship Id="rId9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microsoft.com/office/2007/relationships/hdphoto" Target="../media/hdphoto2.wdp"/><Relationship Id="rId7" Type="http://schemas.openxmlformats.org/officeDocument/2006/relationships/image" Target="../media/image20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g"/><Relationship Id="rId10" Type="http://schemas.openxmlformats.org/officeDocument/2006/relationships/image" Target="../media/image4.jpg"/><Relationship Id="rId4" Type="http://schemas.openxmlformats.org/officeDocument/2006/relationships/image" Target="../media/image9.jpg"/><Relationship Id="rId9" Type="http://schemas.openxmlformats.org/officeDocument/2006/relationships/image" Target="../media/image2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8.png"/><Relationship Id="rId7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8.jpg"/><Relationship Id="rId4" Type="http://schemas.microsoft.com/office/2007/relationships/hdphoto" Target="../media/hdphoto1.wdp"/><Relationship Id="rId9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2.jpeg"/><Relationship Id="rId7" Type="http://schemas.microsoft.com/office/2007/relationships/hdphoto" Target="../media/hdphoto2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microsoft.com/office/2007/relationships/hdphoto" Target="../media/hdphoto1.wdp"/><Relationship Id="rId5" Type="http://schemas.openxmlformats.org/officeDocument/2006/relationships/image" Target="../media/image9.jpg"/><Relationship Id="rId10" Type="http://schemas.openxmlformats.org/officeDocument/2006/relationships/image" Target="../media/image8.png"/><Relationship Id="rId4" Type="http://schemas.openxmlformats.org/officeDocument/2006/relationships/image" Target="../media/image13.jpg"/><Relationship Id="rId9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/>
          <p:cNvSpPr/>
          <p:nvPr/>
        </p:nvSpPr>
        <p:spPr>
          <a:xfrm>
            <a:off x="5513460" y="-387424"/>
            <a:ext cx="93610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6</a:t>
            </a:r>
            <a:endParaRPr lang="he-IL" sz="15000" dirty="0"/>
          </a:p>
        </p:txBody>
      </p:sp>
      <p:sp>
        <p:nvSpPr>
          <p:cNvPr id="52" name="מלבן 51"/>
          <p:cNvSpPr/>
          <p:nvPr/>
        </p:nvSpPr>
        <p:spPr>
          <a:xfrm>
            <a:off x="1006534" y="-356450"/>
            <a:ext cx="93610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5</a:t>
            </a:r>
            <a:endParaRPr lang="he-IL" sz="15000" dirty="0"/>
          </a:p>
        </p:txBody>
      </p:sp>
      <p:sp>
        <p:nvSpPr>
          <p:cNvPr id="61" name="AutoShape 2" descr="תוצאת תמונה עבור אגוז מלך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grpSp>
        <p:nvGrpSpPr>
          <p:cNvPr id="4" name="קבוצה 3"/>
          <p:cNvGrpSpPr/>
          <p:nvPr/>
        </p:nvGrpSpPr>
        <p:grpSpPr>
          <a:xfrm>
            <a:off x="240830" y="101138"/>
            <a:ext cx="8760531" cy="6673383"/>
            <a:chOff x="240830" y="101138"/>
            <a:chExt cx="8760531" cy="6673383"/>
          </a:xfrm>
        </p:grpSpPr>
        <p:grpSp>
          <p:nvGrpSpPr>
            <p:cNvPr id="3" name="קבוצה 2"/>
            <p:cNvGrpSpPr/>
            <p:nvPr/>
          </p:nvGrpSpPr>
          <p:grpSpPr>
            <a:xfrm>
              <a:off x="243885" y="3500994"/>
              <a:ext cx="4176465" cy="1598518"/>
              <a:chOff x="259275" y="230698"/>
              <a:chExt cx="4176465" cy="1598518"/>
            </a:xfrm>
          </p:grpSpPr>
          <p:sp>
            <p:nvSpPr>
              <p:cNvPr id="44" name="מלבן מעוגל 43"/>
              <p:cNvSpPr/>
              <p:nvPr/>
            </p:nvSpPr>
            <p:spPr>
              <a:xfrm>
                <a:off x="259275" y="230699"/>
                <a:ext cx="4176465" cy="1598517"/>
              </a:xfrm>
              <a:prstGeom prst="roundRect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cxnSp>
            <p:nvCxnSpPr>
              <p:cNvPr id="63" name="מחבר ישר 62"/>
              <p:cNvCxnSpPr/>
              <p:nvPr/>
            </p:nvCxnSpPr>
            <p:spPr>
              <a:xfrm>
                <a:off x="2344453" y="230698"/>
                <a:ext cx="0" cy="1598517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" name="קבוצה 63"/>
            <p:cNvGrpSpPr/>
            <p:nvPr/>
          </p:nvGrpSpPr>
          <p:grpSpPr>
            <a:xfrm>
              <a:off x="246940" y="113466"/>
              <a:ext cx="4176465" cy="1598518"/>
              <a:chOff x="259275" y="230698"/>
              <a:chExt cx="4176465" cy="1598518"/>
            </a:xfrm>
          </p:grpSpPr>
          <p:sp>
            <p:nvSpPr>
              <p:cNvPr id="65" name="מלבן מעוגל 64"/>
              <p:cNvSpPr/>
              <p:nvPr/>
            </p:nvSpPr>
            <p:spPr>
              <a:xfrm>
                <a:off x="259275" y="230699"/>
                <a:ext cx="4176465" cy="1598517"/>
              </a:xfrm>
              <a:prstGeom prst="roundRect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cxnSp>
            <p:nvCxnSpPr>
              <p:cNvPr id="66" name="מחבר ישר 65"/>
              <p:cNvCxnSpPr/>
              <p:nvPr/>
            </p:nvCxnSpPr>
            <p:spPr>
              <a:xfrm>
                <a:off x="2344453" y="230698"/>
                <a:ext cx="0" cy="1598517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קבוצה 66"/>
            <p:cNvGrpSpPr/>
            <p:nvPr/>
          </p:nvGrpSpPr>
          <p:grpSpPr>
            <a:xfrm>
              <a:off x="246940" y="1825985"/>
              <a:ext cx="4176465" cy="1598518"/>
              <a:chOff x="259275" y="230698"/>
              <a:chExt cx="4176465" cy="1598518"/>
            </a:xfrm>
          </p:grpSpPr>
          <p:sp>
            <p:nvSpPr>
              <p:cNvPr id="68" name="מלבן מעוגל 67"/>
              <p:cNvSpPr/>
              <p:nvPr/>
            </p:nvSpPr>
            <p:spPr>
              <a:xfrm>
                <a:off x="259275" y="230699"/>
                <a:ext cx="4176465" cy="1598517"/>
              </a:xfrm>
              <a:prstGeom prst="roundRect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cxnSp>
            <p:nvCxnSpPr>
              <p:cNvPr id="69" name="מחבר ישר 68"/>
              <p:cNvCxnSpPr/>
              <p:nvPr/>
            </p:nvCxnSpPr>
            <p:spPr>
              <a:xfrm>
                <a:off x="2344453" y="230698"/>
                <a:ext cx="0" cy="1598517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קבוצה 69"/>
            <p:cNvGrpSpPr/>
            <p:nvPr/>
          </p:nvGrpSpPr>
          <p:grpSpPr>
            <a:xfrm>
              <a:off x="240830" y="5176003"/>
              <a:ext cx="4176465" cy="1598518"/>
              <a:chOff x="259275" y="230698"/>
              <a:chExt cx="4176465" cy="1598518"/>
            </a:xfrm>
          </p:grpSpPr>
          <p:sp>
            <p:nvSpPr>
              <p:cNvPr id="71" name="מלבן מעוגל 70"/>
              <p:cNvSpPr/>
              <p:nvPr/>
            </p:nvSpPr>
            <p:spPr>
              <a:xfrm>
                <a:off x="259275" y="230699"/>
                <a:ext cx="4176465" cy="1598517"/>
              </a:xfrm>
              <a:prstGeom prst="roundRect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cxnSp>
            <p:nvCxnSpPr>
              <p:cNvPr id="72" name="מחבר ישר 71"/>
              <p:cNvCxnSpPr/>
              <p:nvPr/>
            </p:nvCxnSpPr>
            <p:spPr>
              <a:xfrm>
                <a:off x="2344453" y="230698"/>
                <a:ext cx="0" cy="1598517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" name="קבוצה 72"/>
            <p:cNvGrpSpPr/>
            <p:nvPr/>
          </p:nvGrpSpPr>
          <p:grpSpPr>
            <a:xfrm>
              <a:off x="4821841" y="3488666"/>
              <a:ext cx="4176465" cy="1598518"/>
              <a:chOff x="259275" y="230698"/>
              <a:chExt cx="4176465" cy="1598518"/>
            </a:xfrm>
          </p:grpSpPr>
          <p:sp>
            <p:nvSpPr>
              <p:cNvPr id="74" name="מלבן מעוגל 73"/>
              <p:cNvSpPr/>
              <p:nvPr/>
            </p:nvSpPr>
            <p:spPr>
              <a:xfrm>
                <a:off x="259275" y="230699"/>
                <a:ext cx="4176465" cy="1598517"/>
              </a:xfrm>
              <a:prstGeom prst="roundRect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cxnSp>
            <p:nvCxnSpPr>
              <p:cNvPr id="75" name="מחבר ישר 74"/>
              <p:cNvCxnSpPr/>
              <p:nvPr/>
            </p:nvCxnSpPr>
            <p:spPr>
              <a:xfrm>
                <a:off x="2344453" y="230698"/>
                <a:ext cx="0" cy="1598517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" name="קבוצה 75"/>
            <p:cNvGrpSpPr/>
            <p:nvPr/>
          </p:nvGrpSpPr>
          <p:grpSpPr>
            <a:xfrm>
              <a:off x="4824896" y="101138"/>
              <a:ext cx="4176465" cy="1598518"/>
              <a:chOff x="259275" y="230698"/>
              <a:chExt cx="4176465" cy="1598518"/>
            </a:xfrm>
          </p:grpSpPr>
          <p:sp>
            <p:nvSpPr>
              <p:cNvPr id="77" name="מלבן מעוגל 76"/>
              <p:cNvSpPr/>
              <p:nvPr/>
            </p:nvSpPr>
            <p:spPr>
              <a:xfrm>
                <a:off x="259275" y="230699"/>
                <a:ext cx="4176465" cy="1598517"/>
              </a:xfrm>
              <a:prstGeom prst="roundRect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cxnSp>
            <p:nvCxnSpPr>
              <p:cNvPr id="78" name="מחבר ישר 77"/>
              <p:cNvCxnSpPr/>
              <p:nvPr/>
            </p:nvCxnSpPr>
            <p:spPr>
              <a:xfrm>
                <a:off x="2344453" y="230698"/>
                <a:ext cx="0" cy="1598517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9" name="קבוצה 78"/>
            <p:cNvGrpSpPr/>
            <p:nvPr/>
          </p:nvGrpSpPr>
          <p:grpSpPr>
            <a:xfrm>
              <a:off x="4824896" y="1813657"/>
              <a:ext cx="4176465" cy="1598518"/>
              <a:chOff x="259275" y="230698"/>
              <a:chExt cx="4176465" cy="1598518"/>
            </a:xfrm>
          </p:grpSpPr>
          <p:sp>
            <p:nvSpPr>
              <p:cNvPr id="80" name="מלבן מעוגל 79"/>
              <p:cNvSpPr/>
              <p:nvPr/>
            </p:nvSpPr>
            <p:spPr>
              <a:xfrm>
                <a:off x="259275" y="230699"/>
                <a:ext cx="4176465" cy="1598517"/>
              </a:xfrm>
              <a:prstGeom prst="roundRect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cxnSp>
            <p:nvCxnSpPr>
              <p:cNvPr id="81" name="מחבר ישר 80"/>
              <p:cNvCxnSpPr/>
              <p:nvPr/>
            </p:nvCxnSpPr>
            <p:spPr>
              <a:xfrm>
                <a:off x="2344453" y="230698"/>
                <a:ext cx="0" cy="1598517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2" name="קבוצה 81"/>
            <p:cNvGrpSpPr/>
            <p:nvPr/>
          </p:nvGrpSpPr>
          <p:grpSpPr>
            <a:xfrm>
              <a:off x="4818786" y="5163675"/>
              <a:ext cx="4176465" cy="1598518"/>
              <a:chOff x="259275" y="230698"/>
              <a:chExt cx="4176465" cy="1598518"/>
            </a:xfrm>
          </p:grpSpPr>
          <p:sp>
            <p:nvSpPr>
              <p:cNvPr id="83" name="מלבן מעוגל 82"/>
              <p:cNvSpPr/>
              <p:nvPr/>
            </p:nvSpPr>
            <p:spPr>
              <a:xfrm>
                <a:off x="259275" y="230699"/>
                <a:ext cx="4176465" cy="1598517"/>
              </a:xfrm>
              <a:prstGeom prst="roundRect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cxnSp>
            <p:nvCxnSpPr>
              <p:cNvPr id="84" name="מחבר ישר 83"/>
              <p:cNvCxnSpPr/>
              <p:nvPr/>
            </p:nvCxnSpPr>
            <p:spPr>
              <a:xfrm>
                <a:off x="2344453" y="230698"/>
                <a:ext cx="0" cy="1598517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4" name="מלבן 93"/>
          <p:cNvSpPr/>
          <p:nvPr/>
        </p:nvSpPr>
        <p:spPr>
          <a:xfrm>
            <a:off x="7506890" y="1406173"/>
            <a:ext cx="93610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1</a:t>
            </a:r>
            <a:endParaRPr lang="he-IL" sz="15000" dirty="0"/>
          </a:p>
        </p:txBody>
      </p:sp>
      <p:sp>
        <p:nvSpPr>
          <p:cNvPr id="101" name="מלבן 100"/>
          <p:cNvSpPr/>
          <p:nvPr/>
        </p:nvSpPr>
        <p:spPr>
          <a:xfrm>
            <a:off x="2808578" y="1451087"/>
            <a:ext cx="93610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2</a:t>
            </a:r>
            <a:endParaRPr lang="he-IL" sz="15000" dirty="0"/>
          </a:p>
        </p:txBody>
      </p:sp>
      <p:sp>
        <p:nvSpPr>
          <p:cNvPr id="102" name="מלבן 101"/>
          <p:cNvSpPr/>
          <p:nvPr/>
        </p:nvSpPr>
        <p:spPr>
          <a:xfrm>
            <a:off x="2802468" y="3143989"/>
            <a:ext cx="93610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3</a:t>
            </a:r>
            <a:endParaRPr lang="he-IL" sz="15000" dirty="0"/>
          </a:p>
        </p:txBody>
      </p:sp>
      <p:sp>
        <p:nvSpPr>
          <p:cNvPr id="103" name="מלבן 102"/>
          <p:cNvSpPr/>
          <p:nvPr/>
        </p:nvSpPr>
        <p:spPr>
          <a:xfrm>
            <a:off x="5475025" y="3033414"/>
            <a:ext cx="93610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4</a:t>
            </a:r>
            <a:endParaRPr lang="he-IL" sz="15000" dirty="0"/>
          </a:p>
        </p:txBody>
      </p:sp>
      <p:sp>
        <p:nvSpPr>
          <p:cNvPr id="104" name="מלבן 103"/>
          <p:cNvSpPr/>
          <p:nvPr/>
        </p:nvSpPr>
        <p:spPr>
          <a:xfrm>
            <a:off x="2869893" y="4742506"/>
            <a:ext cx="93610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7</a:t>
            </a:r>
            <a:endParaRPr lang="he-IL" sz="15000" dirty="0"/>
          </a:p>
        </p:txBody>
      </p:sp>
      <p:sp>
        <p:nvSpPr>
          <p:cNvPr id="105" name="מלבן 104"/>
          <p:cNvSpPr/>
          <p:nvPr/>
        </p:nvSpPr>
        <p:spPr>
          <a:xfrm>
            <a:off x="5518156" y="4774932"/>
            <a:ext cx="93610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8</a:t>
            </a:r>
            <a:endParaRPr lang="he-IL" sz="15000" dirty="0"/>
          </a:p>
        </p:txBody>
      </p:sp>
      <p:sp>
        <p:nvSpPr>
          <p:cNvPr id="8" name="AutoShape 6" descr="תוצאת תמונה עבור תמר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7" name="AutoShape 4" descr="תוצאת תמונה עבור כוסית יין אדום"/>
          <p:cNvSpPr>
            <a:spLocks noChangeAspect="1" noChangeArrowheads="1"/>
          </p:cNvSpPr>
          <p:nvPr/>
        </p:nvSpPr>
        <p:spPr bwMode="auto">
          <a:xfrm>
            <a:off x="9075738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9" name="AutoShape 6" descr="תוצאת תמונה עבור כוסית יין אדום"/>
          <p:cNvSpPr>
            <a:spLocks noChangeAspect="1" noChangeArrowheads="1"/>
          </p:cNvSpPr>
          <p:nvPr/>
        </p:nvSpPr>
        <p:spPr bwMode="auto">
          <a:xfrm>
            <a:off x="9228138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3" name="AutoShape 8" descr="תוצאת תמונה עבור קערת פסח"/>
          <p:cNvSpPr>
            <a:spLocks noChangeAspect="1" noChangeArrowheads="1"/>
          </p:cNvSpPr>
          <p:nvPr/>
        </p:nvSpPr>
        <p:spPr bwMode="auto">
          <a:xfrm>
            <a:off x="9380538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8" name="AutoShape 12" descr="תוצאת תמונה עבור הגדת פסח"/>
          <p:cNvSpPr>
            <a:spLocks noChangeAspect="1" noChangeArrowheads="1"/>
          </p:cNvSpPr>
          <p:nvPr/>
        </p:nvSpPr>
        <p:spPr bwMode="auto">
          <a:xfrm>
            <a:off x="9532938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6" name="AutoShape 2" descr="תוצאת תמונה עבור פרעה"/>
          <p:cNvSpPr>
            <a:spLocks noChangeAspect="1" noChangeArrowheads="1"/>
          </p:cNvSpPr>
          <p:nvPr/>
        </p:nvSpPr>
        <p:spPr bwMode="auto">
          <a:xfrm>
            <a:off x="9685338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1" name="AutoShape 4" descr="תוצאת תמונה עבור צפרדע תמונה"/>
          <p:cNvSpPr>
            <a:spLocks noChangeAspect="1" noChangeArrowheads="1"/>
          </p:cNvSpPr>
          <p:nvPr/>
        </p:nvSpPr>
        <p:spPr bwMode="auto">
          <a:xfrm>
            <a:off x="9837738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6" name="AutoShape 6" descr="תוצאת תמונה עבור חסה"/>
          <p:cNvSpPr>
            <a:spLocks noChangeAspect="1" noChangeArrowheads="1"/>
          </p:cNvSpPr>
          <p:nvPr/>
        </p:nvSpPr>
        <p:spPr bwMode="auto">
          <a:xfrm>
            <a:off x="9990138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7" name="AutoShape 8" descr="תוצאת תמונה עבור חסה"/>
          <p:cNvSpPr>
            <a:spLocks noChangeAspect="1" noChangeArrowheads="1"/>
          </p:cNvSpPr>
          <p:nvPr/>
        </p:nvSpPr>
        <p:spPr bwMode="auto">
          <a:xfrm>
            <a:off x="10142538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9" name="AutoShape 10" descr="תוצאת תמונה עבור סדר פסח"/>
          <p:cNvSpPr>
            <a:spLocks noChangeAspect="1" noChangeArrowheads="1"/>
          </p:cNvSpPr>
          <p:nvPr/>
        </p:nvSpPr>
        <p:spPr bwMode="auto">
          <a:xfrm>
            <a:off x="10294938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21" name="AutoShape 12" descr="תוצאת תמונה עבור זרוע פסח"/>
          <p:cNvSpPr>
            <a:spLocks noChangeAspect="1" noChangeArrowheads="1"/>
          </p:cNvSpPr>
          <p:nvPr/>
        </p:nvSpPr>
        <p:spPr bwMode="auto">
          <a:xfrm>
            <a:off x="10447338" y="1379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22" name="AutoShape 14" descr="תוצאת תמונה עבור דם"/>
          <p:cNvSpPr>
            <a:spLocks noChangeAspect="1" noChangeArrowheads="1"/>
          </p:cNvSpPr>
          <p:nvPr/>
        </p:nvSpPr>
        <p:spPr bwMode="auto">
          <a:xfrm>
            <a:off x="10599738" y="1531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89" name="תמונה 8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917723"/>
            <a:ext cx="776709" cy="590059"/>
          </a:xfrm>
          <a:prstGeom prst="rect">
            <a:avLst/>
          </a:prstGeom>
        </p:spPr>
      </p:pic>
      <p:pic>
        <p:nvPicPr>
          <p:cNvPr id="90" name="תמונה 8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610" y="2651415"/>
            <a:ext cx="776709" cy="590059"/>
          </a:xfrm>
          <a:prstGeom prst="rect">
            <a:avLst/>
          </a:prstGeom>
        </p:spPr>
      </p:pic>
      <p:pic>
        <p:nvPicPr>
          <p:cNvPr id="91" name="תמונה 9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947878"/>
            <a:ext cx="776709" cy="590059"/>
          </a:xfrm>
          <a:prstGeom prst="rect">
            <a:avLst/>
          </a:prstGeom>
        </p:spPr>
      </p:pic>
      <p:pic>
        <p:nvPicPr>
          <p:cNvPr id="108" name="תמונה 10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75" y="1986724"/>
            <a:ext cx="550089" cy="542787"/>
          </a:xfrm>
          <a:prstGeom prst="rect">
            <a:avLst/>
          </a:prstGeom>
        </p:spPr>
      </p:pic>
      <p:pic>
        <p:nvPicPr>
          <p:cNvPr id="109" name="תמונה 10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93" y="2698686"/>
            <a:ext cx="550089" cy="542787"/>
          </a:xfrm>
          <a:prstGeom prst="rect">
            <a:avLst/>
          </a:prstGeom>
        </p:spPr>
      </p:pic>
      <p:pic>
        <p:nvPicPr>
          <p:cNvPr id="110" name="תמונה 10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98" y="2013232"/>
            <a:ext cx="550089" cy="542787"/>
          </a:xfrm>
          <a:prstGeom prst="rect">
            <a:avLst/>
          </a:prstGeom>
        </p:spPr>
      </p:pic>
      <p:pic>
        <p:nvPicPr>
          <p:cNvPr id="111" name="תמונה 1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516" y="2725194"/>
            <a:ext cx="550089" cy="542787"/>
          </a:xfrm>
          <a:prstGeom prst="rect">
            <a:avLst/>
          </a:prstGeom>
        </p:spPr>
      </p:pic>
      <p:pic>
        <p:nvPicPr>
          <p:cNvPr id="112" name="תמונה 1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138" y="2022614"/>
            <a:ext cx="550089" cy="542787"/>
          </a:xfrm>
          <a:prstGeom prst="rect">
            <a:avLst/>
          </a:prstGeom>
        </p:spPr>
      </p:pic>
      <p:pic>
        <p:nvPicPr>
          <p:cNvPr id="113" name="תמונה 1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06" y="380383"/>
            <a:ext cx="1012281" cy="1083907"/>
          </a:xfrm>
          <a:prstGeom prst="rect">
            <a:avLst/>
          </a:prstGeom>
        </p:spPr>
      </p:pic>
      <p:pic>
        <p:nvPicPr>
          <p:cNvPr id="117" name="תמונה 1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586" y="256233"/>
            <a:ext cx="912293" cy="518506"/>
          </a:xfrm>
          <a:prstGeom prst="rect">
            <a:avLst/>
          </a:prstGeom>
        </p:spPr>
      </p:pic>
      <p:pic>
        <p:nvPicPr>
          <p:cNvPr id="118" name="תמונה 1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586" y="1012981"/>
            <a:ext cx="912293" cy="518506"/>
          </a:xfrm>
          <a:prstGeom prst="rect">
            <a:avLst/>
          </a:prstGeom>
        </p:spPr>
      </p:pic>
      <p:grpSp>
        <p:nvGrpSpPr>
          <p:cNvPr id="25" name="קבוצה 24"/>
          <p:cNvGrpSpPr/>
          <p:nvPr/>
        </p:nvGrpSpPr>
        <p:grpSpPr>
          <a:xfrm>
            <a:off x="6997881" y="3708142"/>
            <a:ext cx="505236" cy="1067848"/>
            <a:chOff x="9643991" y="823470"/>
            <a:chExt cx="650949" cy="1067848"/>
          </a:xfrm>
        </p:grpSpPr>
        <p:pic>
          <p:nvPicPr>
            <p:cNvPr id="124" name="Picture 6" descr="http://www.grape-man.com/img/grape/%D7%96%D7%A0%D7%99%20%D7%A2%D7%A0%D7%91%D7%99%D7%9D/%D7%9E%D7%9C%D7%91%D7%A7/%D7%90%D7%A9%D7%9B%D7%95%D7%9C%20%D7%A2%D7%9D%20%D7%A2%D7%9C%D7%94%20%D7%A9%D7%9C%20%D7%92%D7%A4%D7%9F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97" t="4063" r="5632" b="13292"/>
            <a:stretch>
              <a:fillRect/>
            </a:stretch>
          </p:blipFill>
          <p:spPr bwMode="auto">
            <a:xfrm>
              <a:off x="9643991" y="823470"/>
              <a:ext cx="650947" cy="502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1" name="Picture 6" descr="http://www.grape-man.com/img/grape/%D7%96%D7%A0%D7%99%20%D7%A2%D7%A0%D7%91%D7%99%D7%9D/%D7%9E%D7%9C%D7%91%D7%A7/%D7%90%D7%A9%D7%9B%D7%95%D7%9C%20%D7%A2%D7%9D%20%D7%A2%D7%9C%D7%94%20%D7%A9%D7%9C%20%D7%92%D7%A4%D7%9F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97" t="4063" r="5632" b="13292"/>
            <a:stretch>
              <a:fillRect/>
            </a:stretch>
          </p:blipFill>
          <p:spPr bwMode="auto">
            <a:xfrm>
              <a:off x="9643993" y="1388784"/>
              <a:ext cx="650947" cy="502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6" name="קבוצה 145"/>
          <p:cNvGrpSpPr/>
          <p:nvPr/>
        </p:nvGrpSpPr>
        <p:grpSpPr>
          <a:xfrm>
            <a:off x="7559570" y="3715876"/>
            <a:ext cx="505236" cy="1067848"/>
            <a:chOff x="9643991" y="823470"/>
            <a:chExt cx="650949" cy="1067848"/>
          </a:xfrm>
        </p:grpSpPr>
        <p:pic>
          <p:nvPicPr>
            <p:cNvPr id="147" name="Picture 6" descr="http://www.grape-man.com/img/grape/%D7%96%D7%A0%D7%99%20%D7%A2%D7%A0%D7%91%D7%99%D7%9D/%D7%9E%D7%9C%D7%91%D7%A7/%D7%90%D7%A9%D7%9B%D7%95%D7%9C%20%D7%A2%D7%9D%20%D7%A2%D7%9C%D7%94%20%D7%A9%D7%9C%20%D7%92%D7%A4%D7%9F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97" t="4063" r="5632" b="13292"/>
            <a:stretch>
              <a:fillRect/>
            </a:stretch>
          </p:blipFill>
          <p:spPr bwMode="auto">
            <a:xfrm>
              <a:off x="9643991" y="823470"/>
              <a:ext cx="650947" cy="502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8" name="Picture 6" descr="http://www.grape-man.com/img/grape/%D7%96%D7%A0%D7%99%20%D7%A2%D7%A0%D7%91%D7%99%D7%9D/%D7%9E%D7%9C%D7%91%D7%A7/%D7%90%D7%A9%D7%9B%D7%95%D7%9C%20%D7%A2%D7%9D%20%D7%A2%D7%9C%D7%94%20%D7%A9%D7%9C%20%D7%92%D7%A4%D7%9F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97" t="4063" r="5632" b="13292"/>
            <a:stretch>
              <a:fillRect/>
            </a:stretch>
          </p:blipFill>
          <p:spPr bwMode="auto">
            <a:xfrm>
              <a:off x="9643993" y="1388784"/>
              <a:ext cx="650947" cy="502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9" name="קבוצה 148"/>
          <p:cNvGrpSpPr/>
          <p:nvPr/>
        </p:nvGrpSpPr>
        <p:grpSpPr>
          <a:xfrm>
            <a:off x="8312576" y="3715876"/>
            <a:ext cx="505236" cy="1067848"/>
            <a:chOff x="9643991" y="823470"/>
            <a:chExt cx="650949" cy="1067848"/>
          </a:xfrm>
        </p:grpSpPr>
        <p:pic>
          <p:nvPicPr>
            <p:cNvPr id="150" name="Picture 6" descr="http://www.grape-man.com/img/grape/%D7%96%D7%A0%D7%99%20%D7%A2%D7%A0%D7%91%D7%99%D7%9D/%D7%9E%D7%9C%D7%91%D7%A7/%D7%90%D7%A9%D7%9B%D7%95%D7%9C%20%D7%A2%D7%9D%20%D7%A2%D7%9C%D7%94%20%D7%A9%D7%9C%20%D7%92%D7%A4%D7%9F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97" t="4063" r="5632" b="13292"/>
            <a:stretch>
              <a:fillRect/>
            </a:stretch>
          </p:blipFill>
          <p:spPr bwMode="auto">
            <a:xfrm>
              <a:off x="9643991" y="823470"/>
              <a:ext cx="650947" cy="502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1" name="Picture 6" descr="http://www.grape-man.com/img/grape/%D7%96%D7%A0%D7%99%20%D7%A2%D7%A0%D7%91%D7%99%D7%9D/%D7%9E%D7%9C%D7%91%D7%A7/%D7%90%D7%A9%D7%9B%D7%95%D7%9C%20%D7%A2%D7%9D%20%D7%A2%D7%9C%D7%94%20%D7%A9%D7%9C%20%D7%92%D7%A4%D7%9F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97" t="4063" r="5632" b="13292"/>
            <a:stretch>
              <a:fillRect/>
            </a:stretch>
          </p:blipFill>
          <p:spPr bwMode="auto">
            <a:xfrm>
              <a:off x="9643993" y="1388784"/>
              <a:ext cx="650947" cy="502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2" name="קבוצה 151"/>
          <p:cNvGrpSpPr/>
          <p:nvPr/>
        </p:nvGrpSpPr>
        <p:grpSpPr>
          <a:xfrm>
            <a:off x="379793" y="5304121"/>
            <a:ext cx="548856" cy="1146373"/>
            <a:chOff x="6803935" y="489179"/>
            <a:chExt cx="632370" cy="1146373"/>
          </a:xfrm>
        </p:grpSpPr>
        <p:pic>
          <p:nvPicPr>
            <p:cNvPr id="153" name="תמונה 152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72" t="6439" r="19347"/>
            <a:stretch/>
          </p:blipFill>
          <p:spPr>
            <a:xfrm>
              <a:off x="6803935" y="489179"/>
              <a:ext cx="632370" cy="514628"/>
            </a:xfrm>
            <a:prstGeom prst="rect">
              <a:avLst/>
            </a:prstGeom>
          </p:spPr>
        </p:pic>
        <p:pic>
          <p:nvPicPr>
            <p:cNvPr id="154" name="תמונה 153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72" t="6439" r="19347"/>
            <a:stretch/>
          </p:blipFill>
          <p:spPr>
            <a:xfrm>
              <a:off x="6803935" y="1120924"/>
              <a:ext cx="632370" cy="514628"/>
            </a:xfrm>
            <a:prstGeom prst="rect">
              <a:avLst/>
            </a:prstGeom>
          </p:spPr>
        </p:pic>
      </p:grpSp>
      <p:grpSp>
        <p:nvGrpSpPr>
          <p:cNvPr id="158" name="קבוצה 157"/>
          <p:cNvGrpSpPr/>
          <p:nvPr/>
        </p:nvGrpSpPr>
        <p:grpSpPr>
          <a:xfrm>
            <a:off x="921831" y="5304121"/>
            <a:ext cx="548856" cy="1146373"/>
            <a:chOff x="6803935" y="489179"/>
            <a:chExt cx="632370" cy="1146373"/>
          </a:xfrm>
        </p:grpSpPr>
        <p:pic>
          <p:nvPicPr>
            <p:cNvPr id="159" name="תמונה 158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72" t="6439" r="19347"/>
            <a:stretch/>
          </p:blipFill>
          <p:spPr>
            <a:xfrm>
              <a:off x="6803935" y="489179"/>
              <a:ext cx="632370" cy="514628"/>
            </a:xfrm>
            <a:prstGeom prst="rect">
              <a:avLst/>
            </a:prstGeom>
          </p:spPr>
        </p:pic>
        <p:pic>
          <p:nvPicPr>
            <p:cNvPr id="160" name="תמונה 15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72" t="6439" r="19347"/>
            <a:stretch/>
          </p:blipFill>
          <p:spPr>
            <a:xfrm>
              <a:off x="6803935" y="1120924"/>
              <a:ext cx="632370" cy="514628"/>
            </a:xfrm>
            <a:prstGeom prst="rect">
              <a:avLst/>
            </a:prstGeom>
          </p:spPr>
        </p:pic>
      </p:grpSp>
      <p:pic>
        <p:nvPicPr>
          <p:cNvPr id="162" name="תמונה 16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72" t="6439" r="19347"/>
          <a:stretch/>
        </p:blipFill>
        <p:spPr>
          <a:xfrm>
            <a:off x="1624880" y="5304121"/>
            <a:ext cx="548856" cy="514628"/>
          </a:xfrm>
          <a:prstGeom prst="rect">
            <a:avLst/>
          </a:prstGeom>
        </p:spPr>
      </p:pic>
      <p:pic>
        <p:nvPicPr>
          <p:cNvPr id="166" name="תמונה 16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843" y="5367135"/>
            <a:ext cx="575699" cy="575699"/>
          </a:xfrm>
          <a:prstGeom prst="rect">
            <a:avLst/>
          </a:prstGeom>
        </p:spPr>
      </p:pic>
      <p:pic>
        <p:nvPicPr>
          <p:cNvPr id="167" name="תמונה 16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220" y="6013740"/>
            <a:ext cx="575699" cy="575699"/>
          </a:xfrm>
          <a:prstGeom prst="rect">
            <a:avLst/>
          </a:prstGeom>
        </p:spPr>
      </p:pic>
      <p:pic>
        <p:nvPicPr>
          <p:cNvPr id="168" name="תמונה 16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285" y="5367135"/>
            <a:ext cx="575699" cy="575699"/>
          </a:xfrm>
          <a:prstGeom prst="rect">
            <a:avLst/>
          </a:prstGeom>
        </p:spPr>
      </p:pic>
      <p:pic>
        <p:nvPicPr>
          <p:cNvPr id="169" name="תמונה 16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662" y="6013740"/>
            <a:ext cx="575699" cy="575699"/>
          </a:xfrm>
          <a:prstGeom prst="rect">
            <a:avLst/>
          </a:prstGeom>
        </p:spPr>
      </p:pic>
      <p:pic>
        <p:nvPicPr>
          <p:cNvPr id="170" name="תמונה 169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0052" b="59505" l="44771" r="680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864" t="26371" r="29068" b="36814"/>
          <a:stretch/>
        </p:blipFill>
        <p:spPr>
          <a:xfrm rot="16200000">
            <a:off x="102269" y="3782011"/>
            <a:ext cx="691057" cy="329955"/>
          </a:xfrm>
          <a:prstGeom prst="rect">
            <a:avLst/>
          </a:prstGeom>
        </p:spPr>
      </p:pic>
      <p:pic>
        <p:nvPicPr>
          <p:cNvPr id="171" name="תמונה 170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0052" b="59505" l="44771" r="680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864" t="26371" r="29068" b="36814"/>
          <a:stretch/>
        </p:blipFill>
        <p:spPr>
          <a:xfrm rot="16200000">
            <a:off x="127424" y="4479020"/>
            <a:ext cx="691057" cy="329955"/>
          </a:xfrm>
          <a:prstGeom prst="rect">
            <a:avLst/>
          </a:prstGeom>
        </p:spPr>
      </p:pic>
      <p:pic>
        <p:nvPicPr>
          <p:cNvPr id="172" name="תמונה 171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0052" b="59505" l="44771" r="680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864" t="26371" r="29068" b="36814"/>
          <a:stretch/>
        </p:blipFill>
        <p:spPr>
          <a:xfrm rot="16200000">
            <a:off x="385151" y="3782011"/>
            <a:ext cx="691057" cy="329955"/>
          </a:xfrm>
          <a:prstGeom prst="rect">
            <a:avLst/>
          </a:prstGeom>
        </p:spPr>
      </p:pic>
      <p:pic>
        <p:nvPicPr>
          <p:cNvPr id="173" name="תמונה 172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0052" b="59505" l="44771" r="680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864" t="26371" r="29068" b="36814"/>
          <a:stretch/>
        </p:blipFill>
        <p:spPr>
          <a:xfrm rot="16200000">
            <a:off x="410306" y="4479020"/>
            <a:ext cx="691057" cy="329955"/>
          </a:xfrm>
          <a:prstGeom prst="rect">
            <a:avLst/>
          </a:prstGeom>
        </p:spPr>
      </p:pic>
      <p:pic>
        <p:nvPicPr>
          <p:cNvPr id="174" name="תמונה 173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0052" b="59505" l="44771" r="680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864" t="26371" r="29068" b="36814"/>
          <a:stretch/>
        </p:blipFill>
        <p:spPr>
          <a:xfrm rot="16200000">
            <a:off x="1708403" y="3833811"/>
            <a:ext cx="691057" cy="329955"/>
          </a:xfrm>
          <a:prstGeom prst="rect">
            <a:avLst/>
          </a:prstGeom>
        </p:spPr>
      </p:pic>
      <p:pic>
        <p:nvPicPr>
          <p:cNvPr id="175" name="תמונה 174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0052" b="59505" l="44771" r="680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864" t="26371" r="29068" b="36814"/>
          <a:stretch/>
        </p:blipFill>
        <p:spPr>
          <a:xfrm rot="16200000">
            <a:off x="1733558" y="4530820"/>
            <a:ext cx="691057" cy="329955"/>
          </a:xfrm>
          <a:prstGeom prst="rect">
            <a:avLst/>
          </a:prstGeom>
        </p:spPr>
      </p:pic>
      <p:pic>
        <p:nvPicPr>
          <p:cNvPr id="176" name="תמונה 175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0052" b="59505" l="44771" r="680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864" t="26371" r="29068" b="36814"/>
          <a:stretch/>
        </p:blipFill>
        <p:spPr>
          <a:xfrm rot="16200000">
            <a:off x="881031" y="3798192"/>
            <a:ext cx="691057" cy="329955"/>
          </a:xfrm>
          <a:prstGeom prst="rect">
            <a:avLst/>
          </a:prstGeom>
        </p:spPr>
      </p:pic>
      <p:pic>
        <p:nvPicPr>
          <p:cNvPr id="177" name="תמונה 176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0052" b="59505" l="44771" r="680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864" t="26371" r="29068" b="36814"/>
          <a:stretch/>
        </p:blipFill>
        <p:spPr>
          <a:xfrm rot="16200000">
            <a:off x="906186" y="4495201"/>
            <a:ext cx="691057" cy="329955"/>
          </a:xfrm>
          <a:prstGeom prst="rect">
            <a:avLst/>
          </a:prstGeom>
        </p:spPr>
      </p:pic>
      <p:pic>
        <p:nvPicPr>
          <p:cNvPr id="178" name="תמונה 177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0052" b="59505" l="44771" r="680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864" t="26371" r="29068" b="36814"/>
          <a:stretch/>
        </p:blipFill>
        <p:spPr>
          <a:xfrm rot="16200000">
            <a:off x="1163913" y="3798192"/>
            <a:ext cx="691057" cy="329955"/>
          </a:xfrm>
          <a:prstGeom prst="rect">
            <a:avLst/>
          </a:prstGeom>
        </p:spPr>
      </p:pic>
      <p:pic>
        <p:nvPicPr>
          <p:cNvPr id="179" name="תמונה 178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0052" b="59505" l="44771" r="680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864" t="26371" r="29068" b="36814"/>
          <a:stretch/>
        </p:blipFill>
        <p:spPr>
          <a:xfrm rot="16200000">
            <a:off x="1189068" y="4495201"/>
            <a:ext cx="691057" cy="32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471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קבוצה 4"/>
          <p:cNvGrpSpPr/>
          <p:nvPr/>
        </p:nvGrpSpPr>
        <p:grpSpPr>
          <a:xfrm>
            <a:off x="240830" y="101138"/>
            <a:ext cx="8760531" cy="6673383"/>
            <a:chOff x="240830" y="101138"/>
            <a:chExt cx="8760531" cy="6673383"/>
          </a:xfrm>
        </p:grpSpPr>
        <p:grpSp>
          <p:nvGrpSpPr>
            <p:cNvPr id="6" name="קבוצה 5"/>
            <p:cNvGrpSpPr/>
            <p:nvPr/>
          </p:nvGrpSpPr>
          <p:grpSpPr>
            <a:xfrm>
              <a:off x="243885" y="3500994"/>
              <a:ext cx="4176465" cy="1598518"/>
              <a:chOff x="259275" y="230698"/>
              <a:chExt cx="4176465" cy="1598518"/>
            </a:xfrm>
          </p:grpSpPr>
          <p:sp>
            <p:nvSpPr>
              <p:cNvPr id="28" name="מלבן מעוגל 27"/>
              <p:cNvSpPr/>
              <p:nvPr/>
            </p:nvSpPr>
            <p:spPr>
              <a:xfrm>
                <a:off x="259275" y="230699"/>
                <a:ext cx="4176465" cy="1598517"/>
              </a:xfrm>
              <a:prstGeom prst="roundRect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cxnSp>
            <p:nvCxnSpPr>
              <p:cNvPr id="29" name="מחבר ישר 28"/>
              <p:cNvCxnSpPr/>
              <p:nvPr/>
            </p:nvCxnSpPr>
            <p:spPr>
              <a:xfrm>
                <a:off x="2344453" y="230698"/>
                <a:ext cx="0" cy="1598517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קבוצה 6"/>
            <p:cNvGrpSpPr/>
            <p:nvPr/>
          </p:nvGrpSpPr>
          <p:grpSpPr>
            <a:xfrm>
              <a:off x="246940" y="113466"/>
              <a:ext cx="4176465" cy="1598518"/>
              <a:chOff x="259275" y="230698"/>
              <a:chExt cx="4176465" cy="1598518"/>
            </a:xfrm>
          </p:grpSpPr>
          <p:sp>
            <p:nvSpPr>
              <p:cNvPr id="26" name="מלבן מעוגל 25"/>
              <p:cNvSpPr/>
              <p:nvPr/>
            </p:nvSpPr>
            <p:spPr>
              <a:xfrm>
                <a:off x="259275" y="230699"/>
                <a:ext cx="4176465" cy="1598517"/>
              </a:xfrm>
              <a:prstGeom prst="roundRect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cxnSp>
            <p:nvCxnSpPr>
              <p:cNvPr id="27" name="מחבר ישר 26"/>
              <p:cNvCxnSpPr/>
              <p:nvPr/>
            </p:nvCxnSpPr>
            <p:spPr>
              <a:xfrm>
                <a:off x="2344453" y="230698"/>
                <a:ext cx="0" cy="1598517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קבוצה 7"/>
            <p:cNvGrpSpPr/>
            <p:nvPr/>
          </p:nvGrpSpPr>
          <p:grpSpPr>
            <a:xfrm>
              <a:off x="246940" y="1825985"/>
              <a:ext cx="4176465" cy="1598518"/>
              <a:chOff x="259275" y="230698"/>
              <a:chExt cx="4176465" cy="1598518"/>
            </a:xfrm>
          </p:grpSpPr>
          <p:sp>
            <p:nvSpPr>
              <p:cNvPr id="24" name="מלבן מעוגל 23"/>
              <p:cNvSpPr/>
              <p:nvPr/>
            </p:nvSpPr>
            <p:spPr>
              <a:xfrm>
                <a:off x="259275" y="230699"/>
                <a:ext cx="4176465" cy="1598517"/>
              </a:xfrm>
              <a:prstGeom prst="roundRect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cxnSp>
            <p:nvCxnSpPr>
              <p:cNvPr id="25" name="מחבר ישר 24"/>
              <p:cNvCxnSpPr/>
              <p:nvPr/>
            </p:nvCxnSpPr>
            <p:spPr>
              <a:xfrm>
                <a:off x="2344453" y="230698"/>
                <a:ext cx="0" cy="1598517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קבוצה 8"/>
            <p:cNvGrpSpPr/>
            <p:nvPr/>
          </p:nvGrpSpPr>
          <p:grpSpPr>
            <a:xfrm>
              <a:off x="240830" y="5176003"/>
              <a:ext cx="4176465" cy="1598518"/>
              <a:chOff x="259275" y="230698"/>
              <a:chExt cx="4176465" cy="1598518"/>
            </a:xfrm>
          </p:grpSpPr>
          <p:sp>
            <p:nvSpPr>
              <p:cNvPr id="22" name="מלבן מעוגל 21"/>
              <p:cNvSpPr/>
              <p:nvPr/>
            </p:nvSpPr>
            <p:spPr>
              <a:xfrm>
                <a:off x="259275" y="230699"/>
                <a:ext cx="4176465" cy="1598517"/>
              </a:xfrm>
              <a:prstGeom prst="roundRect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cxnSp>
            <p:nvCxnSpPr>
              <p:cNvPr id="23" name="מחבר ישר 22"/>
              <p:cNvCxnSpPr/>
              <p:nvPr/>
            </p:nvCxnSpPr>
            <p:spPr>
              <a:xfrm>
                <a:off x="2344453" y="230698"/>
                <a:ext cx="0" cy="1598517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קבוצה 9"/>
            <p:cNvGrpSpPr/>
            <p:nvPr/>
          </p:nvGrpSpPr>
          <p:grpSpPr>
            <a:xfrm>
              <a:off x="4821841" y="3488666"/>
              <a:ext cx="4176465" cy="1598518"/>
              <a:chOff x="259275" y="230698"/>
              <a:chExt cx="4176465" cy="1598518"/>
            </a:xfrm>
          </p:grpSpPr>
          <p:sp>
            <p:nvSpPr>
              <p:cNvPr id="20" name="מלבן מעוגל 19"/>
              <p:cNvSpPr/>
              <p:nvPr/>
            </p:nvSpPr>
            <p:spPr>
              <a:xfrm>
                <a:off x="259275" y="230699"/>
                <a:ext cx="4176465" cy="1598517"/>
              </a:xfrm>
              <a:prstGeom prst="roundRect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cxnSp>
            <p:nvCxnSpPr>
              <p:cNvPr id="21" name="מחבר ישר 20"/>
              <p:cNvCxnSpPr/>
              <p:nvPr/>
            </p:nvCxnSpPr>
            <p:spPr>
              <a:xfrm>
                <a:off x="2344453" y="230698"/>
                <a:ext cx="0" cy="1598517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קבוצה 10"/>
            <p:cNvGrpSpPr/>
            <p:nvPr/>
          </p:nvGrpSpPr>
          <p:grpSpPr>
            <a:xfrm>
              <a:off x="4824896" y="101138"/>
              <a:ext cx="4176465" cy="1598518"/>
              <a:chOff x="259275" y="230698"/>
              <a:chExt cx="4176465" cy="1598518"/>
            </a:xfrm>
          </p:grpSpPr>
          <p:sp>
            <p:nvSpPr>
              <p:cNvPr id="18" name="מלבן מעוגל 17"/>
              <p:cNvSpPr/>
              <p:nvPr/>
            </p:nvSpPr>
            <p:spPr>
              <a:xfrm>
                <a:off x="259275" y="230699"/>
                <a:ext cx="4176465" cy="1598517"/>
              </a:xfrm>
              <a:prstGeom prst="roundRect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cxnSp>
            <p:nvCxnSpPr>
              <p:cNvPr id="19" name="מחבר ישר 18"/>
              <p:cNvCxnSpPr/>
              <p:nvPr/>
            </p:nvCxnSpPr>
            <p:spPr>
              <a:xfrm>
                <a:off x="2344453" y="230698"/>
                <a:ext cx="0" cy="1598517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קבוצה 11"/>
            <p:cNvGrpSpPr/>
            <p:nvPr/>
          </p:nvGrpSpPr>
          <p:grpSpPr>
            <a:xfrm>
              <a:off x="4824896" y="1813657"/>
              <a:ext cx="4176465" cy="1598518"/>
              <a:chOff x="259275" y="230698"/>
              <a:chExt cx="4176465" cy="1598518"/>
            </a:xfrm>
          </p:grpSpPr>
          <p:sp>
            <p:nvSpPr>
              <p:cNvPr id="16" name="מלבן מעוגל 15"/>
              <p:cNvSpPr/>
              <p:nvPr/>
            </p:nvSpPr>
            <p:spPr>
              <a:xfrm>
                <a:off x="259275" y="230699"/>
                <a:ext cx="4176465" cy="1598517"/>
              </a:xfrm>
              <a:prstGeom prst="roundRect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cxnSp>
            <p:nvCxnSpPr>
              <p:cNvPr id="17" name="מחבר ישר 16"/>
              <p:cNvCxnSpPr/>
              <p:nvPr/>
            </p:nvCxnSpPr>
            <p:spPr>
              <a:xfrm>
                <a:off x="2344453" y="230698"/>
                <a:ext cx="0" cy="1598517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קבוצה 12"/>
            <p:cNvGrpSpPr/>
            <p:nvPr/>
          </p:nvGrpSpPr>
          <p:grpSpPr>
            <a:xfrm>
              <a:off x="4818786" y="5163675"/>
              <a:ext cx="4176465" cy="1598518"/>
              <a:chOff x="259275" y="230698"/>
              <a:chExt cx="4176465" cy="1598518"/>
            </a:xfrm>
          </p:grpSpPr>
          <p:sp>
            <p:nvSpPr>
              <p:cNvPr id="14" name="מלבן מעוגל 13"/>
              <p:cNvSpPr/>
              <p:nvPr/>
            </p:nvSpPr>
            <p:spPr>
              <a:xfrm>
                <a:off x="259275" y="230699"/>
                <a:ext cx="4176465" cy="1598517"/>
              </a:xfrm>
              <a:prstGeom prst="roundRect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cxnSp>
            <p:nvCxnSpPr>
              <p:cNvPr id="15" name="מחבר ישר 14"/>
              <p:cNvCxnSpPr/>
              <p:nvPr/>
            </p:nvCxnSpPr>
            <p:spPr>
              <a:xfrm>
                <a:off x="2344453" y="230698"/>
                <a:ext cx="0" cy="1598517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מלבן 29"/>
          <p:cNvSpPr/>
          <p:nvPr/>
        </p:nvSpPr>
        <p:spPr>
          <a:xfrm flipH="1">
            <a:off x="4527701" y="3161981"/>
            <a:ext cx="237626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10</a:t>
            </a:r>
            <a:endParaRPr lang="he-IL" sz="14000" dirty="0"/>
          </a:p>
        </p:txBody>
      </p:sp>
      <p:sp>
        <p:nvSpPr>
          <p:cNvPr id="32" name="מלבן 31"/>
          <p:cNvSpPr/>
          <p:nvPr/>
        </p:nvSpPr>
        <p:spPr>
          <a:xfrm flipH="1">
            <a:off x="1867987" y="1489530"/>
            <a:ext cx="237626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10</a:t>
            </a:r>
            <a:endParaRPr lang="he-IL" sz="14000" dirty="0"/>
          </a:p>
        </p:txBody>
      </p:sp>
      <p:sp>
        <p:nvSpPr>
          <p:cNvPr id="34" name="מלבן 33"/>
          <p:cNvSpPr/>
          <p:nvPr/>
        </p:nvSpPr>
        <p:spPr>
          <a:xfrm>
            <a:off x="903942" y="-250093"/>
            <a:ext cx="93610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2</a:t>
            </a:r>
            <a:endParaRPr lang="he-IL" sz="15000" dirty="0"/>
          </a:p>
        </p:txBody>
      </p:sp>
      <p:sp>
        <p:nvSpPr>
          <p:cNvPr id="35" name="מלבן 34"/>
          <p:cNvSpPr/>
          <p:nvPr/>
        </p:nvSpPr>
        <p:spPr>
          <a:xfrm>
            <a:off x="928828" y="3099925"/>
            <a:ext cx="93610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4</a:t>
            </a:r>
            <a:endParaRPr lang="he-IL" sz="15000" dirty="0"/>
          </a:p>
        </p:txBody>
      </p:sp>
      <p:sp>
        <p:nvSpPr>
          <p:cNvPr id="36" name="מלבן 35"/>
          <p:cNvSpPr/>
          <p:nvPr/>
        </p:nvSpPr>
        <p:spPr>
          <a:xfrm>
            <a:off x="5554421" y="1424914"/>
            <a:ext cx="93610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1</a:t>
            </a:r>
            <a:endParaRPr lang="he-IL" sz="15000" dirty="0"/>
          </a:p>
        </p:txBody>
      </p:sp>
      <p:sp>
        <p:nvSpPr>
          <p:cNvPr id="37" name="מלבן 36"/>
          <p:cNvSpPr/>
          <p:nvPr/>
        </p:nvSpPr>
        <p:spPr>
          <a:xfrm>
            <a:off x="7487666" y="4762604"/>
            <a:ext cx="93610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3</a:t>
            </a:r>
            <a:endParaRPr lang="he-IL" sz="15000" dirty="0"/>
          </a:p>
        </p:txBody>
      </p:sp>
      <p:sp>
        <p:nvSpPr>
          <p:cNvPr id="38" name="מלבן 37"/>
          <p:cNvSpPr/>
          <p:nvPr/>
        </p:nvSpPr>
        <p:spPr>
          <a:xfrm>
            <a:off x="2787085" y="4774932"/>
            <a:ext cx="93610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2</a:t>
            </a:r>
            <a:endParaRPr lang="he-IL" sz="15000" dirty="0"/>
          </a:p>
        </p:txBody>
      </p:sp>
      <p:sp>
        <p:nvSpPr>
          <p:cNvPr id="48" name="מלבן 47"/>
          <p:cNvSpPr/>
          <p:nvPr/>
        </p:nvSpPr>
        <p:spPr>
          <a:xfrm>
            <a:off x="5390554" y="-287605"/>
            <a:ext cx="93610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9</a:t>
            </a:r>
            <a:endParaRPr lang="he-IL" sz="15000" dirty="0"/>
          </a:p>
        </p:txBody>
      </p:sp>
      <p:pic>
        <p:nvPicPr>
          <p:cNvPr id="84" name="תמונה 8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39" t="50000" b="10984"/>
          <a:stretch/>
        </p:blipFill>
        <p:spPr>
          <a:xfrm rot="16200000">
            <a:off x="359042" y="2578737"/>
            <a:ext cx="579469" cy="640455"/>
          </a:xfrm>
          <a:prstGeom prst="rect">
            <a:avLst/>
          </a:prstGeom>
        </p:spPr>
      </p:pic>
      <p:pic>
        <p:nvPicPr>
          <p:cNvPr id="85" name="תמונה 8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39" t="50000" b="10984"/>
          <a:stretch/>
        </p:blipFill>
        <p:spPr>
          <a:xfrm rot="16200000">
            <a:off x="359042" y="1977163"/>
            <a:ext cx="579469" cy="640455"/>
          </a:xfrm>
          <a:prstGeom prst="rect">
            <a:avLst/>
          </a:prstGeom>
        </p:spPr>
      </p:pic>
      <p:pic>
        <p:nvPicPr>
          <p:cNvPr id="95" name="תמונה 9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39" t="50000" b="10984"/>
          <a:stretch/>
        </p:blipFill>
        <p:spPr>
          <a:xfrm rot="16200000">
            <a:off x="955806" y="2629636"/>
            <a:ext cx="579469" cy="640455"/>
          </a:xfrm>
          <a:prstGeom prst="rect">
            <a:avLst/>
          </a:prstGeom>
        </p:spPr>
      </p:pic>
      <p:pic>
        <p:nvPicPr>
          <p:cNvPr id="96" name="תמונה 9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39" t="50000" b="10984"/>
          <a:stretch/>
        </p:blipFill>
        <p:spPr>
          <a:xfrm rot="16200000">
            <a:off x="980256" y="1986918"/>
            <a:ext cx="579469" cy="640455"/>
          </a:xfrm>
          <a:prstGeom prst="rect">
            <a:avLst/>
          </a:prstGeom>
        </p:spPr>
      </p:pic>
      <p:pic>
        <p:nvPicPr>
          <p:cNvPr id="97" name="תמונה 9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r="6624"/>
          <a:stretch/>
        </p:blipFill>
        <p:spPr>
          <a:xfrm>
            <a:off x="2464239" y="3609607"/>
            <a:ext cx="322846" cy="584533"/>
          </a:xfrm>
          <a:prstGeom prst="rect">
            <a:avLst/>
          </a:prstGeom>
        </p:spPr>
      </p:pic>
      <p:pic>
        <p:nvPicPr>
          <p:cNvPr id="129" name="תמונה 1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44" y="5504252"/>
            <a:ext cx="810192" cy="810192"/>
          </a:xfrm>
          <a:prstGeom prst="rect">
            <a:avLst/>
          </a:prstGeom>
        </p:spPr>
      </p:pic>
      <p:grpSp>
        <p:nvGrpSpPr>
          <p:cNvPr id="41" name="קבוצה 40"/>
          <p:cNvGrpSpPr/>
          <p:nvPr/>
        </p:nvGrpSpPr>
        <p:grpSpPr>
          <a:xfrm>
            <a:off x="7129246" y="317725"/>
            <a:ext cx="755061" cy="1260016"/>
            <a:chOff x="7129246" y="317725"/>
            <a:chExt cx="755061" cy="1260016"/>
          </a:xfrm>
        </p:grpSpPr>
        <p:pic>
          <p:nvPicPr>
            <p:cNvPr id="130" name="תמונה 12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6840" y="317725"/>
              <a:ext cx="747467" cy="582671"/>
            </a:xfrm>
            <a:prstGeom prst="rect">
              <a:avLst/>
            </a:prstGeom>
          </p:spPr>
        </p:pic>
        <p:pic>
          <p:nvPicPr>
            <p:cNvPr id="131" name="תמונה 1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9246" y="995070"/>
              <a:ext cx="747467" cy="582671"/>
            </a:xfrm>
            <a:prstGeom prst="rect">
              <a:avLst/>
            </a:prstGeom>
          </p:spPr>
        </p:pic>
      </p:grpSp>
      <p:pic>
        <p:nvPicPr>
          <p:cNvPr id="135" name="תמונה 13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" t="16406" r="-621" b="6220"/>
          <a:stretch/>
        </p:blipFill>
        <p:spPr>
          <a:xfrm flipH="1">
            <a:off x="5527526" y="6005182"/>
            <a:ext cx="523204" cy="566512"/>
          </a:xfrm>
          <a:prstGeom prst="rect">
            <a:avLst/>
          </a:prstGeom>
        </p:spPr>
      </p:pic>
      <p:pic>
        <p:nvPicPr>
          <p:cNvPr id="138" name="תמונה 13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" t="16406" r="-621" b="6220"/>
          <a:stretch/>
        </p:blipFill>
        <p:spPr>
          <a:xfrm flipH="1">
            <a:off x="6326658" y="5331197"/>
            <a:ext cx="523204" cy="566512"/>
          </a:xfrm>
          <a:prstGeom prst="rect">
            <a:avLst/>
          </a:prstGeom>
        </p:spPr>
      </p:pic>
      <p:grpSp>
        <p:nvGrpSpPr>
          <p:cNvPr id="42" name="קבוצה 41"/>
          <p:cNvGrpSpPr/>
          <p:nvPr/>
        </p:nvGrpSpPr>
        <p:grpSpPr>
          <a:xfrm>
            <a:off x="4947247" y="5317340"/>
            <a:ext cx="523204" cy="1232795"/>
            <a:chOff x="4947247" y="5317340"/>
            <a:chExt cx="523204" cy="1232795"/>
          </a:xfrm>
        </p:grpSpPr>
        <p:pic>
          <p:nvPicPr>
            <p:cNvPr id="136" name="תמונה 13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3" t="16406" r="-621" b="6220"/>
            <a:stretch/>
          </p:blipFill>
          <p:spPr>
            <a:xfrm flipH="1">
              <a:off x="4947247" y="5983623"/>
              <a:ext cx="523204" cy="566512"/>
            </a:xfrm>
            <a:prstGeom prst="rect">
              <a:avLst/>
            </a:prstGeom>
          </p:spPr>
        </p:pic>
        <p:pic>
          <p:nvPicPr>
            <p:cNvPr id="148" name="תמונה 14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3" t="16406" r="-621" b="6220"/>
            <a:stretch/>
          </p:blipFill>
          <p:spPr>
            <a:xfrm flipH="1">
              <a:off x="4947247" y="5317340"/>
              <a:ext cx="523204" cy="566512"/>
            </a:xfrm>
            <a:prstGeom prst="rect">
              <a:avLst/>
            </a:prstGeom>
          </p:spPr>
        </p:pic>
      </p:grpSp>
      <p:pic>
        <p:nvPicPr>
          <p:cNvPr id="149" name="תמונה 14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" t="16406" r="-621" b="6220"/>
          <a:stretch/>
        </p:blipFill>
        <p:spPr>
          <a:xfrm flipH="1">
            <a:off x="5597004" y="5342836"/>
            <a:ext cx="523204" cy="566512"/>
          </a:xfrm>
          <a:prstGeom prst="rect">
            <a:avLst/>
          </a:prstGeom>
        </p:spPr>
      </p:pic>
      <p:pic>
        <p:nvPicPr>
          <p:cNvPr id="150" name="Picture 4" descr="http://flora.huji.ac.il/static/8/93/0011938.00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7" r="18884" b="4961"/>
          <a:stretch>
            <a:fillRect/>
          </a:stretch>
        </p:blipFill>
        <p:spPr bwMode="auto">
          <a:xfrm>
            <a:off x="6981019" y="1937780"/>
            <a:ext cx="296591" cy="687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" name="Picture 4" descr="http://flora.huji.ac.il/static/8/93/0011938.00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7" r="18884" b="4961"/>
          <a:stretch>
            <a:fillRect/>
          </a:stretch>
        </p:blipFill>
        <p:spPr bwMode="auto">
          <a:xfrm>
            <a:off x="6988544" y="2696013"/>
            <a:ext cx="296591" cy="687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" name="Picture 4" descr="http://flora.huji.ac.il/static/8/93/0011938.00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7" r="18884" b="4961"/>
          <a:stretch>
            <a:fillRect/>
          </a:stretch>
        </p:blipFill>
        <p:spPr bwMode="auto">
          <a:xfrm>
            <a:off x="7348402" y="1921766"/>
            <a:ext cx="296591" cy="687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6" name="Picture 4" descr="http://flora.huji.ac.il/static/8/93/0011938.00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7" r="18884" b="4961"/>
          <a:stretch>
            <a:fillRect/>
          </a:stretch>
        </p:blipFill>
        <p:spPr bwMode="auto">
          <a:xfrm>
            <a:off x="7355927" y="2679999"/>
            <a:ext cx="296591" cy="687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7" name="Picture 4" descr="http://flora.huji.ac.il/static/8/93/0011938.00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7" r="18884" b="4961"/>
          <a:stretch>
            <a:fillRect/>
          </a:stretch>
        </p:blipFill>
        <p:spPr bwMode="auto">
          <a:xfrm>
            <a:off x="7834952" y="1925625"/>
            <a:ext cx="296591" cy="687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8" name="Picture 4" descr="http://flora.huji.ac.il/static/8/93/0011938.00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7" r="18884" b="4961"/>
          <a:stretch>
            <a:fillRect/>
          </a:stretch>
        </p:blipFill>
        <p:spPr bwMode="auto">
          <a:xfrm>
            <a:off x="7829849" y="2696013"/>
            <a:ext cx="296591" cy="687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9" name="Picture 4" descr="http://flora.huji.ac.il/static/8/93/0011938.00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7" r="18884" b="4961"/>
          <a:stretch>
            <a:fillRect/>
          </a:stretch>
        </p:blipFill>
        <p:spPr bwMode="auto">
          <a:xfrm>
            <a:off x="8189707" y="1921766"/>
            <a:ext cx="296591" cy="687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" name="Picture 4" descr="http://flora.huji.ac.il/static/8/93/0011938.00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7" r="18884" b="4961"/>
          <a:stretch>
            <a:fillRect/>
          </a:stretch>
        </p:blipFill>
        <p:spPr bwMode="auto">
          <a:xfrm>
            <a:off x="8197232" y="2679999"/>
            <a:ext cx="296591" cy="687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" name="Picture 4" descr="http://flora.huji.ac.il/static/8/93/0011938.00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7" r="18884" b="4961"/>
          <a:stretch>
            <a:fillRect/>
          </a:stretch>
        </p:blipFill>
        <p:spPr bwMode="auto">
          <a:xfrm>
            <a:off x="8627965" y="1909416"/>
            <a:ext cx="296591" cy="687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2" name="Picture 4" descr="http://flora.huji.ac.il/static/8/93/0011938.00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7" r="18884" b="4961"/>
          <a:stretch>
            <a:fillRect/>
          </a:stretch>
        </p:blipFill>
        <p:spPr bwMode="auto">
          <a:xfrm>
            <a:off x="8635490" y="2667649"/>
            <a:ext cx="296591" cy="687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" name="תמונה 16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544" y="242116"/>
            <a:ext cx="626294" cy="670609"/>
          </a:xfrm>
          <a:prstGeom prst="rect">
            <a:avLst/>
          </a:prstGeom>
        </p:spPr>
      </p:pic>
      <p:pic>
        <p:nvPicPr>
          <p:cNvPr id="164" name="תמונה 16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544" y="978911"/>
            <a:ext cx="626294" cy="670609"/>
          </a:xfrm>
          <a:prstGeom prst="rect">
            <a:avLst/>
          </a:prstGeom>
        </p:spPr>
      </p:pic>
      <p:pic>
        <p:nvPicPr>
          <p:cNvPr id="165" name="תמונה 16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140" y="242116"/>
            <a:ext cx="626294" cy="670609"/>
          </a:xfrm>
          <a:prstGeom prst="rect">
            <a:avLst/>
          </a:prstGeom>
        </p:spPr>
      </p:pic>
      <p:pic>
        <p:nvPicPr>
          <p:cNvPr id="166" name="תמונה 16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r="6624"/>
          <a:stretch/>
        </p:blipFill>
        <p:spPr>
          <a:xfrm>
            <a:off x="2464239" y="4300252"/>
            <a:ext cx="322846" cy="584533"/>
          </a:xfrm>
          <a:prstGeom prst="rect">
            <a:avLst/>
          </a:prstGeom>
        </p:spPr>
      </p:pic>
      <p:pic>
        <p:nvPicPr>
          <p:cNvPr id="167" name="תמונה 16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r="6624"/>
          <a:stretch/>
        </p:blipFill>
        <p:spPr>
          <a:xfrm>
            <a:off x="2883193" y="3627173"/>
            <a:ext cx="322846" cy="584533"/>
          </a:xfrm>
          <a:prstGeom prst="rect">
            <a:avLst/>
          </a:prstGeom>
        </p:spPr>
      </p:pic>
      <p:pic>
        <p:nvPicPr>
          <p:cNvPr id="168" name="תמונה 16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r="6624"/>
          <a:stretch/>
        </p:blipFill>
        <p:spPr>
          <a:xfrm>
            <a:off x="2883193" y="4317818"/>
            <a:ext cx="322846" cy="584533"/>
          </a:xfrm>
          <a:prstGeom prst="rect">
            <a:avLst/>
          </a:prstGeom>
        </p:spPr>
      </p:pic>
      <p:pic>
        <p:nvPicPr>
          <p:cNvPr id="169" name="תמונה 16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r="6624"/>
          <a:stretch/>
        </p:blipFill>
        <p:spPr>
          <a:xfrm>
            <a:off x="3512779" y="3627172"/>
            <a:ext cx="322846" cy="584533"/>
          </a:xfrm>
          <a:prstGeom prst="rect">
            <a:avLst/>
          </a:prstGeom>
        </p:spPr>
      </p:pic>
      <p:pic>
        <p:nvPicPr>
          <p:cNvPr id="170" name="תמונה 16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r="6624"/>
          <a:stretch/>
        </p:blipFill>
        <p:spPr>
          <a:xfrm>
            <a:off x="3512779" y="4317817"/>
            <a:ext cx="322846" cy="584533"/>
          </a:xfrm>
          <a:prstGeom prst="rect">
            <a:avLst/>
          </a:prstGeom>
        </p:spPr>
      </p:pic>
      <p:pic>
        <p:nvPicPr>
          <p:cNvPr id="171" name="תמונה 17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r="6624"/>
          <a:stretch/>
        </p:blipFill>
        <p:spPr>
          <a:xfrm>
            <a:off x="3931733" y="3644738"/>
            <a:ext cx="322846" cy="584533"/>
          </a:xfrm>
          <a:prstGeom prst="rect">
            <a:avLst/>
          </a:prstGeom>
        </p:spPr>
      </p:pic>
      <p:pic>
        <p:nvPicPr>
          <p:cNvPr id="172" name="תמונה 17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0" r="6624"/>
          <a:stretch/>
        </p:blipFill>
        <p:spPr>
          <a:xfrm>
            <a:off x="3931733" y="4335383"/>
            <a:ext cx="322846" cy="584533"/>
          </a:xfrm>
          <a:prstGeom prst="rect">
            <a:avLst/>
          </a:prstGeom>
        </p:spPr>
      </p:pic>
      <p:sp>
        <p:nvSpPr>
          <p:cNvPr id="43" name="AutoShape 2" descr="תמר קפוא ללא גרעין- 2 קילו - בטבע שלי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grpSp>
        <p:nvGrpSpPr>
          <p:cNvPr id="44" name="קבוצה 43"/>
          <p:cNvGrpSpPr/>
          <p:nvPr/>
        </p:nvGrpSpPr>
        <p:grpSpPr>
          <a:xfrm>
            <a:off x="6995436" y="3592811"/>
            <a:ext cx="340759" cy="1327105"/>
            <a:chOff x="9626346" y="3943323"/>
            <a:chExt cx="539933" cy="1327105"/>
          </a:xfrm>
        </p:grpSpPr>
        <p:pic>
          <p:nvPicPr>
            <p:cNvPr id="181" name="תמונה 180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560" r="50000" b="24153"/>
            <a:stretch/>
          </p:blipFill>
          <p:spPr>
            <a:xfrm rot="5400000">
              <a:off x="9561254" y="4008415"/>
              <a:ext cx="670117" cy="539933"/>
            </a:xfrm>
            <a:prstGeom prst="rect">
              <a:avLst/>
            </a:prstGeom>
          </p:spPr>
        </p:pic>
        <p:pic>
          <p:nvPicPr>
            <p:cNvPr id="182" name="תמונה 181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560" r="50000" b="24153"/>
            <a:stretch/>
          </p:blipFill>
          <p:spPr>
            <a:xfrm rot="5400000">
              <a:off x="9561254" y="4665403"/>
              <a:ext cx="670117" cy="539933"/>
            </a:xfrm>
            <a:prstGeom prst="rect">
              <a:avLst/>
            </a:prstGeom>
          </p:spPr>
        </p:pic>
      </p:grpSp>
      <p:grpSp>
        <p:nvGrpSpPr>
          <p:cNvPr id="184" name="קבוצה 183"/>
          <p:cNvGrpSpPr/>
          <p:nvPr/>
        </p:nvGrpSpPr>
        <p:grpSpPr>
          <a:xfrm>
            <a:off x="7340193" y="3592811"/>
            <a:ext cx="340759" cy="1327105"/>
            <a:chOff x="9626346" y="3943323"/>
            <a:chExt cx="539933" cy="1327105"/>
          </a:xfrm>
        </p:grpSpPr>
        <p:pic>
          <p:nvPicPr>
            <p:cNvPr id="185" name="תמונה 184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560" r="50000" b="24153"/>
            <a:stretch/>
          </p:blipFill>
          <p:spPr>
            <a:xfrm rot="5400000">
              <a:off x="9561254" y="4008415"/>
              <a:ext cx="670117" cy="539933"/>
            </a:xfrm>
            <a:prstGeom prst="rect">
              <a:avLst/>
            </a:prstGeom>
          </p:spPr>
        </p:pic>
        <p:pic>
          <p:nvPicPr>
            <p:cNvPr id="186" name="תמונה 185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560" r="50000" b="24153"/>
            <a:stretch/>
          </p:blipFill>
          <p:spPr>
            <a:xfrm rot="5400000">
              <a:off x="9561254" y="4665403"/>
              <a:ext cx="670117" cy="539933"/>
            </a:xfrm>
            <a:prstGeom prst="rect">
              <a:avLst/>
            </a:prstGeom>
          </p:spPr>
        </p:pic>
      </p:grpSp>
      <p:grpSp>
        <p:nvGrpSpPr>
          <p:cNvPr id="187" name="קבוצה 186"/>
          <p:cNvGrpSpPr/>
          <p:nvPr/>
        </p:nvGrpSpPr>
        <p:grpSpPr>
          <a:xfrm>
            <a:off x="7829849" y="3621812"/>
            <a:ext cx="340759" cy="1327105"/>
            <a:chOff x="9626346" y="3943323"/>
            <a:chExt cx="539933" cy="1327105"/>
          </a:xfrm>
        </p:grpSpPr>
        <p:pic>
          <p:nvPicPr>
            <p:cNvPr id="188" name="תמונה 187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560" r="50000" b="24153"/>
            <a:stretch/>
          </p:blipFill>
          <p:spPr>
            <a:xfrm rot="5400000">
              <a:off x="9561254" y="4008415"/>
              <a:ext cx="670117" cy="539933"/>
            </a:xfrm>
            <a:prstGeom prst="rect">
              <a:avLst/>
            </a:prstGeom>
          </p:spPr>
        </p:pic>
        <p:pic>
          <p:nvPicPr>
            <p:cNvPr id="189" name="תמונה 188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560" r="50000" b="24153"/>
            <a:stretch/>
          </p:blipFill>
          <p:spPr>
            <a:xfrm rot="5400000">
              <a:off x="9561254" y="4665403"/>
              <a:ext cx="670117" cy="539933"/>
            </a:xfrm>
            <a:prstGeom prst="rect">
              <a:avLst/>
            </a:prstGeom>
          </p:spPr>
        </p:pic>
      </p:grpSp>
      <p:grpSp>
        <p:nvGrpSpPr>
          <p:cNvPr id="190" name="קבוצה 189"/>
          <p:cNvGrpSpPr/>
          <p:nvPr/>
        </p:nvGrpSpPr>
        <p:grpSpPr>
          <a:xfrm>
            <a:off x="8174606" y="3621812"/>
            <a:ext cx="340759" cy="1327105"/>
            <a:chOff x="9626346" y="3943323"/>
            <a:chExt cx="539933" cy="1327105"/>
          </a:xfrm>
        </p:grpSpPr>
        <p:pic>
          <p:nvPicPr>
            <p:cNvPr id="191" name="תמונה 190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560" r="50000" b="24153"/>
            <a:stretch/>
          </p:blipFill>
          <p:spPr>
            <a:xfrm rot="5400000">
              <a:off x="9561254" y="4008415"/>
              <a:ext cx="670117" cy="539933"/>
            </a:xfrm>
            <a:prstGeom prst="rect">
              <a:avLst/>
            </a:prstGeom>
          </p:spPr>
        </p:pic>
        <p:pic>
          <p:nvPicPr>
            <p:cNvPr id="192" name="תמונה 191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560" r="50000" b="24153"/>
            <a:stretch/>
          </p:blipFill>
          <p:spPr>
            <a:xfrm rot="5400000">
              <a:off x="9561254" y="4665403"/>
              <a:ext cx="670117" cy="539933"/>
            </a:xfrm>
            <a:prstGeom prst="rect">
              <a:avLst/>
            </a:prstGeom>
          </p:spPr>
        </p:pic>
      </p:grpSp>
      <p:pic>
        <p:nvPicPr>
          <p:cNvPr id="194" name="תמונה 19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60" r="50000" b="24153"/>
          <a:stretch/>
        </p:blipFill>
        <p:spPr>
          <a:xfrm rot="5400000">
            <a:off x="8417900" y="3779927"/>
            <a:ext cx="670117" cy="34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905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קבוצה 34"/>
          <p:cNvGrpSpPr/>
          <p:nvPr/>
        </p:nvGrpSpPr>
        <p:grpSpPr>
          <a:xfrm>
            <a:off x="251520" y="-299933"/>
            <a:ext cx="8760531" cy="7475522"/>
            <a:chOff x="251520" y="-299933"/>
            <a:chExt cx="8760531" cy="7475522"/>
          </a:xfrm>
        </p:grpSpPr>
        <p:grpSp>
          <p:nvGrpSpPr>
            <p:cNvPr id="2" name="קבוצה 1"/>
            <p:cNvGrpSpPr/>
            <p:nvPr/>
          </p:nvGrpSpPr>
          <p:grpSpPr>
            <a:xfrm>
              <a:off x="251520" y="116632"/>
              <a:ext cx="8760531" cy="6673383"/>
              <a:chOff x="240830" y="101138"/>
              <a:chExt cx="8760531" cy="6673383"/>
            </a:xfrm>
          </p:grpSpPr>
          <p:grpSp>
            <p:nvGrpSpPr>
              <p:cNvPr id="3" name="קבוצה 2"/>
              <p:cNvGrpSpPr/>
              <p:nvPr/>
            </p:nvGrpSpPr>
            <p:grpSpPr>
              <a:xfrm>
                <a:off x="243885" y="3500994"/>
                <a:ext cx="4176465" cy="1598518"/>
                <a:chOff x="259275" y="230698"/>
                <a:chExt cx="4176465" cy="1598518"/>
              </a:xfrm>
            </p:grpSpPr>
            <p:sp>
              <p:nvSpPr>
                <p:cNvPr id="25" name="מלבן מעוגל 24"/>
                <p:cNvSpPr/>
                <p:nvPr/>
              </p:nvSpPr>
              <p:spPr>
                <a:xfrm>
                  <a:off x="259275" y="230699"/>
                  <a:ext cx="4176465" cy="1598517"/>
                </a:xfrm>
                <a:prstGeom prst="roundRect">
                  <a:avLst/>
                </a:prstGeom>
                <a:noFill/>
                <a:ln w="317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cxnSp>
              <p:nvCxnSpPr>
                <p:cNvPr id="26" name="מחבר ישר 25"/>
                <p:cNvCxnSpPr/>
                <p:nvPr/>
              </p:nvCxnSpPr>
              <p:spPr>
                <a:xfrm>
                  <a:off x="2344453" y="230698"/>
                  <a:ext cx="0" cy="1598517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" name="קבוצה 3"/>
              <p:cNvGrpSpPr/>
              <p:nvPr/>
            </p:nvGrpSpPr>
            <p:grpSpPr>
              <a:xfrm>
                <a:off x="246940" y="113466"/>
                <a:ext cx="4176465" cy="1598518"/>
                <a:chOff x="259275" y="230698"/>
                <a:chExt cx="4176465" cy="1598518"/>
              </a:xfrm>
            </p:grpSpPr>
            <p:sp>
              <p:nvSpPr>
                <p:cNvPr id="23" name="מלבן מעוגל 22"/>
                <p:cNvSpPr/>
                <p:nvPr/>
              </p:nvSpPr>
              <p:spPr>
                <a:xfrm>
                  <a:off x="259275" y="230699"/>
                  <a:ext cx="4176465" cy="1598517"/>
                </a:xfrm>
                <a:prstGeom prst="roundRect">
                  <a:avLst/>
                </a:prstGeom>
                <a:noFill/>
                <a:ln w="317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cxnSp>
              <p:nvCxnSpPr>
                <p:cNvPr id="24" name="מחבר ישר 23"/>
                <p:cNvCxnSpPr/>
                <p:nvPr/>
              </p:nvCxnSpPr>
              <p:spPr>
                <a:xfrm>
                  <a:off x="2344453" y="230698"/>
                  <a:ext cx="0" cy="1598517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" name="קבוצה 4"/>
              <p:cNvGrpSpPr/>
              <p:nvPr/>
            </p:nvGrpSpPr>
            <p:grpSpPr>
              <a:xfrm>
                <a:off x="246940" y="1825985"/>
                <a:ext cx="4176465" cy="1598518"/>
                <a:chOff x="259275" y="230698"/>
                <a:chExt cx="4176465" cy="1598518"/>
              </a:xfrm>
            </p:grpSpPr>
            <p:sp>
              <p:nvSpPr>
                <p:cNvPr id="21" name="מלבן מעוגל 20"/>
                <p:cNvSpPr/>
                <p:nvPr/>
              </p:nvSpPr>
              <p:spPr>
                <a:xfrm>
                  <a:off x="259275" y="230699"/>
                  <a:ext cx="4176465" cy="1598517"/>
                </a:xfrm>
                <a:prstGeom prst="roundRect">
                  <a:avLst/>
                </a:prstGeom>
                <a:noFill/>
                <a:ln w="317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cxnSp>
              <p:nvCxnSpPr>
                <p:cNvPr id="22" name="מחבר ישר 21"/>
                <p:cNvCxnSpPr/>
                <p:nvPr/>
              </p:nvCxnSpPr>
              <p:spPr>
                <a:xfrm>
                  <a:off x="2344453" y="230698"/>
                  <a:ext cx="0" cy="1598517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" name="קבוצה 5"/>
              <p:cNvGrpSpPr/>
              <p:nvPr/>
            </p:nvGrpSpPr>
            <p:grpSpPr>
              <a:xfrm>
                <a:off x="240830" y="5176003"/>
                <a:ext cx="4176465" cy="1598518"/>
                <a:chOff x="259275" y="230698"/>
                <a:chExt cx="4176465" cy="1598518"/>
              </a:xfrm>
            </p:grpSpPr>
            <p:sp>
              <p:nvSpPr>
                <p:cNvPr id="19" name="מלבן מעוגל 18"/>
                <p:cNvSpPr/>
                <p:nvPr/>
              </p:nvSpPr>
              <p:spPr>
                <a:xfrm>
                  <a:off x="259275" y="230699"/>
                  <a:ext cx="4176465" cy="1598517"/>
                </a:xfrm>
                <a:prstGeom prst="roundRect">
                  <a:avLst/>
                </a:prstGeom>
                <a:noFill/>
                <a:ln w="317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cxnSp>
              <p:nvCxnSpPr>
                <p:cNvPr id="20" name="מחבר ישר 19"/>
                <p:cNvCxnSpPr/>
                <p:nvPr/>
              </p:nvCxnSpPr>
              <p:spPr>
                <a:xfrm>
                  <a:off x="2344453" y="230698"/>
                  <a:ext cx="0" cy="1598517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" name="קבוצה 6"/>
              <p:cNvGrpSpPr/>
              <p:nvPr/>
            </p:nvGrpSpPr>
            <p:grpSpPr>
              <a:xfrm>
                <a:off x="4821841" y="3488666"/>
                <a:ext cx="4176465" cy="1598518"/>
                <a:chOff x="259275" y="230698"/>
                <a:chExt cx="4176465" cy="1598518"/>
              </a:xfrm>
            </p:grpSpPr>
            <p:sp>
              <p:nvSpPr>
                <p:cNvPr id="17" name="מלבן מעוגל 16"/>
                <p:cNvSpPr/>
                <p:nvPr/>
              </p:nvSpPr>
              <p:spPr>
                <a:xfrm>
                  <a:off x="259275" y="230699"/>
                  <a:ext cx="4176465" cy="1598517"/>
                </a:xfrm>
                <a:prstGeom prst="roundRect">
                  <a:avLst/>
                </a:prstGeom>
                <a:noFill/>
                <a:ln w="317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cxnSp>
              <p:nvCxnSpPr>
                <p:cNvPr id="18" name="מחבר ישר 17"/>
                <p:cNvCxnSpPr/>
                <p:nvPr/>
              </p:nvCxnSpPr>
              <p:spPr>
                <a:xfrm>
                  <a:off x="2344453" y="230698"/>
                  <a:ext cx="0" cy="1598517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" name="קבוצה 7"/>
              <p:cNvGrpSpPr/>
              <p:nvPr/>
            </p:nvGrpSpPr>
            <p:grpSpPr>
              <a:xfrm>
                <a:off x="4824896" y="101138"/>
                <a:ext cx="4176465" cy="1598518"/>
                <a:chOff x="259275" y="230698"/>
                <a:chExt cx="4176465" cy="1598518"/>
              </a:xfrm>
            </p:grpSpPr>
            <p:sp>
              <p:nvSpPr>
                <p:cNvPr id="15" name="מלבן מעוגל 14"/>
                <p:cNvSpPr/>
                <p:nvPr/>
              </p:nvSpPr>
              <p:spPr>
                <a:xfrm>
                  <a:off x="259275" y="230699"/>
                  <a:ext cx="4176465" cy="1598517"/>
                </a:xfrm>
                <a:prstGeom prst="roundRect">
                  <a:avLst/>
                </a:prstGeom>
                <a:noFill/>
                <a:ln w="317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cxnSp>
              <p:nvCxnSpPr>
                <p:cNvPr id="16" name="מחבר ישר 15"/>
                <p:cNvCxnSpPr/>
                <p:nvPr/>
              </p:nvCxnSpPr>
              <p:spPr>
                <a:xfrm>
                  <a:off x="2344453" y="230698"/>
                  <a:ext cx="0" cy="1598517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קבוצה 8"/>
              <p:cNvGrpSpPr/>
              <p:nvPr/>
            </p:nvGrpSpPr>
            <p:grpSpPr>
              <a:xfrm>
                <a:off x="4824896" y="1813657"/>
                <a:ext cx="4176465" cy="1598518"/>
                <a:chOff x="259275" y="230698"/>
                <a:chExt cx="4176465" cy="1598518"/>
              </a:xfrm>
            </p:grpSpPr>
            <p:sp>
              <p:nvSpPr>
                <p:cNvPr id="13" name="מלבן מעוגל 12"/>
                <p:cNvSpPr/>
                <p:nvPr/>
              </p:nvSpPr>
              <p:spPr>
                <a:xfrm>
                  <a:off x="259275" y="230699"/>
                  <a:ext cx="4176465" cy="1598517"/>
                </a:xfrm>
                <a:prstGeom prst="roundRect">
                  <a:avLst/>
                </a:prstGeom>
                <a:noFill/>
                <a:ln w="317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cxnSp>
              <p:nvCxnSpPr>
                <p:cNvPr id="14" name="מחבר ישר 13"/>
                <p:cNvCxnSpPr/>
                <p:nvPr/>
              </p:nvCxnSpPr>
              <p:spPr>
                <a:xfrm>
                  <a:off x="2344453" y="230698"/>
                  <a:ext cx="0" cy="1598517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קבוצה 9"/>
              <p:cNvGrpSpPr/>
              <p:nvPr/>
            </p:nvGrpSpPr>
            <p:grpSpPr>
              <a:xfrm>
                <a:off x="4818786" y="5163675"/>
                <a:ext cx="4176465" cy="1598518"/>
                <a:chOff x="259275" y="230698"/>
                <a:chExt cx="4176465" cy="1598518"/>
              </a:xfrm>
            </p:grpSpPr>
            <p:sp>
              <p:nvSpPr>
                <p:cNvPr id="11" name="מלבן מעוגל 10"/>
                <p:cNvSpPr/>
                <p:nvPr/>
              </p:nvSpPr>
              <p:spPr>
                <a:xfrm>
                  <a:off x="259275" y="230699"/>
                  <a:ext cx="4176465" cy="1598517"/>
                </a:xfrm>
                <a:prstGeom prst="roundRect">
                  <a:avLst/>
                </a:prstGeom>
                <a:noFill/>
                <a:ln w="317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cxnSp>
              <p:nvCxnSpPr>
                <p:cNvPr id="12" name="מחבר ישר 11"/>
                <p:cNvCxnSpPr/>
                <p:nvPr/>
              </p:nvCxnSpPr>
              <p:spPr>
                <a:xfrm>
                  <a:off x="2344453" y="230698"/>
                  <a:ext cx="0" cy="1598517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7" name="מלבן 26"/>
            <p:cNvSpPr/>
            <p:nvPr/>
          </p:nvSpPr>
          <p:spPr>
            <a:xfrm>
              <a:off x="2787085" y="4774932"/>
              <a:ext cx="936104" cy="24006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5000" b="1" dirty="0">
                  <a:latin typeface="David" panose="020E0502060401010101" pitchFamily="34" charset="-79"/>
                  <a:cs typeface="David" panose="020E0502060401010101" pitchFamily="34" charset="-79"/>
                </a:rPr>
                <a:t>1</a:t>
              </a:r>
              <a:endParaRPr lang="he-IL" sz="15000" dirty="0"/>
            </a:p>
          </p:txBody>
        </p:sp>
        <p:sp>
          <p:nvSpPr>
            <p:cNvPr id="28" name="מלבן 27"/>
            <p:cNvSpPr/>
            <p:nvPr/>
          </p:nvSpPr>
          <p:spPr>
            <a:xfrm>
              <a:off x="842106" y="3099925"/>
              <a:ext cx="936104" cy="24006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5000" b="1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5</a:t>
              </a:r>
              <a:endParaRPr lang="he-IL" sz="15000" dirty="0"/>
            </a:p>
          </p:txBody>
        </p:sp>
        <p:sp>
          <p:nvSpPr>
            <p:cNvPr id="29" name="מלבן 28"/>
            <p:cNvSpPr/>
            <p:nvPr/>
          </p:nvSpPr>
          <p:spPr>
            <a:xfrm>
              <a:off x="2869169" y="1450404"/>
              <a:ext cx="936104" cy="24006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5000" b="1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6</a:t>
              </a:r>
              <a:endParaRPr lang="he-IL" sz="15000" dirty="0"/>
            </a:p>
          </p:txBody>
        </p:sp>
        <p:sp>
          <p:nvSpPr>
            <p:cNvPr id="30" name="מלבן 29"/>
            <p:cNvSpPr/>
            <p:nvPr/>
          </p:nvSpPr>
          <p:spPr>
            <a:xfrm>
              <a:off x="5652120" y="1412588"/>
              <a:ext cx="936104" cy="24006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5000" b="1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7</a:t>
              </a:r>
              <a:endParaRPr lang="he-IL" sz="15000" dirty="0"/>
            </a:p>
          </p:txBody>
        </p:sp>
        <p:sp>
          <p:nvSpPr>
            <p:cNvPr id="31" name="מלבן 30"/>
            <p:cNvSpPr/>
            <p:nvPr/>
          </p:nvSpPr>
          <p:spPr>
            <a:xfrm>
              <a:off x="994523" y="-250093"/>
              <a:ext cx="936104" cy="24006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5000" b="1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8</a:t>
              </a:r>
              <a:endParaRPr lang="he-IL" sz="15000" dirty="0"/>
            </a:p>
          </p:txBody>
        </p:sp>
        <p:sp>
          <p:nvSpPr>
            <p:cNvPr id="32" name="מלבן 31"/>
            <p:cNvSpPr/>
            <p:nvPr/>
          </p:nvSpPr>
          <p:spPr>
            <a:xfrm>
              <a:off x="7415448" y="-299933"/>
              <a:ext cx="936104" cy="24006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5000" b="1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8</a:t>
              </a:r>
              <a:endParaRPr lang="he-IL" sz="15000" dirty="0"/>
            </a:p>
          </p:txBody>
        </p:sp>
        <p:sp>
          <p:nvSpPr>
            <p:cNvPr id="33" name="מלבן 32"/>
            <p:cNvSpPr/>
            <p:nvPr/>
          </p:nvSpPr>
          <p:spPr>
            <a:xfrm>
              <a:off x="7461646" y="3099923"/>
              <a:ext cx="936104" cy="24006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5000" b="1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2</a:t>
              </a:r>
              <a:endParaRPr lang="he-IL" sz="15000" dirty="0"/>
            </a:p>
          </p:txBody>
        </p:sp>
        <p:sp>
          <p:nvSpPr>
            <p:cNvPr id="34" name="מלבן 33"/>
            <p:cNvSpPr/>
            <p:nvPr/>
          </p:nvSpPr>
          <p:spPr>
            <a:xfrm>
              <a:off x="5469891" y="4774932"/>
              <a:ext cx="936104" cy="24006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5000" b="1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3</a:t>
              </a:r>
              <a:endParaRPr lang="he-IL" sz="15000" dirty="0"/>
            </a:p>
          </p:txBody>
        </p:sp>
      </p:grpSp>
      <p:grpSp>
        <p:nvGrpSpPr>
          <p:cNvPr id="162" name="קבוצה 161"/>
          <p:cNvGrpSpPr/>
          <p:nvPr/>
        </p:nvGrpSpPr>
        <p:grpSpPr>
          <a:xfrm>
            <a:off x="4835587" y="260649"/>
            <a:ext cx="674602" cy="1307374"/>
            <a:chOff x="4865990" y="314217"/>
            <a:chExt cx="761493" cy="1235575"/>
          </a:xfrm>
        </p:grpSpPr>
        <p:pic>
          <p:nvPicPr>
            <p:cNvPr id="164" name="תמונה 163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89" b="89778" l="9778" r="955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658829">
              <a:off x="4865990" y="314217"/>
              <a:ext cx="707504" cy="574872"/>
            </a:xfrm>
            <a:prstGeom prst="rect">
              <a:avLst/>
            </a:prstGeom>
          </p:spPr>
        </p:pic>
        <p:pic>
          <p:nvPicPr>
            <p:cNvPr id="165" name="תמונה 164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89" b="89778" l="9778" r="955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658829">
              <a:off x="4919979" y="974920"/>
              <a:ext cx="707504" cy="574872"/>
            </a:xfrm>
            <a:prstGeom prst="rect">
              <a:avLst/>
            </a:prstGeom>
          </p:spPr>
        </p:pic>
      </p:grpSp>
      <p:grpSp>
        <p:nvGrpSpPr>
          <p:cNvPr id="166" name="קבוצה 165"/>
          <p:cNvGrpSpPr/>
          <p:nvPr/>
        </p:nvGrpSpPr>
        <p:grpSpPr>
          <a:xfrm>
            <a:off x="5165364" y="274532"/>
            <a:ext cx="674602" cy="1307374"/>
            <a:chOff x="4865990" y="314217"/>
            <a:chExt cx="761493" cy="1235575"/>
          </a:xfrm>
        </p:grpSpPr>
        <p:pic>
          <p:nvPicPr>
            <p:cNvPr id="169" name="תמונה 168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89" b="89778" l="9778" r="955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658829">
              <a:off x="4865990" y="314217"/>
              <a:ext cx="707504" cy="574872"/>
            </a:xfrm>
            <a:prstGeom prst="rect">
              <a:avLst/>
            </a:prstGeom>
          </p:spPr>
        </p:pic>
        <p:pic>
          <p:nvPicPr>
            <p:cNvPr id="170" name="תמונה 169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89" b="89778" l="9778" r="955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658829">
              <a:off x="4919979" y="974920"/>
              <a:ext cx="707504" cy="574872"/>
            </a:xfrm>
            <a:prstGeom prst="rect">
              <a:avLst/>
            </a:prstGeom>
          </p:spPr>
        </p:pic>
      </p:grpSp>
      <p:grpSp>
        <p:nvGrpSpPr>
          <p:cNvPr id="171" name="קבוצה 170"/>
          <p:cNvGrpSpPr/>
          <p:nvPr/>
        </p:nvGrpSpPr>
        <p:grpSpPr>
          <a:xfrm>
            <a:off x="5622719" y="274532"/>
            <a:ext cx="674602" cy="1307374"/>
            <a:chOff x="4865990" y="314217"/>
            <a:chExt cx="761493" cy="1235575"/>
          </a:xfrm>
        </p:grpSpPr>
        <p:pic>
          <p:nvPicPr>
            <p:cNvPr id="172" name="תמונה 171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89" b="89778" l="9778" r="955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658829">
              <a:off x="4865990" y="314217"/>
              <a:ext cx="707504" cy="574872"/>
            </a:xfrm>
            <a:prstGeom prst="rect">
              <a:avLst/>
            </a:prstGeom>
          </p:spPr>
        </p:pic>
        <p:pic>
          <p:nvPicPr>
            <p:cNvPr id="173" name="תמונה 172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89" b="89778" l="9778" r="955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658829">
              <a:off x="4919979" y="974920"/>
              <a:ext cx="707504" cy="574872"/>
            </a:xfrm>
            <a:prstGeom prst="rect">
              <a:avLst/>
            </a:prstGeom>
          </p:spPr>
        </p:pic>
      </p:grpSp>
      <p:grpSp>
        <p:nvGrpSpPr>
          <p:cNvPr id="174" name="קבוצה 173"/>
          <p:cNvGrpSpPr/>
          <p:nvPr/>
        </p:nvGrpSpPr>
        <p:grpSpPr>
          <a:xfrm>
            <a:off x="5915454" y="274532"/>
            <a:ext cx="674602" cy="1307374"/>
            <a:chOff x="4865990" y="314217"/>
            <a:chExt cx="761493" cy="1235575"/>
          </a:xfrm>
        </p:grpSpPr>
        <p:pic>
          <p:nvPicPr>
            <p:cNvPr id="175" name="תמונה 174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89" b="89778" l="9778" r="955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658829">
              <a:off x="4865990" y="314217"/>
              <a:ext cx="707504" cy="574872"/>
            </a:xfrm>
            <a:prstGeom prst="rect">
              <a:avLst/>
            </a:prstGeom>
          </p:spPr>
        </p:pic>
        <p:pic>
          <p:nvPicPr>
            <p:cNvPr id="176" name="תמונה 175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89" b="89778" l="9778" r="955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658829">
              <a:off x="4919979" y="974920"/>
              <a:ext cx="707504" cy="574872"/>
            </a:xfrm>
            <a:prstGeom prst="rect">
              <a:avLst/>
            </a:prstGeom>
          </p:spPr>
        </p:pic>
      </p:grpSp>
      <p:grpSp>
        <p:nvGrpSpPr>
          <p:cNvPr id="177" name="קבוצה 176"/>
          <p:cNvGrpSpPr/>
          <p:nvPr/>
        </p:nvGrpSpPr>
        <p:grpSpPr>
          <a:xfrm>
            <a:off x="6405995" y="274532"/>
            <a:ext cx="674602" cy="1307374"/>
            <a:chOff x="4865990" y="314217"/>
            <a:chExt cx="761493" cy="1235575"/>
          </a:xfrm>
        </p:grpSpPr>
        <p:pic>
          <p:nvPicPr>
            <p:cNvPr id="178" name="תמונה 177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89" b="89778" l="9778" r="955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658829">
              <a:off x="4865990" y="314217"/>
              <a:ext cx="707504" cy="574872"/>
            </a:xfrm>
            <a:prstGeom prst="rect">
              <a:avLst/>
            </a:prstGeom>
          </p:spPr>
        </p:pic>
        <p:pic>
          <p:nvPicPr>
            <p:cNvPr id="179" name="תמונה 178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89" b="89778" l="9778" r="955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658829">
              <a:off x="4919979" y="974920"/>
              <a:ext cx="707504" cy="574872"/>
            </a:xfrm>
            <a:prstGeom prst="rect">
              <a:avLst/>
            </a:prstGeom>
          </p:spPr>
        </p:pic>
      </p:grpSp>
      <p:pic>
        <p:nvPicPr>
          <p:cNvPr id="180" name="תמונה 17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39" t="50000" b="10984"/>
          <a:stretch/>
        </p:blipFill>
        <p:spPr>
          <a:xfrm rot="16200000">
            <a:off x="7095723" y="1986917"/>
            <a:ext cx="579469" cy="640455"/>
          </a:xfrm>
          <a:prstGeom prst="rect">
            <a:avLst/>
          </a:prstGeom>
        </p:spPr>
      </p:pic>
      <p:pic>
        <p:nvPicPr>
          <p:cNvPr id="181" name="תמונה 18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39" t="50000" b="10984"/>
          <a:stretch/>
        </p:blipFill>
        <p:spPr>
          <a:xfrm rot="16200000">
            <a:off x="7123120" y="2653313"/>
            <a:ext cx="579469" cy="640455"/>
          </a:xfrm>
          <a:prstGeom prst="rect">
            <a:avLst/>
          </a:prstGeom>
        </p:spPr>
      </p:pic>
      <p:pic>
        <p:nvPicPr>
          <p:cNvPr id="182" name="תמונה 18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39" t="50000" b="10984"/>
          <a:stretch/>
        </p:blipFill>
        <p:spPr>
          <a:xfrm rot="16200000">
            <a:off x="7648953" y="1986157"/>
            <a:ext cx="579469" cy="640455"/>
          </a:xfrm>
          <a:prstGeom prst="rect">
            <a:avLst/>
          </a:prstGeom>
        </p:spPr>
      </p:pic>
      <p:pic>
        <p:nvPicPr>
          <p:cNvPr id="183" name="תמונה 18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39" t="50000" b="10984"/>
          <a:stretch/>
        </p:blipFill>
        <p:spPr>
          <a:xfrm rot="16200000">
            <a:off x="7682282" y="2653312"/>
            <a:ext cx="579469" cy="640455"/>
          </a:xfrm>
          <a:prstGeom prst="rect">
            <a:avLst/>
          </a:prstGeom>
        </p:spPr>
      </p:pic>
      <p:pic>
        <p:nvPicPr>
          <p:cNvPr id="38" name="תמונה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15" y="5500580"/>
            <a:ext cx="675166" cy="424663"/>
          </a:xfrm>
          <a:prstGeom prst="rect">
            <a:avLst/>
          </a:prstGeom>
        </p:spPr>
      </p:pic>
      <p:pic>
        <p:nvPicPr>
          <p:cNvPr id="184" name="תמונה 18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15" y="6103393"/>
            <a:ext cx="675166" cy="424663"/>
          </a:xfrm>
          <a:prstGeom prst="rect">
            <a:avLst/>
          </a:prstGeom>
        </p:spPr>
      </p:pic>
      <p:pic>
        <p:nvPicPr>
          <p:cNvPr id="185" name="תמונה 18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400" y="5485345"/>
            <a:ext cx="675166" cy="424663"/>
          </a:xfrm>
          <a:prstGeom prst="rect">
            <a:avLst/>
          </a:prstGeom>
        </p:spPr>
      </p:pic>
      <p:grpSp>
        <p:nvGrpSpPr>
          <p:cNvPr id="186" name="קבוצה 185"/>
          <p:cNvGrpSpPr/>
          <p:nvPr/>
        </p:nvGrpSpPr>
        <p:grpSpPr>
          <a:xfrm>
            <a:off x="454364" y="2078116"/>
            <a:ext cx="317634" cy="1173077"/>
            <a:chOff x="7129246" y="317725"/>
            <a:chExt cx="755061" cy="1260016"/>
          </a:xfrm>
        </p:grpSpPr>
        <p:pic>
          <p:nvPicPr>
            <p:cNvPr id="187" name="תמונה 18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6840" y="317725"/>
              <a:ext cx="747467" cy="582671"/>
            </a:xfrm>
            <a:prstGeom prst="rect">
              <a:avLst/>
            </a:prstGeom>
          </p:spPr>
        </p:pic>
        <p:pic>
          <p:nvPicPr>
            <p:cNvPr id="188" name="תמונה 18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9246" y="995070"/>
              <a:ext cx="747467" cy="582671"/>
            </a:xfrm>
            <a:prstGeom prst="rect">
              <a:avLst/>
            </a:prstGeom>
          </p:spPr>
        </p:pic>
      </p:grpSp>
      <p:grpSp>
        <p:nvGrpSpPr>
          <p:cNvPr id="189" name="קבוצה 188"/>
          <p:cNvGrpSpPr/>
          <p:nvPr/>
        </p:nvGrpSpPr>
        <p:grpSpPr>
          <a:xfrm>
            <a:off x="894120" y="2078116"/>
            <a:ext cx="317634" cy="1173077"/>
            <a:chOff x="7129246" y="317725"/>
            <a:chExt cx="755061" cy="1260016"/>
          </a:xfrm>
        </p:grpSpPr>
        <p:pic>
          <p:nvPicPr>
            <p:cNvPr id="190" name="תמונה 18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6840" y="317725"/>
              <a:ext cx="747467" cy="582671"/>
            </a:xfrm>
            <a:prstGeom prst="rect">
              <a:avLst/>
            </a:prstGeom>
          </p:spPr>
        </p:pic>
        <p:pic>
          <p:nvPicPr>
            <p:cNvPr id="191" name="תמונה 19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9246" y="995070"/>
              <a:ext cx="747467" cy="582671"/>
            </a:xfrm>
            <a:prstGeom prst="rect">
              <a:avLst/>
            </a:prstGeom>
          </p:spPr>
        </p:pic>
      </p:grpSp>
      <p:grpSp>
        <p:nvGrpSpPr>
          <p:cNvPr id="192" name="קבוצה 191"/>
          <p:cNvGrpSpPr/>
          <p:nvPr/>
        </p:nvGrpSpPr>
        <p:grpSpPr>
          <a:xfrm>
            <a:off x="1475586" y="2097265"/>
            <a:ext cx="317634" cy="1173077"/>
            <a:chOff x="7129246" y="317725"/>
            <a:chExt cx="755061" cy="1260016"/>
          </a:xfrm>
        </p:grpSpPr>
        <p:pic>
          <p:nvPicPr>
            <p:cNvPr id="193" name="תמונה 19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6840" y="317725"/>
              <a:ext cx="747467" cy="582671"/>
            </a:xfrm>
            <a:prstGeom prst="rect">
              <a:avLst/>
            </a:prstGeom>
          </p:spPr>
        </p:pic>
        <p:pic>
          <p:nvPicPr>
            <p:cNvPr id="194" name="תמונה 19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9246" y="995070"/>
              <a:ext cx="747467" cy="582671"/>
            </a:xfrm>
            <a:prstGeom prst="rect">
              <a:avLst/>
            </a:prstGeom>
          </p:spPr>
        </p:pic>
      </p:grpSp>
      <p:grpSp>
        <p:nvGrpSpPr>
          <p:cNvPr id="195" name="קבוצה 194"/>
          <p:cNvGrpSpPr/>
          <p:nvPr/>
        </p:nvGrpSpPr>
        <p:grpSpPr>
          <a:xfrm>
            <a:off x="1915342" y="2097265"/>
            <a:ext cx="317634" cy="1173077"/>
            <a:chOff x="7129246" y="317725"/>
            <a:chExt cx="755061" cy="1260016"/>
          </a:xfrm>
        </p:grpSpPr>
        <p:pic>
          <p:nvPicPr>
            <p:cNvPr id="196" name="תמונה 19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6840" y="317725"/>
              <a:ext cx="747467" cy="582671"/>
            </a:xfrm>
            <a:prstGeom prst="rect">
              <a:avLst/>
            </a:prstGeom>
          </p:spPr>
        </p:pic>
        <p:pic>
          <p:nvPicPr>
            <p:cNvPr id="197" name="תמונה 19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9246" y="995070"/>
              <a:ext cx="747467" cy="582671"/>
            </a:xfrm>
            <a:prstGeom prst="rect">
              <a:avLst/>
            </a:prstGeom>
          </p:spPr>
        </p:pic>
      </p:grpSp>
      <p:pic>
        <p:nvPicPr>
          <p:cNvPr id="198" name="תמונה 19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976" y="3702210"/>
            <a:ext cx="608217" cy="608217"/>
          </a:xfrm>
          <a:prstGeom prst="rect">
            <a:avLst/>
          </a:prstGeom>
        </p:spPr>
      </p:pic>
      <p:pic>
        <p:nvPicPr>
          <p:cNvPr id="199" name="תמונה 19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976" y="4417719"/>
            <a:ext cx="608217" cy="608217"/>
          </a:xfrm>
          <a:prstGeom prst="rect">
            <a:avLst/>
          </a:prstGeom>
        </p:spPr>
      </p:pic>
      <p:pic>
        <p:nvPicPr>
          <p:cNvPr id="200" name="תמונה 19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106" y="3719246"/>
            <a:ext cx="608217" cy="608217"/>
          </a:xfrm>
          <a:prstGeom prst="rect">
            <a:avLst/>
          </a:prstGeom>
        </p:spPr>
      </p:pic>
      <p:pic>
        <p:nvPicPr>
          <p:cNvPr id="201" name="תמונה 20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106" y="4434755"/>
            <a:ext cx="608217" cy="608217"/>
          </a:xfrm>
          <a:prstGeom prst="rect">
            <a:avLst/>
          </a:prstGeom>
        </p:spPr>
      </p:pic>
      <p:grpSp>
        <p:nvGrpSpPr>
          <p:cNvPr id="205" name="קבוצה 204"/>
          <p:cNvGrpSpPr/>
          <p:nvPr/>
        </p:nvGrpSpPr>
        <p:grpSpPr>
          <a:xfrm>
            <a:off x="7447666" y="5281290"/>
            <a:ext cx="466715" cy="1387940"/>
            <a:chOff x="6803935" y="489179"/>
            <a:chExt cx="632370" cy="1146373"/>
          </a:xfrm>
        </p:grpSpPr>
        <p:pic>
          <p:nvPicPr>
            <p:cNvPr id="206" name="תמונה 20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72" t="6439" r="19347"/>
            <a:stretch/>
          </p:blipFill>
          <p:spPr>
            <a:xfrm>
              <a:off x="6803935" y="489179"/>
              <a:ext cx="632370" cy="514628"/>
            </a:xfrm>
            <a:prstGeom prst="rect">
              <a:avLst/>
            </a:prstGeom>
          </p:spPr>
        </p:pic>
        <p:pic>
          <p:nvPicPr>
            <p:cNvPr id="207" name="תמונה 206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72" t="6439" r="19347"/>
            <a:stretch/>
          </p:blipFill>
          <p:spPr>
            <a:xfrm>
              <a:off x="6803935" y="1120924"/>
              <a:ext cx="632370" cy="514628"/>
            </a:xfrm>
            <a:prstGeom prst="rect">
              <a:avLst/>
            </a:prstGeom>
          </p:spPr>
        </p:pic>
      </p:grpSp>
      <p:grpSp>
        <p:nvGrpSpPr>
          <p:cNvPr id="208" name="קבוצה 207"/>
          <p:cNvGrpSpPr/>
          <p:nvPr/>
        </p:nvGrpSpPr>
        <p:grpSpPr>
          <a:xfrm>
            <a:off x="6994931" y="5296786"/>
            <a:ext cx="466715" cy="1387940"/>
            <a:chOff x="6803935" y="489179"/>
            <a:chExt cx="632370" cy="1146373"/>
          </a:xfrm>
        </p:grpSpPr>
        <p:pic>
          <p:nvPicPr>
            <p:cNvPr id="209" name="תמונה 208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72" t="6439" r="19347"/>
            <a:stretch/>
          </p:blipFill>
          <p:spPr>
            <a:xfrm>
              <a:off x="6803935" y="489179"/>
              <a:ext cx="632370" cy="514628"/>
            </a:xfrm>
            <a:prstGeom prst="rect">
              <a:avLst/>
            </a:prstGeom>
          </p:spPr>
        </p:pic>
        <p:pic>
          <p:nvPicPr>
            <p:cNvPr id="210" name="תמונה 209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72" t="6439" r="19347"/>
            <a:stretch/>
          </p:blipFill>
          <p:spPr>
            <a:xfrm>
              <a:off x="6803935" y="1120924"/>
              <a:ext cx="632370" cy="514628"/>
            </a:xfrm>
            <a:prstGeom prst="rect">
              <a:avLst/>
            </a:prstGeom>
          </p:spPr>
        </p:pic>
      </p:grpSp>
      <p:grpSp>
        <p:nvGrpSpPr>
          <p:cNvPr id="211" name="קבוצה 210"/>
          <p:cNvGrpSpPr/>
          <p:nvPr/>
        </p:nvGrpSpPr>
        <p:grpSpPr>
          <a:xfrm>
            <a:off x="8459033" y="5296794"/>
            <a:ext cx="466715" cy="1387940"/>
            <a:chOff x="6803935" y="489179"/>
            <a:chExt cx="632370" cy="1146373"/>
          </a:xfrm>
        </p:grpSpPr>
        <p:pic>
          <p:nvPicPr>
            <p:cNvPr id="212" name="תמונה 211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72" t="6439" r="19347"/>
            <a:stretch/>
          </p:blipFill>
          <p:spPr>
            <a:xfrm>
              <a:off x="6803935" y="489179"/>
              <a:ext cx="632370" cy="514628"/>
            </a:xfrm>
            <a:prstGeom prst="rect">
              <a:avLst/>
            </a:prstGeom>
          </p:spPr>
        </p:pic>
        <p:pic>
          <p:nvPicPr>
            <p:cNvPr id="213" name="תמונה 212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72" t="6439" r="19347"/>
            <a:stretch/>
          </p:blipFill>
          <p:spPr>
            <a:xfrm>
              <a:off x="6803935" y="1120924"/>
              <a:ext cx="632370" cy="514628"/>
            </a:xfrm>
            <a:prstGeom prst="rect">
              <a:avLst/>
            </a:prstGeom>
          </p:spPr>
        </p:pic>
      </p:grpSp>
      <p:grpSp>
        <p:nvGrpSpPr>
          <p:cNvPr id="214" name="קבוצה 213"/>
          <p:cNvGrpSpPr/>
          <p:nvPr/>
        </p:nvGrpSpPr>
        <p:grpSpPr>
          <a:xfrm>
            <a:off x="8017106" y="5296795"/>
            <a:ext cx="466715" cy="1387940"/>
            <a:chOff x="6803935" y="489179"/>
            <a:chExt cx="632370" cy="1146373"/>
          </a:xfrm>
        </p:grpSpPr>
        <p:pic>
          <p:nvPicPr>
            <p:cNvPr id="215" name="תמונה 214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72" t="6439" r="19347"/>
            <a:stretch/>
          </p:blipFill>
          <p:spPr>
            <a:xfrm>
              <a:off x="6803935" y="489179"/>
              <a:ext cx="632370" cy="514628"/>
            </a:xfrm>
            <a:prstGeom prst="rect">
              <a:avLst/>
            </a:prstGeom>
          </p:spPr>
        </p:pic>
        <p:pic>
          <p:nvPicPr>
            <p:cNvPr id="216" name="תמונה 21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72" t="6439" r="19347"/>
            <a:stretch/>
          </p:blipFill>
          <p:spPr>
            <a:xfrm>
              <a:off x="6803935" y="1120924"/>
              <a:ext cx="632370" cy="514628"/>
            </a:xfrm>
            <a:prstGeom prst="rect">
              <a:avLst/>
            </a:prstGeom>
          </p:spPr>
        </p:pic>
      </p:grpSp>
      <p:grpSp>
        <p:nvGrpSpPr>
          <p:cNvPr id="39" name="קבוצה 38"/>
          <p:cNvGrpSpPr/>
          <p:nvPr/>
        </p:nvGrpSpPr>
        <p:grpSpPr>
          <a:xfrm>
            <a:off x="5014481" y="3587877"/>
            <a:ext cx="464564" cy="1489933"/>
            <a:chOff x="5014481" y="3587877"/>
            <a:chExt cx="464564" cy="1489933"/>
          </a:xfrm>
        </p:grpSpPr>
        <p:pic>
          <p:nvPicPr>
            <p:cNvPr id="217" name="תמונה 21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4481" y="3587877"/>
              <a:ext cx="464564" cy="464564"/>
            </a:xfrm>
            <a:prstGeom prst="rect">
              <a:avLst/>
            </a:prstGeom>
          </p:spPr>
        </p:pic>
        <p:pic>
          <p:nvPicPr>
            <p:cNvPr id="218" name="תמונה 21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4481" y="4114651"/>
              <a:ext cx="464564" cy="464564"/>
            </a:xfrm>
            <a:prstGeom prst="rect">
              <a:avLst/>
            </a:prstGeom>
          </p:spPr>
        </p:pic>
        <p:pic>
          <p:nvPicPr>
            <p:cNvPr id="219" name="תמונה 21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4481" y="4613246"/>
              <a:ext cx="464564" cy="464564"/>
            </a:xfrm>
            <a:prstGeom prst="rect">
              <a:avLst/>
            </a:prstGeom>
          </p:spPr>
        </p:pic>
      </p:grpSp>
      <p:grpSp>
        <p:nvGrpSpPr>
          <p:cNvPr id="220" name="קבוצה 219"/>
          <p:cNvGrpSpPr/>
          <p:nvPr/>
        </p:nvGrpSpPr>
        <p:grpSpPr>
          <a:xfrm>
            <a:off x="5659625" y="3587877"/>
            <a:ext cx="464564" cy="1489933"/>
            <a:chOff x="5014481" y="3587877"/>
            <a:chExt cx="464564" cy="1489933"/>
          </a:xfrm>
        </p:grpSpPr>
        <p:pic>
          <p:nvPicPr>
            <p:cNvPr id="221" name="תמונה 22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4481" y="3587877"/>
              <a:ext cx="464564" cy="464564"/>
            </a:xfrm>
            <a:prstGeom prst="rect">
              <a:avLst/>
            </a:prstGeom>
          </p:spPr>
        </p:pic>
        <p:pic>
          <p:nvPicPr>
            <p:cNvPr id="222" name="תמונה 22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4481" y="4114651"/>
              <a:ext cx="464564" cy="464564"/>
            </a:xfrm>
            <a:prstGeom prst="rect">
              <a:avLst/>
            </a:prstGeom>
          </p:spPr>
        </p:pic>
        <p:pic>
          <p:nvPicPr>
            <p:cNvPr id="223" name="תמונה 22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4481" y="4613246"/>
              <a:ext cx="464564" cy="464564"/>
            </a:xfrm>
            <a:prstGeom prst="rect">
              <a:avLst/>
            </a:prstGeom>
          </p:spPr>
        </p:pic>
      </p:grpSp>
      <p:grpSp>
        <p:nvGrpSpPr>
          <p:cNvPr id="224" name="קבוצה 223"/>
          <p:cNvGrpSpPr/>
          <p:nvPr/>
        </p:nvGrpSpPr>
        <p:grpSpPr>
          <a:xfrm>
            <a:off x="6282678" y="3560047"/>
            <a:ext cx="464564" cy="1489933"/>
            <a:chOff x="5014481" y="3587877"/>
            <a:chExt cx="464564" cy="1489933"/>
          </a:xfrm>
        </p:grpSpPr>
        <p:pic>
          <p:nvPicPr>
            <p:cNvPr id="225" name="תמונה 22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4481" y="3587877"/>
              <a:ext cx="464564" cy="464564"/>
            </a:xfrm>
            <a:prstGeom prst="rect">
              <a:avLst/>
            </a:prstGeom>
          </p:spPr>
        </p:pic>
        <p:pic>
          <p:nvPicPr>
            <p:cNvPr id="226" name="תמונה 22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4481" y="4114651"/>
              <a:ext cx="464564" cy="464564"/>
            </a:xfrm>
            <a:prstGeom prst="rect">
              <a:avLst/>
            </a:prstGeom>
          </p:spPr>
        </p:pic>
        <p:pic>
          <p:nvPicPr>
            <p:cNvPr id="227" name="תמונה 22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4481" y="4613246"/>
              <a:ext cx="464564" cy="464564"/>
            </a:xfrm>
            <a:prstGeom prst="rect">
              <a:avLst/>
            </a:prstGeom>
          </p:spPr>
        </p:pic>
      </p:grpSp>
      <p:pic>
        <p:nvPicPr>
          <p:cNvPr id="228" name="תמונה 22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067" y="476672"/>
            <a:ext cx="912293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078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קבוצה 1"/>
          <p:cNvGrpSpPr/>
          <p:nvPr/>
        </p:nvGrpSpPr>
        <p:grpSpPr>
          <a:xfrm>
            <a:off x="240830" y="101138"/>
            <a:ext cx="8760531" cy="6673383"/>
            <a:chOff x="240830" y="101138"/>
            <a:chExt cx="8760531" cy="6673383"/>
          </a:xfrm>
        </p:grpSpPr>
        <p:grpSp>
          <p:nvGrpSpPr>
            <p:cNvPr id="3" name="קבוצה 2"/>
            <p:cNvGrpSpPr/>
            <p:nvPr/>
          </p:nvGrpSpPr>
          <p:grpSpPr>
            <a:xfrm>
              <a:off x="243885" y="3500994"/>
              <a:ext cx="4176465" cy="1598518"/>
              <a:chOff x="259275" y="230698"/>
              <a:chExt cx="4176465" cy="1598518"/>
            </a:xfrm>
          </p:grpSpPr>
          <p:sp>
            <p:nvSpPr>
              <p:cNvPr id="25" name="מלבן מעוגל 24"/>
              <p:cNvSpPr/>
              <p:nvPr/>
            </p:nvSpPr>
            <p:spPr>
              <a:xfrm>
                <a:off x="259275" y="230699"/>
                <a:ext cx="4176465" cy="1598517"/>
              </a:xfrm>
              <a:prstGeom prst="roundRect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cxnSp>
            <p:nvCxnSpPr>
              <p:cNvPr id="26" name="מחבר ישר 25"/>
              <p:cNvCxnSpPr/>
              <p:nvPr/>
            </p:nvCxnSpPr>
            <p:spPr>
              <a:xfrm>
                <a:off x="2344453" y="230698"/>
                <a:ext cx="0" cy="1598517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קבוצה 3"/>
            <p:cNvGrpSpPr/>
            <p:nvPr/>
          </p:nvGrpSpPr>
          <p:grpSpPr>
            <a:xfrm>
              <a:off x="246940" y="113466"/>
              <a:ext cx="4176465" cy="1598518"/>
              <a:chOff x="259275" y="230698"/>
              <a:chExt cx="4176465" cy="1598518"/>
            </a:xfrm>
          </p:grpSpPr>
          <p:sp>
            <p:nvSpPr>
              <p:cNvPr id="23" name="מלבן מעוגל 22"/>
              <p:cNvSpPr/>
              <p:nvPr/>
            </p:nvSpPr>
            <p:spPr>
              <a:xfrm>
                <a:off x="259275" y="230699"/>
                <a:ext cx="4176465" cy="1598517"/>
              </a:xfrm>
              <a:prstGeom prst="roundRect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cxnSp>
            <p:nvCxnSpPr>
              <p:cNvPr id="24" name="מחבר ישר 23"/>
              <p:cNvCxnSpPr/>
              <p:nvPr/>
            </p:nvCxnSpPr>
            <p:spPr>
              <a:xfrm>
                <a:off x="2344453" y="230698"/>
                <a:ext cx="0" cy="1598517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קבוצה 4"/>
            <p:cNvGrpSpPr/>
            <p:nvPr/>
          </p:nvGrpSpPr>
          <p:grpSpPr>
            <a:xfrm>
              <a:off x="246940" y="1825985"/>
              <a:ext cx="4176465" cy="1598518"/>
              <a:chOff x="259275" y="230698"/>
              <a:chExt cx="4176465" cy="1598518"/>
            </a:xfrm>
          </p:grpSpPr>
          <p:sp>
            <p:nvSpPr>
              <p:cNvPr id="21" name="מלבן מעוגל 20"/>
              <p:cNvSpPr/>
              <p:nvPr/>
            </p:nvSpPr>
            <p:spPr>
              <a:xfrm>
                <a:off x="259275" y="230699"/>
                <a:ext cx="4176465" cy="1598517"/>
              </a:xfrm>
              <a:prstGeom prst="roundRect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cxnSp>
            <p:nvCxnSpPr>
              <p:cNvPr id="22" name="מחבר ישר 21"/>
              <p:cNvCxnSpPr/>
              <p:nvPr/>
            </p:nvCxnSpPr>
            <p:spPr>
              <a:xfrm>
                <a:off x="2344453" y="230698"/>
                <a:ext cx="0" cy="1598517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קבוצה 5"/>
            <p:cNvGrpSpPr/>
            <p:nvPr/>
          </p:nvGrpSpPr>
          <p:grpSpPr>
            <a:xfrm>
              <a:off x="240830" y="5176003"/>
              <a:ext cx="4176465" cy="1598518"/>
              <a:chOff x="259275" y="230698"/>
              <a:chExt cx="4176465" cy="1598518"/>
            </a:xfrm>
          </p:grpSpPr>
          <p:sp>
            <p:nvSpPr>
              <p:cNvPr id="19" name="מלבן מעוגל 18"/>
              <p:cNvSpPr/>
              <p:nvPr/>
            </p:nvSpPr>
            <p:spPr>
              <a:xfrm>
                <a:off x="259275" y="230699"/>
                <a:ext cx="4176465" cy="1598517"/>
              </a:xfrm>
              <a:prstGeom prst="roundRect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cxnSp>
            <p:nvCxnSpPr>
              <p:cNvPr id="20" name="מחבר ישר 19"/>
              <p:cNvCxnSpPr/>
              <p:nvPr/>
            </p:nvCxnSpPr>
            <p:spPr>
              <a:xfrm>
                <a:off x="2344453" y="230698"/>
                <a:ext cx="0" cy="1598517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קבוצה 6"/>
            <p:cNvGrpSpPr/>
            <p:nvPr/>
          </p:nvGrpSpPr>
          <p:grpSpPr>
            <a:xfrm>
              <a:off x="4821841" y="3488666"/>
              <a:ext cx="4176465" cy="1598518"/>
              <a:chOff x="259275" y="230698"/>
              <a:chExt cx="4176465" cy="1598518"/>
            </a:xfrm>
          </p:grpSpPr>
          <p:sp>
            <p:nvSpPr>
              <p:cNvPr id="17" name="מלבן מעוגל 16"/>
              <p:cNvSpPr/>
              <p:nvPr/>
            </p:nvSpPr>
            <p:spPr>
              <a:xfrm>
                <a:off x="259275" y="230699"/>
                <a:ext cx="4176465" cy="1598517"/>
              </a:xfrm>
              <a:prstGeom prst="roundRect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cxnSp>
            <p:nvCxnSpPr>
              <p:cNvPr id="18" name="מחבר ישר 17"/>
              <p:cNvCxnSpPr/>
              <p:nvPr/>
            </p:nvCxnSpPr>
            <p:spPr>
              <a:xfrm>
                <a:off x="2344453" y="230698"/>
                <a:ext cx="0" cy="1598517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קבוצה 7"/>
            <p:cNvGrpSpPr/>
            <p:nvPr/>
          </p:nvGrpSpPr>
          <p:grpSpPr>
            <a:xfrm>
              <a:off x="4824896" y="101138"/>
              <a:ext cx="4176465" cy="1598518"/>
              <a:chOff x="259275" y="230698"/>
              <a:chExt cx="4176465" cy="1598518"/>
            </a:xfrm>
          </p:grpSpPr>
          <p:sp>
            <p:nvSpPr>
              <p:cNvPr id="15" name="מלבן מעוגל 14"/>
              <p:cNvSpPr/>
              <p:nvPr/>
            </p:nvSpPr>
            <p:spPr>
              <a:xfrm>
                <a:off x="259275" y="230699"/>
                <a:ext cx="4176465" cy="1598517"/>
              </a:xfrm>
              <a:prstGeom prst="roundRect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cxnSp>
            <p:nvCxnSpPr>
              <p:cNvPr id="16" name="מחבר ישר 15"/>
              <p:cNvCxnSpPr/>
              <p:nvPr/>
            </p:nvCxnSpPr>
            <p:spPr>
              <a:xfrm>
                <a:off x="2344453" y="230698"/>
                <a:ext cx="0" cy="1598517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קבוצה 8"/>
            <p:cNvGrpSpPr/>
            <p:nvPr/>
          </p:nvGrpSpPr>
          <p:grpSpPr>
            <a:xfrm>
              <a:off x="4824896" y="1813657"/>
              <a:ext cx="4176465" cy="1598518"/>
              <a:chOff x="259275" y="230698"/>
              <a:chExt cx="4176465" cy="1598518"/>
            </a:xfrm>
          </p:grpSpPr>
          <p:sp>
            <p:nvSpPr>
              <p:cNvPr id="13" name="מלבן מעוגל 12"/>
              <p:cNvSpPr/>
              <p:nvPr/>
            </p:nvSpPr>
            <p:spPr>
              <a:xfrm>
                <a:off x="259275" y="230699"/>
                <a:ext cx="4176465" cy="1598517"/>
              </a:xfrm>
              <a:prstGeom prst="roundRect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cxnSp>
            <p:nvCxnSpPr>
              <p:cNvPr id="14" name="מחבר ישר 13"/>
              <p:cNvCxnSpPr/>
              <p:nvPr/>
            </p:nvCxnSpPr>
            <p:spPr>
              <a:xfrm>
                <a:off x="2344453" y="230698"/>
                <a:ext cx="0" cy="1598517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קבוצה 9"/>
            <p:cNvGrpSpPr/>
            <p:nvPr/>
          </p:nvGrpSpPr>
          <p:grpSpPr>
            <a:xfrm>
              <a:off x="4818786" y="5163675"/>
              <a:ext cx="4176465" cy="1598518"/>
              <a:chOff x="259275" y="230698"/>
              <a:chExt cx="4176465" cy="1598518"/>
            </a:xfrm>
          </p:grpSpPr>
          <p:sp>
            <p:nvSpPr>
              <p:cNvPr id="11" name="מלבן מעוגל 10"/>
              <p:cNvSpPr/>
              <p:nvPr/>
            </p:nvSpPr>
            <p:spPr>
              <a:xfrm>
                <a:off x="259275" y="230699"/>
                <a:ext cx="4176465" cy="1598517"/>
              </a:xfrm>
              <a:prstGeom prst="roundRect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cxnSp>
            <p:nvCxnSpPr>
              <p:cNvPr id="12" name="מחבר ישר 11"/>
              <p:cNvCxnSpPr/>
              <p:nvPr/>
            </p:nvCxnSpPr>
            <p:spPr>
              <a:xfrm>
                <a:off x="2344453" y="230698"/>
                <a:ext cx="0" cy="1598517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" name="מלבן 26"/>
          <p:cNvSpPr/>
          <p:nvPr/>
        </p:nvSpPr>
        <p:spPr>
          <a:xfrm>
            <a:off x="5385377" y="-299933"/>
            <a:ext cx="1035861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0" b="1" dirty="0">
                <a:latin typeface="David" panose="020E0502060401010101" pitchFamily="34" charset="-79"/>
                <a:cs typeface="David" panose="020E0502060401010101" pitchFamily="34" charset="-79"/>
              </a:rPr>
              <a:t>1</a:t>
            </a:r>
            <a:endParaRPr lang="he-IL" sz="15000" dirty="0"/>
          </a:p>
        </p:txBody>
      </p:sp>
      <p:sp>
        <p:nvSpPr>
          <p:cNvPr id="28" name="מלבן 27"/>
          <p:cNvSpPr/>
          <p:nvPr/>
        </p:nvSpPr>
        <p:spPr>
          <a:xfrm>
            <a:off x="5458673" y="1424914"/>
            <a:ext cx="1035861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4</a:t>
            </a:r>
            <a:endParaRPr lang="he-IL" sz="15000" dirty="0"/>
          </a:p>
        </p:txBody>
      </p:sp>
      <p:sp>
        <p:nvSpPr>
          <p:cNvPr id="29" name="מלבן 28"/>
          <p:cNvSpPr/>
          <p:nvPr/>
        </p:nvSpPr>
        <p:spPr>
          <a:xfrm>
            <a:off x="7432700" y="2996952"/>
            <a:ext cx="1035861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5</a:t>
            </a:r>
            <a:endParaRPr lang="he-IL" sz="15000" dirty="0"/>
          </a:p>
        </p:txBody>
      </p:sp>
      <p:sp>
        <p:nvSpPr>
          <p:cNvPr id="30" name="מלבן 29"/>
          <p:cNvSpPr/>
          <p:nvPr/>
        </p:nvSpPr>
        <p:spPr>
          <a:xfrm>
            <a:off x="2790119" y="-250093"/>
            <a:ext cx="1035861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6</a:t>
            </a:r>
            <a:endParaRPr lang="he-IL" sz="15000" dirty="0"/>
          </a:p>
        </p:txBody>
      </p:sp>
      <p:sp>
        <p:nvSpPr>
          <p:cNvPr id="31" name="מלבן 30"/>
          <p:cNvSpPr/>
          <p:nvPr/>
        </p:nvSpPr>
        <p:spPr>
          <a:xfrm>
            <a:off x="5458673" y="4774932"/>
            <a:ext cx="1035861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7</a:t>
            </a:r>
            <a:endParaRPr lang="he-IL" sz="15000" dirty="0"/>
          </a:p>
        </p:txBody>
      </p:sp>
      <p:sp>
        <p:nvSpPr>
          <p:cNvPr id="32" name="מלבן 31"/>
          <p:cNvSpPr/>
          <p:nvPr/>
        </p:nvSpPr>
        <p:spPr>
          <a:xfrm>
            <a:off x="824670" y="1406161"/>
            <a:ext cx="93610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9</a:t>
            </a:r>
            <a:endParaRPr lang="he-IL" sz="15000" dirty="0"/>
          </a:p>
        </p:txBody>
      </p:sp>
      <p:sp>
        <p:nvSpPr>
          <p:cNvPr id="33" name="מלבן 32"/>
          <p:cNvSpPr/>
          <p:nvPr/>
        </p:nvSpPr>
        <p:spPr>
          <a:xfrm>
            <a:off x="2643318" y="4762604"/>
            <a:ext cx="93610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9</a:t>
            </a:r>
            <a:endParaRPr lang="he-IL" sz="15000" dirty="0"/>
          </a:p>
        </p:txBody>
      </p:sp>
      <p:sp>
        <p:nvSpPr>
          <p:cNvPr id="34" name="מלבן 33"/>
          <p:cNvSpPr/>
          <p:nvPr/>
        </p:nvSpPr>
        <p:spPr>
          <a:xfrm flipH="1">
            <a:off x="-208910" y="3164539"/>
            <a:ext cx="237626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10</a:t>
            </a:r>
            <a:endParaRPr lang="he-IL" sz="14000" dirty="0"/>
          </a:p>
        </p:txBody>
      </p:sp>
      <p:pic>
        <p:nvPicPr>
          <p:cNvPr id="87" name="תמונה 8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0" t="4580" r="15228"/>
          <a:stretch/>
        </p:blipFill>
        <p:spPr>
          <a:xfrm>
            <a:off x="323528" y="5295621"/>
            <a:ext cx="324448" cy="693146"/>
          </a:xfrm>
          <a:prstGeom prst="rect">
            <a:avLst/>
          </a:prstGeom>
        </p:spPr>
      </p:pic>
      <p:pic>
        <p:nvPicPr>
          <p:cNvPr id="86" name="תמונה 8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0052" b="59505" l="44771" r="680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864" t="26371" r="29068" b="36814"/>
          <a:stretch/>
        </p:blipFill>
        <p:spPr>
          <a:xfrm rot="16200000">
            <a:off x="4816160" y="3512495"/>
            <a:ext cx="731364" cy="713892"/>
          </a:xfrm>
          <a:prstGeom prst="rect">
            <a:avLst/>
          </a:prstGeom>
        </p:spPr>
      </p:pic>
      <p:pic>
        <p:nvPicPr>
          <p:cNvPr id="88" name="תמונה 87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0052" b="59505" l="44771" r="680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864" t="26371" r="29068" b="36814"/>
          <a:stretch/>
        </p:blipFill>
        <p:spPr>
          <a:xfrm rot="16200000">
            <a:off x="4816160" y="4248127"/>
            <a:ext cx="731364" cy="713892"/>
          </a:xfrm>
          <a:prstGeom prst="rect">
            <a:avLst/>
          </a:prstGeom>
        </p:spPr>
      </p:pic>
      <p:pic>
        <p:nvPicPr>
          <p:cNvPr id="89" name="תמונה 88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0052" b="59505" l="44771" r="680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864" t="26371" r="29068" b="36814"/>
          <a:stretch/>
        </p:blipFill>
        <p:spPr>
          <a:xfrm rot="16200000">
            <a:off x="5415531" y="3509730"/>
            <a:ext cx="731364" cy="713892"/>
          </a:xfrm>
          <a:prstGeom prst="rect">
            <a:avLst/>
          </a:prstGeom>
        </p:spPr>
      </p:pic>
      <p:pic>
        <p:nvPicPr>
          <p:cNvPr id="90" name="תמונה 89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0052" b="59505" l="44771" r="680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864" t="26371" r="29068" b="36814"/>
          <a:stretch/>
        </p:blipFill>
        <p:spPr>
          <a:xfrm rot="16200000">
            <a:off x="5415531" y="4245362"/>
            <a:ext cx="731364" cy="713892"/>
          </a:xfrm>
          <a:prstGeom prst="rect">
            <a:avLst/>
          </a:prstGeom>
        </p:spPr>
      </p:pic>
      <p:pic>
        <p:nvPicPr>
          <p:cNvPr id="97" name="תמונה 9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0052" b="59505" l="44771" r="680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864" t="26371" r="29068" b="36814"/>
          <a:stretch/>
        </p:blipFill>
        <p:spPr>
          <a:xfrm rot="16200000">
            <a:off x="6128852" y="3565295"/>
            <a:ext cx="731364" cy="713892"/>
          </a:xfrm>
          <a:prstGeom prst="rect">
            <a:avLst/>
          </a:prstGeom>
        </p:spPr>
      </p:pic>
      <p:pic>
        <p:nvPicPr>
          <p:cNvPr id="105" name="תמונה 10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0052" b="59505" l="44771" r="680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864" t="26371" r="29068" b="36814"/>
          <a:stretch/>
        </p:blipFill>
        <p:spPr>
          <a:xfrm rot="16200000">
            <a:off x="6128852" y="4300927"/>
            <a:ext cx="731364" cy="713892"/>
          </a:xfrm>
          <a:prstGeom prst="rect">
            <a:avLst/>
          </a:prstGeom>
        </p:spPr>
      </p:pic>
      <p:pic>
        <p:nvPicPr>
          <p:cNvPr id="126" name="תמונה 12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0" t="4580" r="15228"/>
          <a:stretch/>
        </p:blipFill>
        <p:spPr>
          <a:xfrm>
            <a:off x="323528" y="6006990"/>
            <a:ext cx="324448" cy="693146"/>
          </a:xfrm>
          <a:prstGeom prst="rect">
            <a:avLst/>
          </a:prstGeom>
        </p:spPr>
      </p:pic>
      <p:pic>
        <p:nvPicPr>
          <p:cNvPr id="129" name="תמונה 12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0" t="4580" r="15228"/>
          <a:stretch/>
        </p:blipFill>
        <p:spPr>
          <a:xfrm>
            <a:off x="630389" y="5313844"/>
            <a:ext cx="324448" cy="693146"/>
          </a:xfrm>
          <a:prstGeom prst="rect">
            <a:avLst/>
          </a:prstGeom>
        </p:spPr>
      </p:pic>
      <p:pic>
        <p:nvPicPr>
          <p:cNvPr id="130" name="תמונה 12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0" t="4580" r="15228"/>
          <a:stretch/>
        </p:blipFill>
        <p:spPr>
          <a:xfrm>
            <a:off x="630389" y="6025213"/>
            <a:ext cx="324448" cy="693146"/>
          </a:xfrm>
          <a:prstGeom prst="rect">
            <a:avLst/>
          </a:prstGeom>
        </p:spPr>
      </p:pic>
      <p:pic>
        <p:nvPicPr>
          <p:cNvPr id="147" name="תמונה 14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0" t="4580" r="15228"/>
          <a:stretch/>
        </p:blipFill>
        <p:spPr>
          <a:xfrm>
            <a:off x="1079966" y="5295621"/>
            <a:ext cx="324448" cy="693146"/>
          </a:xfrm>
          <a:prstGeom prst="rect">
            <a:avLst/>
          </a:prstGeom>
        </p:spPr>
      </p:pic>
      <p:pic>
        <p:nvPicPr>
          <p:cNvPr id="148" name="תמונה 14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0" t="4580" r="15228"/>
          <a:stretch/>
        </p:blipFill>
        <p:spPr>
          <a:xfrm>
            <a:off x="1079966" y="6006990"/>
            <a:ext cx="324448" cy="693146"/>
          </a:xfrm>
          <a:prstGeom prst="rect">
            <a:avLst/>
          </a:prstGeom>
        </p:spPr>
      </p:pic>
      <p:pic>
        <p:nvPicPr>
          <p:cNvPr id="149" name="תמונה 14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0" t="4580" r="15228"/>
          <a:stretch/>
        </p:blipFill>
        <p:spPr>
          <a:xfrm>
            <a:off x="1386827" y="5313844"/>
            <a:ext cx="324448" cy="693146"/>
          </a:xfrm>
          <a:prstGeom prst="rect">
            <a:avLst/>
          </a:prstGeom>
        </p:spPr>
      </p:pic>
      <p:pic>
        <p:nvPicPr>
          <p:cNvPr id="150" name="תמונה 14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0" t="4580" r="15228"/>
          <a:stretch/>
        </p:blipFill>
        <p:spPr>
          <a:xfrm>
            <a:off x="1386827" y="6025213"/>
            <a:ext cx="324448" cy="693146"/>
          </a:xfrm>
          <a:prstGeom prst="rect">
            <a:avLst/>
          </a:prstGeom>
        </p:spPr>
      </p:pic>
      <p:pic>
        <p:nvPicPr>
          <p:cNvPr id="151" name="תמונה 15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0" t="4580" r="15228"/>
          <a:stretch/>
        </p:blipFill>
        <p:spPr>
          <a:xfrm>
            <a:off x="1850488" y="5313844"/>
            <a:ext cx="324448" cy="693146"/>
          </a:xfrm>
          <a:prstGeom prst="rect">
            <a:avLst/>
          </a:prstGeom>
        </p:spPr>
      </p:pic>
      <p:pic>
        <p:nvPicPr>
          <p:cNvPr id="152" name="תמונה 15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0" t="4580" r="15228"/>
          <a:stretch/>
        </p:blipFill>
        <p:spPr>
          <a:xfrm>
            <a:off x="1850488" y="6025213"/>
            <a:ext cx="324448" cy="693146"/>
          </a:xfrm>
          <a:prstGeom prst="rect">
            <a:avLst/>
          </a:prstGeom>
        </p:spPr>
      </p:pic>
      <p:pic>
        <p:nvPicPr>
          <p:cNvPr id="153" name="תמונה 15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633" y="5357253"/>
            <a:ext cx="675166" cy="424663"/>
          </a:xfrm>
          <a:prstGeom prst="rect">
            <a:avLst/>
          </a:prstGeom>
        </p:spPr>
      </p:pic>
      <p:pic>
        <p:nvPicPr>
          <p:cNvPr id="154" name="תמונה 15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880" y="5988767"/>
            <a:ext cx="675166" cy="424663"/>
          </a:xfrm>
          <a:prstGeom prst="rect">
            <a:avLst/>
          </a:prstGeom>
        </p:spPr>
      </p:pic>
      <p:pic>
        <p:nvPicPr>
          <p:cNvPr id="155" name="תמונה 15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154" y="5357253"/>
            <a:ext cx="675166" cy="424663"/>
          </a:xfrm>
          <a:prstGeom prst="rect">
            <a:avLst/>
          </a:prstGeom>
        </p:spPr>
      </p:pic>
      <p:pic>
        <p:nvPicPr>
          <p:cNvPr id="156" name="תמונה 15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401" y="5988767"/>
            <a:ext cx="675166" cy="424663"/>
          </a:xfrm>
          <a:prstGeom prst="rect">
            <a:avLst/>
          </a:prstGeom>
        </p:spPr>
      </p:pic>
      <p:grpSp>
        <p:nvGrpSpPr>
          <p:cNvPr id="157" name="קבוצה 156"/>
          <p:cNvGrpSpPr/>
          <p:nvPr/>
        </p:nvGrpSpPr>
        <p:grpSpPr>
          <a:xfrm>
            <a:off x="6996958" y="1947542"/>
            <a:ext cx="432048" cy="1398827"/>
            <a:chOff x="4947247" y="5317340"/>
            <a:chExt cx="523204" cy="1232795"/>
          </a:xfrm>
        </p:grpSpPr>
        <p:pic>
          <p:nvPicPr>
            <p:cNvPr id="158" name="תמונה 15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3" t="16406" r="-621" b="6220"/>
            <a:stretch/>
          </p:blipFill>
          <p:spPr>
            <a:xfrm flipH="1">
              <a:off x="4947247" y="5983623"/>
              <a:ext cx="523204" cy="566512"/>
            </a:xfrm>
            <a:prstGeom prst="rect">
              <a:avLst/>
            </a:prstGeom>
          </p:spPr>
        </p:pic>
        <p:pic>
          <p:nvPicPr>
            <p:cNvPr id="159" name="תמונה 15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3" t="16406" r="-621" b="6220"/>
            <a:stretch/>
          </p:blipFill>
          <p:spPr>
            <a:xfrm flipH="1">
              <a:off x="4947247" y="5317340"/>
              <a:ext cx="523204" cy="566512"/>
            </a:xfrm>
            <a:prstGeom prst="rect">
              <a:avLst/>
            </a:prstGeom>
          </p:spPr>
        </p:pic>
      </p:grpSp>
      <p:grpSp>
        <p:nvGrpSpPr>
          <p:cNvPr id="160" name="קבוצה 159"/>
          <p:cNvGrpSpPr/>
          <p:nvPr/>
        </p:nvGrpSpPr>
        <p:grpSpPr>
          <a:xfrm>
            <a:off x="7470022" y="1947542"/>
            <a:ext cx="432048" cy="1398827"/>
            <a:chOff x="4947247" y="5317340"/>
            <a:chExt cx="523204" cy="1232795"/>
          </a:xfrm>
        </p:grpSpPr>
        <p:pic>
          <p:nvPicPr>
            <p:cNvPr id="161" name="תמונה 16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3" t="16406" r="-621" b="6220"/>
            <a:stretch/>
          </p:blipFill>
          <p:spPr>
            <a:xfrm flipH="1">
              <a:off x="4947247" y="5983623"/>
              <a:ext cx="523204" cy="566512"/>
            </a:xfrm>
            <a:prstGeom prst="rect">
              <a:avLst/>
            </a:prstGeom>
          </p:spPr>
        </p:pic>
        <p:pic>
          <p:nvPicPr>
            <p:cNvPr id="162" name="תמונה 161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3" t="16406" r="-621" b="6220"/>
            <a:stretch/>
          </p:blipFill>
          <p:spPr>
            <a:xfrm flipH="1">
              <a:off x="4947247" y="5317340"/>
              <a:ext cx="523204" cy="566512"/>
            </a:xfrm>
            <a:prstGeom prst="rect">
              <a:avLst/>
            </a:prstGeom>
          </p:spPr>
        </p:pic>
      </p:grpSp>
      <p:grpSp>
        <p:nvGrpSpPr>
          <p:cNvPr id="163" name="קבוצה 162"/>
          <p:cNvGrpSpPr/>
          <p:nvPr/>
        </p:nvGrpSpPr>
        <p:grpSpPr>
          <a:xfrm>
            <a:off x="8007519" y="1945939"/>
            <a:ext cx="432048" cy="1398827"/>
            <a:chOff x="4947247" y="5317340"/>
            <a:chExt cx="523204" cy="1232795"/>
          </a:xfrm>
        </p:grpSpPr>
        <p:pic>
          <p:nvPicPr>
            <p:cNvPr id="164" name="תמונה 16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3" t="16406" r="-621" b="6220"/>
            <a:stretch/>
          </p:blipFill>
          <p:spPr>
            <a:xfrm flipH="1">
              <a:off x="4947247" y="5983623"/>
              <a:ext cx="523204" cy="566512"/>
            </a:xfrm>
            <a:prstGeom prst="rect">
              <a:avLst/>
            </a:prstGeom>
          </p:spPr>
        </p:pic>
        <p:pic>
          <p:nvPicPr>
            <p:cNvPr id="165" name="תמונה 16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3" t="16406" r="-621" b="6220"/>
            <a:stretch/>
          </p:blipFill>
          <p:spPr>
            <a:xfrm flipH="1">
              <a:off x="4947247" y="5317340"/>
              <a:ext cx="523204" cy="566512"/>
            </a:xfrm>
            <a:prstGeom prst="rect">
              <a:avLst/>
            </a:prstGeom>
          </p:spPr>
        </p:pic>
      </p:grpSp>
      <p:grpSp>
        <p:nvGrpSpPr>
          <p:cNvPr id="166" name="קבוצה 165"/>
          <p:cNvGrpSpPr/>
          <p:nvPr/>
        </p:nvGrpSpPr>
        <p:grpSpPr>
          <a:xfrm>
            <a:off x="8457320" y="1945398"/>
            <a:ext cx="432048" cy="1398827"/>
            <a:chOff x="4947247" y="5317340"/>
            <a:chExt cx="523204" cy="1232795"/>
          </a:xfrm>
        </p:grpSpPr>
        <p:pic>
          <p:nvPicPr>
            <p:cNvPr id="167" name="תמונה 166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3" t="16406" r="-621" b="6220"/>
            <a:stretch/>
          </p:blipFill>
          <p:spPr>
            <a:xfrm flipH="1">
              <a:off x="4947247" y="5983623"/>
              <a:ext cx="523204" cy="566512"/>
            </a:xfrm>
            <a:prstGeom prst="rect">
              <a:avLst/>
            </a:prstGeom>
          </p:spPr>
        </p:pic>
        <p:pic>
          <p:nvPicPr>
            <p:cNvPr id="168" name="תמונה 16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3" t="16406" r="-621" b="6220"/>
            <a:stretch/>
          </p:blipFill>
          <p:spPr>
            <a:xfrm flipH="1">
              <a:off x="4947247" y="5317340"/>
              <a:ext cx="523204" cy="566512"/>
            </a:xfrm>
            <a:prstGeom prst="rect">
              <a:avLst/>
            </a:prstGeom>
          </p:spPr>
        </p:pic>
      </p:grpSp>
      <p:grpSp>
        <p:nvGrpSpPr>
          <p:cNvPr id="169" name="קבוצה 168"/>
          <p:cNvGrpSpPr/>
          <p:nvPr/>
        </p:nvGrpSpPr>
        <p:grpSpPr>
          <a:xfrm>
            <a:off x="6951195" y="1925830"/>
            <a:ext cx="432048" cy="1398827"/>
            <a:chOff x="4947247" y="5317340"/>
            <a:chExt cx="523204" cy="1232795"/>
          </a:xfrm>
        </p:grpSpPr>
        <p:pic>
          <p:nvPicPr>
            <p:cNvPr id="170" name="תמונה 16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3" t="16406" r="-621" b="6220"/>
            <a:stretch/>
          </p:blipFill>
          <p:spPr>
            <a:xfrm flipH="1">
              <a:off x="4947247" y="5983623"/>
              <a:ext cx="523204" cy="566512"/>
            </a:xfrm>
            <a:prstGeom prst="rect">
              <a:avLst/>
            </a:prstGeom>
          </p:spPr>
        </p:pic>
        <p:pic>
          <p:nvPicPr>
            <p:cNvPr id="171" name="תמונה 17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3" t="16406" r="-621" b="6220"/>
            <a:stretch/>
          </p:blipFill>
          <p:spPr>
            <a:xfrm flipH="1">
              <a:off x="4947247" y="5317340"/>
              <a:ext cx="523204" cy="566512"/>
            </a:xfrm>
            <a:prstGeom prst="rect">
              <a:avLst/>
            </a:prstGeom>
          </p:spPr>
        </p:pic>
      </p:grpSp>
      <p:pic>
        <p:nvPicPr>
          <p:cNvPr id="172" name="תמונה 17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06" y="234629"/>
            <a:ext cx="633733" cy="678574"/>
          </a:xfrm>
          <a:prstGeom prst="rect">
            <a:avLst/>
          </a:prstGeom>
        </p:spPr>
      </p:pic>
      <p:pic>
        <p:nvPicPr>
          <p:cNvPr id="173" name="תמונה 17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06" y="974068"/>
            <a:ext cx="633733" cy="678574"/>
          </a:xfrm>
          <a:prstGeom prst="rect">
            <a:avLst/>
          </a:prstGeom>
        </p:spPr>
      </p:pic>
      <p:grpSp>
        <p:nvGrpSpPr>
          <p:cNvPr id="174" name="קבוצה 173"/>
          <p:cNvGrpSpPr/>
          <p:nvPr/>
        </p:nvGrpSpPr>
        <p:grpSpPr>
          <a:xfrm>
            <a:off x="7072308" y="338313"/>
            <a:ext cx="505236" cy="1067848"/>
            <a:chOff x="9643991" y="823470"/>
            <a:chExt cx="650949" cy="1067848"/>
          </a:xfrm>
        </p:grpSpPr>
        <p:pic>
          <p:nvPicPr>
            <p:cNvPr id="175" name="Picture 6" descr="http://www.grape-man.com/img/grape/%D7%96%D7%A0%D7%99%20%D7%A2%D7%A0%D7%91%D7%99%D7%9D/%D7%9E%D7%9C%D7%91%D7%A7/%D7%90%D7%A9%D7%9B%D7%95%D7%9C%20%D7%A2%D7%9D%20%D7%A2%D7%9C%D7%94%20%D7%A9%D7%9C%20%D7%92%D7%A4%D7%9F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97" t="4063" r="5632" b="13292"/>
            <a:stretch>
              <a:fillRect/>
            </a:stretch>
          </p:blipFill>
          <p:spPr bwMode="auto">
            <a:xfrm>
              <a:off x="9643991" y="823470"/>
              <a:ext cx="650947" cy="502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6" name="Picture 6" descr="http://www.grape-man.com/img/grape/%D7%96%D7%A0%D7%99%20%D7%A2%D7%A0%D7%91%D7%99%D7%9D/%D7%9E%D7%9C%D7%91%D7%A7/%D7%90%D7%A9%D7%9B%D7%95%D7%9C%20%D7%A2%D7%9D%20%D7%A2%D7%9C%D7%94%20%D7%A9%D7%9C%20%D7%92%D7%A4%D7%9F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97" t="4063" r="5632" b="13292"/>
            <a:stretch>
              <a:fillRect/>
            </a:stretch>
          </p:blipFill>
          <p:spPr bwMode="auto">
            <a:xfrm>
              <a:off x="9643993" y="1388784"/>
              <a:ext cx="650947" cy="502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7" name="קבוצה 176"/>
          <p:cNvGrpSpPr/>
          <p:nvPr/>
        </p:nvGrpSpPr>
        <p:grpSpPr>
          <a:xfrm>
            <a:off x="7633997" y="346047"/>
            <a:ext cx="505236" cy="1067848"/>
            <a:chOff x="9643991" y="823470"/>
            <a:chExt cx="650949" cy="1067848"/>
          </a:xfrm>
        </p:grpSpPr>
        <p:pic>
          <p:nvPicPr>
            <p:cNvPr id="178" name="Picture 6" descr="http://www.grape-man.com/img/grape/%D7%96%D7%A0%D7%99%20%D7%A2%D7%A0%D7%91%D7%99%D7%9D/%D7%9E%D7%9C%D7%91%D7%A7/%D7%90%D7%A9%D7%9B%D7%95%D7%9C%20%D7%A2%D7%9D%20%D7%A2%D7%9C%D7%94%20%D7%A9%D7%9C%20%D7%92%D7%A4%D7%9F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97" t="4063" r="5632" b="13292"/>
            <a:stretch>
              <a:fillRect/>
            </a:stretch>
          </p:blipFill>
          <p:spPr bwMode="auto">
            <a:xfrm>
              <a:off x="9643991" y="823470"/>
              <a:ext cx="650947" cy="502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9" name="Picture 6" descr="http://www.grape-man.com/img/grape/%D7%96%D7%A0%D7%99%20%D7%A2%D7%A0%D7%91%D7%99%D7%9D/%D7%9E%D7%9C%D7%91%D7%A7/%D7%90%D7%A9%D7%9B%D7%95%D7%9C%20%D7%A2%D7%9D%20%D7%A2%D7%9C%D7%94%20%D7%A9%D7%9C%20%D7%92%D7%A4%D7%9F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97" t="4063" r="5632" b="13292"/>
            <a:stretch>
              <a:fillRect/>
            </a:stretch>
          </p:blipFill>
          <p:spPr bwMode="auto">
            <a:xfrm>
              <a:off x="9643993" y="1388784"/>
              <a:ext cx="650947" cy="502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0" name="קבוצה 179"/>
          <p:cNvGrpSpPr/>
          <p:nvPr/>
        </p:nvGrpSpPr>
        <p:grpSpPr>
          <a:xfrm>
            <a:off x="8387003" y="346047"/>
            <a:ext cx="505236" cy="1067848"/>
            <a:chOff x="9643991" y="823470"/>
            <a:chExt cx="650949" cy="1067848"/>
          </a:xfrm>
        </p:grpSpPr>
        <p:pic>
          <p:nvPicPr>
            <p:cNvPr id="181" name="Picture 6" descr="http://www.grape-man.com/img/grape/%D7%96%D7%A0%D7%99%20%D7%A2%D7%A0%D7%91%D7%99%D7%9D/%D7%9E%D7%9C%D7%91%D7%A7/%D7%90%D7%A9%D7%9B%D7%95%D7%9C%20%D7%A2%D7%9D%20%D7%A2%D7%9C%D7%94%20%D7%A9%D7%9C%20%D7%92%D7%A4%D7%9F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97" t="4063" r="5632" b="13292"/>
            <a:stretch>
              <a:fillRect/>
            </a:stretch>
          </p:blipFill>
          <p:spPr bwMode="auto">
            <a:xfrm>
              <a:off x="9643991" y="823470"/>
              <a:ext cx="650947" cy="502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2" name="Picture 6" descr="http://www.grape-man.com/img/grape/%D7%96%D7%A0%D7%99%20%D7%A2%D7%A0%D7%91%D7%99%D7%9D/%D7%9E%D7%9C%D7%91%D7%A7/%D7%90%D7%A9%D7%9B%D7%95%D7%9C%20%D7%A2%D7%9D%20%D7%A2%D7%9C%D7%94%20%D7%A9%D7%9C%20%D7%92%D7%A4%D7%9F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97" t="4063" r="5632" b="13292"/>
            <a:stretch>
              <a:fillRect/>
            </a:stretch>
          </p:blipFill>
          <p:spPr bwMode="auto">
            <a:xfrm>
              <a:off x="9643993" y="1388784"/>
              <a:ext cx="650947" cy="502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83" name="תמונה 18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613293"/>
            <a:ext cx="623332" cy="623332"/>
          </a:xfrm>
          <a:prstGeom prst="rect">
            <a:avLst/>
          </a:prstGeom>
        </p:spPr>
      </p:pic>
      <p:pic>
        <p:nvPicPr>
          <p:cNvPr id="184" name="תמונה 18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360952"/>
            <a:ext cx="623332" cy="623332"/>
          </a:xfrm>
          <a:prstGeom prst="rect">
            <a:avLst/>
          </a:prstGeom>
        </p:spPr>
      </p:pic>
      <p:pic>
        <p:nvPicPr>
          <p:cNvPr id="186" name="תמונה 18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848" y="3616058"/>
            <a:ext cx="623332" cy="623332"/>
          </a:xfrm>
          <a:prstGeom prst="rect">
            <a:avLst/>
          </a:prstGeom>
        </p:spPr>
      </p:pic>
      <p:pic>
        <p:nvPicPr>
          <p:cNvPr id="187" name="תמונה 18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324" y="2247235"/>
            <a:ext cx="795048" cy="69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091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קבוצה 1"/>
          <p:cNvGrpSpPr/>
          <p:nvPr/>
        </p:nvGrpSpPr>
        <p:grpSpPr>
          <a:xfrm>
            <a:off x="251520" y="-272111"/>
            <a:ext cx="8760531" cy="7447700"/>
            <a:chOff x="251520" y="-272111"/>
            <a:chExt cx="8760531" cy="7447700"/>
          </a:xfrm>
        </p:grpSpPr>
        <p:grpSp>
          <p:nvGrpSpPr>
            <p:cNvPr id="3" name="קבוצה 2"/>
            <p:cNvGrpSpPr/>
            <p:nvPr/>
          </p:nvGrpSpPr>
          <p:grpSpPr>
            <a:xfrm>
              <a:off x="251520" y="116632"/>
              <a:ext cx="8760531" cy="6673383"/>
              <a:chOff x="240830" y="101138"/>
              <a:chExt cx="8760531" cy="6673383"/>
            </a:xfrm>
          </p:grpSpPr>
          <p:grpSp>
            <p:nvGrpSpPr>
              <p:cNvPr id="12" name="קבוצה 11"/>
              <p:cNvGrpSpPr/>
              <p:nvPr/>
            </p:nvGrpSpPr>
            <p:grpSpPr>
              <a:xfrm>
                <a:off x="243885" y="3500994"/>
                <a:ext cx="4176465" cy="1598518"/>
                <a:chOff x="259275" y="230698"/>
                <a:chExt cx="4176465" cy="1598518"/>
              </a:xfrm>
            </p:grpSpPr>
            <p:sp>
              <p:nvSpPr>
                <p:cNvPr id="34" name="מלבן מעוגל 33"/>
                <p:cNvSpPr/>
                <p:nvPr/>
              </p:nvSpPr>
              <p:spPr>
                <a:xfrm>
                  <a:off x="259275" y="230699"/>
                  <a:ext cx="4176465" cy="1598517"/>
                </a:xfrm>
                <a:prstGeom prst="roundRect">
                  <a:avLst/>
                </a:prstGeom>
                <a:noFill/>
                <a:ln w="317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cxnSp>
              <p:nvCxnSpPr>
                <p:cNvPr id="35" name="מחבר ישר 34"/>
                <p:cNvCxnSpPr/>
                <p:nvPr/>
              </p:nvCxnSpPr>
              <p:spPr>
                <a:xfrm>
                  <a:off x="2344453" y="230698"/>
                  <a:ext cx="0" cy="1598517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" name="קבוצה 12"/>
              <p:cNvGrpSpPr/>
              <p:nvPr/>
            </p:nvGrpSpPr>
            <p:grpSpPr>
              <a:xfrm>
                <a:off x="246940" y="113466"/>
                <a:ext cx="4176465" cy="1598518"/>
                <a:chOff x="259275" y="230698"/>
                <a:chExt cx="4176465" cy="1598518"/>
              </a:xfrm>
            </p:grpSpPr>
            <p:sp>
              <p:nvSpPr>
                <p:cNvPr id="32" name="מלבן מעוגל 31"/>
                <p:cNvSpPr/>
                <p:nvPr/>
              </p:nvSpPr>
              <p:spPr>
                <a:xfrm>
                  <a:off x="259275" y="230699"/>
                  <a:ext cx="4176465" cy="1598517"/>
                </a:xfrm>
                <a:prstGeom prst="roundRect">
                  <a:avLst/>
                </a:prstGeom>
                <a:noFill/>
                <a:ln w="317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cxnSp>
              <p:nvCxnSpPr>
                <p:cNvPr id="33" name="מחבר ישר 32"/>
                <p:cNvCxnSpPr/>
                <p:nvPr/>
              </p:nvCxnSpPr>
              <p:spPr>
                <a:xfrm>
                  <a:off x="2344453" y="230698"/>
                  <a:ext cx="0" cy="1598517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" name="קבוצה 13"/>
              <p:cNvGrpSpPr/>
              <p:nvPr/>
            </p:nvGrpSpPr>
            <p:grpSpPr>
              <a:xfrm>
                <a:off x="246940" y="1825985"/>
                <a:ext cx="4176465" cy="1598518"/>
                <a:chOff x="259275" y="230698"/>
                <a:chExt cx="4176465" cy="1598518"/>
              </a:xfrm>
            </p:grpSpPr>
            <p:sp>
              <p:nvSpPr>
                <p:cNvPr id="30" name="מלבן מעוגל 29"/>
                <p:cNvSpPr/>
                <p:nvPr/>
              </p:nvSpPr>
              <p:spPr>
                <a:xfrm>
                  <a:off x="259275" y="230699"/>
                  <a:ext cx="4176465" cy="1598517"/>
                </a:xfrm>
                <a:prstGeom prst="roundRect">
                  <a:avLst/>
                </a:prstGeom>
                <a:noFill/>
                <a:ln w="317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cxnSp>
              <p:nvCxnSpPr>
                <p:cNvPr id="31" name="מחבר ישר 30"/>
                <p:cNvCxnSpPr/>
                <p:nvPr/>
              </p:nvCxnSpPr>
              <p:spPr>
                <a:xfrm>
                  <a:off x="2344453" y="230698"/>
                  <a:ext cx="0" cy="1598517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קבוצה 14"/>
              <p:cNvGrpSpPr/>
              <p:nvPr/>
            </p:nvGrpSpPr>
            <p:grpSpPr>
              <a:xfrm>
                <a:off x="240830" y="5176003"/>
                <a:ext cx="4176465" cy="1598518"/>
                <a:chOff x="259275" y="230698"/>
                <a:chExt cx="4176465" cy="1598518"/>
              </a:xfrm>
            </p:grpSpPr>
            <p:sp>
              <p:nvSpPr>
                <p:cNvPr id="28" name="מלבן מעוגל 27"/>
                <p:cNvSpPr/>
                <p:nvPr/>
              </p:nvSpPr>
              <p:spPr>
                <a:xfrm>
                  <a:off x="259275" y="230699"/>
                  <a:ext cx="4176465" cy="1598517"/>
                </a:xfrm>
                <a:prstGeom prst="roundRect">
                  <a:avLst/>
                </a:prstGeom>
                <a:noFill/>
                <a:ln w="317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cxnSp>
              <p:nvCxnSpPr>
                <p:cNvPr id="29" name="מחבר ישר 28"/>
                <p:cNvCxnSpPr/>
                <p:nvPr/>
              </p:nvCxnSpPr>
              <p:spPr>
                <a:xfrm>
                  <a:off x="2344453" y="230698"/>
                  <a:ext cx="0" cy="1598517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" name="קבוצה 15"/>
              <p:cNvGrpSpPr/>
              <p:nvPr/>
            </p:nvGrpSpPr>
            <p:grpSpPr>
              <a:xfrm>
                <a:off x="4821841" y="3488666"/>
                <a:ext cx="4176465" cy="1598518"/>
                <a:chOff x="259275" y="230698"/>
                <a:chExt cx="4176465" cy="1598518"/>
              </a:xfrm>
            </p:grpSpPr>
            <p:sp>
              <p:nvSpPr>
                <p:cNvPr id="26" name="מלבן מעוגל 25"/>
                <p:cNvSpPr/>
                <p:nvPr/>
              </p:nvSpPr>
              <p:spPr>
                <a:xfrm>
                  <a:off x="259275" y="230699"/>
                  <a:ext cx="4176465" cy="1598517"/>
                </a:xfrm>
                <a:prstGeom prst="roundRect">
                  <a:avLst/>
                </a:prstGeom>
                <a:noFill/>
                <a:ln w="317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cxnSp>
              <p:nvCxnSpPr>
                <p:cNvPr id="27" name="מחבר ישר 26"/>
                <p:cNvCxnSpPr/>
                <p:nvPr/>
              </p:nvCxnSpPr>
              <p:spPr>
                <a:xfrm>
                  <a:off x="2344453" y="230698"/>
                  <a:ext cx="0" cy="1598517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" name="קבוצה 16"/>
              <p:cNvGrpSpPr/>
              <p:nvPr/>
            </p:nvGrpSpPr>
            <p:grpSpPr>
              <a:xfrm>
                <a:off x="4824896" y="101138"/>
                <a:ext cx="4176465" cy="1598518"/>
                <a:chOff x="259275" y="230698"/>
                <a:chExt cx="4176465" cy="1598518"/>
              </a:xfrm>
            </p:grpSpPr>
            <p:sp>
              <p:nvSpPr>
                <p:cNvPr id="24" name="מלבן מעוגל 23"/>
                <p:cNvSpPr/>
                <p:nvPr/>
              </p:nvSpPr>
              <p:spPr>
                <a:xfrm>
                  <a:off x="259275" y="230699"/>
                  <a:ext cx="4176465" cy="1598517"/>
                </a:xfrm>
                <a:prstGeom prst="roundRect">
                  <a:avLst/>
                </a:prstGeom>
                <a:noFill/>
                <a:ln w="317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cxnSp>
              <p:nvCxnSpPr>
                <p:cNvPr id="25" name="מחבר ישר 24"/>
                <p:cNvCxnSpPr/>
                <p:nvPr/>
              </p:nvCxnSpPr>
              <p:spPr>
                <a:xfrm>
                  <a:off x="2344453" y="230698"/>
                  <a:ext cx="0" cy="1598517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קבוצה 17"/>
              <p:cNvGrpSpPr/>
              <p:nvPr/>
            </p:nvGrpSpPr>
            <p:grpSpPr>
              <a:xfrm>
                <a:off x="4824896" y="1813657"/>
                <a:ext cx="4176465" cy="1598518"/>
                <a:chOff x="259275" y="230698"/>
                <a:chExt cx="4176465" cy="1598518"/>
              </a:xfrm>
            </p:grpSpPr>
            <p:sp>
              <p:nvSpPr>
                <p:cNvPr id="22" name="מלבן מעוגל 21"/>
                <p:cNvSpPr/>
                <p:nvPr/>
              </p:nvSpPr>
              <p:spPr>
                <a:xfrm>
                  <a:off x="259275" y="230699"/>
                  <a:ext cx="4176465" cy="1598517"/>
                </a:xfrm>
                <a:prstGeom prst="roundRect">
                  <a:avLst/>
                </a:prstGeom>
                <a:noFill/>
                <a:ln w="317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cxnSp>
              <p:nvCxnSpPr>
                <p:cNvPr id="23" name="מחבר ישר 22"/>
                <p:cNvCxnSpPr/>
                <p:nvPr/>
              </p:nvCxnSpPr>
              <p:spPr>
                <a:xfrm>
                  <a:off x="2344453" y="230698"/>
                  <a:ext cx="0" cy="1598517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" name="קבוצה 18"/>
              <p:cNvGrpSpPr/>
              <p:nvPr/>
            </p:nvGrpSpPr>
            <p:grpSpPr>
              <a:xfrm>
                <a:off x="4818786" y="5163675"/>
                <a:ext cx="4176465" cy="1598518"/>
                <a:chOff x="259275" y="230698"/>
                <a:chExt cx="4176465" cy="1598518"/>
              </a:xfrm>
            </p:grpSpPr>
            <p:sp>
              <p:nvSpPr>
                <p:cNvPr id="20" name="מלבן מעוגל 19"/>
                <p:cNvSpPr/>
                <p:nvPr/>
              </p:nvSpPr>
              <p:spPr>
                <a:xfrm>
                  <a:off x="259275" y="230699"/>
                  <a:ext cx="4176465" cy="1598517"/>
                </a:xfrm>
                <a:prstGeom prst="roundRect">
                  <a:avLst/>
                </a:prstGeom>
                <a:noFill/>
                <a:ln w="317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cxnSp>
              <p:nvCxnSpPr>
                <p:cNvPr id="21" name="מחבר ישר 20"/>
                <p:cNvCxnSpPr/>
                <p:nvPr/>
              </p:nvCxnSpPr>
              <p:spPr>
                <a:xfrm>
                  <a:off x="2344453" y="230698"/>
                  <a:ext cx="0" cy="1598517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5" name="מלבן 4"/>
            <p:cNvSpPr/>
            <p:nvPr/>
          </p:nvSpPr>
          <p:spPr>
            <a:xfrm>
              <a:off x="842106" y="3099925"/>
              <a:ext cx="936104" cy="24006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5000" b="1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5</a:t>
              </a:r>
              <a:endParaRPr lang="he-IL" sz="15000" dirty="0"/>
            </a:p>
          </p:txBody>
        </p:sp>
        <p:sp>
          <p:nvSpPr>
            <p:cNvPr id="6" name="מלבן 5"/>
            <p:cNvSpPr/>
            <p:nvPr/>
          </p:nvSpPr>
          <p:spPr>
            <a:xfrm>
              <a:off x="2869169" y="1450404"/>
              <a:ext cx="936104" cy="24006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5000" b="1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6</a:t>
              </a:r>
              <a:endParaRPr lang="he-IL" sz="15000" dirty="0"/>
            </a:p>
          </p:txBody>
        </p:sp>
        <p:sp>
          <p:nvSpPr>
            <p:cNvPr id="7" name="מלבן 6"/>
            <p:cNvSpPr/>
            <p:nvPr/>
          </p:nvSpPr>
          <p:spPr>
            <a:xfrm>
              <a:off x="5652120" y="1412588"/>
              <a:ext cx="936104" cy="24006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5000" b="1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7</a:t>
              </a:r>
              <a:endParaRPr lang="he-IL" sz="15000" dirty="0"/>
            </a:p>
          </p:txBody>
        </p:sp>
        <p:sp>
          <p:nvSpPr>
            <p:cNvPr id="8" name="מלבן 7"/>
            <p:cNvSpPr/>
            <p:nvPr/>
          </p:nvSpPr>
          <p:spPr>
            <a:xfrm>
              <a:off x="994523" y="-250093"/>
              <a:ext cx="936104" cy="24006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5000" b="1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8</a:t>
              </a:r>
              <a:endParaRPr lang="he-IL" sz="15000" dirty="0"/>
            </a:p>
          </p:txBody>
        </p:sp>
        <p:sp>
          <p:nvSpPr>
            <p:cNvPr id="10" name="מלבן 9"/>
            <p:cNvSpPr/>
            <p:nvPr/>
          </p:nvSpPr>
          <p:spPr>
            <a:xfrm>
              <a:off x="7461646" y="3099923"/>
              <a:ext cx="936104" cy="24006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5000" b="1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4</a:t>
              </a:r>
              <a:endParaRPr lang="he-IL" sz="15000" u="sng" dirty="0"/>
            </a:p>
          </p:txBody>
        </p:sp>
        <p:sp>
          <p:nvSpPr>
            <p:cNvPr id="11" name="מלבן 10"/>
            <p:cNvSpPr/>
            <p:nvPr/>
          </p:nvSpPr>
          <p:spPr>
            <a:xfrm>
              <a:off x="5469891" y="4774932"/>
              <a:ext cx="936104" cy="24006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5000" b="1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3</a:t>
              </a:r>
              <a:endParaRPr lang="he-IL" sz="15000" dirty="0"/>
            </a:p>
          </p:txBody>
        </p:sp>
        <p:sp>
          <p:nvSpPr>
            <p:cNvPr id="36" name="מלבן 35"/>
            <p:cNvSpPr/>
            <p:nvPr/>
          </p:nvSpPr>
          <p:spPr>
            <a:xfrm>
              <a:off x="5565563" y="-272111"/>
              <a:ext cx="936104" cy="24006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5000" b="1" dirty="0" smtClean="0">
                  <a:latin typeface="David" panose="020E0502060401010101" pitchFamily="34" charset="-79"/>
                  <a:cs typeface="David" panose="020E0502060401010101" pitchFamily="34" charset="-79"/>
                </a:rPr>
                <a:t>9</a:t>
              </a:r>
              <a:endParaRPr lang="he-IL" sz="15000" dirty="0"/>
            </a:p>
          </p:txBody>
        </p:sp>
      </p:grpSp>
      <p:sp>
        <p:nvSpPr>
          <p:cNvPr id="37" name="מלבן 36"/>
          <p:cNvSpPr/>
          <p:nvPr/>
        </p:nvSpPr>
        <p:spPr>
          <a:xfrm flipH="1">
            <a:off x="1779601" y="4807386"/>
            <a:ext cx="237626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10</a:t>
            </a:r>
            <a:endParaRPr lang="he-IL" sz="14000" dirty="0"/>
          </a:p>
        </p:txBody>
      </p:sp>
      <p:grpSp>
        <p:nvGrpSpPr>
          <p:cNvPr id="38" name="קבוצה 37"/>
          <p:cNvGrpSpPr/>
          <p:nvPr/>
        </p:nvGrpSpPr>
        <p:grpSpPr>
          <a:xfrm>
            <a:off x="2422931" y="3625937"/>
            <a:ext cx="575051" cy="1410274"/>
            <a:chOff x="2422931" y="3625937"/>
            <a:chExt cx="575051" cy="1410274"/>
          </a:xfrm>
        </p:grpSpPr>
        <p:pic>
          <p:nvPicPr>
            <p:cNvPr id="100" name="תמונה 9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931" y="3625937"/>
              <a:ext cx="564779" cy="429058"/>
            </a:xfrm>
            <a:prstGeom prst="rect">
              <a:avLst/>
            </a:prstGeom>
          </p:spPr>
        </p:pic>
        <p:pic>
          <p:nvPicPr>
            <p:cNvPr id="104" name="תמונה 10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3203" y="4131521"/>
              <a:ext cx="564779" cy="429058"/>
            </a:xfrm>
            <a:prstGeom prst="rect">
              <a:avLst/>
            </a:prstGeom>
          </p:spPr>
        </p:pic>
        <p:pic>
          <p:nvPicPr>
            <p:cNvPr id="105" name="תמונה 10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931" y="4607153"/>
              <a:ext cx="564779" cy="429058"/>
            </a:xfrm>
            <a:prstGeom prst="rect">
              <a:avLst/>
            </a:prstGeom>
          </p:spPr>
        </p:pic>
      </p:grpSp>
      <p:grpSp>
        <p:nvGrpSpPr>
          <p:cNvPr id="106" name="קבוצה 105"/>
          <p:cNvGrpSpPr/>
          <p:nvPr/>
        </p:nvGrpSpPr>
        <p:grpSpPr>
          <a:xfrm>
            <a:off x="3024953" y="3621686"/>
            <a:ext cx="575051" cy="1410274"/>
            <a:chOff x="2422931" y="3625937"/>
            <a:chExt cx="575051" cy="1410274"/>
          </a:xfrm>
        </p:grpSpPr>
        <p:pic>
          <p:nvPicPr>
            <p:cNvPr id="107" name="תמונה 10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931" y="3625937"/>
              <a:ext cx="564779" cy="429058"/>
            </a:xfrm>
            <a:prstGeom prst="rect">
              <a:avLst/>
            </a:prstGeom>
          </p:spPr>
        </p:pic>
        <p:pic>
          <p:nvPicPr>
            <p:cNvPr id="108" name="תמונה 10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3203" y="4131521"/>
              <a:ext cx="564779" cy="429058"/>
            </a:xfrm>
            <a:prstGeom prst="rect">
              <a:avLst/>
            </a:prstGeom>
          </p:spPr>
        </p:pic>
        <p:pic>
          <p:nvPicPr>
            <p:cNvPr id="109" name="תמונה 10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931" y="4607153"/>
              <a:ext cx="564779" cy="429058"/>
            </a:xfrm>
            <a:prstGeom prst="rect">
              <a:avLst/>
            </a:prstGeom>
          </p:spPr>
        </p:pic>
      </p:grpSp>
      <p:grpSp>
        <p:nvGrpSpPr>
          <p:cNvPr id="110" name="קבוצה 109"/>
          <p:cNvGrpSpPr/>
          <p:nvPr/>
        </p:nvGrpSpPr>
        <p:grpSpPr>
          <a:xfrm>
            <a:off x="3756242" y="3638163"/>
            <a:ext cx="575051" cy="1410274"/>
            <a:chOff x="2422931" y="3625937"/>
            <a:chExt cx="575051" cy="1410274"/>
          </a:xfrm>
        </p:grpSpPr>
        <p:pic>
          <p:nvPicPr>
            <p:cNvPr id="111" name="תמונה 1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931" y="3625937"/>
              <a:ext cx="564779" cy="429058"/>
            </a:xfrm>
            <a:prstGeom prst="rect">
              <a:avLst/>
            </a:prstGeom>
          </p:spPr>
        </p:pic>
        <p:pic>
          <p:nvPicPr>
            <p:cNvPr id="112" name="תמונה 1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3203" y="4131521"/>
              <a:ext cx="564779" cy="429058"/>
            </a:xfrm>
            <a:prstGeom prst="rect">
              <a:avLst/>
            </a:prstGeom>
          </p:spPr>
        </p:pic>
        <p:pic>
          <p:nvPicPr>
            <p:cNvPr id="113" name="תמונה 1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931" y="4607153"/>
              <a:ext cx="564779" cy="429058"/>
            </a:xfrm>
            <a:prstGeom prst="rect">
              <a:avLst/>
            </a:prstGeom>
          </p:spPr>
        </p:pic>
      </p:grpSp>
      <p:pic>
        <p:nvPicPr>
          <p:cNvPr id="114" name="תמונה 1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502" y="332056"/>
            <a:ext cx="550089" cy="542787"/>
          </a:xfrm>
          <a:prstGeom prst="rect">
            <a:avLst/>
          </a:prstGeom>
        </p:spPr>
      </p:pic>
      <p:pic>
        <p:nvPicPr>
          <p:cNvPr id="115" name="תמונה 1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120" y="1044018"/>
            <a:ext cx="550089" cy="542787"/>
          </a:xfrm>
          <a:prstGeom prst="rect">
            <a:avLst/>
          </a:prstGeom>
        </p:spPr>
      </p:pic>
      <p:pic>
        <p:nvPicPr>
          <p:cNvPr id="116" name="תמונה 1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225" y="358564"/>
            <a:ext cx="550089" cy="542787"/>
          </a:xfrm>
          <a:prstGeom prst="rect">
            <a:avLst/>
          </a:prstGeom>
        </p:spPr>
      </p:pic>
      <p:pic>
        <p:nvPicPr>
          <p:cNvPr id="117" name="תמונה 1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843" y="1070526"/>
            <a:ext cx="550089" cy="542787"/>
          </a:xfrm>
          <a:prstGeom prst="rect">
            <a:avLst/>
          </a:prstGeom>
        </p:spPr>
      </p:pic>
      <p:pic>
        <p:nvPicPr>
          <p:cNvPr id="118" name="תמונה 1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465" y="367946"/>
            <a:ext cx="550089" cy="542787"/>
          </a:xfrm>
          <a:prstGeom prst="rect">
            <a:avLst/>
          </a:prstGeom>
        </p:spPr>
      </p:pic>
      <p:grpSp>
        <p:nvGrpSpPr>
          <p:cNvPr id="119" name="קבוצה 118"/>
          <p:cNvGrpSpPr/>
          <p:nvPr/>
        </p:nvGrpSpPr>
        <p:grpSpPr>
          <a:xfrm>
            <a:off x="7035633" y="5231356"/>
            <a:ext cx="432048" cy="1398827"/>
            <a:chOff x="4947247" y="5317340"/>
            <a:chExt cx="523204" cy="1232795"/>
          </a:xfrm>
        </p:grpSpPr>
        <p:pic>
          <p:nvPicPr>
            <p:cNvPr id="120" name="תמונה 11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3" t="16406" r="-621" b="6220"/>
            <a:stretch/>
          </p:blipFill>
          <p:spPr>
            <a:xfrm flipH="1">
              <a:off x="4947247" y="5983623"/>
              <a:ext cx="523204" cy="566512"/>
            </a:xfrm>
            <a:prstGeom prst="rect">
              <a:avLst/>
            </a:prstGeom>
          </p:spPr>
        </p:pic>
        <p:pic>
          <p:nvPicPr>
            <p:cNvPr id="121" name="תמונה 12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3" t="16406" r="-621" b="6220"/>
            <a:stretch/>
          </p:blipFill>
          <p:spPr>
            <a:xfrm flipH="1">
              <a:off x="4947247" y="5317340"/>
              <a:ext cx="523204" cy="566512"/>
            </a:xfrm>
            <a:prstGeom prst="rect">
              <a:avLst/>
            </a:prstGeom>
          </p:spPr>
        </p:pic>
      </p:grpSp>
      <p:grpSp>
        <p:nvGrpSpPr>
          <p:cNvPr id="128" name="קבוצה 127"/>
          <p:cNvGrpSpPr/>
          <p:nvPr/>
        </p:nvGrpSpPr>
        <p:grpSpPr>
          <a:xfrm>
            <a:off x="7479987" y="5247522"/>
            <a:ext cx="432048" cy="1398827"/>
            <a:chOff x="4947247" y="5317340"/>
            <a:chExt cx="523204" cy="1232795"/>
          </a:xfrm>
        </p:grpSpPr>
        <p:pic>
          <p:nvPicPr>
            <p:cNvPr id="138" name="תמונה 13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3" t="16406" r="-621" b="6220"/>
            <a:stretch/>
          </p:blipFill>
          <p:spPr>
            <a:xfrm flipH="1">
              <a:off x="4947247" y="5983623"/>
              <a:ext cx="523204" cy="566512"/>
            </a:xfrm>
            <a:prstGeom prst="rect">
              <a:avLst/>
            </a:prstGeom>
          </p:spPr>
        </p:pic>
        <p:pic>
          <p:nvPicPr>
            <p:cNvPr id="139" name="תמונה 13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3" t="16406" r="-621" b="6220"/>
            <a:stretch/>
          </p:blipFill>
          <p:spPr>
            <a:xfrm flipH="1">
              <a:off x="4947247" y="5317340"/>
              <a:ext cx="523204" cy="566512"/>
            </a:xfrm>
            <a:prstGeom prst="rect">
              <a:avLst/>
            </a:prstGeom>
          </p:spPr>
        </p:pic>
      </p:grpSp>
      <p:grpSp>
        <p:nvGrpSpPr>
          <p:cNvPr id="164" name="קבוצה 163"/>
          <p:cNvGrpSpPr/>
          <p:nvPr/>
        </p:nvGrpSpPr>
        <p:grpSpPr>
          <a:xfrm>
            <a:off x="8049370" y="5229380"/>
            <a:ext cx="432048" cy="1398827"/>
            <a:chOff x="4947247" y="5317340"/>
            <a:chExt cx="523204" cy="1232795"/>
          </a:xfrm>
        </p:grpSpPr>
        <p:pic>
          <p:nvPicPr>
            <p:cNvPr id="165" name="תמונה 16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3" t="16406" r="-621" b="6220"/>
            <a:stretch/>
          </p:blipFill>
          <p:spPr>
            <a:xfrm flipH="1">
              <a:off x="4947247" y="5983623"/>
              <a:ext cx="523204" cy="566512"/>
            </a:xfrm>
            <a:prstGeom prst="rect">
              <a:avLst/>
            </a:prstGeom>
          </p:spPr>
        </p:pic>
        <p:pic>
          <p:nvPicPr>
            <p:cNvPr id="166" name="תמונה 16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3" t="16406" r="-621" b="6220"/>
            <a:stretch/>
          </p:blipFill>
          <p:spPr>
            <a:xfrm flipH="1">
              <a:off x="4947247" y="5317340"/>
              <a:ext cx="523204" cy="566512"/>
            </a:xfrm>
            <a:prstGeom prst="rect">
              <a:avLst/>
            </a:prstGeom>
          </p:spPr>
        </p:pic>
      </p:grpSp>
      <p:pic>
        <p:nvPicPr>
          <p:cNvPr id="169" name="תמונה 16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" t="16406" r="-621" b="6220"/>
          <a:stretch/>
        </p:blipFill>
        <p:spPr>
          <a:xfrm flipH="1">
            <a:off x="8508432" y="5247522"/>
            <a:ext cx="386281" cy="683248"/>
          </a:xfrm>
          <a:prstGeom prst="rect">
            <a:avLst/>
          </a:prstGeom>
        </p:spPr>
      </p:pic>
      <p:pic>
        <p:nvPicPr>
          <p:cNvPr id="171" name="תמונה 17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39" t="50000" b="10984"/>
          <a:stretch/>
        </p:blipFill>
        <p:spPr>
          <a:xfrm rot="16200000">
            <a:off x="5355607" y="3869529"/>
            <a:ext cx="900851" cy="1027905"/>
          </a:xfrm>
          <a:prstGeom prst="rect">
            <a:avLst/>
          </a:prstGeom>
        </p:spPr>
      </p:pic>
      <p:grpSp>
        <p:nvGrpSpPr>
          <p:cNvPr id="172" name="קבוצה 171"/>
          <p:cNvGrpSpPr/>
          <p:nvPr/>
        </p:nvGrpSpPr>
        <p:grpSpPr>
          <a:xfrm>
            <a:off x="6879829" y="1950045"/>
            <a:ext cx="674602" cy="1307374"/>
            <a:chOff x="4865990" y="314217"/>
            <a:chExt cx="761493" cy="1235575"/>
          </a:xfrm>
        </p:grpSpPr>
        <p:pic>
          <p:nvPicPr>
            <p:cNvPr id="173" name="תמונה 172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889" b="89778" l="9778" r="955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658829">
              <a:off x="4865990" y="314217"/>
              <a:ext cx="707504" cy="574872"/>
            </a:xfrm>
            <a:prstGeom prst="rect">
              <a:avLst/>
            </a:prstGeom>
          </p:spPr>
        </p:pic>
        <p:pic>
          <p:nvPicPr>
            <p:cNvPr id="174" name="תמונה 173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889" b="89778" l="9778" r="955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658829">
              <a:off x="4919979" y="974920"/>
              <a:ext cx="707504" cy="574872"/>
            </a:xfrm>
            <a:prstGeom prst="rect">
              <a:avLst/>
            </a:prstGeom>
          </p:spPr>
        </p:pic>
      </p:grpSp>
      <p:grpSp>
        <p:nvGrpSpPr>
          <p:cNvPr id="175" name="קבוצה 174"/>
          <p:cNvGrpSpPr/>
          <p:nvPr/>
        </p:nvGrpSpPr>
        <p:grpSpPr>
          <a:xfrm>
            <a:off x="7340447" y="1950045"/>
            <a:ext cx="674602" cy="1307374"/>
            <a:chOff x="4865990" y="314217"/>
            <a:chExt cx="761493" cy="1235575"/>
          </a:xfrm>
        </p:grpSpPr>
        <p:pic>
          <p:nvPicPr>
            <p:cNvPr id="176" name="תמונה 175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889" b="89778" l="9778" r="955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658829">
              <a:off x="4865990" y="314217"/>
              <a:ext cx="707504" cy="574872"/>
            </a:xfrm>
            <a:prstGeom prst="rect">
              <a:avLst/>
            </a:prstGeom>
          </p:spPr>
        </p:pic>
        <p:pic>
          <p:nvPicPr>
            <p:cNvPr id="177" name="תמונה 176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889" b="89778" l="9778" r="955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658829">
              <a:off x="4919979" y="974920"/>
              <a:ext cx="707504" cy="574872"/>
            </a:xfrm>
            <a:prstGeom prst="rect">
              <a:avLst/>
            </a:prstGeom>
          </p:spPr>
        </p:pic>
      </p:grpSp>
      <p:pic>
        <p:nvPicPr>
          <p:cNvPr id="179" name="תמונה 178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889" b="89778" l="9778" r="95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58829">
            <a:off x="7148260" y="2280837"/>
            <a:ext cx="626773" cy="608278"/>
          </a:xfrm>
          <a:prstGeom prst="rect">
            <a:avLst/>
          </a:prstGeom>
        </p:spPr>
      </p:pic>
      <p:grpSp>
        <p:nvGrpSpPr>
          <p:cNvPr id="181" name="קבוצה 180"/>
          <p:cNvGrpSpPr/>
          <p:nvPr/>
        </p:nvGrpSpPr>
        <p:grpSpPr>
          <a:xfrm>
            <a:off x="7898350" y="1987051"/>
            <a:ext cx="674602" cy="1307374"/>
            <a:chOff x="4865990" y="314217"/>
            <a:chExt cx="761493" cy="1235575"/>
          </a:xfrm>
        </p:grpSpPr>
        <p:pic>
          <p:nvPicPr>
            <p:cNvPr id="182" name="תמונה 181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889" b="89778" l="9778" r="955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658829">
              <a:off x="4865990" y="314217"/>
              <a:ext cx="707504" cy="574872"/>
            </a:xfrm>
            <a:prstGeom prst="rect">
              <a:avLst/>
            </a:prstGeom>
          </p:spPr>
        </p:pic>
        <p:pic>
          <p:nvPicPr>
            <p:cNvPr id="183" name="תמונה 182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889" b="89778" l="9778" r="955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658829">
              <a:off x="4919979" y="974920"/>
              <a:ext cx="707504" cy="574872"/>
            </a:xfrm>
            <a:prstGeom prst="rect">
              <a:avLst/>
            </a:prstGeom>
          </p:spPr>
        </p:pic>
      </p:grpSp>
      <p:grpSp>
        <p:nvGrpSpPr>
          <p:cNvPr id="184" name="קבוצה 183"/>
          <p:cNvGrpSpPr/>
          <p:nvPr/>
        </p:nvGrpSpPr>
        <p:grpSpPr>
          <a:xfrm>
            <a:off x="8358968" y="1987051"/>
            <a:ext cx="674602" cy="1307374"/>
            <a:chOff x="4865990" y="314217"/>
            <a:chExt cx="761493" cy="1235575"/>
          </a:xfrm>
        </p:grpSpPr>
        <p:pic>
          <p:nvPicPr>
            <p:cNvPr id="185" name="תמונה 184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889" b="89778" l="9778" r="955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658829">
              <a:off x="4865990" y="314217"/>
              <a:ext cx="707504" cy="574872"/>
            </a:xfrm>
            <a:prstGeom prst="rect">
              <a:avLst/>
            </a:prstGeom>
          </p:spPr>
        </p:pic>
        <p:pic>
          <p:nvPicPr>
            <p:cNvPr id="186" name="תמונה 185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889" b="89778" l="9778" r="955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658829">
              <a:off x="4919979" y="974920"/>
              <a:ext cx="707504" cy="574872"/>
            </a:xfrm>
            <a:prstGeom prst="rect">
              <a:avLst/>
            </a:prstGeom>
          </p:spPr>
        </p:pic>
      </p:grpSp>
      <p:pic>
        <p:nvPicPr>
          <p:cNvPr id="187" name="תמונה 18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889" b="89778" l="9778" r="95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58829">
            <a:off x="8166781" y="2317843"/>
            <a:ext cx="626773" cy="608278"/>
          </a:xfrm>
          <a:prstGeom prst="rect">
            <a:avLst/>
          </a:prstGeom>
        </p:spPr>
      </p:pic>
      <p:grpSp>
        <p:nvGrpSpPr>
          <p:cNvPr id="188" name="קבוצה 187"/>
          <p:cNvGrpSpPr/>
          <p:nvPr/>
        </p:nvGrpSpPr>
        <p:grpSpPr>
          <a:xfrm>
            <a:off x="7149412" y="225373"/>
            <a:ext cx="466715" cy="1387940"/>
            <a:chOff x="6803935" y="489179"/>
            <a:chExt cx="632370" cy="1146373"/>
          </a:xfrm>
        </p:grpSpPr>
        <p:pic>
          <p:nvPicPr>
            <p:cNvPr id="189" name="תמונה 188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72" t="6439" r="19347"/>
            <a:stretch/>
          </p:blipFill>
          <p:spPr>
            <a:xfrm>
              <a:off x="6803935" y="489179"/>
              <a:ext cx="632370" cy="514628"/>
            </a:xfrm>
            <a:prstGeom prst="rect">
              <a:avLst/>
            </a:prstGeom>
          </p:spPr>
        </p:pic>
        <p:pic>
          <p:nvPicPr>
            <p:cNvPr id="190" name="תמונה 189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72" t="6439" r="19347"/>
            <a:stretch/>
          </p:blipFill>
          <p:spPr>
            <a:xfrm>
              <a:off x="6803935" y="1120924"/>
              <a:ext cx="632370" cy="514628"/>
            </a:xfrm>
            <a:prstGeom prst="rect">
              <a:avLst/>
            </a:prstGeom>
          </p:spPr>
        </p:pic>
      </p:grpSp>
      <p:pic>
        <p:nvPicPr>
          <p:cNvPr id="192" name="תמונה 19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72" t="6439" r="19347"/>
          <a:stretch/>
        </p:blipFill>
        <p:spPr>
          <a:xfrm>
            <a:off x="7677748" y="198865"/>
            <a:ext cx="466715" cy="623072"/>
          </a:xfrm>
          <a:prstGeom prst="rect">
            <a:avLst/>
          </a:prstGeom>
        </p:spPr>
      </p:pic>
      <p:pic>
        <p:nvPicPr>
          <p:cNvPr id="195" name="תמונה 19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42" y="5480646"/>
            <a:ext cx="464564" cy="464564"/>
          </a:xfrm>
          <a:prstGeom prst="rect">
            <a:avLst/>
          </a:prstGeom>
        </p:spPr>
      </p:pic>
      <p:pic>
        <p:nvPicPr>
          <p:cNvPr id="198" name="תמונה 19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42" y="6042788"/>
            <a:ext cx="464564" cy="464564"/>
          </a:xfrm>
          <a:prstGeom prst="rect">
            <a:avLst/>
          </a:prstGeom>
        </p:spPr>
      </p:pic>
      <p:pic>
        <p:nvPicPr>
          <p:cNvPr id="199" name="תמונה 19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94" y="5480646"/>
            <a:ext cx="464564" cy="464564"/>
          </a:xfrm>
          <a:prstGeom prst="rect">
            <a:avLst/>
          </a:prstGeom>
        </p:spPr>
      </p:pic>
      <p:pic>
        <p:nvPicPr>
          <p:cNvPr id="200" name="תמונה 19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94" y="6042788"/>
            <a:ext cx="464564" cy="464564"/>
          </a:xfrm>
          <a:prstGeom prst="rect">
            <a:avLst/>
          </a:prstGeom>
        </p:spPr>
      </p:pic>
      <p:pic>
        <p:nvPicPr>
          <p:cNvPr id="201" name="תמונה 20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5480646"/>
            <a:ext cx="464564" cy="464564"/>
          </a:xfrm>
          <a:prstGeom prst="rect">
            <a:avLst/>
          </a:prstGeom>
        </p:spPr>
      </p:pic>
      <p:pic>
        <p:nvPicPr>
          <p:cNvPr id="202" name="תמונה 20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6042788"/>
            <a:ext cx="464564" cy="464564"/>
          </a:xfrm>
          <a:prstGeom prst="rect">
            <a:avLst/>
          </a:prstGeom>
        </p:spPr>
      </p:pic>
      <p:pic>
        <p:nvPicPr>
          <p:cNvPr id="203" name="תמונה 202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0052" b="59505" l="44771" r="680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864" t="26371" r="29068" b="36814"/>
          <a:stretch/>
        </p:blipFill>
        <p:spPr>
          <a:xfrm rot="16200000">
            <a:off x="601088" y="1942860"/>
            <a:ext cx="731364" cy="713892"/>
          </a:xfrm>
          <a:prstGeom prst="rect">
            <a:avLst/>
          </a:prstGeom>
        </p:spPr>
      </p:pic>
      <p:pic>
        <p:nvPicPr>
          <p:cNvPr id="204" name="תמונה 203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0052" b="59505" l="44771" r="680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864" t="26371" r="29068" b="36814"/>
          <a:stretch/>
        </p:blipFill>
        <p:spPr>
          <a:xfrm rot="16200000">
            <a:off x="601088" y="2678492"/>
            <a:ext cx="731364" cy="71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391220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40</Words>
  <Application>Microsoft Office PowerPoint</Application>
  <PresentationFormat>‫הצגה על המסך (4:3)</PresentationFormat>
  <Paragraphs>40</Paragraphs>
  <Slides>5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</vt:i4>
      </vt:variant>
    </vt:vector>
  </HeadingPairs>
  <TitlesOfParts>
    <vt:vector size="6" baseType="lpstr"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Student</dc:creator>
  <cp:lastModifiedBy>User</cp:lastModifiedBy>
  <cp:revision>58</cp:revision>
  <dcterms:created xsi:type="dcterms:W3CDTF">2020-01-05T08:40:55Z</dcterms:created>
  <dcterms:modified xsi:type="dcterms:W3CDTF">2020-05-26T09:56:50Z</dcterms:modified>
</cp:coreProperties>
</file>