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58" r:id="rId2"/>
  </p:sldIdLst>
  <p:sldSz cx="7559675" cy="1069181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Shavis FM" panose="020B0604020202020204" charset="-79"/>
      <p:regular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2F2"/>
    <a:srgbClr val="513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41" d="100"/>
          <a:sy n="41" d="100"/>
        </p:scale>
        <p:origin x="215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011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197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04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5901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7757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6440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2202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144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613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0484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333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37068-8B73-4509-A64A-D1F7ED0F7583}" type="datetimeFigureOut">
              <a:rPr lang="he-IL" smtClean="0"/>
              <a:t>כ"ג/כסלו/תשפ"ד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5C588-E140-496F-8604-F5B29FE63B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657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1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r" defTabSz="755934" rtl="1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95A36E26-4CBA-2B5D-F36A-2826AA3A28E9}"/>
              </a:ext>
            </a:extLst>
          </p:cNvPr>
          <p:cNvGrpSpPr/>
          <p:nvPr/>
        </p:nvGrpSpPr>
        <p:grpSpPr>
          <a:xfrm>
            <a:off x="1039" y="-1"/>
            <a:ext cx="7558636" cy="10691813"/>
            <a:chOff x="1039" y="-1"/>
            <a:chExt cx="7558636" cy="10691813"/>
          </a:xfrm>
        </p:grpSpPr>
        <p:pic>
          <p:nvPicPr>
            <p:cNvPr id="5" name="תמונה 4" descr="תמונה שמכילה טקסט&#10;&#10;התיאור נוצר באופן אוטומטי">
              <a:extLst>
                <a:ext uri="{FF2B5EF4-FFF2-40B4-BE49-F238E27FC236}">
                  <a16:creationId xmlns:a16="http://schemas.microsoft.com/office/drawing/2014/main" id="{FCA69E21-9CA3-A13D-1556-5760CFA7017D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" y="-1"/>
              <a:ext cx="7558636" cy="10691813"/>
            </a:xfrm>
            <a:prstGeom prst="rect">
              <a:avLst/>
            </a:prstGeom>
          </p:spPr>
        </p:pic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8A296F98-1028-A76A-2D63-944C4C566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67808" y="201478"/>
              <a:ext cx="735925" cy="1243459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20522EBB-7438-DE76-B7D1-0925EA1E3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3154617" y="6107021"/>
              <a:ext cx="1108102" cy="6655125"/>
            </a:xfrm>
            <a:prstGeom prst="rect">
              <a:avLst/>
            </a:prstGeom>
          </p:spPr>
        </p:pic>
      </p:grp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BECA7A0-6A29-092E-5F31-243CE39074AC}"/>
              </a:ext>
            </a:extLst>
          </p:cNvPr>
          <p:cNvSpPr txBox="1"/>
          <p:nvPr/>
        </p:nvSpPr>
        <p:spPr>
          <a:xfrm>
            <a:off x="5704131" y="2703529"/>
            <a:ext cx="1517936" cy="275075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 rtl="1">
              <a:lnSpc>
                <a:spcPts val="1300"/>
              </a:lnSpc>
            </a:pPr>
            <a:r>
              <a:rPr lang="he-IL" sz="1450" dirty="0">
                <a:solidFill>
                  <a:schemeClr val="bg1"/>
                </a:solidFill>
                <a:latin typeface="Shavis FM" panose="00000500000000000000" pitchFamily="50" charset="-79"/>
                <a:cs typeface="Shavis FM" panose="00000500000000000000" pitchFamily="50" charset="-79"/>
              </a:rPr>
              <a:t>יוֹם  ??</a:t>
            </a:r>
          </a:p>
        </p:txBody>
      </p:sp>
      <p:grpSp>
        <p:nvGrpSpPr>
          <p:cNvPr id="304" name="קבוצה 303">
            <a:extLst>
              <a:ext uri="{FF2B5EF4-FFF2-40B4-BE49-F238E27FC236}">
                <a16:creationId xmlns:a16="http://schemas.microsoft.com/office/drawing/2014/main" id="{B7E2006F-8559-B2F1-F911-F5165F66E655}"/>
              </a:ext>
            </a:extLst>
          </p:cNvPr>
          <p:cNvGrpSpPr/>
          <p:nvPr/>
        </p:nvGrpSpPr>
        <p:grpSpPr>
          <a:xfrm>
            <a:off x="5305615" y="3066389"/>
            <a:ext cx="1863157" cy="1726413"/>
            <a:chOff x="189953" y="6825647"/>
            <a:chExt cx="1863157" cy="1726413"/>
          </a:xfrm>
        </p:grpSpPr>
        <p:sp>
          <p:nvSpPr>
            <p:cNvPr id="305" name="מלבן 304">
              <a:extLst>
                <a:ext uri="{FF2B5EF4-FFF2-40B4-BE49-F238E27FC236}">
                  <a16:creationId xmlns:a16="http://schemas.microsoft.com/office/drawing/2014/main" id="{67ADB28E-DDB8-31A8-C41A-E84D54CF62E1}"/>
                </a:ext>
              </a:extLst>
            </p:cNvPr>
            <p:cNvSpPr/>
            <p:nvPr/>
          </p:nvSpPr>
          <p:spPr>
            <a:xfrm>
              <a:off x="1891110" y="7157471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06" name="תיבת טקסט 305">
              <a:extLst>
                <a:ext uri="{FF2B5EF4-FFF2-40B4-BE49-F238E27FC236}">
                  <a16:creationId xmlns:a16="http://schemas.microsoft.com/office/drawing/2014/main" id="{1474731D-9116-58FC-52D6-B82CCD41DBB4}"/>
                </a:ext>
              </a:extLst>
            </p:cNvPr>
            <p:cNvSpPr txBox="1"/>
            <p:nvPr/>
          </p:nvSpPr>
          <p:spPr>
            <a:xfrm>
              <a:off x="488536" y="7055937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07" name="מלבן 306">
              <a:extLst>
                <a:ext uri="{FF2B5EF4-FFF2-40B4-BE49-F238E27FC236}">
                  <a16:creationId xmlns:a16="http://schemas.microsoft.com/office/drawing/2014/main" id="{8A2813F7-DD5A-7BE7-2177-84DA841436B5}"/>
                </a:ext>
              </a:extLst>
            </p:cNvPr>
            <p:cNvSpPr/>
            <p:nvPr/>
          </p:nvSpPr>
          <p:spPr>
            <a:xfrm>
              <a:off x="1884844" y="7424675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08" name="תיבת טקסט 307">
              <a:extLst>
                <a:ext uri="{FF2B5EF4-FFF2-40B4-BE49-F238E27FC236}">
                  <a16:creationId xmlns:a16="http://schemas.microsoft.com/office/drawing/2014/main" id="{34A24544-D131-1961-8319-F857914081D4}"/>
                </a:ext>
              </a:extLst>
            </p:cNvPr>
            <p:cNvSpPr txBox="1"/>
            <p:nvPr/>
          </p:nvSpPr>
          <p:spPr>
            <a:xfrm>
              <a:off x="488536" y="7377013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09" name="מלבן 308">
              <a:extLst>
                <a:ext uri="{FF2B5EF4-FFF2-40B4-BE49-F238E27FC236}">
                  <a16:creationId xmlns:a16="http://schemas.microsoft.com/office/drawing/2014/main" id="{DAFBA5B6-09DE-DE75-EF07-879E4A8DD366}"/>
                </a:ext>
              </a:extLst>
            </p:cNvPr>
            <p:cNvSpPr/>
            <p:nvPr/>
          </p:nvSpPr>
          <p:spPr>
            <a:xfrm>
              <a:off x="1891110" y="788255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10" name="תיבת טקסט 309">
              <a:extLst>
                <a:ext uri="{FF2B5EF4-FFF2-40B4-BE49-F238E27FC236}">
                  <a16:creationId xmlns:a16="http://schemas.microsoft.com/office/drawing/2014/main" id="{BA84AE67-7188-8CB0-A830-3D61F9B34688}"/>
                </a:ext>
              </a:extLst>
            </p:cNvPr>
            <p:cNvSpPr txBox="1"/>
            <p:nvPr/>
          </p:nvSpPr>
          <p:spPr>
            <a:xfrm>
              <a:off x="488536" y="7635012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11" name="מלבן 310">
              <a:extLst>
                <a:ext uri="{FF2B5EF4-FFF2-40B4-BE49-F238E27FC236}">
                  <a16:creationId xmlns:a16="http://schemas.microsoft.com/office/drawing/2014/main" id="{7A7576C1-45E6-B87D-8EF5-6DBD0DF4C779}"/>
                </a:ext>
              </a:extLst>
            </p:cNvPr>
            <p:cNvSpPr/>
            <p:nvPr/>
          </p:nvSpPr>
          <p:spPr>
            <a:xfrm>
              <a:off x="1891110" y="768312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12" name="תיבת טקסט 311">
              <a:extLst>
                <a:ext uri="{FF2B5EF4-FFF2-40B4-BE49-F238E27FC236}">
                  <a16:creationId xmlns:a16="http://schemas.microsoft.com/office/drawing/2014/main" id="{EC4C59D1-0F51-CA7F-8D75-36F5B0FE029A}"/>
                </a:ext>
              </a:extLst>
            </p:cNvPr>
            <p:cNvSpPr txBox="1"/>
            <p:nvPr/>
          </p:nvSpPr>
          <p:spPr>
            <a:xfrm>
              <a:off x="488536" y="8051909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13" name="מלבן 312">
              <a:extLst>
                <a:ext uri="{FF2B5EF4-FFF2-40B4-BE49-F238E27FC236}">
                  <a16:creationId xmlns:a16="http://schemas.microsoft.com/office/drawing/2014/main" id="{D8C4AC9B-E6E3-BE1F-1C35-8C515DB899AF}"/>
                </a:ext>
              </a:extLst>
            </p:cNvPr>
            <p:cNvSpPr/>
            <p:nvPr/>
          </p:nvSpPr>
          <p:spPr>
            <a:xfrm>
              <a:off x="1884113" y="811187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14" name="תיבת טקסט 313">
              <a:extLst>
                <a:ext uri="{FF2B5EF4-FFF2-40B4-BE49-F238E27FC236}">
                  <a16:creationId xmlns:a16="http://schemas.microsoft.com/office/drawing/2014/main" id="{3825CEFB-FBE8-C5AB-6118-56AD8B491D49}"/>
                </a:ext>
              </a:extLst>
            </p:cNvPr>
            <p:cNvSpPr txBox="1"/>
            <p:nvPr/>
          </p:nvSpPr>
          <p:spPr>
            <a:xfrm>
              <a:off x="271409" y="8288526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15" name="מלבן 314">
              <a:extLst>
                <a:ext uri="{FF2B5EF4-FFF2-40B4-BE49-F238E27FC236}">
                  <a16:creationId xmlns:a16="http://schemas.microsoft.com/office/drawing/2014/main" id="{A6FEEDAA-BD6E-CB87-9ACF-2AF18D47061A}"/>
                </a:ext>
              </a:extLst>
            </p:cNvPr>
            <p:cNvSpPr/>
            <p:nvPr/>
          </p:nvSpPr>
          <p:spPr>
            <a:xfrm>
              <a:off x="1884109" y="8357409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16" name="מלבן 315">
              <a:extLst>
                <a:ext uri="{FF2B5EF4-FFF2-40B4-BE49-F238E27FC236}">
                  <a16:creationId xmlns:a16="http://schemas.microsoft.com/office/drawing/2014/main" id="{3B1ABAF1-A47B-3F68-3B30-29C0C0B16871}"/>
                </a:ext>
              </a:extLst>
            </p:cNvPr>
            <p:cNvSpPr/>
            <p:nvPr/>
          </p:nvSpPr>
          <p:spPr>
            <a:xfrm>
              <a:off x="1881424" y="690393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17" name="תיבת טקסט 316">
              <a:extLst>
                <a:ext uri="{FF2B5EF4-FFF2-40B4-BE49-F238E27FC236}">
                  <a16:creationId xmlns:a16="http://schemas.microsoft.com/office/drawing/2014/main" id="{50631DD2-F914-2061-E818-0260AF9F12B1}"/>
                </a:ext>
              </a:extLst>
            </p:cNvPr>
            <p:cNvSpPr txBox="1"/>
            <p:nvPr/>
          </p:nvSpPr>
          <p:spPr>
            <a:xfrm>
              <a:off x="236835" y="6825647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18" name="תיבת טקסט 317">
              <a:extLst>
                <a:ext uri="{FF2B5EF4-FFF2-40B4-BE49-F238E27FC236}">
                  <a16:creationId xmlns:a16="http://schemas.microsoft.com/office/drawing/2014/main" id="{132E2440-1A1D-E507-8749-77D25DACB3B2}"/>
                </a:ext>
              </a:extLst>
            </p:cNvPr>
            <p:cNvSpPr txBox="1"/>
            <p:nvPr/>
          </p:nvSpPr>
          <p:spPr>
            <a:xfrm>
              <a:off x="189953" y="7831083"/>
              <a:ext cx="1764289" cy="251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8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</p:grpSp>
      <p:sp>
        <p:nvSpPr>
          <p:cNvPr id="278" name="תיבת טקסט 277">
            <a:extLst>
              <a:ext uri="{FF2B5EF4-FFF2-40B4-BE49-F238E27FC236}">
                <a16:creationId xmlns:a16="http://schemas.microsoft.com/office/drawing/2014/main" id="{82D11EE2-6D13-BEEB-FA29-96EDD54FDB5B}"/>
              </a:ext>
            </a:extLst>
          </p:cNvPr>
          <p:cNvSpPr txBox="1"/>
          <p:nvPr/>
        </p:nvSpPr>
        <p:spPr>
          <a:xfrm>
            <a:off x="3869135" y="3054848"/>
            <a:ext cx="1517936" cy="275075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 rtl="1">
              <a:lnSpc>
                <a:spcPts val="1300"/>
              </a:lnSpc>
            </a:pPr>
            <a:r>
              <a:rPr lang="he-IL" sz="1450" dirty="0">
                <a:solidFill>
                  <a:schemeClr val="bg1"/>
                </a:solidFill>
                <a:latin typeface="Shavis FM" panose="00000500000000000000" pitchFamily="50" charset="-79"/>
                <a:cs typeface="Shavis FM" panose="00000500000000000000" pitchFamily="50" charset="-79"/>
              </a:rPr>
              <a:t>יוֹם ??</a:t>
            </a:r>
          </a:p>
        </p:txBody>
      </p:sp>
      <p:grpSp>
        <p:nvGrpSpPr>
          <p:cNvPr id="279" name="קבוצה 278">
            <a:extLst>
              <a:ext uri="{FF2B5EF4-FFF2-40B4-BE49-F238E27FC236}">
                <a16:creationId xmlns:a16="http://schemas.microsoft.com/office/drawing/2014/main" id="{9A90FEB3-ED63-20FB-5ECE-CECD36B21173}"/>
              </a:ext>
            </a:extLst>
          </p:cNvPr>
          <p:cNvGrpSpPr/>
          <p:nvPr/>
        </p:nvGrpSpPr>
        <p:grpSpPr>
          <a:xfrm>
            <a:off x="3470619" y="3417708"/>
            <a:ext cx="1863157" cy="1726413"/>
            <a:chOff x="189953" y="6825647"/>
            <a:chExt cx="1863157" cy="1726413"/>
          </a:xfrm>
        </p:grpSpPr>
        <p:sp>
          <p:nvSpPr>
            <p:cNvPr id="280" name="מלבן 279">
              <a:extLst>
                <a:ext uri="{FF2B5EF4-FFF2-40B4-BE49-F238E27FC236}">
                  <a16:creationId xmlns:a16="http://schemas.microsoft.com/office/drawing/2014/main" id="{D58CE8D9-F829-141D-0F38-3A0F5F766D27}"/>
                </a:ext>
              </a:extLst>
            </p:cNvPr>
            <p:cNvSpPr/>
            <p:nvPr/>
          </p:nvSpPr>
          <p:spPr>
            <a:xfrm>
              <a:off x="1891110" y="7157471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281" name="תיבת טקסט 280">
              <a:extLst>
                <a:ext uri="{FF2B5EF4-FFF2-40B4-BE49-F238E27FC236}">
                  <a16:creationId xmlns:a16="http://schemas.microsoft.com/office/drawing/2014/main" id="{5BEA2775-F4CB-014D-9656-8E35A652844D}"/>
                </a:ext>
              </a:extLst>
            </p:cNvPr>
            <p:cNvSpPr txBox="1"/>
            <p:nvPr/>
          </p:nvSpPr>
          <p:spPr>
            <a:xfrm>
              <a:off x="488536" y="7055937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282" name="מלבן 281">
              <a:extLst>
                <a:ext uri="{FF2B5EF4-FFF2-40B4-BE49-F238E27FC236}">
                  <a16:creationId xmlns:a16="http://schemas.microsoft.com/office/drawing/2014/main" id="{83D577EF-9E70-4E3A-340F-08D9099108ED}"/>
                </a:ext>
              </a:extLst>
            </p:cNvPr>
            <p:cNvSpPr/>
            <p:nvPr/>
          </p:nvSpPr>
          <p:spPr>
            <a:xfrm>
              <a:off x="1884844" y="7424675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283" name="תיבת טקסט 282">
              <a:extLst>
                <a:ext uri="{FF2B5EF4-FFF2-40B4-BE49-F238E27FC236}">
                  <a16:creationId xmlns:a16="http://schemas.microsoft.com/office/drawing/2014/main" id="{E6C0FFE0-D58D-9E81-C890-A358B6A224BF}"/>
                </a:ext>
              </a:extLst>
            </p:cNvPr>
            <p:cNvSpPr txBox="1"/>
            <p:nvPr/>
          </p:nvSpPr>
          <p:spPr>
            <a:xfrm>
              <a:off x="488536" y="7377013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284" name="מלבן 283">
              <a:extLst>
                <a:ext uri="{FF2B5EF4-FFF2-40B4-BE49-F238E27FC236}">
                  <a16:creationId xmlns:a16="http://schemas.microsoft.com/office/drawing/2014/main" id="{074E903B-6116-6B7D-E2A4-3AC798FF79E6}"/>
                </a:ext>
              </a:extLst>
            </p:cNvPr>
            <p:cNvSpPr/>
            <p:nvPr/>
          </p:nvSpPr>
          <p:spPr>
            <a:xfrm>
              <a:off x="1891110" y="788255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285" name="תיבת טקסט 284">
              <a:extLst>
                <a:ext uri="{FF2B5EF4-FFF2-40B4-BE49-F238E27FC236}">
                  <a16:creationId xmlns:a16="http://schemas.microsoft.com/office/drawing/2014/main" id="{AC914C2D-D0DA-BE5D-CBD8-CD811E482BEF}"/>
                </a:ext>
              </a:extLst>
            </p:cNvPr>
            <p:cNvSpPr txBox="1"/>
            <p:nvPr/>
          </p:nvSpPr>
          <p:spPr>
            <a:xfrm>
              <a:off x="488536" y="7635012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286" name="מלבן 285">
              <a:extLst>
                <a:ext uri="{FF2B5EF4-FFF2-40B4-BE49-F238E27FC236}">
                  <a16:creationId xmlns:a16="http://schemas.microsoft.com/office/drawing/2014/main" id="{F9D623B5-138C-E9EB-48A2-92E4F7DD31CD}"/>
                </a:ext>
              </a:extLst>
            </p:cNvPr>
            <p:cNvSpPr/>
            <p:nvPr/>
          </p:nvSpPr>
          <p:spPr>
            <a:xfrm>
              <a:off x="1891110" y="768312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97" name="תיבת טקסט 96">
              <a:extLst>
                <a:ext uri="{FF2B5EF4-FFF2-40B4-BE49-F238E27FC236}">
                  <a16:creationId xmlns:a16="http://schemas.microsoft.com/office/drawing/2014/main" id="{0EAD190C-6321-239C-5ED9-11D5B6989C33}"/>
                </a:ext>
              </a:extLst>
            </p:cNvPr>
            <p:cNvSpPr txBox="1"/>
            <p:nvPr/>
          </p:nvSpPr>
          <p:spPr>
            <a:xfrm>
              <a:off x="488536" y="8051909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98" name="מלבן 97">
              <a:extLst>
                <a:ext uri="{FF2B5EF4-FFF2-40B4-BE49-F238E27FC236}">
                  <a16:creationId xmlns:a16="http://schemas.microsoft.com/office/drawing/2014/main" id="{EA62FC7F-B482-1AEB-A323-C8930FD7B74D}"/>
                </a:ext>
              </a:extLst>
            </p:cNvPr>
            <p:cNvSpPr/>
            <p:nvPr/>
          </p:nvSpPr>
          <p:spPr>
            <a:xfrm>
              <a:off x="1884113" y="811187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00" name="תיבת טקסט 99">
              <a:extLst>
                <a:ext uri="{FF2B5EF4-FFF2-40B4-BE49-F238E27FC236}">
                  <a16:creationId xmlns:a16="http://schemas.microsoft.com/office/drawing/2014/main" id="{A906C9B3-9972-CB3E-06ED-77DF2E9DC838}"/>
                </a:ext>
              </a:extLst>
            </p:cNvPr>
            <p:cNvSpPr txBox="1"/>
            <p:nvPr/>
          </p:nvSpPr>
          <p:spPr>
            <a:xfrm>
              <a:off x="271409" y="8288526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101" name="מלבן 100">
              <a:extLst>
                <a:ext uri="{FF2B5EF4-FFF2-40B4-BE49-F238E27FC236}">
                  <a16:creationId xmlns:a16="http://schemas.microsoft.com/office/drawing/2014/main" id="{AE2580D1-91DD-1BBA-A58F-FF48E952328E}"/>
                </a:ext>
              </a:extLst>
            </p:cNvPr>
            <p:cNvSpPr/>
            <p:nvPr/>
          </p:nvSpPr>
          <p:spPr>
            <a:xfrm>
              <a:off x="1884109" y="8357409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02" name="מלבן 101">
              <a:extLst>
                <a:ext uri="{FF2B5EF4-FFF2-40B4-BE49-F238E27FC236}">
                  <a16:creationId xmlns:a16="http://schemas.microsoft.com/office/drawing/2014/main" id="{B3706F4F-CBDC-97A2-E392-2F2BAE9D17E6}"/>
                </a:ext>
              </a:extLst>
            </p:cNvPr>
            <p:cNvSpPr/>
            <p:nvPr/>
          </p:nvSpPr>
          <p:spPr>
            <a:xfrm>
              <a:off x="1881424" y="690393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03" name="תיבת טקסט 102">
              <a:extLst>
                <a:ext uri="{FF2B5EF4-FFF2-40B4-BE49-F238E27FC236}">
                  <a16:creationId xmlns:a16="http://schemas.microsoft.com/office/drawing/2014/main" id="{FC7C38CD-AB25-0B60-3DF1-DDC41A893947}"/>
                </a:ext>
              </a:extLst>
            </p:cNvPr>
            <p:cNvSpPr txBox="1"/>
            <p:nvPr/>
          </p:nvSpPr>
          <p:spPr>
            <a:xfrm>
              <a:off x="236835" y="6825647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104" name="תיבת טקסט 103">
              <a:extLst>
                <a:ext uri="{FF2B5EF4-FFF2-40B4-BE49-F238E27FC236}">
                  <a16:creationId xmlns:a16="http://schemas.microsoft.com/office/drawing/2014/main" id="{8976225B-C5A8-DDCC-5A22-21D6A642DEDF}"/>
                </a:ext>
              </a:extLst>
            </p:cNvPr>
            <p:cNvSpPr txBox="1"/>
            <p:nvPr/>
          </p:nvSpPr>
          <p:spPr>
            <a:xfrm>
              <a:off x="189953" y="7831083"/>
              <a:ext cx="1764289" cy="251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8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</p:grpSp>
      <p:sp>
        <p:nvSpPr>
          <p:cNvPr id="105" name="תיבת טקסט 104">
            <a:extLst>
              <a:ext uri="{FF2B5EF4-FFF2-40B4-BE49-F238E27FC236}">
                <a16:creationId xmlns:a16="http://schemas.microsoft.com/office/drawing/2014/main" id="{B42B35BF-C2F8-A288-5775-4C1D6E7F95B1}"/>
              </a:ext>
            </a:extLst>
          </p:cNvPr>
          <p:cNvSpPr txBox="1"/>
          <p:nvPr/>
        </p:nvSpPr>
        <p:spPr>
          <a:xfrm>
            <a:off x="2152398" y="3007140"/>
            <a:ext cx="1517936" cy="275075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 rtl="1">
              <a:lnSpc>
                <a:spcPts val="1300"/>
              </a:lnSpc>
            </a:pPr>
            <a:r>
              <a:rPr lang="he-IL" sz="1450" dirty="0">
                <a:solidFill>
                  <a:schemeClr val="bg1"/>
                </a:solidFill>
                <a:latin typeface="Shavis FM" panose="00000500000000000000" pitchFamily="50" charset="-79"/>
                <a:cs typeface="Shavis FM" panose="00000500000000000000" pitchFamily="50" charset="-79"/>
              </a:rPr>
              <a:t>יוֹם</a:t>
            </a:r>
          </a:p>
        </p:txBody>
      </p:sp>
      <p:sp>
        <p:nvSpPr>
          <p:cNvPr id="338" name="תיבת טקסט 337">
            <a:extLst>
              <a:ext uri="{FF2B5EF4-FFF2-40B4-BE49-F238E27FC236}">
                <a16:creationId xmlns:a16="http://schemas.microsoft.com/office/drawing/2014/main" id="{00219194-4097-CC4F-393D-FA509C011561}"/>
              </a:ext>
            </a:extLst>
          </p:cNvPr>
          <p:cNvSpPr txBox="1"/>
          <p:nvPr/>
        </p:nvSpPr>
        <p:spPr>
          <a:xfrm>
            <a:off x="359123" y="2684574"/>
            <a:ext cx="1517936" cy="275075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 rtl="1">
              <a:lnSpc>
                <a:spcPts val="1300"/>
              </a:lnSpc>
            </a:pPr>
            <a:r>
              <a:rPr lang="he-IL" sz="1450" dirty="0">
                <a:solidFill>
                  <a:schemeClr val="bg1"/>
                </a:solidFill>
                <a:latin typeface="Shavis FM" panose="00000500000000000000" pitchFamily="50" charset="-79"/>
                <a:cs typeface="Shavis FM" panose="00000500000000000000" pitchFamily="50" charset="-79"/>
              </a:rPr>
              <a:t>יוֹם</a:t>
            </a:r>
          </a:p>
        </p:txBody>
      </p:sp>
      <p:grpSp>
        <p:nvGrpSpPr>
          <p:cNvPr id="339" name="קבוצה 338">
            <a:extLst>
              <a:ext uri="{FF2B5EF4-FFF2-40B4-BE49-F238E27FC236}">
                <a16:creationId xmlns:a16="http://schemas.microsoft.com/office/drawing/2014/main" id="{CF185690-E62B-8047-3F3B-3352463A8E9F}"/>
              </a:ext>
            </a:extLst>
          </p:cNvPr>
          <p:cNvGrpSpPr/>
          <p:nvPr/>
        </p:nvGrpSpPr>
        <p:grpSpPr>
          <a:xfrm>
            <a:off x="-39393" y="3047434"/>
            <a:ext cx="1863157" cy="1726413"/>
            <a:chOff x="189953" y="6825647"/>
            <a:chExt cx="1863157" cy="1726413"/>
          </a:xfrm>
        </p:grpSpPr>
        <p:sp>
          <p:nvSpPr>
            <p:cNvPr id="340" name="מלבן 339">
              <a:extLst>
                <a:ext uri="{FF2B5EF4-FFF2-40B4-BE49-F238E27FC236}">
                  <a16:creationId xmlns:a16="http://schemas.microsoft.com/office/drawing/2014/main" id="{A5B31A8F-0F7E-9E62-DD46-21770333E75E}"/>
                </a:ext>
              </a:extLst>
            </p:cNvPr>
            <p:cNvSpPr/>
            <p:nvPr/>
          </p:nvSpPr>
          <p:spPr>
            <a:xfrm>
              <a:off x="1891110" y="7157471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41" name="תיבת טקסט 340">
              <a:extLst>
                <a:ext uri="{FF2B5EF4-FFF2-40B4-BE49-F238E27FC236}">
                  <a16:creationId xmlns:a16="http://schemas.microsoft.com/office/drawing/2014/main" id="{08CB686A-3726-53F0-DAA6-D5695EBE3EB6}"/>
                </a:ext>
              </a:extLst>
            </p:cNvPr>
            <p:cNvSpPr txBox="1"/>
            <p:nvPr/>
          </p:nvSpPr>
          <p:spPr>
            <a:xfrm>
              <a:off x="488536" y="7055937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42" name="מלבן 341">
              <a:extLst>
                <a:ext uri="{FF2B5EF4-FFF2-40B4-BE49-F238E27FC236}">
                  <a16:creationId xmlns:a16="http://schemas.microsoft.com/office/drawing/2014/main" id="{CF5E7222-F15D-22F2-F685-12CC5331B7AE}"/>
                </a:ext>
              </a:extLst>
            </p:cNvPr>
            <p:cNvSpPr/>
            <p:nvPr/>
          </p:nvSpPr>
          <p:spPr>
            <a:xfrm>
              <a:off x="1884844" y="7424675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43" name="תיבת טקסט 342">
              <a:extLst>
                <a:ext uri="{FF2B5EF4-FFF2-40B4-BE49-F238E27FC236}">
                  <a16:creationId xmlns:a16="http://schemas.microsoft.com/office/drawing/2014/main" id="{A908FCA5-F8DD-435E-AA70-85F43E8DD959}"/>
                </a:ext>
              </a:extLst>
            </p:cNvPr>
            <p:cNvSpPr txBox="1"/>
            <p:nvPr/>
          </p:nvSpPr>
          <p:spPr>
            <a:xfrm>
              <a:off x="488536" y="7377013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44" name="מלבן 343">
              <a:extLst>
                <a:ext uri="{FF2B5EF4-FFF2-40B4-BE49-F238E27FC236}">
                  <a16:creationId xmlns:a16="http://schemas.microsoft.com/office/drawing/2014/main" id="{C5B771DA-AA2E-3703-F357-A33AD0ACD3D7}"/>
                </a:ext>
              </a:extLst>
            </p:cNvPr>
            <p:cNvSpPr/>
            <p:nvPr/>
          </p:nvSpPr>
          <p:spPr>
            <a:xfrm>
              <a:off x="1891110" y="788255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45" name="תיבת טקסט 344">
              <a:extLst>
                <a:ext uri="{FF2B5EF4-FFF2-40B4-BE49-F238E27FC236}">
                  <a16:creationId xmlns:a16="http://schemas.microsoft.com/office/drawing/2014/main" id="{A2C7EE5D-7086-30B9-0D2C-652656835BFE}"/>
                </a:ext>
              </a:extLst>
            </p:cNvPr>
            <p:cNvSpPr txBox="1"/>
            <p:nvPr/>
          </p:nvSpPr>
          <p:spPr>
            <a:xfrm>
              <a:off x="488536" y="7635012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46" name="מלבן 345">
              <a:extLst>
                <a:ext uri="{FF2B5EF4-FFF2-40B4-BE49-F238E27FC236}">
                  <a16:creationId xmlns:a16="http://schemas.microsoft.com/office/drawing/2014/main" id="{B73BDD94-8688-FE76-BFDC-C6DD9802ED64}"/>
                </a:ext>
              </a:extLst>
            </p:cNvPr>
            <p:cNvSpPr/>
            <p:nvPr/>
          </p:nvSpPr>
          <p:spPr>
            <a:xfrm>
              <a:off x="1891110" y="768312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47" name="תיבת טקסט 346">
              <a:extLst>
                <a:ext uri="{FF2B5EF4-FFF2-40B4-BE49-F238E27FC236}">
                  <a16:creationId xmlns:a16="http://schemas.microsoft.com/office/drawing/2014/main" id="{5749FB86-DF57-43C5-6CD1-A10D22204C94}"/>
                </a:ext>
              </a:extLst>
            </p:cNvPr>
            <p:cNvSpPr txBox="1"/>
            <p:nvPr/>
          </p:nvSpPr>
          <p:spPr>
            <a:xfrm>
              <a:off x="488536" y="8051909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48" name="מלבן 347">
              <a:extLst>
                <a:ext uri="{FF2B5EF4-FFF2-40B4-BE49-F238E27FC236}">
                  <a16:creationId xmlns:a16="http://schemas.microsoft.com/office/drawing/2014/main" id="{A7A7D871-3375-E610-8E36-1242EDD11756}"/>
                </a:ext>
              </a:extLst>
            </p:cNvPr>
            <p:cNvSpPr/>
            <p:nvPr/>
          </p:nvSpPr>
          <p:spPr>
            <a:xfrm>
              <a:off x="1884113" y="811187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49" name="תיבת טקסט 348">
              <a:extLst>
                <a:ext uri="{FF2B5EF4-FFF2-40B4-BE49-F238E27FC236}">
                  <a16:creationId xmlns:a16="http://schemas.microsoft.com/office/drawing/2014/main" id="{83E54D0A-D090-AD07-DE39-D3907E68E905}"/>
                </a:ext>
              </a:extLst>
            </p:cNvPr>
            <p:cNvSpPr txBox="1"/>
            <p:nvPr/>
          </p:nvSpPr>
          <p:spPr>
            <a:xfrm>
              <a:off x="271409" y="8288526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50" name="מלבן 349">
              <a:extLst>
                <a:ext uri="{FF2B5EF4-FFF2-40B4-BE49-F238E27FC236}">
                  <a16:creationId xmlns:a16="http://schemas.microsoft.com/office/drawing/2014/main" id="{6C5E2498-DD09-FC84-0405-FD79EED8B435}"/>
                </a:ext>
              </a:extLst>
            </p:cNvPr>
            <p:cNvSpPr/>
            <p:nvPr/>
          </p:nvSpPr>
          <p:spPr>
            <a:xfrm>
              <a:off x="1884109" y="8357409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51" name="מלבן 350">
              <a:extLst>
                <a:ext uri="{FF2B5EF4-FFF2-40B4-BE49-F238E27FC236}">
                  <a16:creationId xmlns:a16="http://schemas.microsoft.com/office/drawing/2014/main" id="{004202A6-7675-1466-FAFA-04FEF7C70E33}"/>
                </a:ext>
              </a:extLst>
            </p:cNvPr>
            <p:cNvSpPr/>
            <p:nvPr/>
          </p:nvSpPr>
          <p:spPr>
            <a:xfrm>
              <a:off x="1881424" y="690393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52" name="תיבת טקסט 151">
              <a:extLst>
                <a:ext uri="{FF2B5EF4-FFF2-40B4-BE49-F238E27FC236}">
                  <a16:creationId xmlns:a16="http://schemas.microsoft.com/office/drawing/2014/main" id="{DCC0F940-2504-2342-EA67-D59D8B3CA0AE}"/>
                </a:ext>
              </a:extLst>
            </p:cNvPr>
            <p:cNvSpPr txBox="1"/>
            <p:nvPr/>
          </p:nvSpPr>
          <p:spPr>
            <a:xfrm>
              <a:off x="236835" y="6825647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153" name="תיבת טקסט 152">
              <a:extLst>
                <a:ext uri="{FF2B5EF4-FFF2-40B4-BE49-F238E27FC236}">
                  <a16:creationId xmlns:a16="http://schemas.microsoft.com/office/drawing/2014/main" id="{A1569D72-165B-9FCE-BFE5-C20E7DA7B338}"/>
                </a:ext>
              </a:extLst>
            </p:cNvPr>
            <p:cNvSpPr txBox="1"/>
            <p:nvPr/>
          </p:nvSpPr>
          <p:spPr>
            <a:xfrm>
              <a:off x="189953" y="7831083"/>
              <a:ext cx="1764289" cy="251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8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</p:grpSp>
      <p:sp>
        <p:nvSpPr>
          <p:cNvPr id="154" name="תיבת טקסט 153">
            <a:extLst>
              <a:ext uri="{FF2B5EF4-FFF2-40B4-BE49-F238E27FC236}">
                <a16:creationId xmlns:a16="http://schemas.microsoft.com/office/drawing/2014/main" id="{F24E4135-831D-D821-5025-45A239E9B161}"/>
              </a:ext>
            </a:extLst>
          </p:cNvPr>
          <p:cNvSpPr txBox="1"/>
          <p:nvPr/>
        </p:nvSpPr>
        <p:spPr>
          <a:xfrm>
            <a:off x="5650836" y="6230458"/>
            <a:ext cx="1517936" cy="275075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 rtl="1">
              <a:lnSpc>
                <a:spcPts val="1300"/>
              </a:lnSpc>
            </a:pPr>
            <a:r>
              <a:rPr lang="he-IL" sz="1450" dirty="0">
                <a:solidFill>
                  <a:schemeClr val="bg1"/>
                </a:solidFill>
                <a:latin typeface="Shavis FM" panose="00000500000000000000" pitchFamily="50" charset="-79"/>
                <a:cs typeface="Shavis FM" panose="00000500000000000000" pitchFamily="50" charset="-79"/>
              </a:rPr>
              <a:t>יוֹם</a:t>
            </a:r>
          </a:p>
        </p:txBody>
      </p:sp>
      <p:grpSp>
        <p:nvGrpSpPr>
          <p:cNvPr id="155" name="קבוצה 154">
            <a:extLst>
              <a:ext uri="{FF2B5EF4-FFF2-40B4-BE49-F238E27FC236}">
                <a16:creationId xmlns:a16="http://schemas.microsoft.com/office/drawing/2014/main" id="{C2CB7538-C510-89AB-6253-C7E74E5F908B}"/>
              </a:ext>
            </a:extLst>
          </p:cNvPr>
          <p:cNvGrpSpPr/>
          <p:nvPr/>
        </p:nvGrpSpPr>
        <p:grpSpPr>
          <a:xfrm>
            <a:off x="5252320" y="6593318"/>
            <a:ext cx="1863157" cy="1726413"/>
            <a:chOff x="189953" y="6825647"/>
            <a:chExt cx="1863157" cy="1726413"/>
          </a:xfrm>
        </p:grpSpPr>
        <p:sp>
          <p:nvSpPr>
            <p:cNvPr id="156" name="מלבן 155">
              <a:extLst>
                <a:ext uri="{FF2B5EF4-FFF2-40B4-BE49-F238E27FC236}">
                  <a16:creationId xmlns:a16="http://schemas.microsoft.com/office/drawing/2014/main" id="{0AF50155-8AA9-1816-F7A7-E0B4AC6EF0FC}"/>
                </a:ext>
              </a:extLst>
            </p:cNvPr>
            <p:cNvSpPr/>
            <p:nvPr/>
          </p:nvSpPr>
          <p:spPr>
            <a:xfrm>
              <a:off x="1891110" y="7157471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57" name="תיבת טקסט 156">
              <a:extLst>
                <a:ext uri="{FF2B5EF4-FFF2-40B4-BE49-F238E27FC236}">
                  <a16:creationId xmlns:a16="http://schemas.microsoft.com/office/drawing/2014/main" id="{6D539A2B-A21C-5D1D-7323-77429FC53438}"/>
                </a:ext>
              </a:extLst>
            </p:cNvPr>
            <p:cNvSpPr txBox="1"/>
            <p:nvPr/>
          </p:nvSpPr>
          <p:spPr>
            <a:xfrm>
              <a:off x="488536" y="7055937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158" name="מלבן 157">
              <a:extLst>
                <a:ext uri="{FF2B5EF4-FFF2-40B4-BE49-F238E27FC236}">
                  <a16:creationId xmlns:a16="http://schemas.microsoft.com/office/drawing/2014/main" id="{E5AFCE23-070D-ABF3-C1C8-91393383D66B}"/>
                </a:ext>
              </a:extLst>
            </p:cNvPr>
            <p:cNvSpPr/>
            <p:nvPr/>
          </p:nvSpPr>
          <p:spPr>
            <a:xfrm>
              <a:off x="1884844" y="7424675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59" name="תיבת טקסט 158">
              <a:extLst>
                <a:ext uri="{FF2B5EF4-FFF2-40B4-BE49-F238E27FC236}">
                  <a16:creationId xmlns:a16="http://schemas.microsoft.com/office/drawing/2014/main" id="{6C840ED5-4E7F-F6D8-CAE0-8E516169F4DC}"/>
                </a:ext>
              </a:extLst>
            </p:cNvPr>
            <p:cNvSpPr txBox="1"/>
            <p:nvPr/>
          </p:nvSpPr>
          <p:spPr>
            <a:xfrm>
              <a:off x="488536" y="7377013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192" name="מלבן 191">
              <a:extLst>
                <a:ext uri="{FF2B5EF4-FFF2-40B4-BE49-F238E27FC236}">
                  <a16:creationId xmlns:a16="http://schemas.microsoft.com/office/drawing/2014/main" id="{3139CFC3-419D-CEDB-5F4C-79918AAD74FC}"/>
                </a:ext>
              </a:extLst>
            </p:cNvPr>
            <p:cNvSpPr/>
            <p:nvPr/>
          </p:nvSpPr>
          <p:spPr>
            <a:xfrm>
              <a:off x="1891110" y="788255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93" name="תיבת טקסט 192">
              <a:extLst>
                <a:ext uri="{FF2B5EF4-FFF2-40B4-BE49-F238E27FC236}">
                  <a16:creationId xmlns:a16="http://schemas.microsoft.com/office/drawing/2014/main" id="{3B3BEFC6-830C-44C6-FE90-63BBCB7828E3}"/>
                </a:ext>
              </a:extLst>
            </p:cNvPr>
            <p:cNvSpPr txBox="1"/>
            <p:nvPr/>
          </p:nvSpPr>
          <p:spPr>
            <a:xfrm>
              <a:off x="488536" y="7635012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194" name="מלבן 193">
              <a:extLst>
                <a:ext uri="{FF2B5EF4-FFF2-40B4-BE49-F238E27FC236}">
                  <a16:creationId xmlns:a16="http://schemas.microsoft.com/office/drawing/2014/main" id="{B33D5F62-17BE-BB30-9427-D9C8D5597F5B}"/>
                </a:ext>
              </a:extLst>
            </p:cNvPr>
            <p:cNvSpPr/>
            <p:nvPr/>
          </p:nvSpPr>
          <p:spPr>
            <a:xfrm>
              <a:off x="1891110" y="768312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95" name="תיבת טקסט 194">
              <a:extLst>
                <a:ext uri="{FF2B5EF4-FFF2-40B4-BE49-F238E27FC236}">
                  <a16:creationId xmlns:a16="http://schemas.microsoft.com/office/drawing/2014/main" id="{39468EB6-A7F0-97C9-DB87-69F91505D9FA}"/>
                </a:ext>
              </a:extLst>
            </p:cNvPr>
            <p:cNvSpPr txBox="1"/>
            <p:nvPr/>
          </p:nvSpPr>
          <p:spPr>
            <a:xfrm>
              <a:off x="488536" y="8051909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196" name="מלבן 195">
              <a:extLst>
                <a:ext uri="{FF2B5EF4-FFF2-40B4-BE49-F238E27FC236}">
                  <a16:creationId xmlns:a16="http://schemas.microsoft.com/office/drawing/2014/main" id="{62CED82E-C1FD-63BD-CC5C-D7FAA939FBB5}"/>
                </a:ext>
              </a:extLst>
            </p:cNvPr>
            <p:cNvSpPr/>
            <p:nvPr/>
          </p:nvSpPr>
          <p:spPr>
            <a:xfrm>
              <a:off x="1884113" y="811187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97" name="תיבת טקסט 196">
              <a:extLst>
                <a:ext uri="{FF2B5EF4-FFF2-40B4-BE49-F238E27FC236}">
                  <a16:creationId xmlns:a16="http://schemas.microsoft.com/office/drawing/2014/main" id="{C1A7573C-7DCD-95C8-68BD-10B3F35AE600}"/>
                </a:ext>
              </a:extLst>
            </p:cNvPr>
            <p:cNvSpPr txBox="1"/>
            <p:nvPr/>
          </p:nvSpPr>
          <p:spPr>
            <a:xfrm>
              <a:off x="271409" y="8288526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198" name="מלבן 197">
              <a:extLst>
                <a:ext uri="{FF2B5EF4-FFF2-40B4-BE49-F238E27FC236}">
                  <a16:creationId xmlns:a16="http://schemas.microsoft.com/office/drawing/2014/main" id="{0AAE3A08-005D-5807-7F98-3B7441741E9F}"/>
                </a:ext>
              </a:extLst>
            </p:cNvPr>
            <p:cNvSpPr/>
            <p:nvPr/>
          </p:nvSpPr>
          <p:spPr>
            <a:xfrm>
              <a:off x="1884109" y="8357409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199" name="מלבן 198">
              <a:extLst>
                <a:ext uri="{FF2B5EF4-FFF2-40B4-BE49-F238E27FC236}">
                  <a16:creationId xmlns:a16="http://schemas.microsoft.com/office/drawing/2014/main" id="{40ADD805-C712-D759-C58F-EC049C7DDAFA}"/>
                </a:ext>
              </a:extLst>
            </p:cNvPr>
            <p:cNvSpPr/>
            <p:nvPr/>
          </p:nvSpPr>
          <p:spPr>
            <a:xfrm>
              <a:off x="1881424" y="690393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200" name="תיבת טקסט 199">
              <a:extLst>
                <a:ext uri="{FF2B5EF4-FFF2-40B4-BE49-F238E27FC236}">
                  <a16:creationId xmlns:a16="http://schemas.microsoft.com/office/drawing/2014/main" id="{28155974-75DA-7DF3-02C4-64AD139A63F4}"/>
                </a:ext>
              </a:extLst>
            </p:cNvPr>
            <p:cNvSpPr txBox="1"/>
            <p:nvPr/>
          </p:nvSpPr>
          <p:spPr>
            <a:xfrm>
              <a:off x="236835" y="6825647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201" name="תיבת טקסט 200">
              <a:extLst>
                <a:ext uri="{FF2B5EF4-FFF2-40B4-BE49-F238E27FC236}">
                  <a16:creationId xmlns:a16="http://schemas.microsoft.com/office/drawing/2014/main" id="{1D53B01D-C701-C327-AD3A-CF2562027F26}"/>
                </a:ext>
              </a:extLst>
            </p:cNvPr>
            <p:cNvSpPr txBox="1"/>
            <p:nvPr/>
          </p:nvSpPr>
          <p:spPr>
            <a:xfrm>
              <a:off x="189953" y="7831083"/>
              <a:ext cx="1764289" cy="251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8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</p:grpSp>
      <p:sp>
        <p:nvSpPr>
          <p:cNvPr id="202" name="תיבת טקסט 201">
            <a:extLst>
              <a:ext uri="{FF2B5EF4-FFF2-40B4-BE49-F238E27FC236}">
                <a16:creationId xmlns:a16="http://schemas.microsoft.com/office/drawing/2014/main" id="{0C8417CA-A07D-D396-17C1-DD3C1D60B027}"/>
              </a:ext>
            </a:extLst>
          </p:cNvPr>
          <p:cNvSpPr txBox="1"/>
          <p:nvPr/>
        </p:nvSpPr>
        <p:spPr>
          <a:xfrm>
            <a:off x="3921198" y="6505533"/>
            <a:ext cx="1517936" cy="275075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 rtl="1">
              <a:lnSpc>
                <a:spcPts val="1300"/>
              </a:lnSpc>
            </a:pPr>
            <a:r>
              <a:rPr lang="he-IL" sz="1450" dirty="0">
                <a:solidFill>
                  <a:schemeClr val="bg1"/>
                </a:solidFill>
                <a:latin typeface="Shavis FM" panose="00000500000000000000" pitchFamily="50" charset="-79"/>
                <a:cs typeface="Shavis FM" panose="00000500000000000000" pitchFamily="50" charset="-79"/>
              </a:rPr>
              <a:t>יוֹם</a:t>
            </a:r>
          </a:p>
        </p:txBody>
      </p:sp>
      <p:grpSp>
        <p:nvGrpSpPr>
          <p:cNvPr id="203" name="קבוצה 202">
            <a:extLst>
              <a:ext uri="{FF2B5EF4-FFF2-40B4-BE49-F238E27FC236}">
                <a16:creationId xmlns:a16="http://schemas.microsoft.com/office/drawing/2014/main" id="{C6F28122-A69D-11D2-6859-810542C91744}"/>
              </a:ext>
            </a:extLst>
          </p:cNvPr>
          <p:cNvGrpSpPr/>
          <p:nvPr/>
        </p:nvGrpSpPr>
        <p:grpSpPr>
          <a:xfrm>
            <a:off x="3522682" y="6868393"/>
            <a:ext cx="1863157" cy="1726413"/>
            <a:chOff x="189953" y="6825647"/>
            <a:chExt cx="1863157" cy="1726413"/>
          </a:xfrm>
        </p:grpSpPr>
        <p:sp>
          <p:nvSpPr>
            <p:cNvPr id="204" name="מלבן 203">
              <a:extLst>
                <a:ext uri="{FF2B5EF4-FFF2-40B4-BE49-F238E27FC236}">
                  <a16:creationId xmlns:a16="http://schemas.microsoft.com/office/drawing/2014/main" id="{48A4512E-C1A3-4FA6-E619-FDAFCB51D880}"/>
                </a:ext>
              </a:extLst>
            </p:cNvPr>
            <p:cNvSpPr/>
            <p:nvPr/>
          </p:nvSpPr>
          <p:spPr>
            <a:xfrm>
              <a:off x="1891110" y="7157471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205" name="תיבת טקסט 204">
              <a:extLst>
                <a:ext uri="{FF2B5EF4-FFF2-40B4-BE49-F238E27FC236}">
                  <a16:creationId xmlns:a16="http://schemas.microsoft.com/office/drawing/2014/main" id="{B5222FDB-F358-9DD2-2ECF-4A7139602913}"/>
                </a:ext>
              </a:extLst>
            </p:cNvPr>
            <p:cNvSpPr txBox="1"/>
            <p:nvPr/>
          </p:nvSpPr>
          <p:spPr>
            <a:xfrm>
              <a:off x="488536" y="7055937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206" name="מלבן 205">
              <a:extLst>
                <a:ext uri="{FF2B5EF4-FFF2-40B4-BE49-F238E27FC236}">
                  <a16:creationId xmlns:a16="http://schemas.microsoft.com/office/drawing/2014/main" id="{3FCFDA5A-5E94-8845-108D-D157E7A2D2C3}"/>
                </a:ext>
              </a:extLst>
            </p:cNvPr>
            <p:cNvSpPr/>
            <p:nvPr/>
          </p:nvSpPr>
          <p:spPr>
            <a:xfrm>
              <a:off x="1884844" y="7424675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207" name="תיבת טקסט 206">
              <a:extLst>
                <a:ext uri="{FF2B5EF4-FFF2-40B4-BE49-F238E27FC236}">
                  <a16:creationId xmlns:a16="http://schemas.microsoft.com/office/drawing/2014/main" id="{04C6D811-CCE8-AD64-C044-B6546AD2BEAD}"/>
                </a:ext>
              </a:extLst>
            </p:cNvPr>
            <p:cNvSpPr txBox="1"/>
            <p:nvPr/>
          </p:nvSpPr>
          <p:spPr>
            <a:xfrm>
              <a:off x="488536" y="7377013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208" name="מלבן 207">
              <a:extLst>
                <a:ext uri="{FF2B5EF4-FFF2-40B4-BE49-F238E27FC236}">
                  <a16:creationId xmlns:a16="http://schemas.microsoft.com/office/drawing/2014/main" id="{E1A8F7C0-608F-F81F-0EA2-E30C4A9C8852}"/>
                </a:ext>
              </a:extLst>
            </p:cNvPr>
            <p:cNvSpPr/>
            <p:nvPr/>
          </p:nvSpPr>
          <p:spPr>
            <a:xfrm>
              <a:off x="1891110" y="788255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209" name="תיבת טקסט 208">
              <a:extLst>
                <a:ext uri="{FF2B5EF4-FFF2-40B4-BE49-F238E27FC236}">
                  <a16:creationId xmlns:a16="http://schemas.microsoft.com/office/drawing/2014/main" id="{36C114C0-9536-5AE2-54BC-8F30C28614E5}"/>
                </a:ext>
              </a:extLst>
            </p:cNvPr>
            <p:cNvSpPr txBox="1"/>
            <p:nvPr/>
          </p:nvSpPr>
          <p:spPr>
            <a:xfrm>
              <a:off x="488536" y="7635012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210" name="מלבן 209">
              <a:extLst>
                <a:ext uri="{FF2B5EF4-FFF2-40B4-BE49-F238E27FC236}">
                  <a16:creationId xmlns:a16="http://schemas.microsoft.com/office/drawing/2014/main" id="{67AEEC7D-BB19-CC0B-92A5-3E4819AE684B}"/>
                </a:ext>
              </a:extLst>
            </p:cNvPr>
            <p:cNvSpPr/>
            <p:nvPr/>
          </p:nvSpPr>
          <p:spPr>
            <a:xfrm>
              <a:off x="1891110" y="768312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52" name="תיבת טקסט 351">
              <a:extLst>
                <a:ext uri="{FF2B5EF4-FFF2-40B4-BE49-F238E27FC236}">
                  <a16:creationId xmlns:a16="http://schemas.microsoft.com/office/drawing/2014/main" id="{0D666BAC-3854-D009-6CCC-7DB86FC01EFF}"/>
                </a:ext>
              </a:extLst>
            </p:cNvPr>
            <p:cNvSpPr txBox="1"/>
            <p:nvPr/>
          </p:nvSpPr>
          <p:spPr>
            <a:xfrm>
              <a:off x="488536" y="8051909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53" name="מלבן 352">
              <a:extLst>
                <a:ext uri="{FF2B5EF4-FFF2-40B4-BE49-F238E27FC236}">
                  <a16:creationId xmlns:a16="http://schemas.microsoft.com/office/drawing/2014/main" id="{183717C5-9A58-0CAC-87DA-68E649B7A526}"/>
                </a:ext>
              </a:extLst>
            </p:cNvPr>
            <p:cNvSpPr/>
            <p:nvPr/>
          </p:nvSpPr>
          <p:spPr>
            <a:xfrm>
              <a:off x="1884113" y="811187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54" name="תיבת טקסט 353">
              <a:extLst>
                <a:ext uri="{FF2B5EF4-FFF2-40B4-BE49-F238E27FC236}">
                  <a16:creationId xmlns:a16="http://schemas.microsoft.com/office/drawing/2014/main" id="{B99BCF4A-FF52-8E1B-5682-233FA2D1FA98}"/>
                </a:ext>
              </a:extLst>
            </p:cNvPr>
            <p:cNvSpPr txBox="1"/>
            <p:nvPr/>
          </p:nvSpPr>
          <p:spPr>
            <a:xfrm>
              <a:off x="271409" y="8288526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55" name="מלבן 354">
              <a:extLst>
                <a:ext uri="{FF2B5EF4-FFF2-40B4-BE49-F238E27FC236}">
                  <a16:creationId xmlns:a16="http://schemas.microsoft.com/office/drawing/2014/main" id="{583524E2-111F-EF10-B9D1-F1E84CAC3621}"/>
                </a:ext>
              </a:extLst>
            </p:cNvPr>
            <p:cNvSpPr/>
            <p:nvPr/>
          </p:nvSpPr>
          <p:spPr>
            <a:xfrm>
              <a:off x="1884109" y="8357409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56" name="מלבן 355">
              <a:extLst>
                <a:ext uri="{FF2B5EF4-FFF2-40B4-BE49-F238E27FC236}">
                  <a16:creationId xmlns:a16="http://schemas.microsoft.com/office/drawing/2014/main" id="{33752E8E-03D2-DAEB-7477-31025EB98C13}"/>
                </a:ext>
              </a:extLst>
            </p:cNvPr>
            <p:cNvSpPr/>
            <p:nvPr/>
          </p:nvSpPr>
          <p:spPr>
            <a:xfrm>
              <a:off x="1881424" y="690393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57" name="תיבת טקסט 356">
              <a:extLst>
                <a:ext uri="{FF2B5EF4-FFF2-40B4-BE49-F238E27FC236}">
                  <a16:creationId xmlns:a16="http://schemas.microsoft.com/office/drawing/2014/main" id="{841A2BFB-62FA-011B-BE56-3B22CCBFAEA3}"/>
                </a:ext>
              </a:extLst>
            </p:cNvPr>
            <p:cNvSpPr txBox="1"/>
            <p:nvPr/>
          </p:nvSpPr>
          <p:spPr>
            <a:xfrm>
              <a:off x="236835" y="6825647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58" name="תיבת טקסט 357">
              <a:extLst>
                <a:ext uri="{FF2B5EF4-FFF2-40B4-BE49-F238E27FC236}">
                  <a16:creationId xmlns:a16="http://schemas.microsoft.com/office/drawing/2014/main" id="{CC6247B5-D525-9340-23E9-D454EC386DB3}"/>
                </a:ext>
              </a:extLst>
            </p:cNvPr>
            <p:cNvSpPr txBox="1"/>
            <p:nvPr/>
          </p:nvSpPr>
          <p:spPr>
            <a:xfrm>
              <a:off x="189953" y="7831083"/>
              <a:ext cx="1764289" cy="251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8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</p:grpSp>
      <p:sp>
        <p:nvSpPr>
          <p:cNvPr id="359" name="תיבת טקסט 358">
            <a:extLst>
              <a:ext uri="{FF2B5EF4-FFF2-40B4-BE49-F238E27FC236}">
                <a16:creationId xmlns:a16="http://schemas.microsoft.com/office/drawing/2014/main" id="{6A28E4DD-EDC9-0AB5-7BE1-21F2B840CF05}"/>
              </a:ext>
            </a:extLst>
          </p:cNvPr>
          <p:cNvSpPr txBox="1"/>
          <p:nvPr/>
        </p:nvSpPr>
        <p:spPr>
          <a:xfrm>
            <a:off x="2138265" y="6503990"/>
            <a:ext cx="1517936" cy="275075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 rtl="1">
              <a:lnSpc>
                <a:spcPts val="1300"/>
              </a:lnSpc>
            </a:pPr>
            <a:r>
              <a:rPr lang="he-IL" sz="1450" dirty="0">
                <a:solidFill>
                  <a:schemeClr val="bg1"/>
                </a:solidFill>
                <a:latin typeface="Shavis FM" panose="00000500000000000000" pitchFamily="50" charset="-79"/>
                <a:cs typeface="Shavis FM" panose="00000500000000000000" pitchFamily="50" charset="-79"/>
              </a:rPr>
              <a:t>יוֹם</a:t>
            </a:r>
          </a:p>
        </p:txBody>
      </p:sp>
      <p:grpSp>
        <p:nvGrpSpPr>
          <p:cNvPr id="360" name="קבוצה 359">
            <a:extLst>
              <a:ext uri="{FF2B5EF4-FFF2-40B4-BE49-F238E27FC236}">
                <a16:creationId xmlns:a16="http://schemas.microsoft.com/office/drawing/2014/main" id="{95A9462F-1B2D-CA7E-E4E4-7C4E3373E587}"/>
              </a:ext>
            </a:extLst>
          </p:cNvPr>
          <p:cNvGrpSpPr/>
          <p:nvPr/>
        </p:nvGrpSpPr>
        <p:grpSpPr>
          <a:xfrm>
            <a:off x="1739749" y="6866850"/>
            <a:ext cx="1863157" cy="1726413"/>
            <a:chOff x="189953" y="6825647"/>
            <a:chExt cx="1863157" cy="1726413"/>
          </a:xfrm>
        </p:grpSpPr>
        <p:sp>
          <p:nvSpPr>
            <p:cNvPr id="361" name="מלבן 360">
              <a:extLst>
                <a:ext uri="{FF2B5EF4-FFF2-40B4-BE49-F238E27FC236}">
                  <a16:creationId xmlns:a16="http://schemas.microsoft.com/office/drawing/2014/main" id="{D407807C-CE9F-A118-2DD3-10C23C458278}"/>
                </a:ext>
              </a:extLst>
            </p:cNvPr>
            <p:cNvSpPr/>
            <p:nvPr/>
          </p:nvSpPr>
          <p:spPr>
            <a:xfrm>
              <a:off x="1891110" y="7157471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62" name="תיבת טקסט 361">
              <a:extLst>
                <a:ext uri="{FF2B5EF4-FFF2-40B4-BE49-F238E27FC236}">
                  <a16:creationId xmlns:a16="http://schemas.microsoft.com/office/drawing/2014/main" id="{1BADCEEF-DA5C-1673-D572-D552A8326DBB}"/>
                </a:ext>
              </a:extLst>
            </p:cNvPr>
            <p:cNvSpPr txBox="1"/>
            <p:nvPr/>
          </p:nvSpPr>
          <p:spPr>
            <a:xfrm>
              <a:off x="488536" y="7055937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63" name="מלבן 362">
              <a:extLst>
                <a:ext uri="{FF2B5EF4-FFF2-40B4-BE49-F238E27FC236}">
                  <a16:creationId xmlns:a16="http://schemas.microsoft.com/office/drawing/2014/main" id="{2C74AC3A-D7D3-9CEF-EAFF-AC35E68D35C1}"/>
                </a:ext>
              </a:extLst>
            </p:cNvPr>
            <p:cNvSpPr/>
            <p:nvPr/>
          </p:nvSpPr>
          <p:spPr>
            <a:xfrm>
              <a:off x="1884844" y="7424675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64" name="תיבת טקסט 363">
              <a:extLst>
                <a:ext uri="{FF2B5EF4-FFF2-40B4-BE49-F238E27FC236}">
                  <a16:creationId xmlns:a16="http://schemas.microsoft.com/office/drawing/2014/main" id="{E442C0B2-7D44-E43A-FCD6-01BBBD6392B1}"/>
                </a:ext>
              </a:extLst>
            </p:cNvPr>
            <p:cNvSpPr txBox="1"/>
            <p:nvPr/>
          </p:nvSpPr>
          <p:spPr>
            <a:xfrm>
              <a:off x="488536" y="7377013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65" name="מלבן 364">
              <a:extLst>
                <a:ext uri="{FF2B5EF4-FFF2-40B4-BE49-F238E27FC236}">
                  <a16:creationId xmlns:a16="http://schemas.microsoft.com/office/drawing/2014/main" id="{60A3E76B-BFA1-4EBE-FE8D-109BDB8C78DE}"/>
                </a:ext>
              </a:extLst>
            </p:cNvPr>
            <p:cNvSpPr/>
            <p:nvPr/>
          </p:nvSpPr>
          <p:spPr>
            <a:xfrm>
              <a:off x="1891110" y="788255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66" name="תיבת טקסט 365">
              <a:extLst>
                <a:ext uri="{FF2B5EF4-FFF2-40B4-BE49-F238E27FC236}">
                  <a16:creationId xmlns:a16="http://schemas.microsoft.com/office/drawing/2014/main" id="{8778C3DE-C69F-3C79-C323-A2FE77202EA4}"/>
                </a:ext>
              </a:extLst>
            </p:cNvPr>
            <p:cNvSpPr txBox="1"/>
            <p:nvPr/>
          </p:nvSpPr>
          <p:spPr>
            <a:xfrm>
              <a:off x="488536" y="7635012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67" name="מלבן 366">
              <a:extLst>
                <a:ext uri="{FF2B5EF4-FFF2-40B4-BE49-F238E27FC236}">
                  <a16:creationId xmlns:a16="http://schemas.microsoft.com/office/drawing/2014/main" id="{C0527BF7-5F72-732F-5862-0BF51FBB5E51}"/>
                </a:ext>
              </a:extLst>
            </p:cNvPr>
            <p:cNvSpPr/>
            <p:nvPr/>
          </p:nvSpPr>
          <p:spPr>
            <a:xfrm>
              <a:off x="1891110" y="768312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68" name="תיבת טקסט 367">
              <a:extLst>
                <a:ext uri="{FF2B5EF4-FFF2-40B4-BE49-F238E27FC236}">
                  <a16:creationId xmlns:a16="http://schemas.microsoft.com/office/drawing/2014/main" id="{9158E60A-40B6-1F85-C69F-7A48FC4E3CB3}"/>
                </a:ext>
              </a:extLst>
            </p:cNvPr>
            <p:cNvSpPr txBox="1"/>
            <p:nvPr/>
          </p:nvSpPr>
          <p:spPr>
            <a:xfrm>
              <a:off x="488536" y="8051909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69" name="מלבן 368">
              <a:extLst>
                <a:ext uri="{FF2B5EF4-FFF2-40B4-BE49-F238E27FC236}">
                  <a16:creationId xmlns:a16="http://schemas.microsoft.com/office/drawing/2014/main" id="{2C18E3F3-0124-6D83-8CAB-EA21E8DAF7DF}"/>
                </a:ext>
              </a:extLst>
            </p:cNvPr>
            <p:cNvSpPr/>
            <p:nvPr/>
          </p:nvSpPr>
          <p:spPr>
            <a:xfrm>
              <a:off x="1884113" y="811187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70" name="תיבת טקסט 369">
              <a:extLst>
                <a:ext uri="{FF2B5EF4-FFF2-40B4-BE49-F238E27FC236}">
                  <a16:creationId xmlns:a16="http://schemas.microsoft.com/office/drawing/2014/main" id="{6ED89B56-068C-DF05-9F40-FC28B7E45242}"/>
                </a:ext>
              </a:extLst>
            </p:cNvPr>
            <p:cNvSpPr txBox="1"/>
            <p:nvPr/>
          </p:nvSpPr>
          <p:spPr>
            <a:xfrm>
              <a:off x="271409" y="8288526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71" name="מלבן 370">
              <a:extLst>
                <a:ext uri="{FF2B5EF4-FFF2-40B4-BE49-F238E27FC236}">
                  <a16:creationId xmlns:a16="http://schemas.microsoft.com/office/drawing/2014/main" id="{40D72ACE-21EC-366C-9E7D-380D46951F42}"/>
                </a:ext>
              </a:extLst>
            </p:cNvPr>
            <p:cNvSpPr/>
            <p:nvPr/>
          </p:nvSpPr>
          <p:spPr>
            <a:xfrm>
              <a:off x="1884109" y="8357409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72" name="מלבן 371">
              <a:extLst>
                <a:ext uri="{FF2B5EF4-FFF2-40B4-BE49-F238E27FC236}">
                  <a16:creationId xmlns:a16="http://schemas.microsoft.com/office/drawing/2014/main" id="{5E0C8164-ED1A-8F42-EB22-F2B8F8E37220}"/>
                </a:ext>
              </a:extLst>
            </p:cNvPr>
            <p:cNvSpPr/>
            <p:nvPr/>
          </p:nvSpPr>
          <p:spPr>
            <a:xfrm>
              <a:off x="1881424" y="690393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73" name="תיבת טקסט 372">
              <a:extLst>
                <a:ext uri="{FF2B5EF4-FFF2-40B4-BE49-F238E27FC236}">
                  <a16:creationId xmlns:a16="http://schemas.microsoft.com/office/drawing/2014/main" id="{26F26BB4-29DD-9EF2-57AA-13329523ACFC}"/>
                </a:ext>
              </a:extLst>
            </p:cNvPr>
            <p:cNvSpPr txBox="1"/>
            <p:nvPr/>
          </p:nvSpPr>
          <p:spPr>
            <a:xfrm>
              <a:off x="236835" y="6825647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74" name="תיבת טקסט 373">
              <a:extLst>
                <a:ext uri="{FF2B5EF4-FFF2-40B4-BE49-F238E27FC236}">
                  <a16:creationId xmlns:a16="http://schemas.microsoft.com/office/drawing/2014/main" id="{67B6EF41-4823-68F3-9EA4-8C09ED2EFB98}"/>
                </a:ext>
              </a:extLst>
            </p:cNvPr>
            <p:cNvSpPr txBox="1"/>
            <p:nvPr/>
          </p:nvSpPr>
          <p:spPr>
            <a:xfrm>
              <a:off x="189953" y="7831083"/>
              <a:ext cx="1764289" cy="251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8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</p:grpSp>
      <p:grpSp>
        <p:nvGrpSpPr>
          <p:cNvPr id="376" name="קבוצה 375">
            <a:extLst>
              <a:ext uri="{FF2B5EF4-FFF2-40B4-BE49-F238E27FC236}">
                <a16:creationId xmlns:a16="http://schemas.microsoft.com/office/drawing/2014/main" id="{A1679702-D9EB-B4D4-5805-8408BFEC1E85}"/>
              </a:ext>
            </a:extLst>
          </p:cNvPr>
          <p:cNvGrpSpPr/>
          <p:nvPr/>
        </p:nvGrpSpPr>
        <p:grpSpPr>
          <a:xfrm>
            <a:off x="1804036" y="3410489"/>
            <a:ext cx="1863157" cy="1726413"/>
            <a:chOff x="189953" y="6825647"/>
            <a:chExt cx="1863157" cy="1726413"/>
          </a:xfrm>
        </p:grpSpPr>
        <p:sp>
          <p:nvSpPr>
            <p:cNvPr id="377" name="מלבן 376">
              <a:extLst>
                <a:ext uri="{FF2B5EF4-FFF2-40B4-BE49-F238E27FC236}">
                  <a16:creationId xmlns:a16="http://schemas.microsoft.com/office/drawing/2014/main" id="{1EBE086E-7FDD-88B3-0831-4BA90BC4EC87}"/>
                </a:ext>
              </a:extLst>
            </p:cNvPr>
            <p:cNvSpPr/>
            <p:nvPr/>
          </p:nvSpPr>
          <p:spPr>
            <a:xfrm>
              <a:off x="1891110" y="7157471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78" name="תיבת טקסט 377">
              <a:extLst>
                <a:ext uri="{FF2B5EF4-FFF2-40B4-BE49-F238E27FC236}">
                  <a16:creationId xmlns:a16="http://schemas.microsoft.com/office/drawing/2014/main" id="{18EA3C69-1127-B1D2-2E85-BF9144588635}"/>
                </a:ext>
              </a:extLst>
            </p:cNvPr>
            <p:cNvSpPr txBox="1"/>
            <p:nvPr/>
          </p:nvSpPr>
          <p:spPr>
            <a:xfrm>
              <a:off x="488536" y="7055937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79" name="מלבן 378">
              <a:extLst>
                <a:ext uri="{FF2B5EF4-FFF2-40B4-BE49-F238E27FC236}">
                  <a16:creationId xmlns:a16="http://schemas.microsoft.com/office/drawing/2014/main" id="{E0A0AC42-D75C-9925-D836-84F2EF411BED}"/>
                </a:ext>
              </a:extLst>
            </p:cNvPr>
            <p:cNvSpPr/>
            <p:nvPr/>
          </p:nvSpPr>
          <p:spPr>
            <a:xfrm>
              <a:off x="1884844" y="7424675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80" name="תיבת טקסט 379">
              <a:extLst>
                <a:ext uri="{FF2B5EF4-FFF2-40B4-BE49-F238E27FC236}">
                  <a16:creationId xmlns:a16="http://schemas.microsoft.com/office/drawing/2014/main" id="{C386016D-7290-CA6A-3174-C007DE1EE1CA}"/>
                </a:ext>
              </a:extLst>
            </p:cNvPr>
            <p:cNvSpPr txBox="1"/>
            <p:nvPr/>
          </p:nvSpPr>
          <p:spPr>
            <a:xfrm>
              <a:off x="488536" y="7377013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81" name="מלבן 380">
              <a:extLst>
                <a:ext uri="{FF2B5EF4-FFF2-40B4-BE49-F238E27FC236}">
                  <a16:creationId xmlns:a16="http://schemas.microsoft.com/office/drawing/2014/main" id="{8CE36287-A1AF-D444-5D3D-DC6106574C0A}"/>
                </a:ext>
              </a:extLst>
            </p:cNvPr>
            <p:cNvSpPr/>
            <p:nvPr/>
          </p:nvSpPr>
          <p:spPr>
            <a:xfrm>
              <a:off x="1891110" y="788255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82" name="תיבת טקסט 381">
              <a:extLst>
                <a:ext uri="{FF2B5EF4-FFF2-40B4-BE49-F238E27FC236}">
                  <a16:creationId xmlns:a16="http://schemas.microsoft.com/office/drawing/2014/main" id="{082E95DE-460F-2B2C-B3E9-967860DF167C}"/>
                </a:ext>
              </a:extLst>
            </p:cNvPr>
            <p:cNvSpPr txBox="1"/>
            <p:nvPr/>
          </p:nvSpPr>
          <p:spPr>
            <a:xfrm>
              <a:off x="488536" y="7635012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83" name="מלבן 382">
              <a:extLst>
                <a:ext uri="{FF2B5EF4-FFF2-40B4-BE49-F238E27FC236}">
                  <a16:creationId xmlns:a16="http://schemas.microsoft.com/office/drawing/2014/main" id="{CFB5EB71-1C10-F8D9-549F-D27EA1ACC18B}"/>
                </a:ext>
              </a:extLst>
            </p:cNvPr>
            <p:cNvSpPr/>
            <p:nvPr/>
          </p:nvSpPr>
          <p:spPr>
            <a:xfrm>
              <a:off x="1891110" y="768312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84" name="תיבת טקסט 383">
              <a:extLst>
                <a:ext uri="{FF2B5EF4-FFF2-40B4-BE49-F238E27FC236}">
                  <a16:creationId xmlns:a16="http://schemas.microsoft.com/office/drawing/2014/main" id="{B5020DAA-124B-1C91-4930-5E2B89C4DB15}"/>
                </a:ext>
              </a:extLst>
            </p:cNvPr>
            <p:cNvSpPr txBox="1"/>
            <p:nvPr/>
          </p:nvSpPr>
          <p:spPr>
            <a:xfrm>
              <a:off x="488536" y="8051909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85" name="מלבן 384">
              <a:extLst>
                <a:ext uri="{FF2B5EF4-FFF2-40B4-BE49-F238E27FC236}">
                  <a16:creationId xmlns:a16="http://schemas.microsoft.com/office/drawing/2014/main" id="{803E928B-579F-ED6A-E68F-89B71A45B641}"/>
                </a:ext>
              </a:extLst>
            </p:cNvPr>
            <p:cNvSpPr/>
            <p:nvPr/>
          </p:nvSpPr>
          <p:spPr>
            <a:xfrm>
              <a:off x="1884113" y="811187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86" name="תיבת טקסט 385">
              <a:extLst>
                <a:ext uri="{FF2B5EF4-FFF2-40B4-BE49-F238E27FC236}">
                  <a16:creationId xmlns:a16="http://schemas.microsoft.com/office/drawing/2014/main" id="{630BE90D-E6F8-B7F1-C73A-A4573433C0C3}"/>
                </a:ext>
              </a:extLst>
            </p:cNvPr>
            <p:cNvSpPr txBox="1"/>
            <p:nvPr/>
          </p:nvSpPr>
          <p:spPr>
            <a:xfrm>
              <a:off x="271409" y="8288526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87" name="מלבן 386">
              <a:extLst>
                <a:ext uri="{FF2B5EF4-FFF2-40B4-BE49-F238E27FC236}">
                  <a16:creationId xmlns:a16="http://schemas.microsoft.com/office/drawing/2014/main" id="{F9894A96-FAC9-291F-0C71-0BE6CD3873BB}"/>
                </a:ext>
              </a:extLst>
            </p:cNvPr>
            <p:cNvSpPr/>
            <p:nvPr/>
          </p:nvSpPr>
          <p:spPr>
            <a:xfrm>
              <a:off x="1884109" y="8357409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88" name="מלבן 387">
              <a:extLst>
                <a:ext uri="{FF2B5EF4-FFF2-40B4-BE49-F238E27FC236}">
                  <a16:creationId xmlns:a16="http://schemas.microsoft.com/office/drawing/2014/main" id="{F3FB4ED8-3A43-0A64-6A3A-599E78DA8621}"/>
                </a:ext>
              </a:extLst>
            </p:cNvPr>
            <p:cNvSpPr/>
            <p:nvPr/>
          </p:nvSpPr>
          <p:spPr>
            <a:xfrm>
              <a:off x="1881424" y="690393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89" name="תיבת טקסט 388">
              <a:extLst>
                <a:ext uri="{FF2B5EF4-FFF2-40B4-BE49-F238E27FC236}">
                  <a16:creationId xmlns:a16="http://schemas.microsoft.com/office/drawing/2014/main" id="{EC70CDA3-F45F-1AB5-52BB-09F4A712DF5E}"/>
                </a:ext>
              </a:extLst>
            </p:cNvPr>
            <p:cNvSpPr txBox="1"/>
            <p:nvPr/>
          </p:nvSpPr>
          <p:spPr>
            <a:xfrm>
              <a:off x="236835" y="6825647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90" name="תיבת טקסט 389">
              <a:extLst>
                <a:ext uri="{FF2B5EF4-FFF2-40B4-BE49-F238E27FC236}">
                  <a16:creationId xmlns:a16="http://schemas.microsoft.com/office/drawing/2014/main" id="{FE740F51-93ED-AE5B-AC31-B5EFB857EE91}"/>
                </a:ext>
              </a:extLst>
            </p:cNvPr>
            <p:cNvSpPr txBox="1"/>
            <p:nvPr/>
          </p:nvSpPr>
          <p:spPr>
            <a:xfrm>
              <a:off x="189953" y="7831083"/>
              <a:ext cx="1764289" cy="251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8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</p:grpSp>
      <p:sp>
        <p:nvSpPr>
          <p:cNvPr id="391" name="תיבת טקסט 390">
            <a:extLst>
              <a:ext uri="{FF2B5EF4-FFF2-40B4-BE49-F238E27FC236}">
                <a16:creationId xmlns:a16="http://schemas.microsoft.com/office/drawing/2014/main" id="{8104AC37-FEB0-EF3B-4505-2140A7D0A0D9}"/>
              </a:ext>
            </a:extLst>
          </p:cNvPr>
          <p:cNvSpPr txBox="1"/>
          <p:nvPr/>
        </p:nvSpPr>
        <p:spPr>
          <a:xfrm>
            <a:off x="317346" y="6128279"/>
            <a:ext cx="1517936" cy="275075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 rtl="1">
              <a:lnSpc>
                <a:spcPts val="1300"/>
              </a:lnSpc>
            </a:pPr>
            <a:r>
              <a:rPr lang="he-IL" sz="1450" dirty="0">
                <a:solidFill>
                  <a:schemeClr val="bg1"/>
                </a:solidFill>
                <a:latin typeface="Shavis FM" panose="00000500000000000000" pitchFamily="50" charset="-79"/>
                <a:cs typeface="Shavis FM" panose="00000500000000000000" pitchFamily="50" charset="-79"/>
              </a:rPr>
              <a:t>יוֹם</a:t>
            </a:r>
          </a:p>
        </p:txBody>
      </p:sp>
      <p:grpSp>
        <p:nvGrpSpPr>
          <p:cNvPr id="392" name="קבוצה 391">
            <a:extLst>
              <a:ext uri="{FF2B5EF4-FFF2-40B4-BE49-F238E27FC236}">
                <a16:creationId xmlns:a16="http://schemas.microsoft.com/office/drawing/2014/main" id="{8958C139-12E3-065A-3CE7-6D724E18559C}"/>
              </a:ext>
            </a:extLst>
          </p:cNvPr>
          <p:cNvGrpSpPr/>
          <p:nvPr/>
        </p:nvGrpSpPr>
        <p:grpSpPr>
          <a:xfrm>
            <a:off x="-81170" y="6491139"/>
            <a:ext cx="1863157" cy="1726413"/>
            <a:chOff x="189953" y="6825647"/>
            <a:chExt cx="1863157" cy="1726413"/>
          </a:xfrm>
        </p:grpSpPr>
        <p:sp>
          <p:nvSpPr>
            <p:cNvPr id="393" name="מלבן 392">
              <a:extLst>
                <a:ext uri="{FF2B5EF4-FFF2-40B4-BE49-F238E27FC236}">
                  <a16:creationId xmlns:a16="http://schemas.microsoft.com/office/drawing/2014/main" id="{523A11CD-2AF8-1EF7-A0FD-68D7E6206953}"/>
                </a:ext>
              </a:extLst>
            </p:cNvPr>
            <p:cNvSpPr/>
            <p:nvPr/>
          </p:nvSpPr>
          <p:spPr>
            <a:xfrm>
              <a:off x="1891110" y="7157471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94" name="תיבת טקסט 393">
              <a:extLst>
                <a:ext uri="{FF2B5EF4-FFF2-40B4-BE49-F238E27FC236}">
                  <a16:creationId xmlns:a16="http://schemas.microsoft.com/office/drawing/2014/main" id="{09B0DAC8-CB7D-382F-05FF-8D9BDDB508E7}"/>
                </a:ext>
              </a:extLst>
            </p:cNvPr>
            <p:cNvSpPr txBox="1"/>
            <p:nvPr/>
          </p:nvSpPr>
          <p:spPr>
            <a:xfrm>
              <a:off x="488536" y="7055937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95" name="מלבן 394">
              <a:extLst>
                <a:ext uri="{FF2B5EF4-FFF2-40B4-BE49-F238E27FC236}">
                  <a16:creationId xmlns:a16="http://schemas.microsoft.com/office/drawing/2014/main" id="{8803BD0C-8303-C425-0846-A2B5E465CF1B}"/>
                </a:ext>
              </a:extLst>
            </p:cNvPr>
            <p:cNvSpPr/>
            <p:nvPr/>
          </p:nvSpPr>
          <p:spPr>
            <a:xfrm>
              <a:off x="1884844" y="7424675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96" name="תיבת טקסט 395">
              <a:extLst>
                <a:ext uri="{FF2B5EF4-FFF2-40B4-BE49-F238E27FC236}">
                  <a16:creationId xmlns:a16="http://schemas.microsoft.com/office/drawing/2014/main" id="{49C89B67-7EA9-5B49-3835-05B274107E44}"/>
                </a:ext>
              </a:extLst>
            </p:cNvPr>
            <p:cNvSpPr txBox="1"/>
            <p:nvPr/>
          </p:nvSpPr>
          <p:spPr>
            <a:xfrm>
              <a:off x="488536" y="7377013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97" name="מלבן 396">
              <a:extLst>
                <a:ext uri="{FF2B5EF4-FFF2-40B4-BE49-F238E27FC236}">
                  <a16:creationId xmlns:a16="http://schemas.microsoft.com/office/drawing/2014/main" id="{B3B3D0B7-490B-0D73-00D6-A7FD8F9D6648}"/>
                </a:ext>
              </a:extLst>
            </p:cNvPr>
            <p:cNvSpPr/>
            <p:nvPr/>
          </p:nvSpPr>
          <p:spPr>
            <a:xfrm>
              <a:off x="1891110" y="788255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398" name="תיבת טקסט 397">
              <a:extLst>
                <a:ext uri="{FF2B5EF4-FFF2-40B4-BE49-F238E27FC236}">
                  <a16:creationId xmlns:a16="http://schemas.microsoft.com/office/drawing/2014/main" id="{EE6B784E-EC9C-3BD2-ABC7-6B41B8C0ABBA}"/>
                </a:ext>
              </a:extLst>
            </p:cNvPr>
            <p:cNvSpPr txBox="1"/>
            <p:nvPr/>
          </p:nvSpPr>
          <p:spPr>
            <a:xfrm>
              <a:off x="488536" y="7635012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399" name="מלבן 398">
              <a:extLst>
                <a:ext uri="{FF2B5EF4-FFF2-40B4-BE49-F238E27FC236}">
                  <a16:creationId xmlns:a16="http://schemas.microsoft.com/office/drawing/2014/main" id="{DDAFBEA3-37DC-096C-D3F4-0F2047AE34A0}"/>
                </a:ext>
              </a:extLst>
            </p:cNvPr>
            <p:cNvSpPr/>
            <p:nvPr/>
          </p:nvSpPr>
          <p:spPr>
            <a:xfrm>
              <a:off x="1891110" y="768312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400" name="תיבת טקסט 399">
              <a:extLst>
                <a:ext uri="{FF2B5EF4-FFF2-40B4-BE49-F238E27FC236}">
                  <a16:creationId xmlns:a16="http://schemas.microsoft.com/office/drawing/2014/main" id="{36EF37C1-B757-6EE9-2577-0D046C16125E}"/>
                </a:ext>
              </a:extLst>
            </p:cNvPr>
            <p:cNvSpPr txBox="1"/>
            <p:nvPr/>
          </p:nvSpPr>
          <p:spPr>
            <a:xfrm>
              <a:off x="488536" y="8051909"/>
              <a:ext cx="1368000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2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401" name="מלבן 400">
              <a:extLst>
                <a:ext uri="{FF2B5EF4-FFF2-40B4-BE49-F238E27FC236}">
                  <a16:creationId xmlns:a16="http://schemas.microsoft.com/office/drawing/2014/main" id="{C34E64FF-5D86-F5A0-B1AE-D248557ACB90}"/>
                </a:ext>
              </a:extLst>
            </p:cNvPr>
            <p:cNvSpPr/>
            <p:nvPr/>
          </p:nvSpPr>
          <p:spPr>
            <a:xfrm>
              <a:off x="1884113" y="8111874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402" name="תיבת טקסט 401">
              <a:extLst>
                <a:ext uri="{FF2B5EF4-FFF2-40B4-BE49-F238E27FC236}">
                  <a16:creationId xmlns:a16="http://schemas.microsoft.com/office/drawing/2014/main" id="{C64EA6DE-C6D9-A28D-880C-571BE4E8B61B}"/>
                </a:ext>
              </a:extLst>
            </p:cNvPr>
            <p:cNvSpPr txBox="1"/>
            <p:nvPr/>
          </p:nvSpPr>
          <p:spPr>
            <a:xfrm>
              <a:off x="271409" y="8288526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403" name="מלבן 402">
              <a:extLst>
                <a:ext uri="{FF2B5EF4-FFF2-40B4-BE49-F238E27FC236}">
                  <a16:creationId xmlns:a16="http://schemas.microsoft.com/office/drawing/2014/main" id="{2F78183F-B65E-EDB5-E2EC-71622463EB17}"/>
                </a:ext>
              </a:extLst>
            </p:cNvPr>
            <p:cNvSpPr/>
            <p:nvPr/>
          </p:nvSpPr>
          <p:spPr>
            <a:xfrm>
              <a:off x="1884109" y="8357409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404" name="מלבן 403">
              <a:extLst>
                <a:ext uri="{FF2B5EF4-FFF2-40B4-BE49-F238E27FC236}">
                  <a16:creationId xmlns:a16="http://schemas.microsoft.com/office/drawing/2014/main" id="{11933BFE-F363-83B3-3AF9-01B7CFAF0F39}"/>
                </a:ext>
              </a:extLst>
            </p:cNvPr>
            <p:cNvSpPr/>
            <p:nvPr/>
          </p:nvSpPr>
          <p:spPr>
            <a:xfrm>
              <a:off x="1881424" y="6903936"/>
              <a:ext cx="162000" cy="162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1389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2000"/>
            </a:p>
          </p:txBody>
        </p:sp>
        <p:sp>
          <p:nvSpPr>
            <p:cNvPr id="405" name="תיבת טקסט 404">
              <a:extLst>
                <a:ext uri="{FF2B5EF4-FFF2-40B4-BE49-F238E27FC236}">
                  <a16:creationId xmlns:a16="http://schemas.microsoft.com/office/drawing/2014/main" id="{37803919-009D-6545-49DF-48795F36027E}"/>
                </a:ext>
              </a:extLst>
            </p:cNvPr>
            <p:cNvSpPr txBox="1"/>
            <p:nvPr/>
          </p:nvSpPr>
          <p:spPr>
            <a:xfrm>
              <a:off x="236835" y="6825647"/>
              <a:ext cx="1619701" cy="26353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11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  <p:sp>
          <p:nvSpPr>
            <p:cNvPr id="406" name="תיבת טקסט 405">
              <a:extLst>
                <a:ext uri="{FF2B5EF4-FFF2-40B4-BE49-F238E27FC236}">
                  <a16:creationId xmlns:a16="http://schemas.microsoft.com/office/drawing/2014/main" id="{A075E7D5-46E3-9CBB-AE90-CDB39706D0D4}"/>
                </a:ext>
              </a:extLst>
            </p:cNvPr>
            <p:cNvSpPr txBox="1"/>
            <p:nvPr/>
          </p:nvSpPr>
          <p:spPr>
            <a:xfrm>
              <a:off x="189953" y="7831083"/>
              <a:ext cx="1764289" cy="25199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800" dirty="0">
                  <a:solidFill>
                    <a:srgbClr val="513898"/>
                  </a:solidFill>
                  <a:latin typeface="Shavis FM" panose="00000500000000000000" pitchFamily="50" charset="-79"/>
                  <a:cs typeface="Shavis FM" panose="00000500000000000000" pitchFamily="50" charset="-79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695146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1033</TotalTime>
  <Words>66</Words>
  <Application>Microsoft Office PowerPoint</Application>
  <PresentationFormat>מותאם אישית</PresentationFormat>
  <Paragraphs>64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Calibri</vt:lpstr>
      <vt:lpstr>Arial</vt:lpstr>
      <vt:lpstr>Calibri Light</vt:lpstr>
      <vt:lpstr>Shavis FM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שמעון לוין</cp:lastModifiedBy>
  <cp:revision>22</cp:revision>
  <dcterms:created xsi:type="dcterms:W3CDTF">2021-11-25T09:40:51Z</dcterms:created>
  <dcterms:modified xsi:type="dcterms:W3CDTF">2023-12-06T20:36:50Z</dcterms:modified>
</cp:coreProperties>
</file>