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9" r:id="rId2"/>
    <p:sldId id="277" r:id="rId3"/>
    <p:sldId id="278" r:id="rId4"/>
    <p:sldId id="274" r:id="rId5"/>
    <p:sldId id="258" r:id="rId6"/>
    <p:sldId id="268" r:id="rId7"/>
    <p:sldId id="275" r:id="rId8"/>
    <p:sldId id="259" r:id="rId9"/>
    <p:sldId id="256" r:id="rId10"/>
    <p:sldId id="267" r:id="rId11"/>
    <p:sldId id="260" r:id="rId12"/>
    <p:sldId id="272" r:id="rId13"/>
    <p:sldId id="266" r:id="rId14"/>
    <p:sldId id="271" r:id="rId15"/>
    <p:sldId id="261" r:id="rId16"/>
    <p:sldId id="265" r:id="rId17"/>
    <p:sldId id="273" r:id="rId18"/>
    <p:sldId id="257" r:id="rId19"/>
    <p:sldId id="264" r:id="rId20"/>
    <p:sldId id="276" r:id="rId21"/>
    <p:sldId id="262" r:id="rId22"/>
    <p:sldId id="263" r:id="rId23"/>
    <p:sldId id="270" r:id="rId24"/>
    <p:sldId id="280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97" autoAdjust="0"/>
    <p:restoredTop sz="96404" autoAdjust="0"/>
  </p:normalViewPr>
  <p:slideViewPr>
    <p:cSldViewPr>
      <p:cViewPr varScale="1">
        <p:scale>
          <a:sx n="111" d="100"/>
          <a:sy n="111" d="100"/>
        </p:scale>
        <p:origin x="20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notesMaster" Target="notesMasters/notesMaster1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viewProps" Target="view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presProps" Target="presProps.xml" /><Relationship Id="rId30" Type="http://schemas.openxmlformats.org/officeDocument/2006/relationships/tableStyles" Target="tableStyle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88A4B7A-59EB-5253-73C5-AE0C81372E8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EBFB7-410E-7555-689B-27AF8B8C8CC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6861928-1987-4C91-8BB9-6047F6424ACC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AF5C37-6159-C443-7DB7-1E9C6B40740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3EF688F-3E6C-50F6-0ADA-3F6F5263BF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038BF3-97B6-7897-4644-6C49F3EE4F6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FB6722-251E-9091-843B-B5B52B3B2D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313D9589-53C8-4716-BA50-81A8433CBAF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 /><Relationship Id="rId1" Type="http://schemas.openxmlformats.org/officeDocument/2006/relationships/notesMaster" Target="../notesMasters/notesMaster1.xml" 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 /><Relationship Id="rId1" Type="http://schemas.openxmlformats.org/officeDocument/2006/relationships/notesMaster" Target="../notesMasters/notesMaster1.xml" 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 /><Relationship Id="rId1" Type="http://schemas.openxmlformats.org/officeDocument/2006/relationships/notesMaster" Target="../notesMasters/notesMaster1.xml" 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 /><Relationship Id="rId1" Type="http://schemas.openxmlformats.org/officeDocument/2006/relationships/notesMaster" Target="../notesMasters/notesMaster1.xml" 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BB3E711D-E286-4724-7B2B-F81BA99DA2E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7B83B937-7490-4479-6A4C-AF6933555EE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There are 6 different Brochos. Press the Check or smiley if you want to tell us one of them. Call on 6 girls. See if girls can tell you ones that weren’t yet said.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/>
              <a:t>Each bracha is for a different type of food. Complement girls who are correct throughout lesson.</a:t>
            </a:r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4D746DFF-CB17-8DB0-7FB1-7D9BB2215E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1598DEC-F43E-4B6D-A767-0027C90EF609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>
            <a:extLst>
              <a:ext uri="{FF2B5EF4-FFF2-40B4-BE49-F238E27FC236}">
                <a16:creationId xmlns:a16="http://schemas.microsoft.com/office/drawing/2014/main" id="{1006A32A-3BE7-EF1A-F9F7-15E877A3466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>
            <a:extLst>
              <a:ext uri="{FF2B5EF4-FFF2-40B4-BE49-F238E27FC236}">
                <a16:creationId xmlns:a16="http://schemas.microsoft.com/office/drawing/2014/main" id="{FAF31B09-C8AA-E682-C5CE-1BC4FFDADC1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Puppet shows of two cut outs or dolls. – Show #1) Chani askes Mushky if she can share her crayons with her and she shares. Chani asks the girls what she should say to her friend? (Thank you.)</a:t>
            </a:r>
          </a:p>
          <a:p>
            <a:pPr eaLnBrk="1" hangingPunct="1"/>
            <a:r>
              <a:rPr lang="en-US" altLang="en-US"/>
              <a:t>Show #2) Chani needs Tzedaka and her friend shares her pennies with her. Chani says “Thank you so much!” – Was that the right thing to say? Have girls put check or x or even all click on mike together and answer.</a:t>
            </a:r>
          </a:p>
          <a:p>
            <a:pPr eaLnBrk="1" hangingPunct="1"/>
            <a:endParaRPr lang="en-US" altLang="en-US"/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9A3DBEC5-1947-B588-37F5-0B0B567261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D62A785-9738-4771-B8C8-3FD32658798C}" type="slidenum">
              <a:rPr lang="en-US" altLang="en-US"/>
              <a:pPr>
                <a:spcBef>
                  <a:spcPct val="0"/>
                </a:spcBef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055BD673-2737-C67F-4039-C537E7784F5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5DB24369-DD44-D8B0-5B1E-0EB272E55BE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Who created all the food that we eat? Hashem.</a:t>
            </a:r>
          </a:p>
          <a:p>
            <a:pPr eaLnBrk="1" hangingPunct="1"/>
            <a:r>
              <a:rPr lang="en-US" altLang="en-US"/>
              <a:t>What should we say before we eat His food? (Say thank you.) </a:t>
            </a:r>
          </a:p>
          <a:p>
            <a:pPr eaLnBrk="1" hangingPunct="1"/>
            <a:r>
              <a:rPr lang="en-US" altLang="en-US"/>
              <a:t>That’s what a Bracha means.</a:t>
            </a:r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34336848-6F01-EB84-420A-8F72B97731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19F522-E121-4E0A-BA94-0C831779E867}" type="slidenum">
              <a:rPr lang="en-US" altLang="en-US"/>
              <a:pPr>
                <a:spcBef>
                  <a:spcPct val="0"/>
                </a:spcBef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62102F34-49A8-C7D4-FA40-D12E3C9A329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957A634F-BE6B-CD96-B02E-9C06D727A6B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What’s the same about all these foods? (Bread, Hamotzie) What are they all made from? (Flour, water) girls can draw flour and water on side.</a:t>
            </a:r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C3EE29EC-0BA6-5521-8CDB-24802DC161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4D35BA7-740F-4359-B22E-827DD9EEE5C4}" type="slidenum">
              <a:rPr lang="en-US" altLang="en-US"/>
              <a:pPr>
                <a:spcBef>
                  <a:spcPct val="0"/>
                </a:spcBef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D9939A33-B797-2642-B2BB-D91AFB6CDD3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B31A52F4-A655-3B2C-62B1-B49B0019A01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What’s Bracha? What do we do before we eat it? Have girls act out how we wash for Netilas Yadayim. It’s a special food – do we need to say more brochos on other foods if we ate bread? No – because it includes everything! If I eat bread and then I want an apple, do I need to say a bracha on the apple? Press on the x or check if yes or no. We say a Bracha Hamotzi to thank Hashem for Bread.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C126819B-7F17-7970-FD83-4BA4A0E78C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74D4B0-6D61-4C16-BDDD-B9ECF070CD03}" type="slidenum">
              <a:rPr lang="en-US" altLang="en-US"/>
              <a:pPr>
                <a:spcBef>
                  <a:spcPct val="0"/>
                </a:spcBef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3F8857CE-39F9-3E81-91CA-49B0DEEADCF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C680899D-4FA5-87B9-886E-53630C9FBB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Circle or color in the circle if it’s Hamotzie. Make an x if it’s not. Better do one girl at a time so it’s done nicely and not a mush mash. The girls can put a smile if she is right.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58D2BE83-357E-2C27-6AFA-2EDDD17B70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FDDC9ED-585A-42A2-84D6-6CA4D751B686}" type="slidenum">
              <a:rPr lang="en-US" altLang="en-US"/>
              <a:pPr>
                <a:spcBef>
                  <a:spcPct val="0"/>
                </a:spcBef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DC309BDF-5EE6-A129-82DF-A597724570D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AB397575-AE87-0900-E484-D128619EFB0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What’s the same? (All snack, cake, mezonos) – has juice instead of water, lots of eggs and oil. Have students draw oil, juice and eggs on side.</a:t>
            </a:r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159E66FA-91C2-8D0B-4307-D4A3BF6F53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A6C123C-52A4-41C7-84A4-BD77EADBDD88}" type="slidenum">
              <a:rPr lang="en-US" altLang="en-US"/>
              <a:pPr>
                <a:spcBef>
                  <a:spcPct val="0"/>
                </a:spcBef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94C3BF9A-C4B6-5BDF-E897-E6A403B611F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E18B72FE-0C12-7BC4-55E4-4200B4893AE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We say a Bracha Mezonos to thank Hashem for Cake.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/>
              <a:t>Who ever made a cake with your mommy? What’s inside? Flour, juice, sugar, oil, eggs. Is there lots of water? No – that would make it hamotzie (bread)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72BF4FEB-AA78-4D2C-0412-B8DB633519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21F06EF-ABBD-44DF-97B3-9088AB0B5972}" type="slidenum">
              <a:rPr lang="en-US" altLang="en-US"/>
              <a:pPr>
                <a:spcBef>
                  <a:spcPct val="0"/>
                </a:spcBef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D8D7E152-9B89-A1F0-474E-C77DD5FF5DF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D735B001-BE32-9A36-2AAD-3A93807B620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Do activity – can give them permission all together or one at a time. (If one at a time they should put smiley if correct or if they find something that goes into the oven.)</a:t>
            </a: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4E0627B7-E1F0-0BDA-144C-34C2AE1215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B43B745-1DEF-4C24-8E9B-D9D22A148355}" type="slidenum">
              <a:rPr lang="en-US" altLang="en-US"/>
              <a:pPr>
                <a:spcBef>
                  <a:spcPct val="0"/>
                </a:spcBef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05CE8978-7F6B-2DD1-8D2A-6AEF544EF23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6F5405FC-200A-D697-88FF-BE4CC7F692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Circle or color in the circle if it’s Mezonos. Make an x if it’s not. Better do one girl at a time so it’s done nicely and not a mush mash. The girls can put a smile if she is right.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45611DDF-FA94-FAAB-265B-9BF75BF7A5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BCAB2EA-B363-45B8-8CEE-34DBF599086D}" type="slidenum">
              <a:rPr lang="en-US" altLang="en-US"/>
              <a:pPr>
                <a:spcBef>
                  <a:spcPct val="0"/>
                </a:spcBef>
              </a:pPr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CAAFA52F-0B28-39AA-3A65-05F04F64173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63121D3A-07F3-A2A4-D112-CF3DDE135F8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Who has a fruit tree next to their house? What kind? Can a melon or watermelon grown on a tree? (No it’s heavy and can fall.)</a:t>
            </a:r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951F662F-04B6-0AB6-2BE9-FB40D735C7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2E4839C-6EF8-4E81-BB50-B4B8F421BD43}" type="slidenum">
              <a:rPr lang="en-US" altLang="en-US"/>
              <a:pPr>
                <a:spcBef>
                  <a:spcPct val="0"/>
                </a:spcBef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CC8ECEA0-C5D3-3FDD-A6F3-5370A0176DA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15BFAC20-2F15-2B90-0ACE-18929DCFFFF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What’s the same? Where do these fruits come from? (Tree, haetz, sweet) What’s your favorite fruits? Have students tell and draw their favorite.</a:t>
            </a:r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2ABC1707-0DAA-4D45-B533-91BF4622A5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14BA148-A57A-4A5F-B838-DAF2D5A7CCAA}" type="slidenum">
              <a:rPr lang="en-US" altLang="en-US"/>
              <a:pPr>
                <a:spcBef>
                  <a:spcPct val="0"/>
                </a:spcBef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7E0705A0-6CA8-2D92-B526-E8430ADC940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89689E63-AD66-AFFF-6C71-8C060EE49A7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Circle or color in the circle if it’s Ha-ets. Make an x if it’s not. Better do one girl at a time so it’s done nicely and not a mush mash. The girls can put a smile if she is right.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152B9C6A-B747-2096-EF13-7938A68B01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CB8E8E4-C9A1-4B4F-836B-E85B4E8670EC}" type="slidenum">
              <a:rPr lang="en-US" altLang="en-US"/>
              <a:pPr>
                <a:spcBef>
                  <a:spcPct val="0"/>
                </a:spcBef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69F45ED4-228E-0D5A-7790-29EFE618FFF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7F2981D1-61D1-8717-3FB1-4D4BDA4DA84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What’s the same? They all come from ground</a:t>
            </a: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33B31A0C-0384-326C-FE13-53A00FD46C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244AD81-3032-485E-887A-BA099474A5E1}" type="slidenum">
              <a:rPr lang="en-US" altLang="en-US"/>
              <a:pPr>
                <a:spcBef>
                  <a:spcPct val="0"/>
                </a:spcBef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1FC02641-D7BA-7B21-4932-71D7235D22E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124170EA-14BD-7C9E-1DFE-E31F3DEB2B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Have students add melons – they come from ground.</a:t>
            </a:r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6DBC42E8-9C09-1795-1C3C-088BBD2004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4CF1685-7333-47CD-8819-91B5B7F385F5}" type="slidenum">
              <a:rPr lang="en-US" altLang="en-US"/>
              <a:pPr>
                <a:spcBef>
                  <a:spcPct val="0"/>
                </a:spcBef>
              </a:pPr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76EFD923-EB01-9560-22A2-4A9E9CE54EF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74C6FE54-C25D-E2E0-0AB9-86485A5C5B9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Circle or color in the circle if it’s Haadama. Make an x if it’s not. Better do one girl at a time so it’s done nicely and not a mush mash. The girls can put a smile if she is right.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27E9B2D3-33A1-0361-71CD-C2CABF1345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9E47DE6-BBAB-405B-B5DA-DD63D09B1BAD}" type="slidenum">
              <a:rPr lang="en-US" altLang="en-US"/>
              <a:pPr>
                <a:spcBef>
                  <a:spcPct val="0"/>
                </a:spcBef>
              </a:pPr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F24429D0-62C5-0944-0ABB-6B2763F52DC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810B8369-7648-0FAF-9959-B4A9B86174F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What’s the same about the foods in this wagon? (Hagafen, all grapejiuce and wine) </a:t>
            </a:r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4DB9C86F-3D03-513E-5741-B51B4322A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F7F4D2E-B6D5-48CE-857C-A7FD92117405}" type="slidenum">
              <a:rPr lang="en-US" altLang="en-US"/>
              <a:pPr>
                <a:spcBef>
                  <a:spcPct val="0"/>
                </a:spcBef>
              </a:pPr>
              <a:t>17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C8FC91E0-E7B1-E0E0-F434-F7462A2F510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DA074F43-1BDC-DC99-3261-2B12E82D5BF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Grapejiuce and wine is special. It makes us happy. When do we drink it? Do we drink it when we are thirsty? (no) because it’s a special drink so it has a special bracha.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/>
              <a:t>We say a Bracha Hagafen to thank Hashem for Grapejiuce.</a:t>
            </a:r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F1C48697-0371-EE70-8AEE-08F2BDDB0A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6CE92E9-97A7-4809-8B71-290EB56F2989}" type="slidenum">
              <a:rPr lang="en-US" altLang="en-US"/>
              <a:pPr>
                <a:spcBef>
                  <a:spcPct val="0"/>
                </a:spcBef>
              </a:pPr>
              <a:t>18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46BBBEB4-67C2-7BEC-00BD-1B1E1D348E2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C305DDC8-F9CB-640E-646F-BE61CA74232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Circle or color in the circle if it’s Hagafen. Make an x if it’s not. Better do one girl at a time so it’s done nicely and not a mush mash. The girls can put a smile if she is right.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54212755-86B0-3678-4151-FF21F68865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5F0AD40-B356-4883-A5D0-963D9DFEDC0D}" type="slidenum">
              <a:rPr lang="en-US" altLang="en-US"/>
              <a:pPr>
                <a:spcBef>
                  <a:spcPct val="0"/>
                </a:spcBef>
              </a:pPr>
              <a:t>19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2E2A5C42-4A12-4C60-8074-AE2268D1C5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A60F5877-0A87-A846-BA28-62968A4B5DB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Is there anything the same about these foods? What is it? This one is tricky!......  (everything else)</a:t>
            </a:r>
          </a:p>
        </p:txBody>
      </p:sp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3532C4A5-87EA-74CA-A8FD-6673B73D9F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2E036DD-26FE-4CC7-845B-852791EFF5A4}" type="slidenum">
              <a:rPr lang="en-US" altLang="en-US"/>
              <a:pPr>
                <a:spcBef>
                  <a:spcPct val="0"/>
                </a:spcBef>
              </a:pPr>
              <a:t>20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>
            <a:extLst>
              <a:ext uri="{FF2B5EF4-FFF2-40B4-BE49-F238E27FC236}">
                <a16:creationId xmlns:a16="http://schemas.microsoft.com/office/drawing/2014/main" id="{C8B18446-5189-60AC-C2DE-02858CEC6CC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>
            <a:extLst>
              <a:ext uri="{FF2B5EF4-FFF2-40B4-BE49-F238E27FC236}">
                <a16:creationId xmlns:a16="http://schemas.microsoft.com/office/drawing/2014/main" id="{4A9D1691-8CC4-623B-E1A5-3C73AED24C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Drinks, candy, eggs, fish, milk and meat are shehakol (they can draw the things that aren’t here). </a:t>
            </a:r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id="{29E70F55-E1EF-C495-84DE-6FEB0F2FDB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C58CFB5-27CD-4685-A278-BDB761CAEE48}" type="slidenum">
              <a:rPr lang="en-US" altLang="en-US"/>
              <a:pPr>
                <a:spcBef>
                  <a:spcPct val="0"/>
                </a:spcBef>
              </a:pPr>
              <a:t>21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>
            <a:extLst>
              <a:ext uri="{FF2B5EF4-FFF2-40B4-BE49-F238E27FC236}">
                <a16:creationId xmlns:a16="http://schemas.microsoft.com/office/drawing/2014/main" id="{537D250A-CB27-2669-9E79-4D20FA3AE36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>
            <a:extLst>
              <a:ext uri="{FF2B5EF4-FFF2-40B4-BE49-F238E27FC236}">
                <a16:creationId xmlns:a16="http://schemas.microsoft.com/office/drawing/2014/main" id="{1BB00F43-F5B4-469B-5830-98972850CC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Circle or color in the circle if it’s shehakol. Make an x if it’s not. Better do one girl at a time so it’s done nicely and not a mush mash. The girls can put a smile if she is right.</a:t>
            </a:r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23F34FB6-3161-390E-32F0-BA3DE3B0D1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B84B138-8FB2-4462-A7B0-7113CEECC9AA}" type="slidenum">
              <a:rPr lang="en-US" altLang="en-US"/>
              <a:pPr>
                <a:spcBef>
                  <a:spcPct val="0"/>
                </a:spcBef>
              </a:pPr>
              <a:t>22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>
            <a:extLst>
              <a:ext uri="{FF2B5EF4-FFF2-40B4-BE49-F238E27FC236}">
                <a16:creationId xmlns:a16="http://schemas.microsoft.com/office/drawing/2014/main" id="{D28ED887-2547-7C6E-04CD-5B7250CCC6F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>
            <a:extLst>
              <a:ext uri="{FF2B5EF4-FFF2-40B4-BE49-F238E27FC236}">
                <a16:creationId xmlns:a16="http://schemas.microsoft.com/office/drawing/2014/main" id="{06763FA4-912B-BDEB-0294-BAC19162C6F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Have every girl or every two girls assigned to another color box (since some of them can’t read.) They need to draw foods of their Bracha.</a:t>
            </a:r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D637673D-FFCC-2921-F6C6-B9921EB143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8CC6181-3EAD-4BBF-8BB4-1EBD8E323F00}" type="slidenum">
              <a:rPr lang="en-US" altLang="en-US"/>
              <a:pPr>
                <a:spcBef>
                  <a:spcPct val="0"/>
                </a:spcBef>
              </a:pPr>
              <a:t>23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>
            <a:extLst>
              <a:ext uri="{FF2B5EF4-FFF2-40B4-BE49-F238E27FC236}">
                <a16:creationId xmlns:a16="http://schemas.microsoft.com/office/drawing/2014/main" id="{7B119979-FC1D-8A2D-DED0-2261DDD980B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>
            <a:extLst>
              <a:ext uri="{FF2B5EF4-FFF2-40B4-BE49-F238E27FC236}">
                <a16:creationId xmlns:a16="http://schemas.microsoft.com/office/drawing/2014/main" id="{B6371852-325D-BBB5-FC08-C94A8A436A9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Have every girl or every two girls assigned to another color box (since some of them can’t read.) They need to draw foods of their Bracha.</a:t>
            </a:r>
          </a:p>
        </p:txBody>
      </p:sp>
      <p:sp>
        <p:nvSpPr>
          <p:cNvPr id="51204" name="Slide Number Placeholder 3">
            <a:extLst>
              <a:ext uri="{FF2B5EF4-FFF2-40B4-BE49-F238E27FC236}">
                <a16:creationId xmlns:a16="http://schemas.microsoft.com/office/drawing/2014/main" id="{2E23D3B4-DF44-1F59-348A-94C9C503CC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0DC2DC9-6B34-48EF-98F4-0AE5FFCECD89}" type="slidenum">
              <a:rPr lang="en-US" altLang="en-US"/>
              <a:pPr>
                <a:spcBef>
                  <a:spcPct val="0"/>
                </a:spcBef>
              </a:pPr>
              <a:t>24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0F016-A0ED-F7FD-C590-FB8F92EF8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14AB0-AA01-46F6-90DB-C4B0E2D26595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ECEA7E-EEF0-6B48-68A9-62AF2C9F6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AADA42-270B-0212-3402-F96227230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11137A-036A-41D4-90AD-94BFC23728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8730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A8370-3BF5-2585-A07F-BD27264C8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5478-3EBE-42A0-BB51-30988C15EF12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7E531-1D67-8C98-73BA-A60283659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521F0-77C1-83FF-D5A0-991703CD4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5E9229-F1CC-4E91-8117-F35D9B43B4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8596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425DF-3971-FC7D-5CB8-5B23D4437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391B7-1177-419C-9D1B-144B22445D6E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3A94E4-B0B3-4EB0-8526-F960C81D8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DB570C-3BD5-8A30-DDBE-A7582238C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5EB98-9B0A-48DA-A517-F0D95FF3A76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707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B8DE344-1DC7-727F-2B62-CD8C89184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7D33E-3B53-47F9-BF95-BC6F454DF348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FAF7D9A-0B84-A78F-3FA1-B9A2F7191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AE0CCBF-7F42-7EAC-6637-0603A341E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7D80C7-20E2-40F8-8C3E-BE2FCCB71AB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89034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30696B3-4F1F-F81E-C5B1-FDC911321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E2E6F-2F30-443E-A2FE-86E67C0761E3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7331B90-511D-74CC-A5B6-3F98CC4C8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AB3640B-5685-4DF0-20D1-6F6B81E3D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262C46-DD89-4BC0-B885-470E4463C26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8798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DA6373D-4922-1DBF-FBD5-A8AAC031F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32AC2-B0F5-4FA9-86B2-E8FB613B9F2B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0657B46-D159-05C7-ADDE-789030F89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4D20E7F-EAE3-FD59-FAE4-A4F3729D6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DB01B-B262-4D13-B69A-D04A488FA83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1433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3CB46A4-EAFE-74F3-3F1F-13361B662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C1513-1350-4708-9534-D120F36745C6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78E0C6F-4CE9-FCD5-3140-C18220A8E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DECD580-D788-5F7C-BC5E-27929A21C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7FF7F-3385-4D5E-92D3-B225F6C07DB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6475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C83F9AA-8D52-6A5A-5E0B-0412F4A8A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ACACD-CF02-41FB-8418-3EA11AD53D0B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9A3B271-FFAE-EEF9-6A27-3DD6A1739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28264AB-AD96-14EE-D186-0BCC59FEB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90AA6B-FA48-4479-9EC8-B7CDA8CAA9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67444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4719CAF-52BF-B88B-BBFC-071323DB7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818CD-7F2A-457A-810E-44F739873DC1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F429574-3F82-8BE5-5CBD-BC11AE7BE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BF6C22A-8651-2926-DC00-4D8015501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005EE8-11DA-46D8-8603-2811151D076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11716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F1E368-B195-7CFB-29EC-A6C9613E3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2FA2C-0522-4358-AEB4-87721B1272E7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EB3C9-05BC-97A8-830A-1E83E31DD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902DA2-B2F7-382C-BDC1-3155C9CC7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65326-9383-4117-B63F-6CE223D96F2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042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FF6A69-FBC3-EE1B-B9C1-09D3705AF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45D3E-62B2-4CE4-9058-9AFA5C5FDB67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9A212-A97E-EF6B-89F7-46144CAA4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22F523-A4AF-52BB-7C00-71FA97E82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C319CF-22FB-499E-B809-92386D61EE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801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D873E3D-F5B9-FF36-ACF1-904194FDAA1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E37CC79-C304-77B8-DC15-B08832352B8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3F324-6682-B07C-4182-9ECB6917C3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7A35EE-8CC5-4F8F-9366-FF910B710B73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3A102-0355-2A73-68A5-BFE51FBDC0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D17C6-BE55-8808-BF38-2105DBF510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77D3450-FAF2-43A9-BCBE-44C39CABB4F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5.png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8.jpeg" /><Relationship Id="rId4" Type="http://schemas.openxmlformats.org/officeDocument/2006/relationships/image" Target="../media/image7.jpe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 /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 /><Relationship Id="rId2" Type="http://schemas.openxmlformats.org/officeDocument/2006/relationships/notesSlide" Target="../notesSlides/notesSlide15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.png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 /><Relationship Id="rId2" Type="http://schemas.openxmlformats.org/officeDocument/2006/relationships/notesSlide" Target="../notesSlides/notesSlide16.xml" /><Relationship Id="rId1" Type="http://schemas.openxmlformats.org/officeDocument/2006/relationships/slideLayout" Target="../slideLayouts/slideLayout7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 /><Relationship Id="rId2" Type="http://schemas.openxmlformats.org/officeDocument/2006/relationships/notesSlide" Target="../notesSlides/notesSlide17.xml" /><Relationship Id="rId1" Type="http://schemas.openxmlformats.org/officeDocument/2006/relationships/slideLayout" Target="../slideLayouts/slideLayout7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 /><Relationship Id="rId2" Type="http://schemas.openxmlformats.org/officeDocument/2006/relationships/notesSlide" Target="../notesSlides/notesSlide18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.png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 /><Relationship Id="rId2" Type="http://schemas.openxmlformats.org/officeDocument/2006/relationships/notesSlide" Target="../notesSlides/notesSlide19.xml" /><Relationship Id="rId1" Type="http://schemas.openxmlformats.org/officeDocument/2006/relationships/slideLayout" Target="../slideLayouts/slideLayout7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 /><Relationship Id="rId2" Type="http://schemas.openxmlformats.org/officeDocument/2006/relationships/notesSlide" Target="../notesSlides/notesSlide20.xml" /><Relationship Id="rId1" Type="http://schemas.openxmlformats.org/officeDocument/2006/relationships/slideLayout" Target="../slideLayouts/slideLayout7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 /><Relationship Id="rId2" Type="http://schemas.openxmlformats.org/officeDocument/2006/relationships/notesSlide" Target="../notesSlides/notesSlide21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.png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 /><Relationship Id="rId2" Type="http://schemas.openxmlformats.org/officeDocument/2006/relationships/notesSlide" Target="../notesSlides/notesSlide22.xml" /><Relationship Id="rId1" Type="http://schemas.openxmlformats.org/officeDocument/2006/relationships/slideLayout" Target="../slideLayouts/slideLayout7.xml" 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 /><Relationship Id="rId3" Type="http://schemas.openxmlformats.org/officeDocument/2006/relationships/image" Target="../media/image28.png" /><Relationship Id="rId7" Type="http://schemas.openxmlformats.org/officeDocument/2006/relationships/image" Target="../media/image16.png" /><Relationship Id="rId2" Type="http://schemas.openxmlformats.org/officeDocument/2006/relationships/notesSlide" Target="../notesSlides/notesSlide23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20.png" /><Relationship Id="rId5" Type="http://schemas.openxmlformats.org/officeDocument/2006/relationships/image" Target="../media/image23.png" /><Relationship Id="rId4" Type="http://schemas.openxmlformats.org/officeDocument/2006/relationships/image" Target="../media/image29.png" /><Relationship Id="rId9" Type="http://schemas.openxmlformats.org/officeDocument/2006/relationships/image" Target="../media/image13.png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 /><Relationship Id="rId2" Type="http://schemas.openxmlformats.org/officeDocument/2006/relationships/notesSlide" Target="../notesSlides/notesSlide24.xml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BCAA0DC6-2A3B-E5D0-459C-00B142D0A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6" t="47057" r="12500" b="6017"/>
          <a:stretch>
            <a:fillRect/>
          </a:stretch>
        </p:blipFill>
        <p:spPr bwMode="auto">
          <a:xfrm>
            <a:off x="685800" y="1905000"/>
            <a:ext cx="75438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>
            <a:extLst>
              <a:ext uri="{FF2B5EF4-FFF2-40B4-BE49-F238E27FC236}">
                <a16:creationId xmlns:a16="http://schemas.microsoft.com/office/drawing/2014/main" id="{FFECB018-B8B8-A39A-BB3B-96D12E8549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3" t="2534" r="2563" b="68587"/>
          <a:stretch>
            <a:fillRect/>
          </a:stretch>
        </p:blipFill>
        <p:spPr bwMode="auto">
          <a:xfrm>
            <a:off x="2133600" y="152400"/>
            <a:ext cx="502920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2">
            <a:extLst>
              <a:ext uri="{FF2B5EF4-FFF2-40B4-BE49-F238E27FC236}">
                <a16:creationId xmlns:a16="http://schemas.microsoft.com/office/drawing/2014/main" id="{6C0E9DED-F68E-C717-81FA-583B988AA750}"/>
              </a:ext>
            </a:extLst>
          </p:cNvPr>
          <p:cNvGrpSpPr>
            <a:grpSpLocks/>
          </p:cNvGrpSpPr>
          <p:nvPr/>
        </p:nvGrpSpPr>
        <p:grpSpPr bwMode="auto">
          <a:xfrm>
            <a:off x="6553200" y="1752600"/>
            <a:ext cx="2347913" cy="4114800"/>
            <a:chOff x="4572000" y="914400"/>
            <a:chExt cx="3567112" cy="5036620"/>
          </a:xfrm>
        </p:grpSpPr>
        <p:pic>
          <p:nvPicPr>
            <p:cNvPr id="5136" name="Picture 2">
              <a:extLst>
                <a:ext uri="{FF2B5EF4-FFF2-40B4-BE49-F238E27FC236}">
                  <a16:creationId xmlns:a16="http://schemas.microsoft.com/office/drawing/2014/main" id="{21D54171-4120-BB1D-C17B-F91588CC87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914400"/>
              <a:ext cx="3567112" cy="5036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94672F4-597E-B98E-29A0-9AA823709509}"/>
                </a:ext>
              </a:extLst>
            </p:cNvPr>
            <p:cNvSpPr/>
            <p:nvPr/>
          </p:nvSpPr>
          <p:spPr>
            <a:xfrm>
              <a:off x="5256963" y="2818678"/>
              <a:ext cx="839320" cy="30507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AE066FE-23E6-A262-B2C9-2AE531669816}"/>
                </a:ext>
              </a:extLst>
            </p:cNvPr>
            <p:cNvSpPr/>
            <p:nvPr/>
          </p:nvSpPr>
          <p:spPr>
            <a:xfrm rot="2719335">
              <a:off x="6645890" y="2870527"/>
              <a:ext cx="837494" cy="30630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  <p:pic>
        <p:nvPicPr>
          <p:cNvPr id="5123" name="Picture 6">
            <a:extLst>
              <a:ext uri="{FF2B5EF4-FFF2-40B4-BE49-F238E27FC236}">
                <a16:creationId xmlns:a16="http://schemas.microsoft.com/office/drawing/2014/main" id="{28098C8C-F9A1-F2B5-E64F-D58190193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F"/>
              </a:clrFrom>
              <a:clrTo>
                <a:srgbClr val="FE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888" y="2514600"/>
            <a:ext cx="2500312" cy="322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7">
            <a:extLst>
              <a:ext uri="{FF2B5EF4-FFF2-40B4-BE49-F238E27FC236}">
                <a16:creationId xmlns:a16="http://schemas.microsoft.com/office/drawing/2014/main" id="{F42A806D-A092-2287-B910-3384E4C79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10637">
            <a:off x="2351088" y="512763"/>
            <a:ext cx="16160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5" name="Group 22">
            <a:extLst>
              <a:ext uri="{FF2B5EF4-FFF2-40B4-BE49-F238E27FC236}">
                <a16:creationId xmlns:a16="http://schemas.microsoft.com/office/drawing/2014/main" id="{2220C43D-2E44-8232-D5CD-9E84658BA85A}"/>
              </a:ext>
            </a:extLst>
          </p:cNvPr>
          <p:cNvGrpSpPr>
            <a:grpSpLocks/>
          </p:cNvGrpSpPr>
          <p:nvPr/>
        </p:nvGrpSpPr>
        <p:grpSpPr bwMode="auto">
          <a:xfrm>
            <a:off x="152400" y="2070100"/>
            <a:ext cx="2362200" cy="4038600"/>
            <a:chOff x="304800" y="1600200"/>
            <a:chExt cx="2362200" cy="4038600"/>
          </a:xfrm>
        </p:grpSpPr>
        <p:grpSp>
          <p:nvGrpSpPr>
            <p:cNvPr id="5126" name="Group 13">
              <a:extLst>
                <a:ext uri="{FF2B5EF4-FFF2-40B4-BE49-F238E27FC236}">
                  <a16:creationId xmlns:a16="http://schemas.microsoft.com/office/drawing/2014/main" id="{697E5EFE-B460-DF3C-97A0-3F9E4C04DE6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4800" y="1600200"/>
              <a:ext cx="2362200" cy="4038600"/>
              <a:chOff x="838200" y="990600"/>
              <a:chExt cx="3462528" cy="4876800"/>
            </a:xfrm>
          </p:grpSpPr>
          <p:pic>
            <p:nvPicPr>
              <p:cNvPr id="5131" name="Picture 4">
                <a:extLst>
                  <a:ext uri="{FF2B5EF4-FFF2-40B4-BE49-F238E27FC236}">
                    <a16:creationId xmlns:a16="http://schemas.microsoft.com/office/drawing/2014/main" id="{35716E25-9CF5-7BBE-5F0F-47B1AB20AA7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8200" y="990600"/>
                <a:ext cx="3462528" cy="4876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FD7EF444-E557-5294-326A-176491EBA20D}"/>
                  </a:ext>
                </a:extLst>
              </p:cNvPr>
              <p:cNvSpPr/>
              <p:nvPr/>
            </p:nvSpPr>
            <p:spPr>
              <a:xfrm>
                <a:off x="2972030" y="2437921"/>
                <a:ext cx="837708" cy="381479"/>
              </a:xfrm>
              <a:prstGeom prst="rect">
                <a:avLst/>
              </a:prstGeom>
              <a:solidFill>
                <a:srgbClr val="FF66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A4AC4EB7-984C-1728-3C19-7B9A2C14FEA5}"/>
                  </a:ext>
                </a:extLst>
              </p:cNvPr>
              <p:cNvSpPr/>
              <p:nvPr/>
            </p:nvSpPr>
            <p:spPr>
              <a:xfrm>
                <a:off x="1524656" y="2514601"/>
                <a:ext cx="837708" cy="381479"/>
              </a:xfrm>
              <a:prstGeom prst="rect">
                <a:avLst/>
              </a:prstGeom>
              <a:solidFill>
                <a:srgbClr val="FF66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57CB6BD7-3C79-29D5-8B62-CF30409FE4EB}"/>
                  </a:ext>
                </a:extLst>
              </p:cNvPr>
              <p:cNvSpPr/>
              <p:nvPr/>
            </p:nvSpPr>
            <p:spPr>
              <a:xfrm rot="5581991">
                <a:off x="1749983" y="5133418"/>
                <a:ext cx="1073509" cy="95406"/>
              </a:xfrm>
              <a:prstGeom prst="rect">
                <a:avLst/>
              </a:prstGeom>
              <a:solidFill>
                <a:srgbClr val="FF66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6053763F-3B42-2E9D-88C8-C1ED3953B3B7}"/>
                  </a:ext>
                </a:extLst>
              </p:cNvPr>
              <p:cNvSpPr/>
              <p:nvPr/>
            </p:nvSpPr>
            <p:spPr>
              <a:xfrm rot="5581991">
                <a:off x="2206069" y="5139169"/>
                <a:ext cx="1073509" cy="95406"/>
              </a:xfrm>
              <a:prstGeom prst="rect">
                <a:avLst/>
              </a:prstGeom>
              <a:solidFill>
                <a:srgbClr val="FF66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</p:grp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F4F871CF-6F4E-7F17-2323-78783AF6DB3B}"/>
                </a:ext>
              </a:extLst>
            </p:cNvPr>
            <p:cNvSpPr/>
            <p:nvPr/>
          </p:nvSpPr>
          <p:spPr>
            <a:xfrm>
              <a:off x="2286000" y="2895600"/>
              <a:ext cx="304800" cy="2286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B8D7141-F678-0EA8-4572-BB7242A5B31A}"/>
                </a:ext>
              </a:extLst>
            </p:cNvPr>
            <p:cNvSpPr/>
            <p:nvPr/>
          </p:nvSpPr>
          <p:spPr>
            <a:xfrm>
              <a:off x="533400" y="2971800"/>
              <a:ext cx="304800" cy="2286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B149DF9-6471-6C57-C806-852F9720A325}"/>
                </a:ext>
              </a:extLst>
            </p:cNvPr>
            <p:cNvSpPr/>
            <p:nvPr/>
          </p:nvSpPr>
          <p:spPr>
            <a:xfrm rot="19758991">
              <a:off x="663575" y="2833688"/>
              <a:ext cx="122238" cy="239712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D1E27636-3536-354E-3263-BF39B7FB8DEB}"/>
                </a:ext>
              </a:extLst>
            </p:cNvPr>
            <p:cNvSpPr/>
            <p:nvPr/>
          </p:nvSpPr>
          <p:spPr>
            <a:xfrm rot="2712129">
              <a:off x="2347913" y="2832100"/>
              <a:ext cx="120650" cy="2032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Mushka\Downloads\eating_grapes_color.jpg">
            <a:extLst>
              <a:ext uri="{FF2B5EF4-FFF2-40B4-BE49-F238E27FC236}">
                <a16:creationId xmlns:a16="http://schemas.microsoft.com/office/drawing/2014/main" id="{D1913B85-D071-3F3D-40C2-E944653C4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763" y="838200"/>
            <a:ext cx="36576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1" name="Group 15">
            <a:extLst>
              <a:ext uri="{FF2B5EF4-FFF2-40B4-BE49-F238E27FC236}">
                <a16:creationId xmlns:a16="http://schemas.microsoft.com/office/drawing/2014/main" id="{734B842E-6C0B-EA17-0A84-CAB8EB7B8305}"/>
              </a:ext>
            </a:extLst>
          </p:cNvPr>
          <p:cNvGrpSpPr>
            <a:grpSpLocks/>
          </p:cNvGrpSpPr>
          <p:nvPr/>
        </p:nvGrpSpPr>
        <p:grpSpPr bwMode="auto">
          <a:xfrm>
            <a:off x="593725" y="1323975"/>
            <a:ext cx="2971800" cy="3962400"/>
            <a:chOff x="457200" y="762000"/>
            <a:chExt cx="3733800" cy="4419600"/>
          </a:xfrm>
        </p:grpSpPr>
        <p:grpSp>
          <p:nvGrpSpPr>
            <p:cNvPr id="7174" name="Group 11">
              <a:extLst>
                <a:ext uri="{FF2B5EF4-FFF2-40B4-BE49-F238E27FC236}">
                  <a16:creationId xmlns:a16="http://schemas.microsoft.com/office/drawing/2014/main" id="{D3F4C614-7826-301A-5337-F68174F497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7200" y="762000"/>
              <a:ext cx="3733800" cy="4419600"/>
              <a:chOff x="1295400" y="914400"/>
              <a:chExt cx="1682496" cy="2234878"/>
            </a:xfrm>
          </p:grpSpPr>
          <p:pic>
            <p:nvPicPr>
              <p:cNvPr id="7177" name="Picture 6" descr="C:\Users\Mushka\Downloads\sz_boy_head.jpg">
                <a:extLst>
                  <a:ext uri="{FF2B5EF4-FFF2-40B4-BE49-F238E27FC236}">
                    <a16:creationId xmlns:a16="http://schemas.microsoft.com/office/drawing/2014/main" id="{A19327FE-9BF4-EC55-6908-31E0546DEDF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95400" y="914400"/>
                <a:ext cx="1682496" cy="21031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178" name="Picture 2" descr="C:\Users\Mushka\Downloads\eating_color.jpg">
                <a:extLst>
                  <a:ext uri="{FF2B5EF4-FFF2-40B4-BE49-F238E27FC236}">
                    <a16:creationId xmlns:a16="http://schemas.microsoft.com/office/drawing/2014/main" id="{C7B19F45-E16D-40F9-DE92-F6545B9ECD2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24000" y="2057400"/>
                <a:ext cx="1137116" cy="10918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D370A24D-A976-F323-5E57-B745B6F811EC}"/>
                </a:ext>
              </a:extLst>
            </p:cNvPr>
            <p:cNvSpPr/>
            <p:nvPr/>
          </p:nvSpPr>
          <p:spPr>
            <a:xfrm>
              <a:off x="937887" y="3474671"/>
              <a:ext cx="737984" cy="945539"/>
            </a:xfrm>
            <a:custGeom>
              <a:avLst/>
              <a:gdLst>
                <a:gd name="connsiteX0" fmla="*/ 7620 w 708660"/>
                <a:gd name="connsiteY0" fmla="*/ 0 h 1122680"/>
                <a:gd name="connsiteX1" fmla="*/ 7620 w 708660"/>
                <a:gd name="connsiteY1" fmla="*/ 76200 h 1122680"/>
                <a:gd name="connsiteX2" fmla="*/ 53340 w 708660"/>
                <a:gd name="connsiteY2" fmla="*/ 259080 h 1122680"/>
                <a:gd name="connsiteX3" fmla="*/ 160020 w 708660"/>
                <a:gd name="connsiteY3" fmla="*/ 502920 h 1122680"/>
                <a:gd name="connsiteX4" fmla="*/ 388620 w 708660"/>
                <a:gd name="connsiteY4" fmla="*/ 868680 h 1122680"/>
                <a:gd name="connsiteX5" fmla="*/ 647700 w 708660"/>
                <a:gd name="connsiteY5" fmla="*/ 1082040 h 1122680"/>
                <a:gd name="connsiteX6" fmla="*/ 708660 w 708660"/>
                <a:gd name="connsiteY6" fmla="*/ 1112520 h 1122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8660" h="1122680">
                  <a:moveTo>
                    <a:pt x="7620" y="0"/>
                  </a:moveTo>
                  <a:cubicBezTo>
                    <a:pt x="3810" y="16510"/>
                    <a:pt x="0" y="33020"/>
                    <a:pt x="7620" y="76200"/>
                  </a:cubicBezTo>
                  <a:cubicBezTo>
                    <a:pt x="15240" y="119380"/>
                    <a:pt x="27940" y="187960"/>
                    <a:pt x="53340" y="259080"/>
                  </a:cubicBezTo>
                  <a:cubicBezTo>
                    <a:pt x="78740" y="330200"/>
                    <a:pt x="104140" y="401320"/>
                    <a:pt x="160020" y="502920"/>
                  </a:cubicBezTo>
                  <a:cubicBezTo>
                    <a:pt x="215900" y="604520"/>
                    <a:pt x="307340" y="772160"/>
                    <a:pt x="388620" y="868680"/>
                  </a:cubicBezTo>
                  <a:cubicBezTo>
                    <a:pt x="469900" y="965200"/>
                    <a:pt x="594360" y="1041400"/>
                    <a:pt x="647700" y="1082040"/>
                  </a:cubicBezTo>
                  <a:cubicBezTo>
                    <a:pt x="701040" y="1122680"/>
                    <a:pt x="704850" y="1117600"/>
                    <a:pt x="708660" y="1112520"/>
                  </a:cubicBezTo>
                </a:path>
              </a:pathLst>
            </a:cu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CE73992D-45BD-6537-255E-04EFA4ADDD0D}"/>
                </a:ext>
              </a:extLst>
            </p:cNvPr>
            <p:cNvSpPr/>
            <p:nvPr/>
          </p:nvSpPr>
          <p:spPr>
            <a:xfrm flipH="1">
              <a:off x="3123916" y="3504773"/>
              <a:ext cx="380959" cy="687021"/>
            </a:xfrm>
            <a:custGeom>
              <a:avLst/>
              <a:gdLst>
                <a:gd name="connsiteX0" fmla="*/ 7620 w 708660"/>
                <a:gd name="connsiteY0" fmla="*/ 0 h 1122680"/>
                <a:gd name="connsiteX1" fmla="*/ 7620 w 708660"/>
                <a:gd name="connsiteY1" fmla="*/ 76200 h 1122680"/>
                <a:gd name="connsiteX2" fmla="*/ 53340 w 708660"/>
                <a:gd name="connsiteY2" fmla="*/ 259080 h 1122680"/>
                <a:gd name="connsiteX3" fmla="*/ 160020 w 708660"/>
                <a:gd name="connsiteY3" fmla="*/ 502920 h 1122680"/>
                <a:gd name="connsiteX4" fmla="*/ 388620 w 708660"/>
                <a:gd name="connsiteY4" fmla="*/ 868680 h 1122680"/>
                <a:gd name="connsiteX5" fmla="*/ 647700 w 708660"/>
                <a:gd name="connsiteY5" fmla="*/ 1082040 h 1122680"/>
                <a:gd name="connsiteX6" fmla="*/ 708660 w 708660"/>
                <a:gd name="connsiteY6" fmla="*/ 1112520 h 1122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8660" h="1122680">
                  <a:moveTo>
                    <a:pt x="7620" y="0"/>
                  </a:moveTo>
                  <a:cubicBezTo>
                    <a:pt x="3810" y="16510"/>
                    <a:pt x="0" y="33020"/>
                    <a:pt x="7620" y="76200"/>
                  </a:cubicBezTo>
                  <a:cubicBezTo>
                    <a:pt x="15240" y="119380"/>
                    <a:pt x="27940" y="187960"/>
                    <a:pt x="53340" y="259080"/>
                  </a:cubicBezTo>
                  <a:cubicBezTo>
                    <a:pt x="78740" y="330200"/>
                    <a:pt x="104140" y="401320"/>
                    <a:pt x="160020" y="502920"/>
                  </a:cubicBezTo>
                  <a:cubicBezTo>
                    <a:pt x="215900" y="604520"/>
                    <a:pt x="307340" y="772160"/>
                    <a:pt x="388620" y="868680"/>
                  </a:cubicBezTo>
                  <a:cubicBezTo>
                    <a:pt x="469900" y="965200"/>
                    <a:pt x="594360" y="1041400"/>
                    <a:pt x="647700" y="1082040"/>
                  </a:cubicBezTo>
                  <a:cubicBezTo>
                    <a:pt x="701040" y="1122680"/>
                    <a:pt x="704850" y="1117600"/>
                    <a:pt x="708660" y="1112520"/>
                  </a:cubicBezTo>
                </a:path>
              </a:pathLst>
            </a:cu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9795F358-9F8F-BDF9-F148-80A3651457DA}"/>
              </a:ext>
            </a:extLst>
          </p:cNvPr>
          <p:cNvSpPr/>
          <p:nvPr/>
        </p:nvSpPr>
        <p:spPr>
          <a:xfrm rot="2436213">
            <a:off x="3016250" y="3097213"/>
            <a:ext cx="1905000" cy="1309687"/>
          </a:xfrm>
          <a:prstGeom prst="wedgeEllipseCallou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he-IL" sz="2400" dirty="0"/>
              <a:t>ברוך</a:t>
            </a:r>
            <a:r>
              <a:rPr lang="en-US" sz="2400" dirty="0"/>
              <a:t> </a:t>
            </a:r>
            <a:r>
              <a:rPr lang="he-IL" sz="2400" dirty="0"/>
              <a:t>אתה ה...</a:t>
            </a:r>
            <a:endParaRPr lang="en-US" sz="2400" dirty="0"/>
          </a:p>
        </p:txBody>
      </p:sp>
      <p:sp>
        <p:nvSpPr>
          <p:cNvPr id="18" name="Oval Callout 17">
            <a:extLst>
              <a:ext uri="{FF2B5EF4-FFF2-40B4-BE49-F238E27FC236}">
                <a16:creationId xmlns:a16="http://schemas.microsoft.com/office/drawing/2014/main" id="{A0B11000-636E-D2F3-78ED-16AFA2D4E744}"/>
              </a:ext>
            </a:extLst>
          </p:cNvPr>
          <p:cNvSpPr/>
          <p:nvPr/>
        </p:nvSpPr>
        <p:spPr>
          <a:xfrm rot="19155212" flipH="1">
            <a:off x="4252913" y="1711325"/>
            <a:ext cx="1757362" cy="1308100"/>
          </a:xfrm>
          <a:prstGeom prst="wedgeEllipseCallou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he-IL" sz="2400" dirty="0"/>
              <a:t> ברוך אתה ה...</a:t>
            </a:r>
            <a:endParaRPr 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74B8A151-9EC4-34DA-5179-8C29111EF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0"/>
            <a:ext cx="6345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144FC6C7-F5F5-75E8-56E0-A0F66E020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13" y="628650"/>
            <a:ext cx="3914775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2">
            <a:extLst>
              <a:ext uri="{FF2B5EF4-FFF2-40B4-BE49-F238E27FC236}">
                <a16:creationId xmlns:a16="http://schemas.microsoft.com/office/drawing/2014/main" id="{39544747-E1BE-57AB-A180-592BDEEE0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63" t="47057" r="12500" b="30946"/>
          <a:stretch>
            <a:fillRect/>
          </a:stretch>
        </p:blipFill>
        <p:spPr bwMode="auto">
          <a:xfrm>
            <a:off x="0" y="0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CA95DC8D-58FD-BD5F-9FAC-9657E016B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8600"/>
            <a:ext cx="6002338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603D4B3A-0328-AB5E-3BFA-55F911197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0"/>
            <a:ext cx="5372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>
            <a:extLst>
              <a:ext uri="{FF2B5EF4-FFF2-40B4-BE49-F238E27FC236}">
                <a16:creationId xmlns:a16="http://schemas.microsoft.com/office/drawing/2014/main" id="{1735A5DF-A84B-6FBB-05E8-5B721FEF8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85800"/>
            <a:ext cx="4000500" cy="5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2">
            <a:extLst>
              <a:ext uri="{FF2B5EF4-FFF2-40B4-BE49-F238E27FC236}">
                <a16:creationId xmlns:a16="http://schemas.microsoft.com/office/drawing/2014/main" id="{28AEBE39-2DD5-3888-BCEC-C3BF59845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0" t="70520" r="12500" b="6017"/>
          <a:stretch>
            <a:fillRect/>
          </a:stretch>
        </p:blipFill>
        <p:spPr bwMode="auto">
          <a:xfrm>
            <a:off x="0" y="0"/>
            <a:ext cx="2438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A373691D-4F33-72E5-18D8-F4D39EB3E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:a16="http://schemas.microsoft.com/office/drawing/2014/main" id="{A5012AD7-A6E4-4676-6114-9071F0141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152400"/>
            <a:ext cx="6046787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>
            <a:extLst>
              <a:ext uri="{FF2B5EF4-FFF2-40B4-BE49-F238E27FC236}">
                <a16:creationId xmlns:a16="http://schemas.microsoft.com/office/drawing/2014/main" id="{94DDC96D-5CFC-DD96-A54D-C2281C08A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533400"/>
            <a:ext cx="3914775" cy="574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2">
            <a:extLst>
              <a:ext uri="{FF2B5EF4-FFF2-40B4-BE49-F238E27FC236}">
                <a16:creationId xmlns:a16="http://schemas.microsoft.com/office/drawing/2014/main" id="{EF0C98CC-E1A5-F2CF-913A-9B89ECDFD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6" t="47057" r="64844" b="30212"/>
          <a:stretch>
            <a:fillRect/>
          </a:stretch>
        </p:blipFill>
        <p:spPr bwMode="auto">
          <a:xfrm>
            <a:off x="0" y="0"/>
            <a:ext cx="24384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>
            <a:extLst>
              <a:ext uri="{FF2B5EF4-FFF2-40B4-BE49-F238E27FC236}">
                <a16:creationId xmlns:a16="http://schemas.microsoft.com/office/drawing/2014/main" id="{5BB25A26-0BEB-FDC2-8A04-2E7C54111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-152400"/>
            <a:ext cx="7011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>
            <a:extLst>
              <a:ext uri="{FF2B5EF4-FFF2-40B4-BE49-F238E27FC236}">
                <a16:creationId xmlns:a16="http://schemas.microsoft.com/office/drawing/2014/main" id="{DA1BBF91-AD6C-1EB4-05CE-D851A813D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90500"/>
            <a:ext cx="6248400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>
            <a:extLst>
              <a:ext uri="{FF2B5EF4-FFF2-40B4-BE49-F238E27FC236}">
                <a16:creationId xmlns:a16="http://schemas.microsoft.com/office/drawing/2014/main" id="{65B6EC74-8E11-16C3-B267-B2995EA14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645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>
            <a:extLst>
              <a:ext uri="{FF2B5EF4-FFF2-40B4-BE49-F238E27FC236}">
                <a16:creationId xmlns:a16="http://schemas.microsoft.com/office/drawing/2014/main" id="{27810E44-13C8-99A1-676C-D44607D99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838200"/>
            <a:ext cx="4010025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2">
            <a:extLst>
              <a:ext uri="{FF2B5EF4-FFF2-40B4-BE49-F238E27FC236}">
                <a16:creationId xmlns:a16="http://schemas.microsoft.com/office/drawing/2014/main" id="{EA230B62-6D5E-E9E8-B532-7DCEF84960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6" t="71252" r="63281" b="6017"/>
          <a:stretch>
            <a:fillRect/>
          </a:stretch>
        </p:blipFill>
        <p:spPr bwMode="auto">
          <a:xfrm>
            <a:off x="0" y="0"/>
            <a:ext cx="25908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>
            <a:extLst>
              <a:ext uri="{FF2B5EF4-FFF2-40B4-BE49-F238E27FC236}">
                <a16:creationId xmlns:a16="http://schemas.microsoft.com/office/drawing/2014/main" id="{2E566505-75AA-639D-F8F5-56F2435A0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0"/>
            <a:ext cx="60452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>
            <a:extLst>
              <a:ext uri="{FF2B5EF4-FFF2-40B4-BE49-F238E27FC236}">
                <a16:creationId xmlns:a16="http://schemas.microsoft.com/office/drawing/2014/main" id="{91A9F39B-2AE5-5244-C353-C4B8E431DC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0"/>
            <a:ext cx="6029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>
            <a:extLst>
              <a:ext uri="{FF2B5EF4-FFF2-40B4-BE49-F238E27FC236}">
                <a16:creationId xmlns:a16="http://schemas.microsoft.com/office/drawing/2014/main" id="{6DD303B7-2083-4E79-4019-313244D4F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563" y="623888"/>
            <a:ext cx="3952875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2">
            <a:extLst>
              <a:ext uri="{FF2B5EF4-FFF2-40B4-BE49-F238E27FC236}">
                <a16:creationId xmlns:a16="http://schemas.microsoft.com/office/drawing/2014/main" id="{6F45B2B5-4154-2B46-D027-BCDE819DA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0" t="47057" r="38281" b="30946"/>
          <a:stretch>
            <a:fillRect/>
          </a:stretch>
        </p:blipFill>
        <p:spPr bwMode="auto">
          <a:xfrm>
            <a:off x="0" y="0"/>
            <a:ext cx="23622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>
            <a:extLst>
              <a:ext uri="{FF2B5EF4-FFF2-40B4-BE49-F238E27FC236}">
                <a16:creationId xmlns:a16="http://schemas.microsoft.com/office/drawing/2014/main" id="{FFEEDD60-4381-44C2-CDB7-D6E3F29AD0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52400"/>
            <a:ext cx="6043613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>
            <a:extLst>
              <a:ext uri="{FF2B5EF4-FFF2-40B4-BE49-F238E27FC236}">
                <a16:creationId xmlns:a16="http://schemas.microsoft.com/office/drawing/2014/main" id="{CCE26BB9-A025-7F29-A201-CF34B9C238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0"/>
            <a:ext cx="6096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>
            <a:extLst>
              <a:ext uri="{FF2B5EF4-FFF2-40B4-BE49-F238E27FC236}">
                <a16:creationId xmlns:a16="http://schemas.microsoft.com/office/drawing/2014/main" id="{A98122BC-EEF9-4E2E-3101-E467D4017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685800"/>
            <a:ext cx="3933825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2">
            <a:extLst>
              <a:ext uri="{FF2B5EF4-FFF2-40B4-BE49-F238E27FC236}">
                <a16:creationId xmlns:a16="http://schemas.microsoft.com/office/drawing/2014/main" id="{DF0A156C-84E7-162E-3F7F-76E1D977A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38" t="71252" r="39063" b="6017"/>
          <a:stretch>
            <a:fillRect/>
          </a:stretch>
        </p:blipFill>
        <p:spPr bwMode="auto">
          <a:xfrm>
            <a:off x="0" y="0"/>
            <a:ext cx="24384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>
            <a:extLst>
              <a:ext uri="{FF2B5EF4-FFF2-40B4-BE49-F238E27FC236}">
                <a16:creationId xmlns:a16="http://schemas.microsoft.com/office/drawing/2014/main" id="{51848E19-BEF4-4903-4639-50162F73E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28600"/>
            <a:ext cx="605155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>
            <a:extLst>
              <a:ext uri="{FF2B5EF4-FFF2-40B4-BE49-F238E27FC236}">
                <a16:creationId xmlns:a16="http://schemas.microsoft.com/office/drawing/2014/main" id="{048B1707-2D2E-9BAF-E84B-0CF3CA24F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304800"/>
            <a:ext cx="8585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9270365-B180-0146-29D4-86CC31006211}"/>
              </a:ext>
            </a:extLst>
          </p:cNvPr>
          <p:cNvSpPr/>
          <p:nvPr/>
        </p:nvSpPr>
        <p:spPr>
          <a:xfrm>
            <a:off x="304800" y="304800"/>
            <a:ext cx="2743200" cy="28956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EA75178-32B3-ACD2-C7B7-02A15C962D8D}"/>
              </a:ext>
            </a:extLst>
          </p:cNvPr>
          <p:cNvSpPr/>
          <p:nvPr/>
        </p:nvSpPr>
        <p:spPr>
          <a:xfrm>
            <a:off x="3124200" y="304800"/>
            <a:ext cx="2667000" cy="289560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80E315-5BD2-8632-4C27-A7B2359EF5AA}"/>
              </a:ext>
            </a:extLst>
          </p:cNvPr>
          <p:cNvSpPr/>
          <p:nvPr/>
        </p:nvSpPr>
        <p:spPr>
          <a:xfrm>
            <a:off x="5943600" y="304800"/>
            <a:ext cx="2743200" cy="28956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673E1F-8827-9665-F75A-7B66F582DB06}"/>
              </a:ext>
            </a:extLst>
          </p:cNvPr>
          <p:cNvSpPr/>
          <p:nvPr/>
        </p:nvSpPr>
        <p:spPr>
          <a:xfrm>
            <a:off x="5867400" y="3352800"/>
            <a:ext cx="2743200" cy="2895600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13BAFE-9BDA-58EA-F2BE-FB8352DD15BC}"/>
              </a:ext>
            </a:extLst>
          </p:cNvPr>
          <p:cNvSpPr/>
          <p:nvPr/>
        </p:nvSpPr>
        <p:spPr>
          <a:xfrm>
            <a:off x="3124200" y="3352800"/>
            <a:ext cx="2667000" cy="2895600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57A0C1-28C9-2B31-D624-0A59691DC8B8}"/>
              </a:ext>
            </a:extLst>
          </p:cNvPr>
          <p:cNvSpPr/>
          <p:nvPr/>
        </p:nvSpPr>
        <p:spPr>
          <a:xfrm>
            <a:off x="304800" y="3352800"/>
            <a:ext cx="2667000" cy="2895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8137" name="Picture 1">
            <a:extLst>
              <a:ext uri="{FF2B5EF4-FFF2-40B4-BE49-F238E27FC236}">
                <a16:creationId xmlns:a16="http://schemas.microsoft.com/office/drawing/2014/main" id="{6B62ADAB-5E9D-B77E-05D3-F5FB6961A5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3810000"/>
            <a:ext cx="1628775" cy="2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8" name="Picture 2">
            <a:extLst>
              <a:ext uri="{FF2B5EF4-FFF2-40B4-BE49-F238E27FC236}">
                <a16:creationId xmlns:a16="http://schemas.microsoft.com/office/drawing/2014/main" id="{7115F7E5-440A-B9C9-7C51-B650A4B6C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550" y="815975"/>
            <a:ext cx="1689100" cy="239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9" name="Picture 2">
            <a:extLst>
              <a:ext uri="{FF2B5EF4-FFF2-40B4-BE49-F238E27FC236}">
                <a16:creationId xmlns:a16="http://schemas.microsoft.com/office/drawing/2014/main" id="{694D2D72-53EB-12E2-BC5A-8ED1E0B96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0" y="3913188"/>
            <a:ext cx="166370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0" name="Picture 2">
            <a:extLst>
              <a:ext uri="{FF2B5EF4-FFF2-40B4-BE49-F238E27FC236}">
                <a16:creationId xmlns:a16="http://schemas.microsoft.com/office/drawing/2014/main" id="{DF882F76-C271-2AED-6D5D-8F4E4265F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794125"/>
            <a:ext cx="1676400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1" name="Picture 2">
            <a:extLst>
              <a:ext uri="{FF2B5EF4-FFF2-40B4-BE49-F238E27FC236}">
                <a16:creationId xmlns:a16="http://schemas.microsoft.com/office/drawing/2014/main" id="{6B411C40-D7D4-4C05-B6DC-262516AC3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613" y="844550"/>
            <a:ext cx="1646237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2" name="Picture 2">
            <a:extLst>
              <a:ext uri="{FF2B5EF4-FFF2-40B4-BE49-F238E27FC236}">
                <a16:creationId xmlns:a16="http://schemas.microsoft.com/office/drawing/2014/main" id="{3FD25DE2-384A-DD97-270E-1FC54502E8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" y="817563"/>
            <a:ext cx="1692275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>
            <a:extLst>
              <a:ext uri="{FF2B5EF4-FFF2-40B4-BE49-F238E27FC236}">
                <a16:creationId xmlns:a16="http://schemas.microsoft.com/office/drawing/2014/main" id="{E7CE2D02-F81B-18B4-13A5-FF2E0E4CC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304800"/>
            <a:ext cx="8585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2BDB08-98EF-580A-4865-9A3457F1C7B5}"/>
              </a:ext>
            </a:extLst>
          </p:cNvPr>
          <p:cNvSpPr/>
          <p:nvPr/>
        </p:nvSpPr>
        <p:spPr>
          <a:xfrm>
            <a:off x="304800" y="304800"/>
            <a:ext cx="2743200" cy="28956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4235C9-1E0D-FAAB-A79A-E2C9043FC74E}"/>
              </a:ext>
            </a:extLst>
          </p:cNvPr>
          <p:cNvSpPr/>
          <p:nvPr/>
        </p:nvSpPr>
        <p:spPr>
          <a:xfrm>
            <a:off x="3124200" y="304800"/>
            <a:ext cx="2667000" cy="289560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12DE6B-A5BA-04D1-5559-39459A4C2AEA}"/>
              </a:ext>
            </a:extLst>
          </p:cNvPr>
          <p:cNvSpPr/>
          <p:nvPr/>
        </p:nvSpPr>
        <p:spPr>
          <a:xfrm>
            <a:off x="5943600" y="304800"/>
            <a:ext cx="2743200" cy="28956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B58EE4E-3E35-3CA9-149D-BB5CAA88A5A4}"/>
              </a:ext>
            </a:extLst>
          </p:cNvPr>
          <p:cNvSpPr/>
          <p:nvPr/>
        </p:nvSpPr>
        <p:spPr>
          <a:xfrm>
            <a:off x="5867400" y="3352800"/>
            <a:ext cx="2743200" cy="2895600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24CB58-8D74-C6AA-5C33-C57D608FF11B}"/>
              </a:ext>
            </a:extLst>
          </p:cNvPr>
          <p:cNvSpPr/>
          <p:nvPr/>
        </p:nvSpPr>
        <p:spPr>
          <a:xfrm>
            <a:off x="3124200" y="3352800"/>
            <a:ext cx="2667000" cy="2895600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059D30-F468-7676-A357-FB7A9E694B90}"/>
              </a:ext>
            </a:extLst>
          </p:cNvPr>
          <p:cNvSpPr/>
          <p:nvPr/>
        </p:nvSpPr>
        <p:spPr>
          <a:xfrm>
            <a:off x="304800" y="3352800"/>
            <a:ext cx="2667000" cy="2895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1897</TotalTime>
  <Words>990</Words>
  <Application>Microsoft Office PowerPoint</Application>
  <PresentationFormat>‫הצגה על המסך (4:3)</PresentationFormat>
  <Paragraphs>56</Paragraphs>
  <Slides>24</Slides>
  <Notes>24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24</vt:i4>
      </vt:variant>
    </vt:vector>
  </HeadingPairs>
  <TitlesOfParts>
    <vt:vector size="25" baseType="lpstr">
      <vt:lpstr>Office Theme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Mushka Blau</dc:creator>
  <cp:lastModifiedBy>יניב שלום</cp:lastModifiedBy>
  <cp:revision>147</cp:revision>
  <dcterms:created xsi:type="dcterms:W3CDTF">2011-09-17T00:39:51Z</dcterms:created>
  <dcterms:modified xsi:type="dcterms:W3CDTF">2022-06-08T04:20:12Z</dcterms:modified>
</cp:coreProperties>
</file>