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9144000"/>
  <p:notesSz cx="6858000" cy="97345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3:notes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5:notes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/>
          <p:nvPr>
            <p:ph idx="1" type="body"/>
          </p:nvPr>
        </p:nvSpPr>
        <p:spPr>
          <a:xfrm>
            <a:off x="685800" y="4623900"/>
            <a:ext cx="5486400" cy="438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6:notes"/>
          <p:cNvSpPr/>
          <p:nvPr>
            <p:ph idx="2" type="sldImg"/>
          </p:nvPr>
        </p:nvSpPr>
        <p:spPr>
          <a:xfrm>
            <a:off x="1143225" y="730075"/>
            <a:ext cx="4572225" cy="365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4" name="Google Shape;44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5.png"/><Relationship Id="rId5" Type="http://schemas.openxmlformats.org/officeDocument/2006/relationships/image" Target="../media/image3.jpg"/><Relationship Id="rId6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Relationship Id="rId4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Relationship Id="rId4" Type="http://schemas.openxmlformats.org/officeDocument/2006/relationships/image" Target="../media/image10.jpg"/><Relationship Id="rId5" Type="http://schemas.openxmlformats.org/officeDocument/2006/relationships/image" Target="../media/image12.png"/><Relationship Id="rId6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מילה תמונה ל"ג בעומר</a:t>
            </a:r>
            <a:endParaRPr/>
          </a:p>
        </p:txBody>
      </p:sp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None/>
            </a:pPr>
            <a:r>
              <a:rPr b="0" i="0" lang="en-US" sz="3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חגית אמסטרדם פרנקל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/>
        </p:nvSpPr>
        <p:spPr>
          <a:xfrm>
            <a:off x="214312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4"/>
          <p:cNvSpPr txBox="1"/>
          <p:nvPr/>
        </p:nvSpPr>
        <p:spPr>
          <a:xfrm>
            <a:off x="214312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4"/>
          <p:cNvSpPr txBox="1"/>
          <p:nvPr/>
        </p:nvSpPr>
        <p:spPr>
          <a:xfrm>
            <a:off x="3143250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6072187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3143250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/>
        </p:nvSpPr>
        <p:spPr>
          <a:xfrm>
            <a:off x="6072187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571500" y="785812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6429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מְדוּרָה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35004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קְרָשִׁים</a:t>
            </a:r>
            <a:endParaRPr/>
          </a:p>
        </p:txBody>
      </p:sp>
      <p:sp>
        <p:nvSpPr>
          <p:cNvPr id="99" name="Google Shape;99;p14"/>
          <p:cNvSpPr/>
          <p:nvPr/>
        </p:nvSpPr>
        <p:spPr>
          <a:xfrm>
            <a:off x="3500437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6429375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גַפְרוּרִים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6429375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2" name="Google Shape;10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5812" y="1071562"/>
            <a:ext cx="1600200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29062" y="857250"/>
            <a:ext cx="1141412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2903820000[1]" id="104" name="Google Shape;104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6562" y="928687"/>
            <a:ext cx="130810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/>
          <p:nvPr/>
        </p:nvSpPr>
        <p:spPr>
          <a:xfrm>
            <a:off x="214312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214312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5"/>
          <p:cNvSpPr txBox="1"/>
          <p:nvPr/>
        </p:nvSpPr>
        <p:spPr>
          <a:xfrm>
            <a:off x="3143250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6072187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5"/>
          <p:cNvSpPr txBox="1"/>
          <p:nvPr/>
        </p:nvSpPr>
        <p:spPr>
          <a:xfrm>
            <a:off x="3143250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5"/>
          <p:cNvSpPr txBox="1"/>
          <p:nvPr/>
        </p:nvSpPr>
        <p:spPr>
          <a:xfrm>
            <a:off x="6072187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571500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6429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קֶשֶׁת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35004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חֵץ</a:t>
            </a:r>
            <a:endParaRPr/>
          </a:p>
        </p:txBody>
      </p:sp>
      <p:sp>
        <p:nvSpPr>
          <p:cNvPr id="118" name="Google Shape;118;p15"/>
          <p:cNvSpPr/>
          <p:nvPr/>
        </p:nvSpPr>
        <p:spPr>
          <a:xfrm>
            <a:off x="3500437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6429375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תָפּוּחֵי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אֲדָמָה</a:t>
            </a:r>
            <a:endParaRPr/>
          </a:p>
        </p:txBody>
      </p:sp>
      <p:sp>
        <p:nvSpPr>
          <p:cNvPr id="120" name="Google Shape;120;p15"/>
          <p:cNvSpPr/>
          <p:nvPr/>
        </p:nvSpPr>
        <p:spPr>
          <a:xfrm>
            <a:off x="6429375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חץ וקשת" id="121" name="Google Shape;121;p15"/>
          <p:cNvPicPr preferRelativeResize="0"/>
          <p:nvPr/>
        </p:nvPicPr>
        <p:blipFill rotWithShape="1">
          <a:blip r:embed="rId4">
            <a:alphaModFix/>
          </a:blip>
          <a:srcRect b="0" l="15670" r="0" t="0"/>
          <a:stretch/>
        </p:blipFill>
        <p:spPr>
          <a:xfrm>
            <a:off x="1000125" y="1000125"/>
            <a:ext cx="1071562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71875" y="1214437"/>
            <a:ext cx="1828800" cy="917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Cj01124200000[1]" id="123" name="Google Shape;12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15125" y="1285875"/>
            <a:ext cx="1371600" cy="73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/>
        </p:nvSpPr>
        <p:spPr>
          <a:xfrm>
            <a:off x="214312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214312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3143250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6"/>
          <p:cNvSpPr txBox="1"/>
          <p:nvPr/>
        </p:nvSpPr>
        <p:spPr>
          <a:xfrm>
            <a:off x="6072187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3143250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6"/>
          <p:cNvSpPr txBox="1"/>
          <p:nvPr/>
        </p:nvSpPr>
        <p:spPr>
          <a:xfrm>
            <a:off x="6072187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6"/>
          <p:cNvSpPr/>
          <p:nvPr/>
        </p:nvSpPr>
        <p:spPr>
          <a:xfrm>
            <a:off x="571500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6"/>
          <p:cNvSpPr/>
          <p:nvPr/>
        </p:nvSpPr>
        <p:spPr>
          <a:xfrm>
            <a:off x="6429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רוֹקְדִים</a:t>
            </a:r>
            <a:endParaRPr/>
          </a:p>
        </p:txBody>
      </p:sp>
      <p:sp>
        <p:nvSpPr>
          <p:cNvPr id="136" name="Google Shape;136;p16"/>
          <p:cNvSpPr/>
          <p:nvPr/>
        </p:nvSpPr>
        <p:spPr>
          <a:xfrm>
            <a:off x="35004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רוֹמָאִי</a:t>
            </a:r>
            <a:endParaRPr/>
          </a:p>
        </p:txBody>
      </p:sp>
      <p:sp>
        <p:nvSpPr>
          <p:cNvPr id="137" name="Google Shape;137;p16"/>
          <p:cNvSpPr/>
          <p:nvPr/>
        </p:nvSpPr>
        <p:spPr>
          <a:xfrm>
            <a:off x="3500437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6"/>
          <p:cNvSpPr/>
          <p:nvPr/>
        </p:nvSpPr>
        <p:spPr>
          <a:xfrm>
            <a:off x="6429375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בַּר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כּוֹכְבָא</a:t>
            </a:r>
            <a:endParaRPr/>
          </a:p>
        </p:txBody>
      </p:sp>
      <p:sp>
        <p:nvSpPr>
          <p:cNvPr id="139" name="Google Shape;139;p16"/>
          <p:cNvSpPr/>
          <p:nvPr/>
        </p:nvSpPr>
        <p:spPr>
          <a:xfrm>
            <a:off x="6429375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0500" y="785812"/>
            <a:ext cx="123825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29437" y="785812"/>
            <a:ext cx="1033462" cy="1643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ncing" id="142" name="Google Shape;14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28687" y="1000125"/>
            <a:ext cx="1463675" cy="1162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7"/>
          <p:cNvSpPr txBox="1"/>
          <p:nvPr/>
        </p:nvSpPr>
        <p:spPr>
          <a:xfrm>
            <a:off x="214312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214312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7"/>
          <p:cNvSpPr txBox="1"/>
          <p:nvPr/>
        </p:nvSpPr>
        <p:spPr>
          <a:xfrm>
            <a:off x="3143250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6072187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3143250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7"/>
          <p:cNvSpPr txBox="1"/>
          <p:nvPr/>
        </p:nvSpPr>
        <p:spPr>
          <a:xfrm>
            <a:off x="6072187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7"/>
          <p:cNvSpPr/>
          <p:nvPr/>
        </p:nvSpPr>
        <p:spPr>
          <a:xfrm>
            <a:off x="571500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6429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חֵץ</a:t>
            </a:r>
            <a:endParaRPr/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וַקֶשֶׁת</a:t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>
            <a:off x="35004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שָׁלְהֶבֶת</a:t>
            </a:r>
            <a:endParaRPr/>
          </a:p>
        </p:txBody>
      </p:sp>
      <p:sp>
        <p:nvSpPr>
          <p:cNvPr id="156" name="Google Shape;156;p17"/>
          <p:cNvSpPr/>
          <p:nvPr/>
        </p:nvSpPr>
        <p:spPr>
          <a:xfrm>
            <a:off x="3500437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7"/>
          <p:cNvSpPr/>
          <p:nvPr/>
        </p:nvSpPr>
        <p:spPr>
          <a:xfrm>
            <a:off x="6429375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alibri"/>
              <a:buNone/>
            </a:pPr>
            <a:r>
              <a:rPr b="0" i="0" lang="en-US" sz="4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אַרְיֵה</a:t>
            </a:r>
            <a:endParaRPr/>
          </a:p>
        </p:txBody>
      </p:sp>
      <p:sp>
        <p:nvSpPr>
          <p:cNvPr id="158" name="Google Shape;158;p17"/>
          <p:cNvSpPr/>
          <p:nvPr/>
        </p:nvSpPr>
        <p:spPr>
          <a:xfrm>
            <a:off x="6429375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static.arttoday.com/thb/thb6/CL/focus_07/natur_003/3048028.thb.jpg?nasi088j" id="159" name="Google Shape;159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00500" y="785812"/>
            <a:ext cx="10001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User\Local Settings\Temporary Internet Files\Content.IE5\J88JGIEM\MCj03522770000[1].wmf" id="160" name="Google Shape;160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4375" y="928687"/>
            <a:ext cx="17907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Documents and Settings\User\Local Settings\Temporary Internet Files\Content.IE5\SBI52OPT\MMj02363760000[1].gif" id="161" name="Google Shape;161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43687" y="857250"/>
            <a:ext cx="1643062" cy="157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 txBox="1"/>
          <p:nvPr/>
        </p:nvSpPr>
        <p:spPr>
          <a:xfrm>
            <a:off x="214312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214312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8"/>
          <p:cNvSpPr txBox="1"/>
          <p:nvPr/>
        </p:nvSpPr>
        <p:spPr>
          <a:xfrm>
            <a:off x="3143250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6072187" y="285750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8"/>
          <p:cNvSpPr txBox="1"/>
          <p:nvPr/>
        </p:nvSpPr>
        <p:spPr>
          <a:xfrm>
            <a:off x="3143250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6072187" y="3357562"/>
            <a:ext cx="2857500" cy="27860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571500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6429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3500437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8"/>
          <p:cNvSpPr/>
          <p:nvPr/>
        </p:nvSpPr>
        <p:spPr>
          <a:xfrm>
            <a:off x="3500437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8"/>
          <p:cNvSpPr/>
          <p:nvPr/>
        </p:nvSpPr>
        <p:spPr>
          <a:xfrm>
            <a:off x="6429375" y="385762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8"/>
          <p:cNvSpPr/>
          <p:nvPr/>
        </p:nvSpPr>
        <p:spPr>
          <a:xfrm>
            <a:off x="6429375" y="714375"/>
            <a:ext cx="2071687" cy="1857375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5400">
            <a:solidFill>
              <a:srgbClr val="F7964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