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0" roundtripDataSignature="AMtx7mgt/VcqS2uTb5lcFukCv6UErvTH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5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9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0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1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2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3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4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4AA103"/>
              </a:gs>
              <a:gs pos="55000">
                <a:srgbClr val="8BF14B"/>
              </a:gs>
              <a:gs pos="100000">
                <a:srgbClr val="4AA103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" name="Google Shape;21;p26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b="1"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lvl="0" marR="64008" rtl="1" algn="r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rtl="1" algn="ctr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rtl="1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3" name="Google Shape;23;p26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4" name="Google Shape;24;p26"/>
            <p:cNvSpPr/>
            <p:nvPr/>
          </p:nvSpPr>
          <p:spPr>
            <a:xfrm>
              <a:off x="1687513" y="4832896"/>
              <a:ext cx="7456487" cy="518816"/>
            </a:xfrm>
            <a:custGeom>
              <a:rect b="b" l="l" r="r" t="t"/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B6E69E">
                <a:alpha val="4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5" name="Google Shape;25;p26"/>
            <p:cNvSpPr/>
            <p:nvPr/>
          </p:nvSpPr>
          <p:spPr>
            <a:xfrm>
              <a:off x="35443" y="5135526"/>
              <a:ext cx="9108557" cy="838200"/>
            </a:xfrm>
            <a:custGeom>
              <a:rect b="b" l="l" r="r" t="t"/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6" name="Google Shape;26;p26"/>
            <p:cNvSpPr/>
            <p:nvPr/>
          </p:nvSpPr>
          <p:spPr>
            <a:xfrm>
              <a:off x="0" y="4883888"/>
              <a:ext cx="9144000" cy="1981200"/>
            </a:xfrm>
            <a:custGeom>
              <a:rect b="b" l="l" r="r" t="t"/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7" name="Google Shape;27;p26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cap="flat" cmpd="sng" w="12050">
              <a:solidFill>
                <a:srgbClr val="B0E39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8" name="Google Shape;28;p2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CF7E7"/>
                </a:solidFill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rtl="1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7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1" algn="r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rtl="1" algn="r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6" name="Google Shape;3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8"/>
          <p:cNvSpPr txBox="1"/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b="1" sz="48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" type="body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indent="-228600" lvl="1" marL="914400" rtl="1" algn="r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3" name="Google Shape;43;p28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62B31F"/>
              </a:gs>
              <a:gs pos="72000">
                <a:srgbClr val="8DEB51"/>
              </a:gs>
              <a:gs pos="100000">
                <a:srgbClr val="A4EB7E"/>
              </a:gs>
            </a:gsLst>
            <a:lin ang="16200000" scaled="0"/>
          </a:gradFill>
          <a:ln cap="rnd" cmpd="sng" w="9525">
            <a:solidFill>
              <a:srgbClr val="5C982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4" name="Google Shape;44;p28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62B31F"/>
              </a:gs>
              <a:gs pos="72000">
                <a:srgbClr val="8DEB51"/>
              </a:gs>
              <a:gs pos="100000">
                <a:srgbClr val="A4EB7E"/>
              </a:gs>
            </a:gsLst>
            <a:lin ang="16200000" scaled="0"/>
          </a:gradFill>
          <a:ln cap="rnd" cmpd="sng" w="9525">
            <a:solidFill>
              <a:srgbClr val="5C982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/>
          <p:nvPr>
            <p:ph idx="1" type="body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rtl="1" algn="r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rtl="1" algn="r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rtl="1" algn="r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2" type="body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504" lvl="0" marL="457200" rtl="1" algn="r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indent="-381000" lvl="1" marL="914400" rtl="1" algn="r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rtl="1" algn="r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51" name="Google Shape;51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0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" type="body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2" type="body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632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rtl="1" algn="r">
              <a:spcBef>
                <a:spcPts val="324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3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3" type="body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rtl="1" algn="r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rtl="1" algn="r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rtl="1" algn="r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1" algn="r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4" type="body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2232" lvl="0" marL="457200" rtl="1" algn="r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indent="-355600" lvl="1" marL="914400" rtl="1" algn="r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rtl="1" algn="r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1" algn="r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65" name="Google Shape;65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3"/>
          <p:cNvSpPr txBox="1"/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b="0" sz="25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" type="body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indent="-228600" lvl="1" marL="914400" rtl="1" algn="r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2" type="body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6776" lvl="0" marL="457200" rtl="1" algn="r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indent="-406400" lvl="1" marL="914400" rtl="1" algn="r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rtl="1" algn="r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rtl="1" algn="r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1" algn="r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4"/>
          <p:cNvSpPr txBox="1"/>
          <p:nvPr>
            <p:ph idx="1" type="body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marR="18288" rtl="1" algn="r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indent="-304800" lvl="1" marL="914400" rtl="1" algn="r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rtl="1" algn="r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rtl="1" algn="r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rtl="1" algn="r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9" name="Google Shape;79;p34"/>
          <p:cNvSpPr/>
          <p:nvPr>
            <p:ph idx="2" type="pic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1" algn="r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80" name="Google Shape;80;p34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rtl="1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3" name="Google Shape;83;p34"/>
          <p:cNvSpPr txBox="1"/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b="0"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4"/>
          <p:cNvSpPr/>
          <p:nvPr/>
        </p:nvSpPr>
        <p:spPr>
          <a:xfrm>
            <a:off x="716436" y="5001993"/>
            <a:ext cx="3802003" cy="1443111"/>
          </a:xfrm>
          <a:custGeom>
            <a:rect b="b" l="l" r="r" t="t"/>
            <a:pathLst>
              <a:path extrusionOk="0" h="528" w="576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B6E69E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34"/>
          <p:cNvSpPr/>
          <p:nvPr/>
        </p:nvSpPr>
        <p:spPr>
          <a:xfrm>
            <a:off x="-53561" y="5785023"/>
            <a:ext cx="3802003" cy="838200"/>
          </a:xfrm>
          <a:custGeom>
            <a:rect b="b" l="l" r="r" t="t"/>
            <a:pathLst>
              <a:path extrusionOk="0" h="528" w="576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6" name="Google Shape;86;p34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7" name="Google Shape;87;p34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B0E39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8" name="Google Shape;88;p34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62B31F"/>
              </a:gs>
              <a:gs pos="72000">
                <a:srgbClr val="8DEB51"/>
              </a:gs>
              <a:gs pos="100000">
                <a:srgbClr val="A4EB7E"/>
              </a:gs>
            </a:gsLst>
            <a:lin ang="16200000" scaled="0"/>
          </a:gradFill>
          <a:ln cap="rnd" cmpd="sng" w="9525">
            <a:solidFill>
              <a:srgbClr val="5C982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9" name="Google Shape;89;p34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62B31F"/>
              </a:gs>
              <a:gs pos="72000">
                <a:srgbClr val="8DEB51"/>
              </a:gs>
              <a:gs pos="100000">
                <a:srgbClr val="A4EB7E"/>
              </a:gs>
            </a:gsLst>
            <a:lin ang="16200000" scaled="0"/>
          </a:gradFill>
          <a:ln cap="rnd" cmpd="sng" w="9525">
            <a:solidFill>
              <a:srgbClr val="5C982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5"/>
          <p:cNvSpPr txBox="1"/>
          <p:nvPr>
            <p:ph idx="1" type="body"/>
          </p:nvPr>
        </p:nvSpPr>
        <p:spPr>
          <a:xfrm rot="5400000">
            <a:off x="2378964" y="-440436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1" algn="r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rtl="1" algn="r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3" name="Google Shape;93;p3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/>
          <p:nvPr>
            <p:ph type="title"/>
          </p:nvPr>
        </p:nvSpPr>
        <p:spPr>
          <a:xfrm rot="5400000">
            <a:off x="4936367" y="2182285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1" algn="r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indent="-342900" lvl="1" marL="914400" rtl="1" algn="r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9" name="Google Shape;99;p3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/>
          <p:nvPr/>
        </p:nvSpPr>
        <p:spPr>
          <a:xfrm>
            <a:off x="716436" y="5001993"/>
            <a:ext cx="3802003" cy="1443111"/>
          </a:xfrm>
          <a:custGeom>
            <a:rect b="b" l="l" r="r" t="t"/>
            <a:pathLst>
              <a:path extrusionOk="0" h="528" w="5760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B6E69E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" name="Google Shape;11;p25"/>
          <p:cNvSpPr/>
          <p:nvPr/>
        </p:nvSpPr>
        <p:spPr>
          <a:xfrm>
            <a:off x="-53561" y="5785023"/>
            <a:ext cx="3802003" cy="838200"/>
          </a:xfrm>
          <a:custGeom>
            <a:rect b="b" l="l" r="r" t="t"/>
            <a:pathLst>
              <a:path extrusionOk="0" h="528" w="5760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" name="Google Shape;12;p25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3" name="Google Shape;13;p25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B0E39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" name="Google Shape;1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b="1" i="0" sz="4100" u="none" cap="none" strike="noStrik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25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5186" lvl="0" marL="457200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b="0" i="0" sz="27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-374650" lvl="1" marL="914400" marR="0" rtl="1" algn="r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-361950" lvl="2" marL="1371600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-349250" lvl="3" marL="1828800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-342900" lvl="4" marL="2286000" marR="0" rtl="1" algn="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-342900" lvl="5" marL="2743200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-330200" lvl="6" marL="3200400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-330200" lvl="7" marL="3657600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-330200" lvl="8" marL="4114800" marR="0" rtl="1" algn="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6" name="Google Shape;16;p2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7" name="Google Shape;17;p2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/>
        </p:txBody>
      </p:sp>
      <p:sp>
        <p:nvSpPr>
          <p:cNvPr id="18" name="Google Shape;18;p2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0" marR="0" rtl="1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>
            <a:off x="428596" y="708367"/>
            <a:ext cx="7941597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שאלות לשלב ב'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חידון הלכה יומית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8800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תשע"א</a:t>
            </a:r>
            <a:endParaRPr b="1" sz="8800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descr="http://mail.google.com/mail/?realattid=0.1&amp;attid=0.1&amp;disp=attd&amp;view=att&amp;th=1104f14cfa99ec0b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5206" y="214290"/>
            <a:ext cx="1656184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אבטיח?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15" name="Google Shape;115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246187.JPG" id="116" name="Google Shape;116;p2"/>
          <p:cNvPicPr preferRelativeResize="0"/>
          <p:nvPr/>
        </p:nvPicPr>
        <p:blipFill rotWithShape="1">
          <a:blip r:embed="rId3">
            <a:alphaModFix/>
          </a:blip>
          <a:srcRect b="7692" l="0" r="0" t="6923"/>
          <a:stretch/>
        </p:blipFill>
        <p:spPr>
          <a:xfrm>
            <a:off x="3286116" y="3643314"/>
            <a:ext cx="3095625" cy="264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אבוקדו?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23" name="Google Shape;123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2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3408.JPG" id="124" name="Google Shape;124;p3"/>
          <p:cNvPicPr preferRelativeResize="0"/>
          <p:nvPr/>
        </p:nvPicPr>
        <p:blipFill rotWithShape="1">
          <a:blip r:embed="rId3">
            <a:alphaModFix/>
          </a:blip>
          <a:srcRect b="12307" l="0" r="0" t="11538"/>
          <a:stretch/>
        </p:blipFill>
        <p:spPr>
          <a:xfrm>
            <a:off x="3143240" y="3786190"/>
            <a:ext cx="3095625" cy="2357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u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אורז?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31" name="Google Shape;13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3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084682.JPG" id="132" name="Google Shape;132;p4"/>
          <p:cNvPicPr preferRelativeResize="0"/>
          <p:nvPr/>
        </p:nvPicPr>
        <p:blipFill rotWithShape="1">
          <a:blip r:embed="rId3">
            <a:alphaModFix/>
          </a:blip>
          <a:srcRect b="21537" l="0" r="0" t="18462"/>
          <a:stretch/>
        </p:blipFill>
        <p:spPr>
          <a:xfrm>
            <a:off x="2928926" y="3714752"/>
            <a:ext cx="3929063" cy="2357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ld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אננס?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4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3396.JPG" id="140" name="Google Shape;1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3306" y="3500438"/>
            <a:ext cx="3000396" cy="3000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דבש?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47" name="Google Shape;14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5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423475.JPG" id="148" name="Google Shape;14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6116" y="3643314"/>
            <a:ext cx="2714644" cy="2714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חסה?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55" name="Google Shape;15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6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8780.JPG"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40" y="3571876"/>
            <a:ext cx="2857520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diamond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מסטיק?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63" name="Google Shape;16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7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9322.JPG" id="164" name="Google Shape;164;p8"/>
          <p:cNvPicPr preferRelativeResize="0"/>
          <p:nvPr/>
        </p:nvPicPr>
        <p:blipFill rotWithShape="1">
          <a:blip r:embed="rId3">
            <a:alphaModFix/>
          </a:blip>
          <a:srcRect b="21538" l="0" r="0" t="20769"/>
          <a:stretch/>
        </p:blipFill>
        <p:spPr>
          <a:xfrm>
            <a:off x="2928926" y="3929066"/>
            <a:ext cx="3343275" cy="192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zoom dir="in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idx="1" type="body"/>
          </p:nvPr>
        </p:nvSpPr>
        <p:spPr>
          <a:xfrm>
            <a:off x="500034" y="2285992"/>
            <a:ext cx="8229600" cy="2214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מיץ תפוחים?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71" name="Google Shape;17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8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351408.JPG" id="172" name="Google Shape;172;p9"/>
          <p:cNvPicPr preferRelativeResize="0"/>
          <p:nvPr/>
        </p:nvPicPr>
        <p:blipFill rotWithShape="1">
          <a:blip r:embed="rId3">
            <a:alphaModFix/>
          </a:blip>
          <a:srcRect b="0" l="13846" r="16922" t="0"/>
          <a:stretch/>
        </p:blipFill>
        <p:spPr>
          <a:xfrm>
            <a:off x="6286512" y="3357562"/>
            <a:ext cx="2143140" cy="30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3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מלון?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79" name="Google Shape;179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9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436904.JPG" id="180" name="Google Shape;180;p10"/>
          <p:cNvPicPr preferRelativeResize="0"/>
          <p:nvPr/>
        </p:nvPicPr>
        <p:blipFill rotWithShape="1">
          <a:blip r:embed="rId3">
            <a:alphaModFix/>
          </a:blip>
          <a:srcRect b="26922" l="17692" r="15384" t="24615"/>
          <a:stretch/>
        </p:blipFill>
        <p:spPr>
          <a:xfrm>
            <a:off x="2786050" y="3500438"/>
            <a:ext cx="3452837" cy="250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ספגטי?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87" name="Google Shape;18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10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413334.JPG" id="188" name="Google Shape;188;p11"/>
          <p:cNvPicPr preferRelativeResize="0"/>
          <p:nvPr/>
        </p:nvPicPr>
        <p:blipFill rotWithShape="1">
          <a:blip r:embed="rId3">
            <a:alphaModFix/>
          </a:blip>
          <a:srcRect b="10768" l="0" r="0" t="10768"/>
          <a:stretch/>
        </p:blipFill>
        <p:spPr>
          <a:xfrm>
            <a:off x="3071802" y="3643314"/>
            <a:ext cx="3095625" cy="2428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/>
          <p:nvPr>
            <p:ph idx="1" type="body"/>
          </p:nvPr>
        </p:nvSpPr>
        <p:spPr>
          <a:xfrm>
            <a:off x="500034" y="2500306"/>
            <a:ext cx="8229600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פירה?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195" name="Google Shape;195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11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ashed_potatoes.png" id="196" name="Google Shape;19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1802" y="3786190"/>
            <a:ext cx="3214710" cy="2438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פופקורן?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03" name="Google Shape;203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12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233758.JPG" id="204" name="Google Shape;204;p13"/>
          <p:cNvPicPr preferRelativeResize="0"/>
          <p:nvPr/>
        </p:nvPicPr>
        <p:blipFill rotWithShape="1">
          <a:blip r:embed="rId3">
            <a:alphaModFix/>
          </a:blip>
          <a:srcRect b="5384" l="0" r="0" t="2308"/>
          <a:stretch/>
        </p:blipFill>
        <p:spPr>
          <a:xfrm>
            <a:off x="3143240" y="3571876"/>
            <a:ext cx="2786063" cy="2571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ru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קטשופ?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11" name="Google Shape;21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13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9311.JPG" id="212" name="Google Shape;2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8992" y="3643314"/>
            <a:ext cx="2643206" cy="264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/>
          <p:nvPr>
            <p:ph idx="1" type="body"/>
          </p:nvPr>
        </p:nvSpPr>
        <p:spPr>
          <a:xfrm>
            <a:off x="285720" y="2500306"/>
            <a:ext cx="8443914" cy="2214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קוביות סוכר?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19" name="Google Shape;21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14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384334.JPG" id="220" name="Google Shape;2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2132" y="3571876"/>
            <a:ext cx="2857520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edg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רימון?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27" name="Google Shape;22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15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3530.JPG" id="228" name="Google Shape;228;p16"/>
          <p:cNvPicPr preferRelativeResize="0"/>
          <p:nvPr/>
        </p:nvPicPr>
        <p:blipFill rotWithShape="1">
          <a:blip r:embed="rId3">
            <a:alphaModFix/>
          </a:blip>
          <a:srcRect b="7692" l="0" r="0" t="6923"/>
          <a:stretch/>
        </p:blipFill>
        <p:spPr>
          <a:xfrm>
            <a:off x="3000364" y="3571876"/>
            <a:ext cx="3095625" cy="264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7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שסק?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35" name="Google Shape;235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16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loquat01.jpg" id="236" name="Google Shape;2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6049" y="3714752"/>
            <a:ext cx="3333773" cy="250033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8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שקדים?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43" name="Google Shape;243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17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73496_435.jpg" id="244" name="Google Shape;24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364" y="3643314"/>
            <a:ext cx="2982225" cy="2571768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newsfla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9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תאנים?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51" name="Google Shape;25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18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%D7%AA%D7%90%D7%A0%D7%99%D7%9D.jpg" id="252" name="Google Shape;2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3174" y="3500438"/>
            <a:ext cx="3964809" cy="264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תירס?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59" name="Google Shape;25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19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8661.JPG" id="260" name="Google Shape;260;p20"/>
          <p:cNvPicPr preferRelativeResize="0"/>
          <p:nvPr/>
        </p:nvPicPr>
        <p:blipFill rotWithShape="1">
          <a:blip r:embed="rId3">
            <a:alphaModFix/>
          </a:blip>
          <a:srcRect b="6153" l="0" r="0" t="3846"/>
          <a:stretch/>
        </p:blipFill>
        <p:spPr>
          <a:xfrm>
            <a:off x="3071802" y="3500438"/>
            <a:ext cx="3095625" cy="278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ircl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"/>
          <p:cNvSpPr txBox="1"/>
          <p:nvPr>
            <p:ph idx="1" type="body"/>
          </p:nvPr>
        </p:nvSpPr>
        <p:spPr>
          <a:xfrm>
            <a:off x="285720" y="2500306"/>
            <a:ext cx="8443914" cy="214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מרק עגבניות?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67" name="Google Shape;26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20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iStock_tomato-soup_c.jpg" id="268" name="Google Shape;2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8" y="4286256"/>
            <a:ext cx="2857506" cy="2161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2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ענבים?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75" name="Google Shape;275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21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199195.JPG" id="276" name="Google Shape;2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8926" y="3571876"/>
            <a:ext cx="2857520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"/>
          <p:cNvSpPr txBox="1"/>
          <p:nvPr>
            <p:ph idx="1" type="body"/>
          </p:nvPr>
        </p:nvSpPr>
        <p:spPr>
          <a:xfrm>
            <a:off x="285720" y="2500306"/>
            <a:ext cx="8443914" cy="166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1" algn="ctr">
              <a:spcBef>
                <a:spcPts val="0"/>
              </a:spcBef>
              <a:spcAft>
                <a:spcPts val="0"/>
              </a:spcAft>
              <a:buSzPts val="4896"/>
              <a:buNone/>
            </a:pPr>
            <a:r>
              <a:rPr lang="iw-IL" sz="7200">
                <a:latin typeface="David"/>
                <a:ea typeface="David"/>
                <a:cs typeface="David"/>
                <a:sym typeface="David"/>
              </a:rPr>
              <a:t>מה מברכים על פטריות?</a:t>
            </a:r>
            <a:endParaRPr sz="7200">
              <a:latin typeface="David"/>
              <a:ea typeface="David"/>
              <a:cs typeface="David"/>
              <a:sym typeface="David"/>
            </a:endParaRPr>
          </a:p>
          <a:p>
            <a:pPr indent="-139446" lvl="0" marL="365760" rtl="1" algn="r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t/>
            </a:r>
            <a:endParaRPr/>
          </a:p>
        </p:txBody>
      </p:sp>
      <p:sp>
        <p:nvSpPr>
          <p:cNvPr id="283" name="Google Shape;28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3F6C19"/>
              </a:buClr>
              <a:buSzPts val="8000"/>
              <a:buFont typeface="David"/>
              <a:buNone/>
            </a:pPr>
            <a:r>
              <a:rPr lang="iw-IL" sz="8000">
                <a:solidFill>
                  <a:srgbClr val="3F6C19"/>
                </a:solidFill>
                <a:latin typeface="David"/>
                <a:ea typeface="David"/>
                <a:cs typeface="David"/>
                <a:sym typeface="David"/>
              </a:rPr>
              <a:t>שאלה 22</a:t>
            </a:r>
            <a:endParaRPr sz="8000">
              <a:solidFill>
                <a:srgbClr val="3F6C19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MH900411902.JPG" id="284" name="Google Shape;28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4678" y="3643314"/>
            <a:ext cx="2762259" cy="2762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trips dir="ld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11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/>
          <p:nvPr/>
        </p:nvSpPr>
        <p:spPr>
          <a:xfrm>
            <a:off x="642910" y="428604"/>
            <a:ext cx="7000924" cy="6466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96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בהצלחה רבה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96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לכל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96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המתמודדות!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רחבה">
  <a:themeElements>
    <a:clrScheme name="מטרו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2011-05-16T00:28:50Z</dcterms:created>
  <dc:creator>owner</dc:creator>
</cp:coreProperties>
</file>