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</p:sldIdLst>
  <p:sldSz cx="9906000" cy="6858000" type="A4"/>
  <p:notesSz cx="6888163" cy="9671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4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>
        <p:scale>
          <a:sx n="70" d="100"/>
          <a:sy n="70" d="100"/>
        </p:scale>
        <p:origin x="1646" y="2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C4D2-FEC8-4F73-8EB3-A500CD54B721}" type="datetimeFigureOut">
              <a:rPr lang="he-IL" smtClean="0"/>
              <a:t>כ'/כסלו/תשפ"ג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0637D-3E68-457A-AF0A-BB2E48766C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7413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C4D2-FEC8-4F73-8EB3-A500CD54B721}" type="datetimeFigureOut">
              <a:rPr lang="he-IL" smtClean="0"/>
              <a:t>כ'/כסלו/תשפ"ג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0637D-3E68-457A-AF0A-BB2E48766C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9231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C4D2-FEC8-4F73-8EB3-A500CD54B721}" type="datetimeFigureOut">
              <a:rPr lang="he-IL" smtClean="0"/>
              <a:t>כ'/כסלו/תשפ"ג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0637D-3E68-457A-AF0A-BB2E48766C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09746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C4D2-FEC8-4F73-8EB3-A500CD54B721}" type="datetimeFigureOut">
              <a:rPr lang="he-IL" smtClean="0"/>
              <a:t>כ'/כסלו/תשפ"ג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0637D-3E68-457A-AF0A-BB2E48766C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71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C4D2-FEC8-4F73-8EB3-A500CD54B721}" type="datetimeFigureOut">
              <a:rPr lang="he-IL" smtClean="0"/>
              <a:t>כ'/כסלו/תשפ"ג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0637D-3E68-457A-AF0A-BB2E48766C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60475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C4D2-FEC8-4F73-8EB3-A500CD54B721}" type="datetimeFigureOut">
              <a:rPr lang="he-IL" smtClean="0"/>
              <a:t>כ'/כסלו/תשפ"ג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0637D-3E68-457A-AF0A-BB2E48766C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3322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C4D2-FEC8-4F73-8EB3-A500CD54B721}" type="datetimeFigureOut">
              <a:rPr lang="he-IL" smtClean="0"/>
              <a:t>כ'/כסלו/תשפ"ג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0637D-3E68-457A-AF0A-BB2E48766C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85009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C4D2-FEC8-4F73-8EB3-A500CD54B721}" type="datetimeFigureOut">
              <a:rPr lang="he-IL" smtClean="0"/>
              <a:t>כ'/כסלו/תשפ"ג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0637D-3E68-457A-AF0A-BB2E48766C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9979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C4D2-FEC8-4F73-8EB3-A500CD54B721}" type="datetimeFigureOut">
              <a:rPr lang="he-IL" smtClean="0"/>
              <a:t>כ'/כסלו/תשפ"ג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0637D-3E68-457A-AF0A-BB2E48766C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11916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C4D2-FEC8-4F73-8EB3-A500CD54B721}" type="datetimeFigureOut">
              <a:rPr lang="he-IL" smtClean="0"/>
              <a:t>כ'/כסלו/תשפ"ג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0637D-3E68-457A-AF0A-BB2E48766C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3750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FC4D2-FEC8-4F73-8EB3-A500CD54B721}" type="datetimeFigureOut">
              <a:rPr lang="he-IL" smtClean="0"/>
              <a:t>כ'/כסלו/תשפ"ג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0637D-3E68-457A-AF0A-BB2E48766C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0836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FC4D2-FEC8-4F73-8EB3-A500CD54B721}" type="datetimeFigureOut">
              <a:rPr lang="he-IL" smtClean="0"/>
              <a:t>כ'/כסלו/תשפ"ג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0637D-3E68-457A-AF0A-BB2E48766C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6612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תמונה 32">
            <a:extLst>
              <a:ext uri="{FF2B5EF4-FFF2-40B4-BE49-F238E27FC236}">
                <a16:creationId xmlns:a16="http://schemas.microsoft.com/office/drawing/2014/main" id="{4A4C6191-8653-C2EF-BB59-97C97F5885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81" t="48423" b="-1"/>
          <a:stretch/>
        </p:blipFill>
        <p:spPr>
          <a:xfrm>
            <a:off x="2" y="-7823"/>
            <a:ext cx="2844000" cy="3608614"/>
          </a:xfrm>
          <a:prstGeom prst="rect">
            <a:avLst/>
          </a:prstGeom>
        </p:spPr>
      </p:pic>
      <p:pic>
        <p:nvPicPr>
          <p:cNvPr id="8" name="תמונה 7" descr="תמונה שמכילה כחול&#10;&#10;התיאור נוצר באופן אוטומטי">
            <a:extLst>
              <a:ext uri="{FF2B5EF4-FFF2-40B4-BE49-F238E27FC236}">
                <a16:creationId xmlns:a16="http://schemas.microsoft.com/office/drawing/2014/main" id="{8A2168D2-1328-D7AA-014C-4A70079550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6" t="25635" r="33373" b="19730"/>
          <a:stretch/>
        </p:blipFill>
        <p:spPr>
          <a:xfrm rot="5400000">
            <a:off x="11017001" y="3585968"/>
            <a:ext cx="1411268" cy="1440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DFDB244A-8720-578A-04B6-5E18B55FF35E}"/>
              </a:ext>
            </a:extLst>
          </p:cNvPr>
          <p:cNvSpPr txBox="1"/>
          <p:nvPr/>
        </p:nvSpPr>
        <p:spPr>
          <a:xfrm>
            <a:off x="-234873" y="-76277"/>
            <a:ext cx="304006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>
                <a:solidFill>
                  <a:srgbClr val="AA4787"/>
                </a:solidFill>
                <a:latin typeface="Fb Bloomfield Black" panose="02020503050405020304" pitchFamily="18" charset="-79"/>
                <a:cs typeface="Fb Bloomfield Black" panose="02020503050405020304" pitchFamily="18" charset="-79"/>
              </a:rPr>
              <a:t>כל ילד נר להאיר!</a:t>
            </a:r>
          </a:p>
        </p:txBody>
      </p:sp>
      <p:pic>
        <p:nvPicPr>
          <p:cNvPr id="18" name="תמונה 17">
            <a:extLst>
              <a:ext uri="{FF2B5EF4-FFF2-40B4-BE49-F238E27FC236}">
                <a16:creationId xmlns:a16="http://schemas.microsoft.com/office/drawing/2014/main" id="{BB2CFD4B-921C-88A3-7D55-C1C90FE736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41" b="22375" l="8794" r="29551">
                        <a14:foregroundMark x1="15934" y1="22375" x2="17116" y2="22375"/>
                        <a14:foregroundMark x1="17305" y1="22241" x2="18771" y2="18763"/>
                        <a14:foregroundMark x1="18771" y1="18763" x2="20284" y2="17893"/>
                        <a14:foregroundMark x1="20284" y1="17860" x2="18534" y2="19398"/>
                        <a14:foregroundMark x1="20567" y1="18027" x2="23830" y2="20401"/>
                        <a14:foregroundMark x1="23735" y1="19900" x2="22459" y2="12742"/>
                        <a14:foregroundMark x1="23121" y1="10234" x2="17541" y2="13278"/>
                      </a14:backgroundRemoval>
                    </a14:imgEffect>
                  </a14:imgLayer>
                </a14:imgProps>
              </a:ext>
            </a:extLst>
          </a:blip>
          <a:srcRect l="6243" r="67821" b="75555"/>
          <a:stretch/>
        </p:blipFill>
        <p:spPr>
          <a:xfrm>
            <a:off x="3197908" y="446943"/>
            <a:ext cx="784159" cy="1044804"/>
          </a:xfrm>
          <a:prstGeom prst="rect">
            <a:avLst/>
          </a:prstGeom>
        </p:spPr>
      </p:pic>
      <p:sp>
        <p:nvSpPr>
          <p:cNvPr id="29" name="תיבת טקסט 28">
            <a:extLst>
              <a:ext uri="{FF2B5EF4-FFF2-40B4-BE49-F238E27FC236}">
                <a16:creationId xmlns:a16="http://schemas.microsoft.com/office/drawing/2014/main" id="{CF80ABB1-21CB-BDF5-84E9-8D461EEF0981}"/>
              </a:ext>
            </a:extLst>
          </p:cNvPr>
          <p:cNvSpPr txBox="1"/>
          <p:nvPr/>
        </p:nvSpPr>
        <p:spPr>
          <a:xfrm>
            <a:off x="2149564" y="1303271"/>
            <a:ext cx="2880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44</a:t>
            </a:r>
          </a:p>
        </p:txBody>
      </p:sp>
      <p:sp>
        <p:nvSpPr>
          <p:cNvPr id="30" name="תיבת טקסט 29">
            <a:extLst>
              <a:ext uri="{FF2B5EF4-FFF2-40B4-BE49-F238E27FC236}">
                <a16:creationId xmlns:a16="http://schemas.microsoft.com/office/drawing/2014/main" id="{7842AE24-576A-BA56-71E0-E1E0E6F03F8F}"/>
              </a:ext>
            </a:extLst>
          </p:cNvPr>
          <p:cNvSpPr txBox="1"/>
          <p:nvPr/>
        </p:nvSpPr>
        <p:spPr>
          <a:xfrm>
            <a:off x="2149564" y="1824048"/>
            <a:ext cx="28800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נרות</a:t>
            </a:r>
          </a:p>
          <a:p>
            <a:pPr algn="ctr"/>
            <a:r>
              <a:rPr lang="he-IL" sz="16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צבעוניים</a:t>
            </a:r>
          </a:p>
        </p:txBody>
      </p:sp>
      <p:pic>
        <p:nvPicPr>
          <p:cNvPr id="41" name="תמונה 40">
            <a:extLst>
              <a:ext uri="{FF2B5EF4-FFF2-40B4-BE49-F238E27FC236}">
                <a16:creationId xmlns:a16="http://schemas.microsoft.com/office/drawing/2014/main" id="{BC99E668-49FD-8555-38BC-8421130654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8" t="32456" r="64454" b="13259"/>
          <a:stretch/>
        </p:blipFill>
        <p:spPr>
          <a:xfrm>
            <a:off x="4294414" y="57204"/>
            <a:ext cx="2688773" cy="3349669"/>
          </a:xfrm>
          <a:prstGeom prst="rect">
            <a:avLst/>
          </a:prstGeom>
        </p:spPr>
      </p:pic>
      <p:sp>
        <p:nvSpPr>
          <p:cNvPr id="43" name="תיבת טקסט 42">
            <a:extLst>
              <a:ext uri="{FF2B5EF4-FFF2-40B4-BE49-F238E27FC236}">
                <a16:creationId xmlns:a16="http://schemas.microsoft.com/office/drawing/2014/main" id="{F48D03B9-556E-FF9E-1FF4-42DB9A518F1E}"/>
              </a:ext>
            </a:extLst>
          </p:cNvPr>
          <p:cNvSpPr txBox="1"/>
          <p:nvPr/>
        </p:nvSpPr>
        <p:spPr>
          <a:xfrm>
            <a:off x="1024910" y="-14722"/>
            <a:ext cx="3040069" cy="2000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700" dirty="0">
                <a:solidFill>
                  <a:srgbClr val="AA4787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ב"ה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F5B5E649-9EB7-971D-25F7-F70AF1F32D7E}"/>
              </a:ext>
            </a:extLst>
          </p:cNvPr>
          <p:cNvSpPr txBox="1"/>
          <p:nvPr/>
        </p:nvSpPr>
        <p:spPr>
          <a:xfrm>
            <a:off x="6316435" y="1303271"/>
            <a:ext cx="28800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חנוכה</a:t>
            </a:r>
          </a:p>
          <a:p>
            <a:pPr algn="ctr"/>
            <a:r>
              <a:rPr lang="he-IL" sz="16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שמח!</a:t>
            </a:r>
          </a:p>
          <a:p>
            <a:pPr algn="ctr"/>
            <a:endParaRPr lang="he-IL" sz="1600" dirty="0">
              <a:solidFill>
                <a:srgbClr val="AA4787"/>
              </a:solidFill>
              <a:latin typeface="Afek 1.5 AAA UltraBold" panose="00000900000000000000" pitchFamily="50" charset="-79"/>
              <a:cs typeface="Afek 1.5 AAA UltraBold" panose="00000900000000000000" pitchFamily="50" charset="-79"/>
            </a:endParaRPr>
          </a:p>
          <a:p>
            <a:pPr algn="ctr"/>
            <a:r>
              <a:rPr lang="he-IL" sz="16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שנזכה</a:t>
            </a:r>
          </a:p>
          <a:p>
            <a:pPr algn="ctr"/>
            <a:r>
              <a:rPr lang="he-IL" sz="16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 לאור</a:t>
            </a:r>
          </a:p>
          <a:p>
            <a:pPr algn="ctr"/>
            <a:r>
              <a:rPr lang="he-IL" sz="16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 </a:t>
            </a:r>
            <a:r>
              <a:rPr lang="he-IL" sz="1600" dirty="0" err="1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האולה</a:t>
            </a:r>
            <a:r>
              <a:rPr lang="he-IL" sz="16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!</a:t>
            </a:r>
          </a:p>
        </p:txBody>
      </p:sp>
      <p:pic>
        <p:nvPicPr>
          <p:cNvPr id="13" name="תמונה 12">
            <a:extLst>
              <a:ext uri="{FF2B5EF4-FFF2-40B4-BE49-F238E27FC236}">
                <a16:creationId xmlns:a16="http://schemas.microsoft.com/office/drawing/2014/main" id="{DBF3525B-1F30-5913-7F71-5808624E76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41" b="22375" l="8794" r="29551">
                        <a14:foregroundMark x1="15934" y1="22375" x2="17116" y2="22375"/>
                        <a14:foregroundMark x1="17305" y1="22241" x2="18771" y2="18763"/>
                        <a14:foregroundMark x1="18771" y1="18763" x2="20284" y2="17893"/>
                        <a14:foregroundMark x1="20284" y1="17860" x2="18534" y2="19398"/>
                        <a14:foregroundMark x1="20567" y1="18027" x2="23830" y2="20401"/>
                        <a14:foregroundMark x1="23735" y1="19900" x2="22459" y2="12742"/>
                        <a14:foregroundMark x1="23121" y1="10234" x2="17541" y2="13278"/>
                      </a14:backgroundRemoval>
                    </a14:imgEffect>
                  </a14:imgLayer>
                </a14:imgProps>
              </a:ext>
            </a:extLst>
          </a:blip>
          <a:srcRect l="6243" r="67821" b="75555"/>
          <a:stretch/>
        </p:blipFill>
        <p:spPr>
          <a:xfrm>
            <a:off x="7364356" y="258467"/>
            <a:ext cx="784159" cy="1044804"/>
          </a:xfrm>
          <a:prstGeom prst="rect">
            <a:avLst/>
          </a:prstGeom>
        </p:spPr>
      </p:pic>
      <p:sp>
        <p:nvSpPr>
          <p:cNvPr id="14" name="מלבן 13">
            <a:extLst>
              <a:ext uri="{FF2B5EF4-FFF2-40B4-BE49-F238E27FC236}">
                <a16:creationId xmlns:a16="http://schemas.microsoft.com/office/drawing/2014/main" id="{99E0A3DA-D6B4-CE8E-4DBD-FC809FF3BAF3}"/>
              </a:ext>
            </a:extLst>
          </p:cNvPr>
          <p:cNvSpPr/>
          <p:nvPr/>
        </p:nvSpPr>
        <p:spPr>
          <a:xfrm>
            <a:off x="0" y="-7823"/>
            <a:ext cx="8360229" cy="34368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D8ED79CD-BC1D-F246-D5D9-9BFFF64959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81" t="48423" b="-1"/>
          <a:stretch/>
        </p:blipFill>
        <p:spPr>
          <a:xfrm>
            <a:off x="2" y="3437861"/>
            <a:ext cx="2844000" cy="3608614"/>
          </a:xfrm>
          <a:prstGeom prst="rect">
            <a:avLst/>
          </a:prstGeom>
        </p:spPr>
      </p:pic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BBE12C09-B5B2-0773-043F-823CE8106608}"/>
              </a:ext>
            </a:extLst>
          </p:cNvPr>
          <p:cNvSpPr txBox="1"/>
          <p:nvPr/>
        </p:nvSpPr>
        <p:spPr>
          <a:xfrm>
            <a:off x="-234873" y="3369407"/>
            <a:ext cx="304006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>
                <a:solidFill>
                  <a:srgbClr val="AA4787"/>
                </a:solidFill>
                <a:latin typeface="Fb Bloomfield Black" panose="02020503050405020304" pitchFamily="18" charset="-79"/>
                <a:cs typeface="Fb Bloomfield Black" panose="02020503050405020304" pitchFamily="18" charset="-79"/>
              </a:rPr>
              <a:t>כל ילד נר להאיר!</a:t>
            </a:r>
          </a:p>
        </p:txBody>
      </p:sp>
      <p:pic>
        <p:nvPicPr>
          <p:cNvPr id="17" name="תמונה 16">
            <a:extLst>
              <a:ext uri="{FF2B5EF4-FFF2-40B4-BE49-F238E27FC236}">
                <a16:creationId xmlns:a16="http://schemas.microsoft.com/office/drawing/2014/main" id="{255BFEAC-0FA6-3B5D-BF05-8A90DCA5607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41" b="22375" l="8794" r="29551">
                        <a14:foregroundMark x1="15934" y1="22375" x2="17116" y2="22375"/>
                        <a14:foregroundMark x1="17305" y1="22241" x2="18771" y2="18763"/>
                        <a14:foregroundMark x1="18771" y1="18763" x2="20284" y2="17893"/>
                        <a14:foregroundMark x1="20284" y1="17860" x2="18534" y2="19398"/>
                        <a14:foregroundMark x1="20567" y1="18027" x2="23830" y2="20401"/>
                        <a14:foregroundMark x1="23735" y1="19900" x2="22459" y2="12742"/>
                        <a14:foregroundMark x1="23121" y1="10234" x2="17541" y2="13278"/>
                      </a14:backgroundRemoval>
                    </a14:imgEffect>
                  </a14:imgLayer>
                </a14:imgProps>
              </a:ext>
            </a:extLst>
          </a:blip>
          <a:srcRect l="6243" r="67821" b="75555"/>
          <a:stretch/>
        </p:blipFill>
        <p:spPr>
          <a:xfrm>
            <a:off x="3197908" y="3892627"/>
            <a:ext cx="784159" cy="1044804"/>
          </a:xfrm>
          <a:prstGeom prst="rect">
            <a:avLst/>
          </a:prstGeom>
        </p:spPr>
      </p:pic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64E623BA-9A03-A4A8-C800-BFC615C0D68B}"/>
              </a:ext>
            </a:extLst>
          </p:cNvPr>
          <p:cNvSpPr txBox="1"/>
          <p:nvPr/>
        </p:nvSpPr>
        <p:spPr>
          <a:xfrm>
            <a:off x="2149564" y="4748955"/>
            <a:ext cx="2880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44</a:t>
            </a: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200A5307-A309-BA9D-37BA-8E09CC6A3340}"/>
              </a:ext>
            </a:extLst>
          </p:cNvPr>
          <p:cNvSpPr txBox="1"/>
          <p:nvPr/>
        </p:nvSpPr>
        <p:spPr>
          <a:xfrm>
            <a:off x="2149564" y="5269732"/>
            <a:ext cx="28800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נרות</a:t>
            </a:r>
          </a:p>
          <a:p>
            <a:pPr algn="ctr"/>
            <a:r>
              <a:rPr lang="he-IL" sz="16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צבעוניים</a:t>
            </a:r>
          </a:p>
        </p:txBody>
      </p:sp>
      <p:pic>
        <p:nvPicPr>
          <p:cNvPr id="21" name="תמונה 20">
            <a:extLst>
              <a:ext uri="{FF2B5EF4-FFF2-40B4-BE49-F238E27FC236}">
                <a16:creationId xmlns:a16="http://schemas.microsoft.com/office/drawing/2014/main" id="{02319CB4-2876-25D9-F60C-5408FEB9EB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8" t="32456" r="64454" b="13259"/>
          <a:stretch/>
        </p:blipFill>
        <p:spPr>
          <a:xfrm>
            <a:off x="4294414" y="3502888"/>
            <a:ext cx="2688773" cy="3349669"/>
          </a:xfrm>
          <a:prstGeom prst="rect">
            <a:avLst/>
          </a:prstGeom>
        </p:spPr>
      </p:pic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FA0774CD-2929-E99F-B96B-0A69C21252F4}"/>
              </a:ext>
            </a:extLst>
          </p:cNvPr>
          <p:cNvSpPr txBox="1"/>
          <p:nvPr/>
        </p:nvSpPr>
        <p:spPr>
          <a:xfrm>
            <a:off x="1024910" y="3430962"/>
            <a:ext cx="3040069" cy="2000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700" dirty="0">
                <a:solidFill>
                  <a:srgbClr val="AA4787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ב"ה</a:t>
            </a: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357936FD-A7B1-D3AC-24B2-64EE6DEAFF41}"/>
              </a:ext>
            </a:extLst>
          </p:cNvPr>
          <p:cNvSpPr txBox="1"/>
          <p:nvPr/>
        </p:nvSpPr>
        <p:spPr>
          <a:xfrm>
            <a:off x="6316435" y="4748955"/>
            <a:ext cx="28800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חנוכה</a:t>
            </a:r>
          </a:p>
          <a:p>
            <a:pPr algn="ctr"/>
            <a:r>
              <a:rPr lang="he-IL" sz="16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שמח!</a:t>
            </a:r>
          </a:p>
          <a:p>
            <a:pPr algn="ctr"/>
            <a:endParaRPr lang="he-IL" sz="1600" dirty="0">
              <a:solidFill>
                <a:srgbClr val="AA4787"/>
              </a:solidFill>
              <a:latin typeface="Afek 1.5 AAA UltraBold" panose="00000900000000000000" pitchFamily="50" charset="-79"/>
              <a:cs typeface="Afek 1.5 AAA UltraBold" panose="00000900000000000000" pitchFamily="50" charset="-79"/>
            </a:endParaRPr>
          </a:p>
          <a:p>
            <a:pPr algn="ctr"/>
            <a:r>
              <a:rPr lang="he-IL" sz="16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שנזכה</a:t>
            </a:r>
          </a:p>
          <a:p>
            <a:pPr algn="ctr"/>
            <a:r>
              <a:rPr lang="he-IL" sz="16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 לאור</a:t>
            </a:r>
          </a:p>
          <a:p>
            <a:pPr algn="ctr"/>
            <a:r>
              <a:rPr lang="he-IL" sz="16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 </a:t>
            </a:r>
            <a:r>
              <a:rPr lang="he-IL" sz="1600" dirty="0" err="1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האולה</a:t>
            </a:r>
            <a:r>
              <a:rPr lang="he-IL" sz="1600" dirty="0">
                <a:solidFill>
                  <a:srgbClr val="AA4787"/>
                </a:solidFill>
                <a:latin typeface="Afek 1.5 AAA UltraBold" panose="00000900000000000000" pitchFamily="50" charset="-79"/>
                <a:cs typeface="Afek 1.5 AAA UltraBold" panose="00000900000000000000" pitchFamily="50" charset="-79"/>
              </a:rPr>
              <a:t>!</a:t>
            </a:r>
          </a:p>
        </p:txBody>
      </p:sp>
      <p:pic>
        <p:nvPicPr>
          <p:cNvPr id="24" name="תמונה 23">
            <a:extLst>
              <a:ext uri="{FF2B5EF4-FFF2-40B4-BE49-F238E27FC236}">
                <a16:creationId xmlns:a16="http://schemas.microsoft.com/office/drawing/2014/main" id="{0639F3E4-83C5-FAD0-D8DC-DAD5C393B9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41" b="22375" l="8794" r="29551">
                        <a14:foregroundMark x1="15934" y1="22375" x2="17116" y2="22375"/>
                        <a14:foregroundMark x1="17305" y1="22241" x2="18771" y2="18763"/>
                        <a14:foregroundMark x1="18771" y1="18763" x2="20284" y2="17893"/>
                        <a14:foregroundMark x1="20284" y1="17860" x2="18534" y2="19398"/>
                        <a14:foregroundMark x1="20567" y1="18027" x2="23830" y2="20401"/>
                        <a14:foregroundMark x1="23735" y1="19900" x2="22459" y2="12742"/>
                        <a14:foregroundMark x1="23121" y1="10234" x2="17541" y2="13278"/>
                      </a14:backgroundRemoval>
                    </a14:imgEffect>
                  </a14:imgLayer>
                </a14:imgProps>
              </a:ext>
            </a:extLst>
          </a:blip>
          <a:srcRect l="6243" r="67821" b="75555"/>
          <a:stretch/>
        </p:blipFill>
        <p:spPr>
          <a:xfrm>
            <a:off x="7364356" y="3704151"/>
            <a:ext cx="784159" cy="1044804"/>
          </a:xfrm>
          <a:prstGeom prst="rect">
            <a:avLst/>
          </a:prstGeom>
        </p:spPr>
      </p:pic>
      <p:sp>
        <p:nvSpPr>
          <p:cNvPr id="25" name="מלבן 24">
            <a:extLst>
              <a:ext uri="{FF2B5EF4-FFF2-40B4-BE49-F238E27FC236}">
                <a16:creationId xmlns:a16="http://schemas.microsoft.com/office/drawing/2014/main" id="{24D22205-5B6B-E457-A61F-24C9BB4CC7EE}"/>
              </a:ext>
            </a:extLst>
          </p:cNvPr>
          <p:cNvSpPr/>
          <p:nvPr/>
        </p:nvSpPr>
        <p:spPr>
          <a:xfrm>
            <a:off x="0" y="3437861"/>
            <a:ext cx="8360229" cy="34368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278780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735</TotalTime>
  <Words>36</Words>
  <Application>Microsoft Office PowerPoint</Application>
  <PresentationFormat>נייר A4 ‏(210x297 מ"מ)</PresentationFormat>
  <Paragraphs>22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8" baseType="lpstr">
      <vt:lpstr>Afek 1.5 AAA UltraBold</vt:lpstr>
      <vt:lpstr>Arial</vt:lpstr>
      <vt:lpstr>Assistant</vt:lpstr>
      <vt:lpstr>Calibri</vt:lpstr>
      <vt:lpstr>Calibri Light</vt:lpstr>
      <vt:lpstr>Fb Bloomfield Black</vt:lpstr>
      <vt:lpstr>ערכת נושא Office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מנדי זנו</dc:creator>
  <cp:lastModifiedBy>מנדי זנו</cp:lastModifiedBy>
  <cp:revision>1</cp:revision>
  <cp:lastPrinted>2022-12-14T21:13:30Z</cp:lastPrinted>
  <dcterms:created xsi:type="dcterms:W3CDTF">2022-12-14T09:03:44Z</dcterms:created>
  <dcterms:modified xsi:type="dcterms:W3CDTF">2022-12-14T21:18:58Z</dcterms:modified>
</cp:coreProperties>
</file>