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906000" cy="6858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0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9900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759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9158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532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347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9114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649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004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684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269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043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EE62B-6272-4EDB-B07D-B6144765FF49}" type="datetimeFigureOut">
              <a:rPr lang="he-IL" smtClean="0"/>
              <a:t>ד'/כסלו/תשפ"ג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C46F3-BFAB-425B-9DE2-0D77A2B642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5500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4.gif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058397" y="-123337"/>
            <a:ext cx="6045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סמלי החג – חג החנוכה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סופגניה לצביעה - יויו דפי צביעה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25573" r="4083" b="7750"/>
          <a:stretch/>
        </p:blipFill>
        <p:spPr bwMode="auto">
          <a:xfrm>
            <a:off x="6850914" y="1146206"/>
            <a:ext cx="2660904" cy="207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חנוכיה לצביעה - יויו דפי צביעה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3" r="7246" b="7589"/>
          <a:stretch/>
        </p:blipFill>
        <p:spPr bwMode="auto">
          <a:xfrm>
            <a:off x="908730" y="3749040"/>
            <a:ext cx="2283250" cy="282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דף צביעה סביבון - דפי צביעה להדפסה לחצו כאן להדפסת הציור לצביעה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3" t="10906" r="37930" b="17974"/>
          <a:stretch/>
        </p:blipFill>
        <p:spPr bwMode="auto">
          <a:xfrm>
            <a:off x="3646169" y="1085796"/>
            <a:ext cx="2057400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דף צביעה כד שמן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8" r="8092" b="12446"/>
          <a:stretch/>
        </p:blipFill>
        <p:spPr bwMode="auto">
          <a:xfrm>
            <a:off x="6579841" y="3931920"/>
            <a:ext cx="2859155" cy="264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דפי צביעה להורדה - חגים ומועדים - חנוכה - נר-דף צביעה - אמוס ישראל - עבודות  יצירה יצירות לקיץ חימר קל מלאכת יד | Jewish crafts, Channukah crafts,  Hannukah craft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0" t="24816" r="32740" b="4826"/>
          <a:stretch/>
        </p:blipFill>
        <p:spPr bwMode="auto">
          <a:xfrm>
            <a:off x="4410422" y="4169664"/>
            <a:ext cx="950977" cy="253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דפי צביעה לחנוכה - יויו דפי צביעה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7" r="68724" b="39481"/>
          <a:stretch/>
        </p:blipFill>
        <p:spPr bwMode="auto">
          <a:xfrm>
            <a:off x="625266" y="1068460"/>
            <a:ext cx="2323674" cy="223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74494" y="3117948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סופגניה</a:t>
            </a:r>
            <a:endParaRPr lang="he-IL" dirty="0"/>
          </a:p>
        </p:txBody>
      </p:sp>
      <p:sp>
        <p:nvSpPr>
          <p:cNvPr id="12" name="TextBox 11"/>
          <p:cNvSpPr txBox="1"/>
          <p:nvPr/>
        </p:nvSpPr>
        <p:spPr>
          <a:xfrm>
            <a:off x="4139945" y="3461450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סביבון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879092" y="2971829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דמי חנוכה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7568718" y="6172129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כד קטן</a:t>
            </a:r>
            <a:endParaRPr lang="he-IL" dirty="0"/>
          </a:p>
        </p:txBody>
      </p:sp>
      <p:sp>
        <p:nvSpPr>
          <p:cNvPr id="15" name="TextBox 14"/>
          <p:cNvSpPr txBox="1"/>
          <p:nvPr/>
        </p:nvSpPr>
        <p:spPr>
          <a:xfrm>
            <a:off x="4460056" y="6206436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נר</a:t>
            </a:r>
            <a:endParaRPr lang="he-IL" dirty="0"/>
          </a:p>
        </p:txBody>
      </p:sp>
      <p:sp>
        <p:nvSpPr>
          <p:cNvPr id="16" name="TextBox 15"/>
          <p:cNvSpPr txBox="1"/>
          <p:nvPr/>
        </p:nvSpPr>
        <p:spPr>
          <a:xfrm>
            <a:off x="809244" y="5908897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חנוכיה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30041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825123"/>
              </p:ext>
            </p:extLst>
          </p:nvPr>
        </p:nvGraphicFramePr>
        <p:xfrm>
          <a:off x="45720" y="365760"/>
          <a:ext cx="9823704" cy="2834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55926"/>
                <a:gridCol w="2455926"/>
                <a:gridCol w="2455926"/>
                <a:gridCol w="2455926"/>
              </a:tblGrid>
              <a:tr h="28346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7" name="טבלה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861798"/>
              </p:ext>
            </p:extLst>
          </p:nvPr>
        </p:nvGraphicFramePr>
        <p:xfrm>
          <a:off x="54864" y="3444240"/>
          <a:ext cx="8394192" cy="2834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33272"/>
                <a:gridCol w="2432304"/>
                <a:gridCol w="2468880"/>
                <a:gridCol w="2459736"/>
              </a:tblGrid>
              <a:tr h="28346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 להדביק</a:t>
                      </a:r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r>
                        <a:rPr lang="he-IL" dirty="0" smtClean="0"/>
                        <a:t>להדביק</a:t>
                      </a:r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r>
                        <a:rPr lang="he-IL" dirty="0" smtClean="0"/>
                        <a:t>להדביק</a:t>
                      </a:r>
                      <a:endParaRPr lang="he-IL" dirty="0"/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9" name="Picture 2" descr="סופגניה לצביעה - יויו דפי צביעה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25573" r="4083" b="7750"/>
          <a:stretch/>
        </p:blipFill>
        <p:spPr bwMode="auto">
          <a:xfrm>
            <a:off x="5037155" y="606710"/>
            <a:ext cx="2313360" cy="180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דף צביעה סביבון - דפי צביעה להדפסה לחצו כאן להדפסת הציור לצביעה.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3" t="10906" r="37930" b="17974"/>
          <a:stretch/>
        </p:blipFill>
        <p:spPr bwMode="auto">
          <a:xfrm>
            <a:off x="2713481" y="454889"/>
            <a:ext cx="2057400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דפי צביעה לחנוכה - יויו דפי צביעה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7" r="68724" b="39481"/>
          <a:stretch/>
        </p:blipFill>
        <p:spPr bwMode="auto">
          <a:xfrm>
            <a:off x="963" y="393215"/>
            <a:ext cx="2323674" cy="223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17678" y="2413875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סופגניה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2625889" y="2665151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סביבון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838729" y="2627369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דמי חנוכה</a:t>
            </a:r>
            <a:endParaRPr lang="he-IL" dirty="0"/>
          </a:p>
        </p:txBody>
      </p:sp>
      <p:pic>
        <p:nvPicPr>
          <p:cNvPr id="15" name="Picture 8" descr="דף צביעה כד שמן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8" r="8092" b="12446"/>
          <a:stretch/>
        </p:blipFill>
        <p:spPr bwMode="auto">
          <a:xfrm>
            <a:off x="4770882" y="3678206"/>
            <a:ext cx="2579634" cy="238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714038" y="5877805"/>
            <a:ext cx="965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כד קטן</a:t>
            </a:r>
            <a:endParaRPr lang="he-IL" dirty="0"/>
          </a:p>
        </p:txBody>
      </p:sp>
      <p:pic>
        <p:nvPicPr>
          <p:cNvPr id="17" name="Picture 4" descr="חנוכיה לצביעה - יויו דפי צביעה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3" r="7246" b="7589"/>
          <a:stretch/>
        </p:blipFill>
        <p:spPr bwMode="auto">
          <a:xfrm>
            <a:off x="169468" y="3501658"/>
            <a:ext cx="2197782" cy="271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דפי צביעה להורדה - חגים ומועדים - חנוכה - נר-דף צביעה - אמוס ישראל - עבודות  יצירה יצירות לקיץ חימר קל מלאכת יד | Jewish crafts, Channukah crafts,  Hannukah crafts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0" t="24816" r="32740" b="4826"/>
          <a:stretch/>
        </p:blipFill>
        <p:spPr bwMode="auto">
          <a:xfrm>
            <a:off x="3198950" y="3453575"/>
            <a:ext cx="1063852" cy="28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365638" y="5852056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נר</a:t>
            </a:r>
            <a:endParaRPr lang="he-IL" dirty="0"/>
          </a:p>
        </p:txBody>
      </p:sp>
      <p:sp>
        <p:nvSpPr>
          <p:cNvPr id="20" name="TextBox 19"/>
          <p:cNvSpPr txBox="1"/>
          <p:nvPr/>
        </p:nvSpPr>
        <p:spPr>
          <a:xfrm>
            <a:off x="963" y="5607640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חנוכיה</a:t>
            </a:r>
            <a:endParaRPr lang="he-IL" dirty="0"/>
          </a:p>
        </p:txBody>
      </p:sp>
      <p:pic>
        <p:nvPicPr>
          <p:cNvPr id="2050" name="Picture 2" descr="Frame with Hanukkah Holiday Flat Design Icons with Text in Hebrew Stock  Vector - Illustration of festive, israel: 12963854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227" y="300099"/>
            <a:ext cx="2616837" cy="298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מלבן 20"/>
          <p:cNvSpPr/>
          <p:nvPr/>
        </p:nvSpPr>
        <p:spPr>
          <a:xfrm>
            <a:off x="7964424" y="1280160"/>
            <a:ext cx="1325880" cy="923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TextBox 21"/>
          <p:cNvSpPr txBox="1"/>
          <p:nvPr/>
        </p:nvSpPr>
        <p:spPr>
          <a:xfrm>
            <a:off x="7689473" y="1052733"/>
            <a:ext cx="1875781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/>
              <a:t>חנוכה</a:t>
            </a:r>
          </a:p>
          <a:p>
            <a:pPr algn="ctr"/>
            <a:r>
              <a:rPr lang="he-IL" sz="3600" b="1" dirty="0" smtClean="0"/>
              <a:t>שלי</a:t>
            </a:r>
          </a:p>
          <a:p>
            <a:pPr algn="ctr"/>
            <a:r>
              <a:rPr lang="he-IL" dirty="0" smtClean="0"/>
              <a:t>סמלי החג</a:t>
            </a:r>
            <a:endParaRPr lang="he-IL" dirty="0"/>
          </a:p>
        </p:txBody>
      </p:sp>
      <p:sp>
        <p:nvSpPr>
          <p:cNvPr id="23" name="מלבן 22"/>
          <p:cNvSpPr/>
          <p:nvPr/>
        </p:nvSpPr>
        <p:spPr>
          <a:xfrm>
            <a:off x="31743" y="365783"/>
            <a:ext cx="9837681" cy="280718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 24"/>
          <p:cNvSpPr/>
          <p:nvPr/>
        </p:nvSpPr>
        <p:spPr>
          <a:xfrm>
            <a:off x="68319" y="3453575"/>
            <a:ext cx="8399025" cy="280718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659" y="4673599"/>
            <a:ext cx="702541" cy="70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57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תמונה 2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2812"/>
          <a:stretch/>
        </p:blipFill>
        <p:spPr>
          <a:xfrm>
            <a:off x="-311758" y="3639156"/>
            <a:ext cx="3388570" cy="2396949"/>
          </a:xfrm>
          <a:prstGeom prst="rect">
            <a:avLst/>
          </a:prstGeom>
        </p:spPr>
      </p:pic>
      <p:graphicFrame>
        <p:nvGraphicFramePr>
          <p:cNvPr id="6" name="טבלה 5"/>
          <p:cNvGraphicFramePr>
            <a:graphicFrameLocks noGrp="1"/>
          </p:cNvGraphicFramePr>
          <p:nvPr>
            <p:extLst/>
          </p:nvPr>
        </p:nvGraphicFramePr>
        <p:xfrm>
          <a:off x="45720" y="365760"/>
          <a:ext cx="9823704" cy="2834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55926"/>
                <a:gridCol w="2455926"/>
                <a:gridCol w="2455926"/>
                <a:gridCol w="2455926"/>
              </a:tblGrid>
              <a:tr h="28346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7" name="טבלה 6"/>
          <p:cNvGraphicFramePr>
            <a:graphicFrameLocks noGrp="1"/>
          </p:cNvGraphicFramePr>
          <p:nvPr>
            <p:extLst/>
          </p:nvPr>
        </p:nvGraphicFramePr>
        <p:xfrm>
          <a:off x="54864" y="3444240"/>
          <a:ext cx="8394192" cy="28346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33272"/>
                <a:gridCol w="2432304"/>
                <a:gridCol w="2468880"/>
                <a:gridCol w="2459736"/>
              </a:tblGrid>
              <a:tr h="283464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 להדביק</a:t>
                      </a:r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r>
                        <a:rPr lang="he-IL" dirty="0" smtClean="0"/>
                        <a:t>להדביק</a:t>
                      </a:r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endParaRPr lang="he-IL" dirty="0" smtClean="0"/>
                    </a:p>
                    <a:p>
                      <a:pPr rtl="1"/>
                      <a:r>
                        <a:rPr lang="he-IL" dirty="0" smtClean="0"/>
                        <a:t>להדביק</a:t>
                      </a:r>
                      <a:endParaRPr lang="he-IL" dirty="0"/>
                    </a:p>
                  </a:txBody>
                  <a:tcPr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9" name="Picture 2" descr="סופגניה לצביעה - יויו דפי צביע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25573" r="4083" b="7750"/>
          <a:stretch/>
        </p:blipFill>
        <p:spPr bwMode="auto">
          <a:xfrm>
            <a:off x="5037155" y="606710"/>
            <a:ext cx="2313360" cy="180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17678" y="2413875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סופגניה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2268523" y="2751597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סביבון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838729" y="2627369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דמי חנוכה</a:t>
            </a:r>
            <a:endParaRPr lang="he-IL" dirty="0"/>
          </a:p>
        </p:txBody>
      </p:sp>
      <p:pic>
        <p:nvPicPr>
          <p:cNvPr id="15" name="Picture 8" descr="דף צביעה כד שמן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8" r="8092" b="12446"/>
          <a:stretch/>
        </p:blipFill>
        <p:spPr bwMode="auto">
          <a:xfrm>
            <a:off x="4770882" y="3678206"/>
            <a:ext cx="2579634" cy="238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714038" y="5877805"/>
            <a:ext cx="965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כד קטן</a:t>
            </a:r>
            <a:endParaRPr lang="he-IL" dirty="0"/>
          </a:p>
        </p:txBody>
      </p:sp>
      <p:sp>
        <p:nvSpPr>
          <p:cNvPr id="19" name="TextBox 18"/>
          <p:cNvSpPr txBox="1"/>
          <p:nvPr/>
        </p:nvSpPr>
        <p:spPr>
          <a:xfrm>
            <a:off x="3365638" y="5852056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נר</a:t>
            </a:r>
            <a:endParaRPr lang="he-IL" dirty="0"/>
          </a:p>
        </p:txBody>
      </p:sp>
      <p:sp>
        <p:nvSpPr>
          <p:cNvPr id="20" name="TextBox 19"/>
          <p:cNvSpPr txBox="1"/>
          <p:nvPr/>
        </p:nvSpPr>
        <p:spPr>
          <a:xfrm>
            <a:off x="563787" y="5864610"/>
            <a:ext cx="1069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חנוכיה</a:t>
            </a:r>
            <a:endParaRPr lang="he-IL" dirty="0"/>
          </a:p>
        </p:txBody>
      </p:sp>
      <p:pic>
        <p:nvPicPr>
          <p:cNvPr id="2050" name="Picture 2" descr="Frame with Hanukkah Holiday Flat Design Icons with Text in Hebrew Stock  Vector - Illustration of festive, israel: 12963854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227" y="300099"/>
            <a:ext cx="2616837" cy="298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מלבן 20"/>
          <p:cNvSpPr/>
          <p:nvPr/>
        </p:nvSpPr>
        <p:spPr>
          <a:xfrm>
            <a:off x="7964424" y="1280160"/>
            <a:ext cx="1325880" cy="923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TextBox 21"/>
          <p:cNvSpPr txBox="1"/>
          <p:nvPr/>
        </p:nvSpPr>
        <p:spPr>
          <a:xfrm>
            <a:off x="7689473" y="1052733"/>
            <a:ext cx="1875781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/>
              <a:t>חנוכה</a:t>
            </a:r>
          </a:p>
          <a:p>
            <a:pPr algn="ctr"/>
            <a:r>
              <a:rPr lang="he-IL" sz="3600" b="1" dirty="0" smtClean="0"/>
              <a:t>שלי</a:t>
            </a:r>
          </a:p>
          <a:p>
            <a:pPr algn="ctr"/>
            <a:r>
              <a:rPr lang="he-IL" dirty="0" smtClean="0"/>
              <a:t>סמלי החג</a:t>
            </a:r>
            <a:endParaRPr lang="he-IL" dirty="0"/>
          </a:p>
        </p:txBody>
      </p:sp>
      <p:sp>
        <p:nvSpPr>
          <p:cNvPr id="23" name="מלבן 22"/>
          <p:cNvSpPr/>
          <p:nvPr/>
        </p:nvSpPr>
        <p:spPr>
          <a:xfrm>
            <a:off x="31743" y="365783"/>
            <a:ext cx="9837681" cy="280718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 24"/>
          <p:cNvSpPr/>
          <p:nvPr/>
        </p:nvSpPr>
        <p:spPr>
          <a:xfrm>
            <a:off x="68319" y="3453575"/>
            <a:ext cx="8399025" cy="280718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7" name="תמונה 2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01" t="19266" r="25493" b="67189"/>
          <a:stretch/>
        </p:blipFill>
        <p:spPr>
          <a:xfrm>
            <a:off x="106571" y="655636"/>
            <a:ext cx="2273968" cy="1888958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26" t="34697" r="25493" b="48307"/>
          <a:stretch/>
        </p:blipFill>
        <p:spPr>
          <a:xfrm>
            <a:off x="2887456" y="416598"/>
            <a:ext cx="1952950" cy="2749597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739" t="70907" r="39277" b="11366"/>
          <a:stretch/>
        </p:blipFill>
        <p:spPr>
          <a:xfrm>
            <a:off x="3209187" y="3639156"/>
            <a:ext cx="1013801" cy="264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77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סופגניה לצביעה - יויו דפי צביעה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25573" r="4083" b="7750"/>
          <a:stretch/>
        </p:blipFill>
        <p:spPr bwMode="auto">
          <a:xfrm>
            <a:off x="6483501" y="46464"/>
            <a:ext cx="3203808" cy="250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דף צביעה סביבון - דפי צביעה להדפסה לחצו כאן להדפסת הציור לצביעה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3" t="10906" r="37930" b="17974"/>
          <a:stretch/>
        </p:blipFill>
        <p:spPr bwMode="auto">
          <a:xfrm>
            <a:off x="3442160" y="46463"/>
            <a:ext cx="2916650" cy="36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סופגניה לצביעה - יויו דפי צביעה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25573" r="4083" b="7750"/>
          <a:stretch/>
        </p:blipFill>
        <p:spPr bwMode="auto">
          <a:xfrm>
            <a:off x="6608192" y="2513737"/>
            <a:ext cx="3203808" cy="250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דף צביעה סביבון - דפי צביעה להדפסה לחצו כאן להדפסת הציור לצביעה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3" t="10906" r="37930" b="17974"/>
          <a:stretch/>
        </p:blipFill>
        <p:spPr bwMode="auto">
          <a:xfrm>
            <a:off x="463165" y="135513"/>
            <a:ext cx="2916650" cy="36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906000" y="1773381"/>
            <a:ext cx="246626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סביבונים - מיה </a:t>
            </a:r>
            <a:r>
              <a:rPr lang="he-IL" dirty="0" smtClean="0"/>
              <a:t>והיוטה</a:t>
            </a:r>
          </a:p>
          <a:p>
            <a:r>
              <a:rPr lang="he-IL" dirty="0" smtClean="0"/>
              <a:t>נרות </a:t>
            </a:r>
            <a:r>
              <a:rPr lang="he-IL" dirty="0"/>
              <a:t>- אלעד, סער ונעמי כדים </a:t>
            </a:r>
            <a:r>
              <a:rPr lang="he-IL" dirty="0" smtClean="0"/>
              <a:t>– שירי, טוהר </a:t>
            </a:r>
            <a:r>
              <a:rPr lang="he-IL" dirty="0"/>
              <a:t>ועילאי </a:t>
            </a:r>
            <a:endParaRPr lang="he-IL" dirty="0" smtClean="0"/>
          </a:p>
          <a:p>
            <a:r>
              <a:rPr lang="he-IL" dirty="0" smtClean="0"/>
              <a:t>סופגניות – גבריאל וים</a:t>
            </a:r>
            <a:endParaRPr lang="he-IL" dirty="0"/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6" t="6225" r="39013" b="24926"/>
          <a:stretch/>
        </p:blipFill>
        <p:spPr>
          <a:xfrm>
            <a:off x="125703" y="3208757"/>
            <a:ext cx="1134846" cy="361550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6" t="6225" r="39013" b="24926"/>
          <a:stretch/>
        </p:blipFill>
        <p:spPr>
          <a:xfrm>
            <a:off x="5574290" y="3342684"/>
            <a:ext cx="1134846" cy="361550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6" t="6225" r="39013" b="24926"/>
          <a:stretch/>
        </p:blipFill>
        <p:spPr>
          <a:xfrm>
            <a:off x="3792486" y="3342684"/>
            <a:ext cx="1134846" cy="361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48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כד לצביעה - יויו דפי צביעה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5" t="15837" r="4002" b="16455"/>
          <a:stretch/>
        </p:blipFill>
        <p:spPr bwMode="auto">
          <a:xfrm>
            <a:off x="6326908" y="92365"/>
            <a:ext cx="3404345" cy="362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כד לצביעה - יויו דפי צביעה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5" t="15837" r="4002" b="16455"/>
          <a:stretch/>
        </p:blipFill>
        <p:spPr bwMode="auto">
          <a:xfrm>
            <a:off x="2738581" y="92365"/>
            <a:ext cx="3404345" cy="362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כד לצביעה - יויו דפי צביעה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5" t="15837" r="4002" b="16455"/>
          <a:stretch/>
        </p:blipFill>
        <p:spPr bwMode="auto">
          <a:xfrm>
            <a:off x="175490" y="3034146"/>
            <a:ext cx="3404345" cy="362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סופגניה לצביעה - יויו דפי צביעה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25573" r="4083" b="7750"/>
          <a:stretch/>
        </p:blipFill>
        <p:spPr bwMode="auto">
          <a:xfrm>
            <a:off x="4317574" y="3938238"/>
            <a:ext cx="3203808" cy="250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20346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התאמה אישית 1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65</Words>
  <Application>Microsoft Office PowerPoint</Application>
  <PresentationFormat>A4 Paper (210x297 mm)</PresentationFormat>
  <Paragraphs>44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8" baseType="lpstr">
      <vt:lpstr>Arial</vt:lpstr>
      <vt:lpstr>Calibri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חשבון Microsoft</dc:creator>
  <cp:lastModifiedBy>חשבון Microsoft</cp:lastModifiedBy>
  <cp:revision>29</cp:revision>
  <dcterms:created xsi:type="dcterms:W3CDTF">2021-11-06T20:06:33Z</dcterms:created>
  <dcterms:modified xsi:type="dcterms:W3CDTF">2022-11-28T18:40:05Z</dcterms:modified>
</cp:coreProperties>
</file>