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81" r:id="rId3"/>
    <p:sldId id="257" r:id="rId4"/>
    <p:sldId id="285" r:id="rId5"/>
  </p:sldIdLst>
  <p:sldSz cx="12192000" cy="6858000"/>
  <p:notesSz cx="6858000" cy="9144000"/>
  <p:defaultTextStyle>
    <a:defPPr algn="r" rtl="1"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סגנון ביניים 1 - הדגשה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5274" autoAdjust="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1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896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-435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3283ABDB-68BD-4861-B48D-2BA5650C7B05}" type="datetime8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21 אוקטובר 20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8961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-435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7BAE14B8-3CC9-472D-9BC5-A84D80684DE2}" type="slidenum">
              <a:rPr lang="he-I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895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-435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89F2BE3-0FA7-4937-96CF-BA41679DFD2E}" type="datetime8">
              <a:rPr lang="he-IL" smtClean="0"/>
              <a:pPr/>
              <a:t>21 אוקטובר 20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noProof="0" dirty="0"/>
              <a:t>ערוך סגנונות טקסט של תבנית בסיס</a:t>
            </a:r>
          </a:p>
          <a:p>
            <a:pPr lvl="1" rtl="1"/>
            <a:r>
              <a:rPr lang="he-IL" dirty="0"/>
              <a:t>רמה שניה</a:t>
            </a:r>
          </a:p>
          <a:p>
            <a:pPr lvl="2" rtl="1"/>
            <a:r>
              <a:rPr lang="he-IL" dirty="0"/>
              <a:t>רמה שלישית</a:t>
            </a:r>
          </a:p>
          <a:p>
            <a:pPr lvl="3" rtl="1"/>
            <a:r>
              <a:rPr lang="he-IL" dirty="0"/>
              <a:t>רמה רביעית</a:t>
            </a:r>
          </a:p>
          <a:p>
            <a:pPr lvl="4" rtl="1"/>
            <a:r>
              <a:rPr lang="he-IL" dirty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8958" y="8696230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-434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FB667E1-E601-4AAF-B95C-B25720D70A60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1"/>
            <a:fld id="{7FB667E1-E601-4AAF-B95C-B25720D70A60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352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he-IL" smtClean="0"/>
              <a:pPr/>
              <a:t>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95387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he-IL" smtClean="0"/>
              <a:pPr/>
              <a:t>3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11383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he-IL" smtClean="0"/>
              <a:pPr/>
              <a:t>4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53433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/>
          <p:cNvGrpSpPr/>
          <p:nvPr/>
        </p:nvGrpSpPr>
        <p:grpSpPr>
          <a:xfrm rot="21351533" flipH="1">
            <a:off x="7249762" y="2575407"/>
            <a:ext cx="4688853" cy="2424835"/>
            <a:chOff x="-10068" y="2615721"/>
            <a:chExt cx="5488038" cy="2838132"/>
          </a:xfrm>
        </p:grpSpPr>
        <p:sp>
          <p:nvSpPr>
            <p:cNvPr id="5" name="צורה חופשית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צורה חופשית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צורה חופשית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צורה חופשית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צורה חופשית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צורה חופשית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צורה חופשית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צורה חופשית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צורה חופשית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צורה חופשית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צורה חופשית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צורה חופשית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צורה חופשית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צורה חופשית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צורה חופשית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צורה חופשית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צורה חופשית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צורה חופשית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צורה חופשית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צורה חופשית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צורה חופשית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צורה חופשית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צורה חופשית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צורה חופשית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צורה חופשית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צורה חופשית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צורה חופשית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צורה חופשית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צורה חופשית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צורה חופשית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צורה חופשית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צורה חופשית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צורה חופשית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צורה חופשית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קבוצה 39"/>
          <p:cNvGrpSpPr/>
          <p:nvPr/>
        </p:nvGrpSpPr>
        <p:grpSpPr>
          <a:xfrm rot="2611328" flipH="1">
            <a:off x="11576391" y="189622"/>
            <a:ext cx="517230" cy="587584"/>
            <a:chOff x="11036616" y="1071278"/>
            <a:chExt cx="1030189" cy="1170315"/>
          </a:xfrm>
        </p:grpSpPr>
        <p:sp>
          <p:nvSpPr>
            <p:cNvPr id="41" name="צורה חופשית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צורה חופשית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צורה חופשית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צורה חופשית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צורה חופשית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צורה חופשית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צורה חופשית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צורה חופשית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49" name="צורה חופשית 500"/>
          <p:cNvSpPr>
            <a:spLocks/>
          </p:cNvSpPr>
          <p:nvPr/>
        </p:nvSpPr>
        <p:spPr bwMode="auto">
          <a:xfrm flipH="1">
            <a:off x="-25055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0" name="קבוצה 49"/>
          <p:cNvGrpSpPr/>
          <p:nvPr/>
        </p:nvGrpSpPr>
        <p:grpSpPr>
          <a:xfrm flipH="1">
            <a:off x="48886" y="6542"/>
            <a:ext cx="679129" cy="712528"/>
            <a:chOff x="11231706" y="127529"/>
            <a:chExt cx="679129" cy="712528"/>
          </a:xfrm>
        </p:grpSpPr>
        <p:sp>
          <p:nvSpPr>
            <p:cNvPr id="51" name="צורה חופשית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צורה חופשית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צורה חופשית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צורה חופשית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צורה חופשית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צורה חופשית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צורה חופשית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צורה חופשית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9" name="צורה חופשית 413"/>
          <p:cNvSpPr>
            <a:spLocks/>
          </p:cNvSpPr>
          <p:nvPr/>
        </p:nvSpPr>
        <p:spPr bwMode="auto">
          <a:xfrm flipH="1">
            <a:off x="-3409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צורה חופשית 414"/>
          <p:cNvSpPr>
            <a:spLocks/>
          </p:cNvSpPr>
          <p:nvPr/>
        </p:nvSpPr>
        <p:spPr bwMode="auto">
          <a:xfrm flipH="1">
            <a:off x="-3409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1" name="קבוצה 5"/>
          <p:cNvGrpSpPr>
            <a:grpSpLocks noChangeAspect="1"/>
          </p:cNvGrpSpPr>
          <p:nvPr/>
        </p:nvGrpSpPr>
        <p:grpSpPr bwMode="auto">
          <a:xfrm flipH="1">
            <a:off x="10282223" y="854145"/>
            <a:ext cx="1881474" cy="2341763"/>
            <a:chOff x="3000" y="1116"/>
            <a:chExt cx="1680" cy="2091"/>
          </a:xfrm>
        </p:grpSpPr>
        <p:sp>
          <p:nvSpPr>
            <p:cNvPr id="62" name="צורה חופשית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צורה חופשית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4" name="צורה חופשית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צורה חופשית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צורה חופשית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צורה חופשית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צורה חופשית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צורה חופשית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0" name="צורה חופשית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1" name="צורה חופשית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2" name="צורה חופשית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3" name="צורה חופשית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צורה חופשית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צורה חופשית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צורה חופשית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7" name="צורה חופשית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8" name="צורה חופשית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9" name="צורה חופשית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0" name="צורה חופשית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1" name="קבוצה 33"/>
          <p:cNvGrpSpPr>
            <a:grpSpLocks noChangeAspect="1"/>
          </p:cNvGrpSpPr>
          <p:nvPr/>
        </p:nvGrpSpPr>
        <p:grpSpPr bwMode="auto">
          <a:xfrm flipH="1">
            <a:off x="8573922" y="4544219"/>
            <a:ext cx="1873268" cy="2324202"/>
            <a:chOff x="3359" y="1523"/>
            <a:chExt cx="943" cy="1170"/>
          </a:xfrm>
        </p:grpSpPr>
        <p:sp>
          <p:nvSpPr>
            <p:cNvPr id="82" name="צורה חופשית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3" name="צורה חופשית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4" name="צורה חופשית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5" name="צורה חופשית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6" name="צורה חופשית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7" name="קבוצה 43"/>
          <p:cNvGrpSpPr>
            <a:grpSpLocks noChangeAspect="1"/>
          </p:cNvGrpSpPr>
          <p:nvPr/>
        </p:nvGrpSpPr>
        <p:grpSpPr bwMode="auto">
          <a:xfrm flipH="1">
            <a:off x="9496766" y="5011046"/>
            <a:ext cx="1497013" cy="1857375"/>
            <a:chOff x="3367" y="1523"/>
            <a:chExt cx="943" cy="1170"/>
          </a:xfrm>
        </p:grpSpPr>
        <p:sp>
          <p:nvSpPr>
            <p:cNvPr id="88" name="צורה חופשית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9" name="צורה חופשית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0" name="צורה חופשית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צורה חופשית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צורה חופשית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צורה חופשית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4" name="קבוצה 93"/>
          <p:cNvGrpSpPr/>
          <p:nvPr/>
        </p:nvGrpSpPr>
        <p:grpSpPr>
          <a:xfrm flipH="1">
            <a:off x="10487366" y="4350236"/>
            <a:ext cx="1696783" cy="2518186"/>
            <a:chOff x="-3496" y="4350236"/>
            <a:chExt cx="1696783" cy="2518186"/>
          </a:xfrm>
        </p:grpSpPr>
        <p:sp>
          <p:nvSpPr>
            <p:cNvPr id="95" name="צורה חופשית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6" name="צורה חופשית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צורה חופשית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8" name="צורה חופשית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9" name="קבוצה 43"/>
          <p:cNvGrpSpPr>
            <a:grpSpLocks noChangeAspect="1"/>
          </p:cNvGrpSpPr>
          <p:nvPr/>
        </p:nvGrpSpPr>
        <p:grpSpPr bwMode="auto">
          <a:xfrm flipH="1">
            <a:off x="7400344" y="4572470"/>
            <a:ext cx="1850498" cy="2295951"/>
            <a:chOff x="3367" y="1523"/>
            <a:chExt cx="943" cy="1170"/>
          </a:xfrm>
        </p:grpSpPr>
        <p:sp>
          <p:nvSpPr>
            <p:cNvPr id="100" name="צורה חופשית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1" name="צורה חופשית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צורה חופשית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צורה חופשית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4" name="צורה חופשית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5" name="צורה חופשית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6" name="קבוצה 105"/>
          <p:cNvGrpSpPr/>
          <p:nvPr/>
        </p:nvGrpSpPr>
        <p:grpSpPr>
          <a:xfrm rot="20023646" flipH="1">
            <a:off x="6198" y="2895976"/>
            <a:ext cx="1030189" cy="1170315"/>
            <a:chOff x="11036616" y="1071278"/>
            <a:chExt cx="1030189" cy="1170315"/>
          </a:xfrm>
        </p:grpSpPr>
        <p:sp>
          <p:nvSpPr>
            <p:cNvPr id="107" name="צורה חופשית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צורה חופשית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9" name="צורה חופשית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0" name="צורה חופשית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צורה חופשית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צורה חופשית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3" name="צורה חופשית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4" name="צורה חופשית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5" name="צורה חופשית 8"/>
          <p:cNvSpPr>
            <a:spLocks/>
          </p:cNvSpPr>
          <p:nvPr/>
        </p:nvSpPr>
        <p:spPr bwMode="auto">
          <a:xfrm flipH="1">
            <a:off x="7770267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6" name="צורה חופשית 115"/>
          <p:cNvSpPr/>
          <p:nvPr/>
        </p:nvSpPr>
        <p:spPr>
          <a:xfrm flipH="1">
            <a:off x="50961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7" name="קבוצה 116"/>
          <p:cNvGrpSpPr/>
          <p:nvPr/>
        </p:nvGrpSpPr>
        <p:grpSpPr>
          <a:xfrm rot="21401427" flipH="1">
            <a:off x="8808211" y="2684218"/>
            <a:ext cx="2154692" cy="1686565"/>
            <a:chOff x="1175948" y="2708421"/>
            <a:chExt cx="2159248" cy="1690131"/>
          </a:xfrm>
        </p:grpSpPr>
        <p:sp>
          <p:nvSpPr>
            <p:cNvPr id="118" name="צורה חופשית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9" name="צורה חופשית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0" name="צורה חופשית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1" name="צורה חופשית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2" name="צורה חופשית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3" name="צורה חופשית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" name="צורה חופשית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צורה חופשית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" name="צורה חופשית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צורה חופשית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" name="צורה חופשית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" name="צורה חופשית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צורה חופשית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1" name="צורה חופשית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2" name="צורה חופשית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צורה חופשית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4" name="צורה חופשית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5" name="צורה חופשית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6" name="צורה חופשית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7" name="צורה חופשית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8" name="צורה חופשית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9" name="צורה חופשית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0" name="צורה חופשית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1" name="צורה חופשית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2" name="צורה חופשית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" name="צורה חופשית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" name="צורה חופשית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" name="צורה חופשית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6" name="קבוצה 5"/>
          <p:cNvGrpSpPr>
            <a:grpSpLocks noChangeAspect="1"/>
          </p:cNvGrpSpPr>
          <p:nvPr/>
        </p:nvGrpSpPr>
        <p:grpSpPr bwMode="auto">
          <a:xfrm flipH="1">
            <a:off x="-28233" y="4138360"/>
            <a:ext cx="3023057" cy="2719639"/>
            <a:chOff x="2887" y="1286"/>
            <a:chExt cx="1903" cy="1712"/>
          </a:xfrm>
        </p:grpSpPr>
        <p:sp>
          <p:nvSpPr>
            <p:cNvPr id="147" name="צורה חופשית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8" name="צורה חופשית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9" name="צורה חופשית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0" name="צורה חופשית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1" name="צורה חופשית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2" name="צורה חופשית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3" name="צורה חופשית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4" name="צורה חופשית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5" name="צורה חופשית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6" name="צורה חופשית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7" name="צורה חופשית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8" name="צורה חופשית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9" name="צורה חופשית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0" name="צורה חופשית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1" name="צורה חופשית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2" name="צורה חופשית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3" name="צורה חופשית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4" name="צורה חופשית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5" name="צורה חופשית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6" name="צורה חופשית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7" name="צורה חופשית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8" name="צורה חופשית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9" name="צורה חופשית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0" name="צורה חופשית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71" name="קבוצה 64"/>
          <p:cNvGrpSpPr>
            <a:grpSpLocks noChangeAspect="1"/>
          </p:cNvGrpSpPr>
          <p:nvPr/>
        </p:nvGrpSpPr>
        <p:grpSpPr bwMode="auto">
          <a:xfrm rot="8772501">
            <a:off x="318009" y="2338535"/>
            <a:ext cx="483752" cy="536662"/>
            <a:chOff x="2052" y="995"/>
            <a:chExt cx="768" cy="852"/>
          </a:xfrm>
        </p:grpSpPr>
        <p:sp>
          <p:nvSpPr>
            <p:cNvPr id="172" name="צורה חופשית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3" name="צורה חופשית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" name="צורה חופשית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5" name="צורה חופשית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6" name="צורה חופשית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7" name="צורה חופשית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8" name="צורה חופשית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9" name="צורה חופשית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כותרת 1"/>
          <p:cNvSpPr>
            <a:spLocks noGrp="1"/>
          </p:cNvSpPr>
          <p:nvPr userDrawn="1">
            <p:ph type="ctrTitle"/>
          </p:nvPr>
        </p:nvSpPr>
        <p:spPr>
          <a:xfrm>
            <a:off x="736370" y="165020"/>
            <a:ext cx="9360418" cy="2263258"/>
          </a:xfrm>
        </p:spPr>
        <p:txBody>
          <a:bodyPr rtlCol="1" anchor="b">
            <a:normAutofit/>
          </a:bodyPr>
          <a:lstStyle>
            <a:lvl1pPr algn="ctr" rtl="1">
              <a:defRPr sz="6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כותרת משנה 2"/>
          <p:cNvSpPr>
            <a:spLocks noGrp="1"/>
          </p:cNvSpPr>
          <p:nvPr userDrawn="1">
            <p:ph type="subTitle" idx="1"/>
          </p:nvPr>
        </p:nvSpPr>
        <p:spPr>
          <a:xfrm>
            <a:off x="1958411" y="2476917"/>
            <a:ext cx="6916336" cy="1771600"/>
          </a:xfrm>
        </p:spPr>
        <p:txBody>
          <a:bodyPr rtlCol="1">
            <a:normAutofit/>
          </a:bodyPr>
          <a:lstStyle>
            <a:lvl1pPr marL="0" indent="0" algn="ctr" rtl="1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800"/>
            </a:lvl2pPr>
            <a:lvl3pPr marL="914400" indent="0" algn="ctr" rtl="1">
              <a:buNone/>
              <a:defRPr sz="2400"/>
            </a:lvl3pPr>
            <a:lvl4pPr marL="1371600" indent="0" algn="ctr" rtl="1">
              <a:buNone/>
              <a:defRPr sz="2000"/>
            </a:lvl4pPr>
            <a:lvl5pPr marL="1828800" indent="0" algn="ctr" rtl="1">
              <a:buNone/>
              <a:defRPr sz="2000"/>
            </a:lvl5pPr>
            <a:lvl6pPr marL="2286000" indent="0" algn="ctr" rtl="1">
              <a:buNone/>
              <a:defRPr sz="2000"/>
            </a:lvl6pPr>
            <a:lvl7pPr marL="2743200" indent="0" algn="ctr" rtl="1">
              <a:buNone/>
              <a:defRPr sz="2000"/>
            </a:lvl7pPr>
            <a:lvl8pPr marL="3200400" indent="0" algn="ctr" rtl="1">
              <a:buNone/>
              <a:defRPr sz="2000"/>
            </a:lvl8pPr>
            <a:lvl9pPr marL="3657600" indent="0" algn="ctr" rtl="1">
              <a:buNone/>
              <a:defRPr sz="2000"/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rtlCol="1"/>
          <a:lstStyle>
            <a:lvl6pPr algn="r" rtl="1">
              <a:defRPr/>
            </a:lvl6pPr>
            <a:lvl7pPr algn="r" rtl="1">
              <a:defRPr/>
            </a:lvl7pPr>
            <a:lvl8pPr algn="r" rtl="1">
              <a:defRPr/>
            </a:lvl8pPr>
            <a:lvl9pPr algn="r" rtl="1">
              <a:defRPr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F599616E-8927-47D9-BE45-AF59CD964FE9}" type="datetime8">
              <a:rPr lang="he-IL" noProof="0" smtClean="0"/>
              <a:t>21 אוקטובר 20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 noProof="0"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1" anchor="b">
            <a:normAutofit/>
          </a:bodyPr>
          <a:lstStyle>
            <a:lvl1pPr algn="r" rtl="1">
              <a:defRPr sz="52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1" anchor="t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0AA50ADC-C771-4DAA-AFCE-8F6991DF9300}" type="datetime8">
              <a:rPr lang="he-IL" noProof="0" smtClean="0"/>
              <a:t>21 אוקטובר 20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 noProof="0"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noProof="0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24D4B97B-EE9B-4DAE-B930-41A2375D788E}" type="datetime8">
              <a:rPr lang="he-IL" noProof="0" smtClean="0"/>
              <a:t>21 אוקטובר 20</a:t>
            </a:fld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4FAB73BC-B049-4115-A692-8D63A059BFB8}" type="slidenum">
              <a:rPr lang="he-IL" noProof="0" smtClean="0"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9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1" anchor="ctr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000" b="1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1" anchor="ctr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000" b="1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noProof="0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38EEF745-C264-496D-BE84-1BDF3D28494B}" type="datetime8">
              <a:rPr lang="he-IL" noProof="0" smtClean="0"/>
              <a:t>21 אוקטובר 20</a:t>
            </a:fld>
            <a:endParaRPr lang="he-IL" noProof="0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4FAB73BC-B049-4115-A692-8D63A059BFB8}" type="slidenum">
              <a:rPr lang="he-IL" noProof="0" smtClean="0"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קבוצה 448"/>
          <p:cNvGrpSpPr/>
          <p:nvPr userDrawn="1"/>
        </p:nvGrpSpPr>
        <p:grpSpPr>
          <a:xfrm flipH="1">
            <a:off x="-1588" y="423825"/>
            <a:ext cx="12192000" cy="6460087"/>
            <a:chOff x="-1588" y="423825"/>
            <a:chExt cx="12192000" cy="6460087"/>
          </a:xfrm>
        </p:grpSpPr>
        <p:sp>
          <p:nvSpPr>
            <p:cNvPr id="6" name="צורה חופשית 92"/>
            <p:cNvSpPr>
              <a:spLocks/>
            </p:cNvSpPr>
            <p:nvPr/>
          </p:nvSpPr>
          <p:spPr bwMode="auto">
            <a:xfrm>
              <a:off x="8643511" y="3888584"/>
              <a:ext cx="213014" cy="1001327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צורה חופשית 50"/>
            <p:cNvSpPr>
              <a:spLocks/>
            </p:cNvSpPr>
            <p:nvPr/>
          </p:nvSpPr>
          <p:spPr bwMode="auto">
            <a:xfrm>
              <a:off x="6780212" y="4191000"/>
              <a:ext cx="5409960" cy="2667000"/>
            </a:xfrm>
            <a:custGeom>
              <a:avLst/>
              <a:gdLst/>
              <a:ahLst/>
              <a:cxnLst/>
              <a:rect l="l" t="t" r="r" b="b"/>
              <a:pathLst>
                <a:path w="5150129" h="2763306">
                  <a:moveTo>
                    <a:pt x="4647211" y="1148"/>
                  </a:moveTo>
                  <a:cubicBezTo>
                    <a:pt x="4819095" y="-2034"/>
                    <a:pt x="4987795" y="1148"/>
                    <a:pt x="5150129" y="13874"/>
                  </a:cubicBezTo>
                  <a:cubicBezTo>
                    <a:pt x="5150129" y="13874"/>
                    <a:pt x="5150129" y="13874"/>
                    <a:pt x="5150129" y="2763306"/>
                  </a:cubicBezTo>
                  <a:lnTo>
                    <a:pt x="3666157" y="2763306"/>
                  </a:lnTo>
                  <a:cubicBezTo>
                    <a:pt x="2399906" y="2389294"/>
                    <a:pt x="785213" y="1917530"/>
                    <a:pt x="0" y="1712790"/>
                  </a:cubicBezTo>
                  <a:cubicBezTo>
                    <a:pt x="977188" y="866514"/>
                    <a:pt x="3014321" y="52051"/>
                    <a:pt x="4647211" y="1148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צורה חופשית 51"/>
            <p:cNvSpPr>
              <a:spLocks/>
            </p:cNvSpPr>
            <p:nvPr/>
          </p:nvSpPr>
          <p:spPr bwMode="auto">
            <a:xfrm>
              <a:off x="-125" y="4572000"/>
              <a:ext cx="11415276" cy="2286001"/>
            </a:xfrm>
            <a:custGeom>
              <a:avLst/>
              <a:gdLst/>
              <a:ahLst/>
              <a:cxnLst/>
              <a:rect l="l" t="t" r="r" b="b"/>
              <a:pathLst>
                <a:path w="12079179" h="2245075">
                  <a:moveTo>
                    <a:pt x="3369253" y="991"/>
                  </a:moveTo>
                  <a:cubicBezTo>
                    <a:pt x="6000100" y="-28060"/>
                    <a:pt x="9320881" y="578587"/>
                    <a:pt x="12079179" y="2245075"/>
                  </a:cubicBezTo>
                  <a:lnTo>
                    <a:pt x="0" y="2245075"/>
                  </a:lnTo>
                  <a:lnTo>
                    <a:pt x="0" y="503727"/>
                  </a:lnTo>
                  <a:cubicBezTo>
                    <a:pt x="818765" y="203249"/>
                    <a:pt x="2000654" y="16103"/>
                    <a:pt x="3369253" y="991"/>
                  </a:cubicBezTo>
                  <a:close/>
                </a:path>
              </a:pathLst>
            </a:custGeom>
            <a:solidFill>
              <a:srgbClr val="C7C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9" name="קבוצה 69"/>
            <p:cNvGrpSpPr>
              <a:grpSpLocks noChangeAspect="1"/>
            </p:cNvGrpSpPr>
            <p:nvPr/>
          </p:nvGrpSpPr>
          <p:grpSpPr bwMode="auto">
            <a:xfrm flipH="1">
              <a:off x="9732236" y="958654"/>
              <a:ext cx="1400819" cy="4001744"/>
              <a:chOff x="3220" y="236"/>
              <a:chExt cx="1347" cy="3848"/>
            </a:xfrm>
          </p:grpSpPr>
          <p:sp>
            <p:nvSpPr>
              <p:cNvPr id="10" name="צורה חופשית 70"/>
              <p:cNvSpPr>
                <a:spLocks/>
              </p:cNvSpPr>
              <p:nvPr/>
            </p:nvSpPr>
            <p:spPr bwMode="auto">
              <a:xfrm>
                <a:off x="3990" y="493"/>
                <a:ext cx="29" cy="1347"/>
              </a:xfrm>
              <a:custGeom>
                <a:avLst/>
                <a:gdLst>
                  <a:gd name="T0" fmla="*/ 3 w 29"/>
                  <a:gd name="T1" fmla="*/ 0 h 1347"/>
                  <a:gd name="T2" fmla="*/ 0 w 29"/>
                  <a:gd name="T3" fmla="*/ 1347 h 1347"/>
                  <a:gd name="T4" fmla="*/ 24 w 29"/>
                  <a:gd name="T5" fmla="*/ 1347 h 1347"/>
                  <a:gd name="T6" fmla="*/ 29 w 29"/>
                  <a:gd name="T7" fmla="*/ 0 h 1347"/>
                  <a:gd name="T8" fmla="*/ 3 w 29"/>
                  <a:gd name="T9" fmla="*/ 0 h 1347"/>
                  <a:gd name="T10" fmla="*/ 3 w 29"/>
                  <a:gd name="T11" fmla="*/ 0 h 1347"/>
                  <a:gd name="T12" fmla="*/ 3 w 29"/>
                  <a:gd name="T13" fmla="*/ 0 h 1347"/>
                  <a:gd name="T14" fmla="*/ 3 w 29"/>
                  <a:gd name="T15" fmla="*/ 0 h 1347"/>
                  <a:gd name="T16" fmla="*/ 3 w 29"/>
                  <a:gd name="T17" fmla="*/ 0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347">
                    <a:moveTo>
                      <a:pt x="3" y="0"/>
                    </a:moveTo>
                    <a:lnTo>
                      <a:pt x="0" y="1347"/>
                    </a:lnTo>
                    <a:lnTo>
                      <a:pt x="24" y="1347"/>
                    </a:lnTo>
                    <a:lnTo>
                      <a:pt x="29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" name="צורה חופשית 71"/>
              <p:cNvSpPr>
                <a:spLocks/>
              </p:cNvSpPr>
              <p:nvPr/>
            </p:nvSpPr>
            <p:spPr bwMode="auto">
              <a:xfrm>
                <a:off x="3811" y="1216"/>
                <a:ext cx="161" cy="248"/>
              </a:xfrm>
              <a:custGeom>
                <a:avLst/>
                <a:gdLst>
                  <a:gd name="T0" fmla="*/ 65 w 68"/>
                  <a:gd name="T1" fmla="*/ 105 h 105"/>
                  <a:gd name="T2" fmla="*/ 5 w 68"/>
                  <a:gd name="T3" fmla="*/ 0 h 105"/>
                  <a:gd name="T4" fmla="*/ 65 w 68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5">
                    <a:moveTo>
                      <a:pt x="65" y="105"/>
                    </a:moveTo>
                    <a:cubicBezTo>
                      <a:pt x="65" y="105"/>
                      <a:pt x="0" y="71"/>
                      <a:pt x="5" y="0"/>
                    </a:cubicBezTo>
                    <a:cubicBezTo>
                      <a:pt x="68" y="30"/>
                      <a:pt x="65" y="105"/>
                      <a:pt x="65" y="105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צורה חופשית 72"/>
              <p:cNvSpPr>
                <a:spLocks/>
              </p:cNvSpPr>
              <p:nvPr/>
            </p:nvSpPr>
            <p:spPr bwMode="auto">
              <a:xfrm>
                <a:off x="4021" y="1006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" name="צורה חופשית 73"/>
              <p:cNvSpPr>
                <a:spLocks/>
              </p:cNvSpPr>
              <p:nvPr/>
            </p:nvSpPr>
            <p:spPr bwMode="auto">
              <a:xfrm>
                <a:off x="3811" y="1509"/>
                <a:ext cx="161" cy="253"/>
              </a:xfrm>
              <a:custGeom>
                <a:avLst/>
                <a:gdLst>
                  <a:gd name="T0" fmla="*/ 65 w 68"/>
                  <a:gd name="T1" fmla="*/ 107 h 107"/>
                  <a:gd name="T2" fmla="*/ 5 w 68"/>
                  <a:gd name="T3" fmla="*/ 0 h 107"/>
                  <a:gd name="T4" fmla="*/ 65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65" y="107"/>
                    </a:moveTo>
                    <a:cubicBezTo>
                      <a:pt x="65" y="107"/>
                      <a:pt x="0" y="71"/>
                      <a:pt x="5" y="0"/>
                    </a:cubicBezTo>
                    <a:cubicBezTo>
                      <a:pt x="68" y="31"/>
                      <a:pt x="65" y="107"/>
                      <a:pt x="65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" name="צורה חופשית 74"/>
              <p:cNvSpPr>
                <a:spLocks/>
              </p:cNvSpPr>
              <p:nvPr/>
            </p:nvSpPr>
            <p:spPr bwMode="auto">
              <a:xfrm>
                <a:off x="4021" y="1301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0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" name="צורה חופשית 75"/>
              <p:cNvSpPr>
                <a:spLocks/>
              </p:cNvSpPr>
              <p:nvPr/>
            </p:nvSpPr>
            <p:spPr bwMode="auto">
              <a:xfrm>
                <a:off x="4021" y="1632"/>
                <a:ext cx="161" cy="252"/>
              </a:xfrm>
              <a:custGeom>
                <a:avLst/>
                <a:gdLst>
                  <a:gd name="T0" fmla="*/ 4 w 68"/>
                  <a:gd name="T1" fmla="*/ 107 h 107"/>
                  <a:gd name="T2" fmla="*/ 64 w 68"/>
                  <a:gd name="T3" fmla="*/ 0 h 107"/>
                  <a:gd name="T4" fmla="*/ 4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4" y="107"/>
                    </a:moveTo>
                    <a:cubicBezTo>
                      <a:pt x="4" y="107"/>
                      <a:pt x="68" y="71"/>
                      <a:pt x="64" y="0"/>
                    </a:cubicBezTo>
                    <a:cubicBezTo>
                      <a:pt x="0" y="31"/>
                      <a:pt x="4" y="107"/>
                      <a:pt x="4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" name="צורה חופשית 76"/>
              <p:cNvSpPr>
                <a:spLocks/>
              </p:cNvSpPr>
              <p:nvPr/>
            </p:nvSpPr>
            <p:spPr bwMode="auto">
              <a:xfrm>
                <a:off x="3811" y="885"/>
                <a:ext cx="161" cy="253"/>
              </a:xfrm>
              <a:custGeom>
                <a:avLst/>
                <a:gdLst>
                  <a:gd name="T0" fmla="*/ 65 w 68"/>
                  <a:gd name="T1" fmla="*/ 107 h 107"/>
                  <a:gd name="T2" fmla="*/ 5 w 68"/>
                  <a:gd name="T3" fmla="*/ 0 h 107"/>
                  <a:gd name="T4" fmla="*/ 65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65" y="107"/>
                    </a:moveTo>
                    <a:cubicBezTo>
                      <a:pt x="65" y="107"/>
                      <a:pt x="0" y="72"/>
                      <a:pt x="5" y="0"/>
                    </a:cubicBezTo>
                    <a:cubicBezTo>
                      <a:pt x="68" y="32"/>
                      <a:pt x="65" y="107"/>
                      <a:pt x="65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צורה חופשית 77"/>
              <p:cNvSpPr>
                <a:spLocks/>
              </p:cNvSpPr>
              <p:nvPr/>
            </p:nvSpPr>
            <p:spPr bwMode="auto">
              <a:xfrm>
                <a:off x="4021" y="677"/>
                <a:ext cx="161" cy="251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" name="צורה חופשית 78"/>
              <p:cNvSpPr>
                <a:spLocks/>
              </p:cNvSpPr>
              <p:nvPr/>
            </p:nvSpPr>
            <p:spPr bwMode="auto">
              <a:xfrm>
                <a:off x="3811" y="569"/>
                <a:ext cx="161" cy="250"/>
              </a:xfrm>
              <a:custGeom>
                <a:avLst/>
                <a:gdLst>
                  <a:gd name="T0" fmla="*/ 65 w 68"/>
                  <a:gd name="T1" fmla="*/ 106 h 106"/>
                  <a:gd name="T2" fmla="*/ 5 w 68"/>
                  <a:gd name="T3" fmla="*/ 0 h 106"/>
                  <a:gd name="T4" fmla="*/ 65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65" y="106"/>
                    </a:moveTo>
                    <a:cubicBezTo>
                      <a:pt x="65" y="106"/>
                      <a:pt x="0" y="71"/>
                      <a:pt x="5" y="0"/>
                    </a:cubicBezTo>
                    <a:cubicBezTo>
                      <a:pt x="68" y="31"/>
                      <a:pt x="65" y="106"/>
                      <a:pt x="65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" name="צורה חופשית 79"/>
              <p:cNvSpPr>
                <a:spLocks/>
              </p:cNvSpPr>
              <p:nvPr/>
            </p:nvSpPr>
            <p:spPr bwMode="auto">
              <a:xfrm>
                <a:off x="3835" y="332"/>
                <a:ext cx="161" cy="251"/>
              </a:xfrm>
              <a:custGeom>
                <a:avLst/>
                <a:gdLst>
                  <a:gd name="T0" fmla="*/ 65 w 68"/>
                  <a:gd name="T1" fmla="*/ 106 h 106"/>
                  <a:gd name="T2" fmla="*/ 5 w 68"/>
                  <a:gd name="T3" fmla="*/ 0 h 106"/>
                  <a:gd name="T4" fmla="*/ 65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65" y="106"/>
                    </a:moveTo>
                    <a:cubicBezTo>
                      <a:pt x="65" y="106"/>
                      <a:pt x="0" y="71"/>
                      <a:pt x="5" y="0"/>
                    </a:cubicBezTo>
                    <a:cubicBezTo>
                      <a:pt x="68" y="31"/>
                      <a:pt x="65" y="106"/>
                      <a:pt x="65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" name="צורה חופשית 80"/>
              <p:cNvSpPr>
                <a:spLocks/>
              </p:cNvSpPr>
              <p:nvPr/>
            </p:nvSpPr>
            <p:spPr bwMode="auto">
              <a:xfrm>
                <a:off x="4021" y="361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" name="צורה חופשית 81"/>
              <p:cNvSpPr>
                <a:spLocks/>
              </p:cNvSpPr>
              <p:nvPr/>
            </p:nvSpPr>
            <p:spPr bwMode="auto">
              <a:xfrm>
                <a:off x="3360" y="486"/>
                <a:ext cx="21" cy="1049"/>
              </a:xfrm>
              <a:custGeom>
                <a:avLst/>
                <a:gdLst>
                  <a:gd name="T0" fmla="*/ 2 w 21"/>
                  <a:gd name="T1" fmla="*/ 0 h 1049"/>
                  <a:gd name="T2" fmla="*/ 0 w 21"/>
                  <a:gd name="T3" fmla="*/ 1049 h 1049"/>
                  <a:gd name="T4" fmla="*/ 19 w 21"/>
                  <a:gd name="T5" fmla="*/ 1049 h 1049"/>
                  <a:gd name="T6" fmla="*/ 21 w 21"/>
                  <a:gd name="T7" fmla="*/ 0 h 1049"/>
                  <a:gd name="T8" fmla="*/ 2 w 21"/>
                  <a:gd name="T9" fmla="*/ 0 h 1049"/>
                  <a:gd name="T10" fmla="*/ 2 w 21"/>
                  <a:gd name="T11" fmla="*/ 0 h 1049"/>
                  <a:gd name="T12" fmla="*/ 2 w 21"/>
                  <a:gd name="T13" fmla="*/ 0 h 1049"/>
                  <a:gd name="T14" fmla="*/ 2 w 21"/>
                  <a:gd name="T15" fmla="*/ 0 h 1049"/>
                  <a:gd name="T16" fmla="*/ 2 w 21"/>
                  <a:gd name="T17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49">
                    <a:moveTo>
                      <a:pt x="2" y="0"/>
                    </a:moveTo>
                    <a:lnTo>
                      <a:pt x="0" y="1049"/>
                    </a:lnTo>
                    <a:lnTo>
                      <a:pt x="19" y="1049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צורה חופשית 82"/>
              <p:cNvSpPr>
                <a:spLocks/>
              </p:cNvSpPr>
              <p:nvPr/>
            </p:nvSpPr>
            <p:spPr bwMode="auto">
              <a:xfrm>
                <a:off x="3220" y="1048"/>
                <a:ext cx="126" cy="194"/>
              </a:xfrm>
              <a:custGeom>
                <a:avLst/>
                <a:gdLst>
                  <a:gd name="T0" fmla="*/ 51 w 53"/>
                  <a:gd name="T1" fmla="*/ 82 h 82"/>
                  <a:gd name="T2" fmla="*/ 4 w 53"/>
                  <a:gd name="T3" fmla="*/ 0 h 82"/>
                  <a:gd name="T4" fmla="*/ 51 w 53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2">
                    <a:moveTo>
                      <a:pt x="51" y="82"/>
                    </a:moveTo>
                    <a:cubicBezTo>
                      <a:pt x="51" y="82"/>
                      <a:pt x="0" y="55"/>
                      <a:pt x="4" y="0"/>
                    </a:cubicBezTo>
                    <a:cubicBezTo>
                      <a:pt x="53" y="24"/>
                      <a:pt x="51" y="82"/>
                      <a:pt x="51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" name="צורה חופשית 83"/>
              <p:cNvSpPr>
                <a:spLocks/>
              </p:cNvSpPr>
              <p:nvPr/>
            </p:nvSpPr>
            <p:spPr bwMode="auto">
              <a:xfrm>
                <a:off x="3386" y="885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5"/>
                      <a:pt x="49" y="0"/>
                    </a:cubicBezTo>
                    <a:cubicBezTo>
                      <a:pt x="0" y="25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" name="צורה חופשית 84"/>
              <p:cNvSpPr>
                <a:spLocks/>
              </p:cNvSpPr>
              <p:nvPr/>
            </p:nvSpPr>
            <p:spPr bwMode="auto">
              <a:xfrm>
                <a:off x="3220" y="1277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4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צורה חופשית 85"/>
              <p:cNvSpPr>
                <a:spLocks/>
              </p:cNvSpPr>
              <p:nvPr/>
            </p:nvSpPr>
            <p:spPr bwMode="auto">
              <a:xfrm>
                <a:off x="3386" y="1114"/>
                <a:ext cx="123" cy="194"/>
              </a:xfrm>
              <a:custGeom>
                <a:avLst/>
                <a:gdLst>
                  <a:gd name="T0" fmla="*/ 3 w 52"/>
                  <a:gd name="T1" fmla="*/ 82 h 82"/>
                  <a:gd name="T2" fmla="*/ 49 w 52"/>
                  <a:gd name="T3" fmla="*/ 0 h 82"/>
                  <a:gd name="T4" fmla="*/ 3 w 52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2">
                    <a:moveTo>
                      <a:pt x="3" y="82"/>
                    </a:moveTo>
                    <a:cubicBezTo>
                      <a:pt x="3" y="82"/>
                      <a:pt x="52" y="55"/>
                      <a:pt x="49" y="0"/>
                    </a:cubicBezTo>
                    <a:cubicBezTo>
                      <a:pt x="0" y="24"/>
                      <a:pt x="3" y="82"/>
                      <a:pt x="3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" name="צורה חופשית 86"/>
              <p:cNvSpPr>
                <a:spLocks/>
              </p:cNvSpPr>
              <p:nvPr/>
            </p:nvSpPr>
            <p:spPr bwMode="auto">
              <a:xfrm>
                <a:off x="3386" y="1372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5"/>
                      <a:pt x="49" y="0"/>
                    </a:cubicBezTo>
                    <a:cubicBezTo>
                      <a:pt x="0" y="24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" name="צורה חופשית 87"/>
              <p:cNvSpPr>
                <a:spLocks/>
              </p:cNvSpPr>
              <p:nvPr/>
            </p:nvSpPr>
            <p:spPr bwMode="auto">
              <a:xfrm>
                <a:off x="3220" y="793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" name="צורה חופשית 88"/>
              <p:cNvSpPr>
                <a:spLocks/>
              </p:cNvSpPr>
              <p:nvPr/>
            </p:nvSpPr>
            <p:spPr bwMode="auto">
              <a:xfrm>
                <a:off x="3386" y="630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6"/>
                      <a:pt x="49" y="0"/>
                    </a:cubicBezTo>
                    <a:cubicBezTo>
                      <a:pt x="0" y="24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" name="צורה חופשית 89"/>
              <p:cNvSpPr>
                <a:spLocks/>
              </p:cNvSpPr>
              <p:nvPr/>
            </p:nvSpPr>
            <p:spPr bwMode="auto">
              <a:xfrm>
                <a:off x="3220" y="545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" name="צורה חופשית 90"/>
              <p:cNvSpPr>
                <a:spLocks/>
              </p:cNvSpPr>
              <p:nvPr/>
            </p:nvSpPr>
            <p:spPr bwMode="auto">
              <a:xfrm>
                <a:off x="3220" y="316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6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" name="צורה חופשית 91"/>
              <p:cNvSpPr>
                <a:spLocks/>
              </p:cNvSpPr>
              <p:nvPr/>
            </p:nvSpPr>
            <p:spPr bwMode="auto">
              <a:xfrm>
                <a:off x="3386" y="385"/>
                <a:ext cx="123" cy="193"/>
              </a:xfrm>
              <a:custGeom>
                <a:avLst/>
                <a:gdLst>
                  <a:gd name="T0" fmla="*/ 3 w 52"/>
                  <a:gd name="T1" fmla="*/ 82 h 82"/>
                  <a:gd name="T2" fmla="*/ 49 w 52"/>
                  <a:gd name="T3" fmla="*/ 0 h 82"/>
                  <a:gd name="T4" fmla="*/ 3 w 52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2">
                    <a:moveTo>
                      <a:pt x="3" y="82"/>
                    </a:moveTo>
                    <a:cubicBezTo>
                      <a:pt x="3" y="82"/>
                      <a:pt x="52" y="55"/>
                      <a:pt x="49" y="0"/>
                    </a:cubicBezTo>
                    <a:cubicBezTo>
                      <a:pt x="0" y="24"/>
                      <a:pt x="3" y="82"/>
                      <a:pt x="3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" name="צורה חופשית 92"/>
              <p:cNvSpPr>
                <a:spLocks/>
              </p:cNvSpPr>
              <p:nvPr/>
            </p:nvSpPr>
            <p:spPr bwMode="auto">
              <a:xfrm>
                <a:off x="3283" y="1760"/>
                <a:ext cx="264" cy="1241"/>
              </a:xfrm>
              <a:custGeom>
                <a:avLst/>
                <a:gdLst>
                  <a:gd name="T0" fmla="*/ 51 w 112"/>
                  <a:gd name="T1" fmla="*/ 487 h 525"/>
                  <a:gd name="T2" fmla="*/ 51 w 112"/>
                  <a:gd name="T3" fmla="*/ 429 h 525"/>
                  <a:gd name="T4" fmla="*/ 3 w 112"/>
                  <a:gd name="T5" fmla="*/ 343 h 525"/>
                  <a:gd name="T6" fmla="*/ 51 w 112"/>
                  <a:gd name="T7" fmla="*/ 410 h 525"/>
                  <a:gd name="T8" fmla="*/ 51 w 112"/>
                  <a:gd name="T9" fmla="*/ 335 h 525"/>
                  <a:gd name="T10" fmla="*/ 3 w 112"/>
                  <a:gd name="T11" fmla="*/ 249 h 525"/>
                  <a:gd name="T12" fmla="*/ 50 w 112"/>
                  <a:gd name="T13" fmla="*/ 314 h 525"/>
                  <a:gd name="T14" fmla="*/ 50 w 112"/>
                  <a:gd name="T15" fmla="*/ 214 h 525"/>
                  <a:gd name="T16" fmla="*/ 7 w 112"/>
                  <a:gd name="T17" fmla="*/ 131 h 525"/>
                  <a:gd name="T18" fmla="*/ 50 w 112"/>
                  <a:gd name="T19" fmla="*/ 183 h 525"/>
                  <a:gd name="T20" fmla="*/ 50 w 112"/>
                  <a:gd name="T21" fmla="*/ 117 h 525"/>
                  <a:gd name="T22" fmla="*/ 5 w 112"/>
                  <a:gd name="T23" fmla="*/ 33 h 525"/>
                  <a:gd name="T24" fmla="*/ 50 w 112"/>
                  <a:gd name="T25" fmla="*/ 88 h 525"/>
                  <a:gd name="T26" fmla="*/ 50 w 112"/>
                  <a:gd name="T27" fmla="*/ 56 h 525"/>
                  <a:gd name="T28" fmla="*/ 58 w 112"/>
                  <a:gd name="T29" fmla="*/ 56 h 525"/>
                  <a:gd name="T30" fmla="*/ 103 w 112"/>
                  <a:gd name="T31" fmla="*/ 0 h 525"/>
                  <a:gd name="T32" fmla="*/ 59 w 112"/>
                  <a:gd name="T33" fmla="*/ 84 h 525"/>
                  <a:gd name="T34" fmla="*/ 59 w 112"/>
                  <a:gd name="T35" fmla="*/ 162 h 525"/>
                  <a:gd name="T36" fmla="*/ 106 w 112"/>
                  <a:gd name="T37" fmla="*/ 93 h 525"/>
                  <a:gd name="T38" fmla="*/ 59 w 112"/>
                  <a:gd name="T39" fmla="*/ 179 h 525"/>
                  <a:gd name="T40" fmla="*/ 59 w 112"/>
                  <a:gd name="T41" fmla="*/ 264 h 525"/>
                  <a:gd name="T42" fmla="*/ 105 w 112"/>
                  <a:gd name="T43" fmla="*/ 204 h 525"/>
                  <a:gd name="T44" fmla="*/ 59 w 112"/>
                  <a:gd name="T45" fmla="*/ 290 h 525"/>
                  <a:gd name="T46" fmla="*/ 59 w 112"/>
                  <a:gd name="T47" fmla="*/ 371 h 525"/>
                  <a:gd name="T48" fmla="*/ 105 w 112"/>
                  <a:gd name="T49" fmla="*/ 313 h 525"/>
                  <a:gd name="T50" fmla="*/ 59 w 112"/>
                  <a:gd name="T51" fmla="*/ 397 h 525"/>
                  <a:gd name="T52" fmla="*/ 60 w 112"/>
                  <a:gd name="T53" fmla="*/ 492 h 525"/>
                  <a:gd name="T54" fmla="*/ 108 w 112"/>
                  <a:gd name="T55" fmla="*/ 415 h 525"/>
                  <a:gd name="T56" fmla="*/ 60 w 112"/>
                  <a:gd name="T57" fmla="*/ 502 h 525"/>
                  <a:gd name="T58" fmla="*/ 60 w 112"/>
                  <a:gd name="T59" fmla="*/ 525 h 525"/>
                  <a:gd name="T60" fmla="*/ 51 w 112"/>
                  <a:gd name="T61" fmla="*/ 525 h 525"/>
                  <a:gd name="T62" fmla="*/ 51 w 112"/>
                  <a:gd name="T63" fmla="*/ 518 h 525"/>
                  <a:gd name="T64" fmla="*/ 7 w 112"/>
                  <a:gd name="T65" fmla="*/ 434 h 525"/>
                  <a:gd name="T66" fmla="*/ 51 w 112"/>
                  <a:gd name="T67" fmla="*/ 487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525">
                    <a:moveTo>
                      <a:pt x="51" y="487"/>
                    </a:moveTo>
                    <a:cubicBezTo>
                      <a:pt x="51" y="429"/>
                      <a:pt x="51" y="429"/>
                      <a:pt x="51" y="429"/>
                    </a:cubicBezTo>
                    <a:cubicBezTo>
                      <a:pt x="42" y="424"/>
                      <a:pt x="0" y="395"/>
                      <a:pt x="3" y="343"/>
                    </a:cubicBezTo>
                    <a:cubicBezTo>
                      <a:pt x="37" y="359"/>
                      <a:pt x="48" y="389"/>
                      <a:pt x="51" y="410"/>
                    </a:cubicBezTo>
                    <a:cubicBezTo>
                      <a:pt x="51" y="335"/>
                      <a:pt x="51" y="335"/>
                      <a:pt x="51" y="335"/>
                    </a:cubicBezTo>
                    <a:cubicBezTo>
                      <a:pt x="42" y="329"/>
                      <a:pt x="0" y="301"/>
                      <a:pt x="3" y="249"/>
                    </a:cubicBezTo>
                    <a:cubicBezTo>
                      <a:pt x="36" y="265"/>
                      <a:pt x="47" y="294"/>
                      <a:pt x="50" y="314"/>
                    </a:cubicBezTo>
                    <a:cubicBezTo>
                      <a:pt x="50" y="214"/>
                      <a:pt x="50" y="214"/>
                      <a:pt x="50" y="214"/>
                    </a:cubicBezTo>
                    <a:cubicBezTo>
                      <a:pt x="37" y="206"/>
                      <a:pt x="4" y="178"/>
                      <a:pt x="7" y="131"/>
                    </a:cubicBezTo>
                    <a:cubicBezTo>
                      <a:pt x="33" y="144"/>
                      <a:pt x="44" y="164"/>
                      <a:pt x="50" y="183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38" y="109"/>
                      <a:pt x="2" y="81"/>
                      <a:pt x="5" y="33"/>
                    </a:cubicBezTo>
                    <a:cubicBezTo>
                      <a:pt x="33" y="46"/>
                      <a:pt x="45" y="70"/>
                      <a:pt x="50" y="88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64" y="37"/>
                      <a:pt x="76" y="13"/>
                      <a:pt x="103" y="0"/>
                    </a:cubicBezTo>
                    <a:cubicBezTo>
                      <a:pt x="106" y="47"/>
                      <a:pt x="72" y="75"/>
                      <a:pt x="59" y="84"/>
                    </a:cubicBezTo>
                    <a:cubicBezTo>
                      <a:pt x="59" y="162"/>
                      <a:pt x="59" y="162"/>
                      <a:pt x="59" y="162"/>
                    </a:cubicBezTo>
                    <a:cubicBezTo>
                      <a:pt x="63" y="142"/>
                      <a:pt x="73" y="109"/>
                      <a:pt x="106" y="93"/>
                    </a:cubicBezTo>
                    <a:cubicBezTo>
                      <a:pt x="110" y="146"/>
                      <a:pt x="68" y="174"/>
                      <a:pt x="59" y="179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65" y="245"/>
                      <a:pt x="76" y="218"/>
                      <a:pt x="105" y="204"/>
                    </a:cubicBezTo>
                    <a:cubicBezTo>
                      <a:pt x="108" y="253"/>
                      <a:pt x="71" y="282"/>
                      <a:pt x="59" y="290"/>
                    </a:cubicBezTo>
                    <a:cubicBezTo>
                      <a:pt x="59" y="371"/>
                      <a:pt x="59" y="371"/>
                      <a:pt x="59" y="371"/>
                    </a:cubicBezTo>
                    <a:cubicBezTo>
                      <a:pt x="65" y="351"/>
                      <a:pt x="77" y="327"/>
                      <a:pt x="105" y="313"/>
                    </a:cubicBezTo>
                    <a:cubicBezTo>
                      <a:pt x="108" y="361"/>
                      <a:pt x="72" y="389"/>
                      <a:pt x="59" y="397"/>
                    </a:cubicBezTo>
                    <a:cubicBezTo>
                      <a:pt x="60" y="492"/>
                      <a:pt x="60" y="492"/>
                      <a:pt x="60" y="492"/>
                    </a:cubicBezTo>
                    <a:cubicBezTo>
                      <a:pt x="62" y="474"/>
                      <a:pt x="70" y="434"/>
                      <a:pt x="108" y="415"/>
                    </a:cubicBezTo>
                    <a:cubicBezTo>
                      <a:pt x="112" y="471"/>
                      <a:pt x="65" y="499"/>
                      <a:pt x="60" y="502"/>
                    </a:cubicBezTo>
                    <a:cubicBezTo>
                      <a:pt x="60" y="525"/>
                      <a:pt x="60" y="525"/>
                      <a:pt x="60" y="525"/>
                    </a:cubicBezTo>
                    <a:cubicBezTo>
                      <a:pt x="51" y="525"/>
                      <a:pt x="51" y="525"/>
                      <a:pt x="51" y="525"/>
                    </a:cubicBezTo>
                    <a:cubicBezTo>
                      <a:pt x="51" y="518"/>
                      <a:pt x="51" y="518"/>
                      <a:pt x="51" y="518"/>
                    </a:cubicBezTo>
                    <a:cubicBezTo>
                      <a:pt x="38" y="510"/>
                      <a:pt x="4" y="482"/>
                      <a:pt x="7" y="434"/>
                    </a:cubicBezTo>
                    <a:cubicBezTo>
                      <a:pt x="34" y="447"/>
                      <a:pt x="45" y="469"/>
                      <a:pt x="51" y="487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" name="צורה חופשית 93"/>
              <p:cNvSpPr>
                <a:spLocks/>
              </p:cNvSpPr>
              <p:nvPr/>
            </p:nvSpPr>
            <p:spPr bwMode="auto">
              <a:xfrm>
                <a:off x="3805" y="1379"/>
                <a:ext cx="378" cy="1786"/>
              </a:xfrm>
              <a:custGeom>
                <a:avLst/>
                <a:gdLst>
                  <a:gd name="T0" fmla="*/ 86 w 160"/>
                  <a:gd name="T1" fmla="*/ 701 h 756"/>
                  <a:gd name="T2" fmla="*/ 86 w 160"/>
                  <a:gd name="T3" fmla="*/ 617 h 756"/>
                  <a:gd name="T4" fmla="*/ 155 w 160"/>
                  <a:gd name="T5" fmla="*/ 493 h 756"/>
                  <a:gd name="T6" fmla="*/ 86 w 160"/>
                  <a:gd name="T7" fmla="*/ 589 h 756"/>
                  <a:gd name="T8" fmla="*/ 86 w 160"/>
                  <a:gd name="T9" fmla="*/ 481 h 756"/>
                  <a:gd name="T10" fmla="*/ 155 w 160"/>
                  <a:gd name="T11" fmla="*/ 358 h 756"/>
                  <a:gd name="T12" fmla="*/ 88 w 160"/>
                  <a:gd name="T13" fmla="*/ 452 h 756"/>
                  <a:gd name="T14" fmla="*/ 88 w 160"/>
                  <a:gd name="T15" fmla="*/ 309 h 756"/>
                  <a:gd name="T16" fmla="*/ 150 w 160"/>
                  <a:gd name="T17" fmla="*/ 189 h 756"/>
                  <a:gd name="T18" fmla="*/ 88 w 160"/>
                  <a:gd name="T19" fmla="*/ 263 h 756"/>
                  <a:gd name="T20" fmla="*/ 88 w 160"/>
                  <a:gd name="T21" fmla="*/ 169 h 756"/>
                  <a:gd name="T22" fmla="*/ 152 w 160"/>
                  <a:gd name="T23" fmla="*/ 47 h 756"/>
                  <a:gd name="T24" fmla="*/ 88 w 160"/>
                  <a:gd name="T25" fmla="*/ 127 h 756"/>
                  <a:gd name="T26" fmla="*/ 76 w 160"/>
                  <a:gd name="T27" fmla="*/ 81 h 756"/>
                  <a:gd name="T28" fmla="*/ 13 w 160"/>
                  <a:gd name="T29" fmla="*/ 0 h 756"/>
                  <a:gd name="T30" fmla="*/ 75 w 160"/>
                  <a:gd name="T31" fmla="*/ 121 h 756"/>
                  <a:gd name="T32" fmla="*/ 75 w 160"/>
                  <a:gd name="T33" fmla="*/ 234 h 756"/>
                  <a:gd name="T34" fmla="*/ 7 w 160"/>
                  <a:gd name="T35" fmla="*/ 133 h 756"/>
                  <a:gd name="T36" fmla="*/ 75 w 160"/>
                  <a:gd name="T37" fmla="*/ 258 h 756"/>
                  <a:gd name="T38" fmla="*/ 75 w 160"/>
                  <a:gd name="T39" fmla="*/ 380 h 756"/>
                  <a:gd name="T40" fmla="*/ 10 w 160"/>
                  <a:gd name="T41" fmla="*/ 293 h 756"/>
                  <a:gd name="T42" fmla="*/ 75 w 160"/>
                  <a:gd name="T43" fmla="*/ 417 h 756"/>
                  <a:gd name="T44" fmla="*/ 75 w 160"/>
                  <a:gd name="T45" fmla="*/ 533 h 756"/>
                  <a:gd name="T46" fmla="*/ 10 w 160"/>
                  <a:gd name="T47" fmla="*/ 450 h 756"/>
                  <a:gd name="T48" fmla="*/ 75 w 160"/>
                  <a:gd name="T49" fmla="*/ 572 h 756"/>
                  <a:gd name="T50" fmla="*/ 74 w 160"/>
                  <a:gd name="T51" fmla="*/ 707 h 756"/>
                  <a:gd name="T52" fmla="*/ 5 w 160"/>
                  <a:gd name="T53" fmla="*/ 597 h 756"/>
                  <a:gd name="T54" fmla="*/ 74 w 160"/>
                  <a:gd name="T55" fmla="*/ 721 h 756"/>
                  <a:gd name="T56" fmla="*/ 74 w 160"/>
                  <a:gd name="T57" fmla="*/ 756 h 756"/>
                  <a:gd name="T58" fmla="*/ 86 w 160"/>
                  <a:gd name="T59" fmla="*/ 756 h 756"/>
                  <a:gd name="T60" fmla="*/ 86 w 160"/>
                  <a:gd name="T61" fmla="*/ 746 h 756"/>
                  <a:gd name="T62" fmla="*/ 150 w 160"/>
                  <a:gd name="T63" fmla="*/ 625 h 756"/>
                  <a:gd name="T64" fmla="*/ 86 w 160"/>
                  <a:gd name="T65" fmla="*/ 701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0" h="756">
                    <a:moveTo>
                      <a:pt x="86" y="701"/>
                    </a:moveTo>
                    <a:cubicBezTo>
                      <a:pt x="86" y="617"/>
                      <a:pt x="86" y="617"/>
                      <a:pt x="86" y="617"/>
                    </a:cubicBezTo>
                    <a:cubicBezTo>
                      <a:pt x="99" y="610"/>
                      <a:pt x="160" y="568"/>
                      <a:pt x="155" y="493"/>
                    </a:cubicBezTo>
                    <a:cubicBezTo>
                      <a:pt x="107" y="517"/>
                      <a:pt x="91" y="560"/>
                      <a:pt x="86" y="589"/>
                    </a:cubicBezTo>
                    <a:cubicBezTo>
                      <a:pt x="86" y="481"/>
                      <a:pt x="86" y="481"/>
                      <a:pt x="86" y="481"/>
                    </a:cubicBezTo>
                    <a:cubicBezTo>
                      <a:pt x="100" y="474"/>
                      <a:pt x="160" y="433"/>
                      <a:pt x="155" y="358"/>
                    </a:cubicBezTo>
                    <a:cubicBezTo>
                      <a:pt x="108" y="381"/>
                      <a:pt x="93" y="423"/>
                      <a:pt x="88" y="452"/>
                    </a:cubicBezTo>
                    <a:cubicBezTo>
                      <a:pt x="88" y="309"/>
                      <a:pt x="88" y="309"/>
                      <a:pt x="88" y="309"/>
                    </a:cubicBezTo>
                    <a:cubicBezTo>
                      <a:pt x="107" y="296"/>
                      <a:pt x="154" y="256"/>
                      <a:pt x="150" y="189"/>
                    </a:cubicBezTo>
                    <a:cubicBezTo>
                      <a:pt x="113" y="207"/>
                      <a:pt x="97" y="236"/>
                      <a:pt x="88" y="263"/>
                    </a:cubicBezTo>
                    <a:cubicBezTo>
                      <a:pt x="88" y="169"/>
                      <a:pt x="88" y="169"/>
                      <a:pt x="88" y="169"/>
                    </a:cubicBezTo>
                    <a:cubicBezTo>
                      <a:pt x="105" y="157"/>
                      <a:pt x="156" y="117"/>
                      <a:pt x="152" y="47"/>
                    </a:cubicBezTo>
                    <a:cubicBezTo>
                      <a:pt x="113" y="66"/>
                      <a:pt x="95" y="100"/>
                      <a:pt x="88" y="127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9" y="53"/>
                      <a:pt x="51" y="19"/>
                      <a:pt x="13" y="0"/>
                    </a:cubicBezTo>
                    <a:cubicBezTo>
                      <a:pt x="7" y="67"/>
                      <a:pt x="57" y="108"/>
                      <a:pt x="75" y="121"/>
                    </a:cubicBezTo>
                    <a:cubicBezTo>
                      <a:pt x="75" y="234"/>
                      <a:pt x="75" y="234"/>
                      <a:pt x="75" y="234"/>
                    </a:cubicBezTo>
                    <a:cubicBezTo>
                      <a:pt x="70" y="204"/>
                      <a:pt x="56" y="157"/>
                      <a:pt x="7" y="133"/>
                    </a:cubicBezTo>
                    <a:cubicBezTo>
                      <a:pt x="2" y="209"/>
                      <a:pt x="62" y="250"/>
                      <a:pt x="75" y="258"/>
                    </a:cubicBezTo>
                    <a:cubicBezTo>
                      <a:pt x="75" y="380"/>
                      <a:pt x="75" y="380"/>
                      <a:pt x="75" y="380"/>
                    </a:cubicBezTo>
                    <a:cubicBezTo>
                      <a:pt x="67" y="352"/>
                      <a:pt x="51" y="314"/>
                      <a:pt x="10" y="293"/>
                    </a:cubicBezTo>
                    <a:cubicBezTo>
                      <a:pt x="5" y="364"/>
                      <a:pt x="58" y="405"/>
                      <a:pt x="75" y="417"/>
                    </a:cubicBezTo>
                    <a:cubicBezTo>
                      <a:pt x="75" y="533"/>
                      <a:pt x="75" y="533"/>
                      <a:pt x="75" y="533"/>
                    </a:cubicBezTo>
                    <a:cubicBezTo>
                      <a:pt x="67" y="505"/>
                      <a:pt x="49" y="470"/>
                      <a:pt x="10" y="450"/>
                    </a:cubicBezTo>
                    <a:cubicBezTo>
                      <a:pt x="5" y="519"/>
                      <a:pt x="57" y="560"/>
                      <a:pt x="75" y="572"/>
                    </a:cubicBezTo>
                    <a:cubicBezTo>
                      <a:pt x="74" y="707"/>
                      <a:pt x="74" y="707"/>
                      <a:pt x="74" y="707"/>
                    </a:cubicBezTo>
                    <a:cubicBezTo>
                      <a:pt x="71" y="682"/>
                      <a:pt x="60" y="625"/>
                      <a:pt x="5" y="597"/>
                    </a:cubicBezTo>
                    <a:cubicBezTo>
                      <a:pt x="0" y="677"/>
                      <a:pt x="66" y="718"/>
                      <a:pt x="74" y="721"/>
                    </a:cubicBezTo>
                    <a:cubicBezTo>
                      <a:pt x="74" y="756"/>
                      <a:pt x="74" y="756"/>
                      <a:pt x="74" y="756"/>
                    </a:cubicBezTo>
                    <a:cubicBezTo>
                      <a:pt x="86" y="756"/>
                      <a:pt x="86" y="756"/>
                      <a:pt x="86" y="756"/>
                    </a:cubicBezTo>
                    <a:cubicBezTo>
                      <a:pt x="86" y="746"/>
                      <a:pt x="86" y="746"/>
                      <a:pt x="86" y="746"/>
                    </a:cubicBezTo>
                    <a:cubicBezTo>
                      <a:pt x="105" y="733"/>
                      <a:pt x="154" y="693"/>
                      <a:pt x="150" y="625"/>
                    </a:cubicBezTo>
                    <a:cubicBezTo>
                      <a:pt x="112" y="643"/>
                      <a:pt x="95" y="674"/>
                      <a:pt x="86" y="701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" name="צורה חופשית 94"/>
              <p:cNvSpPr>
                <a:spLocks/>
              </p:cNvSpPr>
              <p:nvPr/>
            </p:nvSpPr>
            <p:spPr bwMode="auto">
              <a:xfrm>
                <a:off x="3249" y="2924"/>
                <a:ext cx="359" cy="560"/>
              </a:xfrm>
              <a:custGeom>
                <a:avLst/>
                <a:gdLst>
                  <a:gd name="T0" fmla="*/ 144 w 152"/>
                  <a:gd name="T1" fmla="*/ 237 h 237"/>
                  <a:gd name="T2" fmla="*/ 11 w 152"/>
                  <a:gd name="T3" fmla="*/ 0 h 237"/>
                  <a:gd name="T4" fmla="*/ 144 w 152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2" h="237">
                    <a:moveTo>
                      <a:pt x="144" y="237"/>
                    </a:moveTo>
                    <a:cubicBezTo>
                      <a:pt x="144" y="237"/>
                      <a:pt x="0" y="159"/>
                      <a:pt x="11" y="0"/>
                    </a:cubicBezTo>
                    <a:cubicBezTo>
                      <a:pt x="152" y="69"/>
                      <a:pt x="144" y="237"/>
                      <a:pt x="144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5" name="צורה חופשית 95"/>
              <p:cNvSpPr>
                <a:spLocks/>
              </p:cNvSpPr>
              <p:nvPr/>
            </p:nvSpPr>
            <p:spPr bwMode="auto">
              <a:xfrm>
                <a:off x="3324" y="2992"/>
                <a:ext cx="305" cy="520"/>
              </a:xfrm>
              <a:custGeom>
                <a:avLst/>
                <a:gdLst>
                  <a:gd name="T0" fmla="*/ 112 w 129"/>
                  <a:gd name="T1" fmla="*/ 197 h 220"/>
                  <a:gd name="T2" fmla="*/ 108 w 129"/>
                  <a:gd name="T3" fmla="*/ 190 h 220"/>
                  <a:gd name="T4" fmla="*/ 100 w 129"/>
                  <a:gd name="T5" fmla="*/ 178 h 220"/>
                  <a:gd name="T6" fmla="*/ 96 w 129"/>
                  <a:gd name="T7" fmla="*/ 173 h 220"/>
                  <a:gd name="T8" fmla="*/ 88 w 129"/>
                  <a:gd name="T9" fmla="*/ 158 h 220"/>
                  <a:gd name="T10" fmla="*/ 87 w 129"/>
                  <a:gd name="T11" fmla="*/ 154 h 220"/>
                  <a:gd name="T12" fmla="*/ 82 w 129"/>
                  <a:gd name="T13" fmla="*/ 146 h 220"/>
                  <a:gd name="T14" fmla="*/ 78 w 129"/>
                  <a:gd name="T15" fmla="*/ 139 h 220"/>
                  <a:gd name="T16" fmla="*/ 76 w 129"/>
                  <a:gd name="T17" fmla="*/ 135 h 220"/>
                  <a:gd name="T18" fmla="*/ 74 w 129"/>
                  <a:gd name="T19" fmla="*/ 132 h 220"/>
                  <a:gd name="T20" fmla="*/ 68 w 129"/>
                  <a:gd name="T21" fmla="*/ 124 h 220"/>
                  <a:gd name="T22" fmla="*/ 66 w 129"/>
                  <a:gd name="T23" fmla="*/ 121 h 220"/>
                  <a:gd name="T24" fmla="*/ 63 w 129"/>
                  <a:gd name="T25" fmla="*/ 115 h 220"/>
                  <a:gd name="T26" fmla="*/ 60 w 129"/>
                  <a:gd name="T27" fmla="*/ 110 h 220"/>
                  <a:gd name="T28" fmla="*/ 55 w 129"/>
                  <a:gd name="T29" fmla="*/ 103 h 220"/>
                  <a:gd name="T30" fmla="*/ 51 w 129"/>
                  <a:gd name="T31" fmla="*/ 95 h 220"/>
                  <a:gd name="T32" fmla="*/ 49 w 129"/>
                  <a:gd name="T33" fmla="*/ 92 h 220"/>
                  <a:gd name="T34" fmla="*/ 48 w 129"/>
                  <a:gd name="T35" fmla="*/ 88 h 220"/>
                  <a:gd name="T36" fmla="*/ 46 w 129"/>
                  <a:gd name="T37" fmla="*/ 86 h 220"/>
                  <a:gd name="T38" fmla="*/ 45 w 129"/>
                  <a:gd name="T39" fmla="*/ 85 h 220"/>
                  <a:gd name="T40" fmla="*/ 43 w 129"/>
                  <a:gd name="T41" fmla="*/ 81 h 220"/>
                  <a:gd name="T42" fmla="*/ 36 w 129"/>
                  <a:gd name="T43" fmla="*/ 70 h 220"/>
                  <a:gd name="T44" fmla="*/ 34 w 129"/>
                  <a:gd name="T45" fmla="*/ 66 h 220"/>
                  <a:gd name="T46" fmla="*/ 31 w 129"/>
                  <a:gd name="T47" fmla="*/ 61 h 220"/>
                  <a:gd name="T48" fmla="*/ 27 w 129"/>
                  <a:gd name="T49" fmla="*/ 53 h 220"/>
                  <a:gd name="T50" fmla="*/ 27 w 129"/>
                  <a:gd name="T51" fmla="*/ 49 h 220"/>
                  <a:gd name="T52" fmla="*/ 23 w 129"/>
                  <a:gd name="T53" fmla="*/ 47 h 220"/>
                  <a:gd name="T54" fmla="*/ 20 w 129"/>
                  <a:gd name="T55" fmla="*/ 45 h 220"/>
                  <a:gd name="T56" fmla="*/ 18 w 129"/>
                  <a:gd name="T57" fmla="*/ 40 h 220"/>
                  <a:gd name="T58" fmla="*/ 17 w 129"/>
                  <a:gd name="T59" fmla="*/ 40 h 220"/>
                  <a:gd name="T60" fmla="*/ 16 w 129"/>
                  <a:gd name="T61" fmla="*/ 38 h 220"/>
                  <a:gd name="T62" fmla="*/ 16 w 129"/>
                  <a:gd name="T63" fmla="*/ 33 h 220"/>
                  <a:gd name="T64" fmla="*/ 12 w 129"/>
                  <a:gd name="T65" fmla="*/ 31 h 220"/>
                  <a:gd name="T66" fmla="*/ 12 w 129"/>
                  <a:gd name="T67" fmla="*/ 29 h 220"/>
                  <a:gd name="T68" fmla="*/ 9 w 129"/>
                  <a:gd name="T69" fmla="*/ 26 h 220"/>
                  <a:gd name="T70" fmla="*/ 8 w 129"/>
                  <a:gd name="T71" fmla="*/ 23 h 220"/>
                  <a:gd name="T72" fmla="*/ 10 w 129"/>
                  <a:gd name="T73" fmla="*/ 23 h 220"/>
                  <a:gd name="T74" fmla="*/ 6 w 129"/>
                  <a:gd name="T75" fmla="*/ 18 h 220"/>
                  <a:gd name="T76" fmla="*/ 3 w 129"/>
                  <a:gd name="T77" fmla="*/ 8 h 220"/>
                  <a:gd name="T78" fmla="*/ 2 w 129"/>
                  <a:gd name="T79" fmla="*/ 6 h 220"/>
                  <a:gd name="T80" fmla="*/ 0 w 129"/>
                  <a:gd name="T81" fmla="*/ 0 h 220"/>
                  <a:gd name="T82" fmla="*/ 2 w 129"/>
                  <a:gd name="T83" fmla="*/ 3 h 220"/>
                  <a:gd name="T84" fmla="*/ 3 w 129"/>
                  <a:gd name="T85" fmla="*/ 7 h 220"/>
                  <a:gd name="T86" fmla="*/ 11 w 129"/>
                  <a:gd name="T87" fmla="*/ 16 h 220"/>
                  <a:gd name="T88" fmla="*/ 21 w 129"/>
                  <a:gd name="T89" fmla="*/ 32 h 220"/>
                  <a:gd name="T90" fmla="*/ 31 w 129"/>
                  <a:gd name="T91" fmla="*/ 48 h 220"/>
                  <a:gd name="T92" fmla="*/ 39 w 129"/>
                  <a:gd name="T93" fmla="*/ 61 h 220"/>
                  <a:gd name="T94" fmla="*/ 46 w 129"/>
                  <a:gd name="T95" fmla="*/ 73 h 220"/>
                  <a:gd name="T96" fmla="*/ 57 w 129"/>
                  <a:gd name="T97" fmla="*/ 94 h 220"/>
                  <a:gd name="T98" fmla="*/ 63 w 129"/>
                  <a:gd name="T99" fmla="*/ 105 h 220"/>
                  <a:gd name="T100" fmla="*/ 70 w 129"/>
                  <a:gd name="T101" fmla="*/ 120 h 220"/>
                  <a:gd name="T102" fmla="*/ 101 w 129"/>
                  <a:gd name="T103" fmla="*/ 167 h 220"/>
                  <a:gd name="T104" fmla="*/ 107 w 129"/>
                  <a:gd name="T105" fmla="*/ 180 h 220"/>
                  <a:gd name="T106" fmla="*/ 125 w 129"/>
                  <a:gd name="T107" fmla="*/ 21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9" h="220">
                    <a:moveTo>
                      <a:pt x="125" y="218"/>
                    </a:moveTo>
                    <a:cubicBezTo>
                      <a:pt x="122" y="217"/>
                      <a:pt x="122" y="213"/>
                      <a:pt x="120" y="210"/>
                    </a:cubicBezTo>
                    <a:cubicBezTo>
                      <a:pt x="119" y="210"/>
                      <a:pt x="120" y="210"/>
                      <a:pt x="120" y="209"/>
                    </a:cubicBezTo>
                    <a:cubicBezTo>
                      <a:pt x="116" y="207"/>
                      <a:pt x="115" y="202"/>
                      <a:pt x="114" y="198"/>
                    </a:cubicBezTo>
                    <a:cubicBezTo>
                      <a:pt x="114" y="198"/>
                      <a:pt x="114" y="198"/>
                      <a:pt x="114" y="198"/>
                    </a:cubicBezTo>
                    <a:cubicBezTo>
                      <a:pt x="114" y="197"/>
                      <a:pt x="113" y="197"/>
                      <a:pt x="112" y="197"/>
                    </a:cubicBezTo>
                    <a:cubicBezTo>
                      <a:pt x="113" y="197"/>
                      <a:pt x="113" y="197"/>
                      <a:pt x="113" y="197"/>
                    </a:cubicBezTo>
                    <a:cubicBezTo>
                      <a:pt x="112" y="197"/>
                      <a:pt x="112" y="196"/>
                      <a:pt x="111" y="196"/>
                    </a:cubicBezTo>
                    <a:cubicBezTo>
                      <a:pt x="111" y="194"/>
                      <a:pt x="112" y="194"/>
                      <a:pt x="112" y="194"/>
                    </a:cubicBezTo>
                    <a:cubicBezTo>
                      <a:pt x="111" y="193"/>
                      <a:pt x="111" y="193"/>
                      <a:pt x="111" y="193"/>
                    </a:cubicBezTo>
                    <a:cubicBezTo>
                      <a:pt x="109" y="193"/>
                      <a:pt x="110" y="191"/>
                      <a:pt x="108" y="190"/>
                    </a:cubicBezTo>
                    <a:cubicBezTo>
                      <a:pt x="108" y="190"/>
                      <a:pt x="108" y="190"/>
                      <a:pt x="108" y="190"/>
                    </a:cubicBezTo>
                    <a:cubicBezTo>
                      <a:pt x="106" y="188"/>
                      <a:pt x="105" y="184"/>
                      <a:pt x="103" y="183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3" y="182"/>
                      <a:pt x="102" y="182"/>
                      <a:pt x="102" y="181"/>
                    </a:cubicBezTo>
                    <a:cubicBezTo>
                      <a:pt x="102" y="180"/>
                      <a:pt x="101" y="180"/>
                      <a:pt x="101" y="179"/>
                    </a:cubicBezTo>
                    <a:cubicBezTo>
                      <a:pt x="101" y="179"/>
                      <a:pt x="101" y="179"/>
                      <a:pt x="101" y="179"/>
                    </a:cubicBezTo>
                    <a:cubicBezTo>
                      <a:pt x="100" y="179"/>
                      <a:pt x="101" y="178"/>
                      <a:pt x="100" y="178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8" y="176"/>
                      <a:pt x="100" y="176"/>
                      <a:pt x="100" y="175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98" y="175"/>
                      <a:pt x="98" y="175"/>
                      <a:pt x="98" y="174"/>
                    </a:cubicBezTo>
                    <a:cubicBezTo>
                      <a:pt x="98" y="174"/>
                      <a:pt x="98" y="174"/>
                      <a:pt x="98" y="174"/>
                    </a:cubicBezTo>
                    <a:cubicBezTo>
                      <a:pt x="97" y="173"/>
                      <a:pt x="97" y="172"/>
                      <a:pt x="96" y="173"/>
                    </a:cubicBezTo>
                    <a:cubicBezTo>
                      <a:pt x="97" y="172"/>
                      <a:pt x="97" y="174"/>
                      <a:pt x="98" y="173"/>
                    </a:cubicBezTo>
                    <a:cubicBezTo>
                      <a:pt x="95" y="170"/>
                      <a:pt x="94" y="166"/>
                      <a:pt x="92" y="163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1" y="161"/>
                      <a:pt x="91" y="161"/>
                      <a:pt x="91" y="161"/>
                    </a:cubicBezTo>
                    <a:cubicBezTo>
                      <a:pt x="91" y="159"/>
                      <a:pt x="91" y="159"/>
                      <a:pt x="91" y="159"/>
                    </a:cubicBezTo>
                    <a:cubicBezTo>
                      <a:pt x="91" y="158"/>
                      <a:pt x="90" y="159"/>
                      <a:pt x="88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88" y="157"/>
                      <a:pt x="88" y="156"/>
                      <a:pt x="88" y="156"/>
                    </a:cubicBezTo>
                    <a:cubicBezTo>
                      <a:pt x="88" y="156"/>
                      <a:pt x="88" y="156"/>
                      <a:pt x="88" y="156"/>
                    </a:cubicBezTo>
                    <a:cubicBezTo>
                      <a:pt x="88" y="156"/>
                      <a:pt x="88" y="155"/>
                      <a:pt x="87" y="155"/>
                    </a:cubicBezTo>
                    <a:cubicBezTo>
                      <a:pt x="88" y="155"/>
                      <a:pt x="88" y="155"/>
                      <a:pt x="88" y="155"/>
                    </a:cubicBezTo>
                    <a:cubicBezTo>
                      <a:pt x="88" y="154"/>
                      <a:pt x="87" y="155"/>
                      <a:pt x="87" y="154"/>
                    </a:cubicBezTo>
                    <a:cubicBezTo>
                      <a:pt x="87" y="154"/>
                      <a:pt x="87" y="154"/>
                      <a:pt x="87" y="154"/>
                    </a:cubicBezTo>
                    <a:cubicBezTo>
                      <a:pt x="86" y="153"/>
                      <a:pt x="85" y="152"/>
                      <a:pt x="85" y="150"/>
                    </a:cubicBezTo>
                    <a:cubicBezTo>
                      <a:pt x="85" y="150"/>
                      <a:pt x="85" y="150"/>
                      <a:pt x="85" y="150"/>
                    </a:cubicBezTo>
                    <a:cubicBezTo>
                      <a:pt x="84" y="149"/>
                      <a:pt x="84" y="149"/>
                      <a:pt x="83" y="148"/>
                    </a:cubicBezTo>
                    <a:cubicBezTo>
                      <a:pt x="83" y="147"/>
                      <a:pt x="84" y="148"/>
                      <a:pt x="83" y="147"/>
                    </a:cubicBezTo>
                    <a:cubicBezTo>
                      <a:pt x="82" y="147"/>
                      <a:pt x="82" y="145"/>
                      <a:pt x="82" y="146"/>
                    </a:cubicBezTo>
                    <a:cubicBezTo>
                      <a:pt x="82" y="145"/>
                      <a:pt x="81" y="144"/>
                      <a:pt x="81" y="143"/>
                    </a:cubicBezTo>
                    <a:cubicBezTo>
                      <a:pt x="81" y="143"/>
                      <a:pt x="81" y="142"/>
                      <a:pt x="82" y="143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2" y="142"/>
                      <a:pt x="82" y="143"/>
                      <a:pt x="82" y="142"/>
                    </a:cubicBezTo>
                    <a:cubicBezTo>
                      <a:pt x="82" y="142"/>
                      <a:pt x="81" y="141"/>
                      <a:pt x="81" y="141"/>
                    </a:cubicBezTo>
                    <a:cubicBezTo>
                      <a:pt x="79" y="140"/>
                      <a:pt x="78" y="140"/>
                      <a:pt x="78" y="139"/>
                    </a:cubicBezTo>
                    <a:cubicBezTo>
                      <a:pt x="78" y="139"/>
                      <a:pt x="78" y="138"/>
                      <a:pt x="79" y="138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6" y="137"/>
                      <a:pt x="77" y="137"/>
                      <a:pt x="76" y="137"/>
                    </a:cubicBezTo>
                    <a:cubicBezTo>
                      <a:pt x="76" y="137"/>
                      <a:pt x="76" y="137"/>
                      <a:pt x="75" y="137"/>
                    </a:cubicBezTo>
                    <a:cubicBezTo>
                      <a:pt x="76" y="137"/>
                      <a:pt x="75" y="135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75" y="132"/>
                      <a:pt x="74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4" y="133"/>
                      <a:pt x="74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3" y="131"/>
                      <a:pt x="72" y="130"/>
                      <a:pt x="70" y="129"/>
                    </a:cubicBezTo>
                    <a:cubicBezTo>
                      <a:pt x="70" y="130"/>
                      <a:pt x="72" y="129"/>
                      <a:pt x="72" y="130"/>
                    </a:cubicBezTo>
                    <a:cubicBezTo>
                      <a:pt x="72" y="129"/>
                      <a:pt x="69" y="128"/>
                      <a:pt x="69" y="127"/>
                    </a:cubicBezTo>
                    <a:cubicBezTo>
                      <a:pt x="68" y="127"/>
                      <a:pt x="68" y="127"/>
                      <a:pt x="68" y="127"/>
                    </a:cubicBezTo>
                    <a:cubicBezTo>
                      <a:pt x="68" y="127"/>
                      <a:pt x="69" y="126"/>
                      <a:pt x="68" y="126"/>
                    </a:cubicBezTo>
                    <a:cubicBezTo>
                      <a:pt x="69" y="126"/>
                      <a:pt x="68" y="126"/>
                      <a:pt x="68" y="124"/>
                    </a:cubicBezTo>
                    <a:cubicBezTo>
                      <a:pt x="68" y="124"/>
                      <a:pt x="68" y="124"/>
                      <a:pt x="68" y="124"/>
                    </a:cubicBezTo>
                    <a:cubicBezTo>
                      <a:pt x="68" y="124"/>
                      <a:pt x="66" y="122"/>
                      <a:pt x="66" y="121"/>
                    </a:cubicBezTo>
                    <a:cubicBezTo>
                      <a:pt x="66" y="121"/>
                      <a:pt x="65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4" y="119"/>
                      <a:pt x="67" y="121"/>
                      <a:pt x="66" y="121"/>
                    </a:cubicBezTo>
                    <a:cubicBezTo>
                      <a:pt x="66" y="120"/>
                      <a:pt x="64" y="120"/>
                      <a:pt x="65" y="120"/>
                    </a:cubicBezTo>
                    <a:cubicBezTo>
                      <a:pt x="65" y="119"/>
                      <a:pt x="64" y="119"/>
                      <a:pt x="64" y="118"/>
                    </a:cubicBezTo>
                    <a:cubicBezTo>
                      <a:pt x="64" y="118"/>
                      <a:pt x="65" y="118"/>
                      <a:pt x="65" y="117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63" y="117"/>
                      <a:pt x="63" y="115"/>
                      <a:pt x="63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62" y="114"/>
                      <a:pt x="62" y="114"/>
                      <a:pt x="62" y="114"/>
                    </a:cubicBezTo>
                    <a:cubicBezTo>
                      <a:pt x="62" y="114"/>
                      <a:pt x="62" y="114"/>
                      <a:pt x="62" y="114"/>
                    </a:cubicBezTo>
                    <a:cubicBezTo>
                      <a:pt x="61" y="114"/>
                      <a:pt x="61" y="113"/>
                      <a:pt x="60" y="113"/>
                    </a:cubicBezTo>
                    <a:cubicBezTo>
                      <a:pt x="60" y="112"/>
                      <a:pt x="59" y="111"/>
                      <a:pt x="60" y="110"/>
                    </a:cubicBezTo>
                    <a:cubicBezTo>
                      <a:pt x="59" y="109"/>
                      <a:pt x="58" y="109"/>
                      <a:pt x="58" y="108"/>
                    </a:cubicBezTo>
                    <a:cubicBezTo>
                      <a:pt x="58" y="108"/>
                      <a:pt x="58" y="109"/>
                      <a:pt x="59" y="108"/>
                    </a:cubicBezTo>
                    <a:cubicBezTo>
                      <a:pt x="58" y="108"/>
                      <a:pt x="58" y="108"/>
                      <a:pt x="58" y="108"/>
                    </a:cubicBezTo>
                    <a:cubicBezTo>
                      <a:pt x="58" y="106"/>
                      <a:pt x="58" y="106"/>
                      <a:pt x="58" y="106"/>
                    </a:cubicBezTo>
                    <a:cubicBezTo>
                      <a:pt x="57" y="105"/>
                      <a:pt x="57" y="106"/>
                      <a:pt x="57" y="106"/>
                    </a:cubicBezTo>
                    <a:cubicBezTo>
                      <a:pt x="57" y="105"/>
                      <a:pt x="55" y="104"/>
                      <a:pt x="55" y="103"/>
                    </a:cubicBezTo>
                    <a:cubicBezTo>
                      <a:pt x="56" y="103"/>
                      <a:pt x="56" y="104"/>
                      <a:pt x="56" y="103"/>
                    </a:cubicBezTo>
                    <a:cubicBezTo>
                      <a:pt x="57" y="102"/>
                      <a:pt x="55" y="102"/>
                      <a:pt x="55" y="101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5" y="101"/>
                      <a:pt x="54" y="101"/>
                      <a:pt x="55" y="101"/>
                    </a:cubicBezTo>
                    <a:cubicBezTo>
                      <a:pt x="54" y="101"/>
                      <a:pt x="55" y="100"/>
                      <a:pt x="54" y="101"/>
                    </a:cubicBezTo>
                    <a:cubicBezTo>
                      <a:pt x="54" y="99"/>
                      <a:pt x="50" y="96"/>
                      <a:pt x="51" y="95"/>
                    </a:cubicBezTo>
                    <a:cubicBezTo>
                      <a:pt x="51" y="95"/>
                      <a:pt x="51" y="94"/>
                      <a:pt x="50" y="94"/>
                    </a:cubicBezTo>
                    <a:cubicBezTo>
                      <a:pt x="50" y="95"/>
                      <a:pt x="51" y="95"/>
                      <a:pt x="51" y="95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50" y="94"/>
                      <a:pt x="50" y="94"/>
                      <a:pt x="51" y="94"/>
                    </a:cubicBezTo>
                    <a:cubicBezTo>
                      <a:pt x="51" y="94"/>
                      <a:pt x="49" y="94"/>
                      <a:pt x="49" y="93"/>
                    </a:cubicBezTo>
                    <a:cubicBezTo>
                      <a:pt x="49" y="93"/>
                      <a:pt x="49" y="93"/>
                      <a:pt x="49" y="92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1"/>
                      <a:pt x="48" y="91"/>
                      <a:pt x="49" y="91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90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7" y="87"/>
                      <a:pt x="47" y="87"/>
                      <a:pt x="47" y="87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46" y="87"/>
                      <a:pt x="45" y="86"/>
                      <a:pt x="46" y="86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46" y="86"/>
                      <a:pt x="47" y="86"/>
                      <a:pt x="46" y="86"/>
                    </a:cubicBezTo>
                    <a:cubicBezTo>
                      <a:pt x="46" y="85"/>
                      <a:pt x="45" y="86"/>
                      <a:pt x="45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5" y="84"/>
                      <a:pt x="44" y="84"/>
                    </a:cubicBezTo>
                    <a:cubicBezTo>
                      <a:pt x="44" y="83"/>
                      <a:pt x="44" y="83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79"/>
                      <a:pt x="43" y="79"/>
                      <a:pt x="42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7"/>
                      <a:pt x="39" y="76"/>
                      <a:pt x="39" y="75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8" y="74"/>
                      <a:pt x="36" y="71"/>
                      <a:pt x="36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6" y="69"/>
                      <a:pt x="37" y="68"/>
                      <a:pt x="36" y="69"/>
                    </a:cubicBezTo>
                    <a:cubicBezTo>
                      <a:pt x="36" y="69"/>
                      <a:pt x="36" y="69"/>
                      <a:pt x="36" y="70"/>
                    </a:cubicBezTo>
                    <a:cubicBezTo>
                      <a:pt x="35" y="69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5"/>
                      <a:pt x="32" y="66"/>
                      <a:pt x="32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4"/>
                      <a:pt x="31" y="64"/>
                      <a:pt x="31" y="6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59"/>
                      <a:pt x="27" y="56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2"/>
                      <a:pt x="27" y="53"/>
                    </a:cubicBezTo>
                    <a:cubicBezTo>
                      <a:pt x="27" y="52"/>
                      <a:pt x="26" y="52"/>
                      <a:pt x="25" y="51"/>
                    </a:cubicBezTo>
                    <a:cubicBezTo>
                      <a:pt x="25" y="52"/>
                      <a:pt x="26" y="52"/>
                      <a:pt x="25" y="52"/>
                    </a:cubicBezTo>
                    <a:cubicBezTo>
                      <a:pt x="25" y="52"/>
                      <a:pt x="25" y="51"/>
                      <a:pt x="23" y="51"/>
                    </a:cubicBezTo>
                    <a:cubicBezTo>
                      <a:pt x="23" y="50"/>
                      <a:pt x="25" y="50"/>
                      <a:pt x="25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7" y="51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8"/>
                      <a:pt x="28" y="50"/>
                      <a:pt x="28" y="49"/>
                    </a:cubicBezTo>
                    <a:cubicBezTo>
                      <a:pt x="27" y="48"/>
                      <a:pt x="26" y="48"/>
                      <a:pt x="26" y="49"/>
                    </a:cubicBezTo>
                    <a:cubicBezTo>
                      <a:pt x="25" y="48"/>
                      <a:pt x="23" y="49"/>
                      <a:pt x="23" y="48"/>
                    </a:cubicBezTo>
                    <a:cubicBezTo>
                      <a:pt x="23" y="48"/>
                      <a:pt x="23" y="49"/>
                      <a:pt x="25" y="49"/>
                    </a:cubicBezTo>
                    <a:cubicBezTo>
                      <a:pt x="25" y="48"/>
                      <a:pt x="23" y="48"/>
                      <a:pt x="23" y="47"/>
                    </a:cubicBezTo>
                    <a:cubicBezTo>
                      <a:pt x="23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1" y="47"/>
                      <a:pt x="22" y="47"/>
                      <a:pt x="21" y="47"/>
                    </a:cubicBezTo>
                    <a:cubicBezTo>
                      <a:pt x="21" y="45"/>
                      <a:pt x="22" y="47"/>
                      <a:pt x="22" y="45"/>
                    </a:cubicBezTo>
                    <a:cubicBezTo>
                      <a:pt x="22" y="45"/>
                      <a:pt x="21" y="44"/>
                      <a:pt x="20" y="45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4"/>
                      <a:pt x="20" y="44"/>
                      <a:pt x="21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3"/>
                      <a:pt x="20" y="43"/>
                      <a:pt x="20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9" y="40"/>
                      <a:pt x="18" y="40"/>
                    </a:cubicBezTo>
                    <a:cubicBezTo>
                      <a:pt x="18" y="41"/>
                      <a:pt x="19" y="41"/>
                      <a:pt x="19" y="42"/>
                    </a:cubicBezTo>
                    <a:cubicBezTo>
                      <a:pt x="19" y="41"/>
                      <a:pt x="18" y="41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6" y="40"/>
                      <a:pt x="18" y="40"/>
                      <a:pt x="1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7" y="38"/>
                    </a:cubicBezTo>
                    <a:cubicBezTo>
                      <a:pt x="17" y="38"/>
                      <a:pt x="16" y="38"/>
                      <a:pt x="16" y="39"/>
                    </a:cubicBezTo>
                    <a:cubicBezTo>
                      <a:pt x="15" y="38"/>
                      <a:pt x="16" y="38"/>
                      <a:pt x="15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6"/>
                      <a:pt x="16" y="36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4"/>
                      <a:pt x="15" y="35"/>
                      <a:pt x="14" y="35"/>
                    </a:cubicBezTo>
                    <a:cubicBezTo>
                      <a:pt x="15" y="34"/>
                      <a:pt x="15" y="33"/>
                      <a:pt x="15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5" y="33"/>
                      <a:pt x="14" y="32"/>
                      <a:pt x="13" y="33"/>
                    </a:cubicBezTo>
                    <a:cubicBezTo>
                      <a:pt x="12" y="32"/>
                      <a:pt x="15" y="31"/>
                      <a:pt x="13" y="30"/>
                    </a:cubicBezTo>
                    <a:cubicBezTo>
                      <a:pt x="13" y="31"/>
                      <a:pt x="12" y="30"/>
                      <a:pt x="12" y="31"/>
                    </a:cubicBezTo>
                    <a:cubicBezTo>
                      <a:pt x="12" y="30"/>
                      <a:pt x="11" y="31"/>
                      <a:pt x="11" y="30"/>
                    </a:cubicBezTo>
                    <a:cubicBezTo>
                      <a:pt x="12" y="30"/>
                      <a:pt x="12" y="29"/>
                      <a:pt x="13" y="29"/>
                    </a:cubicBezTo>
                    <a:cubicBezTo>
                      <a:pt x="12" y="29"/>
                      <a:pt x="13" y="30"/>
                      <a:pt x="13" y="30"/>
                    </a:cubicBezTo>
                    <a:cubicBezTo>
                      <a:pt x="13" y="30"/>
                      <a:pt x="14" y="30"/>
                      <a:pt x="13" y="29"/>
                    </a:cubicBezTo>
                    <a:cubicBezTo>
                      <a:pt x="13" y="27"/>
                      <a:pt x="13" y="27"/>
                      <a:pt x="12" y="27"/>
                    </a:cubicBezTo>
                    <a:cubicBezTo>
                      <a:pt x="12" y="29"/>
                      <a:pt x="13" y="29"/>
                      <a:pt x="12" y="29"/>
                    </a:cubicBezTo>
                    <a:cubicBezTo>
                      <a:pt x="11" y="27"/>
                      <a:pt x="12" y="26"/>
                      <a:pt x="11" y="27"/>
                    </a:cubicBezTo>
                    <a:cubicBezTo>
                      <a:pt x="11" y="27"/>
                      <a:pt x="11" y="29"/>
                      <a:pt x="10" y="2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6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7"/>
                      <a:pt x="11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5"/>
                      <a:pt x="10" y="24"/>
                    </a:cubicBezTo>
                    <a:cubicBezTo>
                      <a:pt x="9" y="24"/>
                      <a:pt x="9" y="24"/>
                      <a:pt x="9" y="25"/>
                    </a:cubicBezTo>
                    <a:cubicBezTo>
                      <a:pt x="8" y="24"/>
                      <a:pt x="8" y="23"/>
                      <a:pt x="8" y="23"/>
                    </a:cubicBezTo>
                    <a:cubicBezTo>
                      <a:pt x="8" y="23"/>
                      <a:pt x="8" y="22"/>
                      <a:pt x="8" y="22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3"/>
                      <a:pt x="10" y="25"/>
                      <a:pt x="11" y="25"/>
                    </a:cubicBezTo>
                    <a:cubicBezTo>
                      <a:pt x="10" y="24"/>
                      <a:pt x="11" y="23"/>
                      <a:pt x="12" y="23"/>
                    </a:cubicBezTo>
                    <a:cubicBezTo>
                      <a:pt x="12" y="23"/>
                      <a:pt x="11" y="23"/>
                      <a:pt x="11" y="22"/>
                    </a:cubicBezTo>
                    <a:cubicBezTo>
                      <a:pt x="10" y="23"/>
                      <a:pt x="11" y="23"/>
                      <a:pt x="10" y="23"/>
                    </a:cubicBezTo>
                    <a:cubicBezTo>
                      <a:pt x="10" y="22"/>
                      <a:pt x="9" y="21"/>
                      <a:pt x="8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0"/>
                      <a:pt x="8" y="19"/>
                      <a:pt x="8" y="17"/>
                    </a:cubicBezTo>
                    <a:cubicBezTo>
                      <a:pt x="8" y="19"/>
                      <a:pt x="7" y="16"/>
                      <a:pt x="7" y="17"/>
                    </a:cubicBezTo>
                    <a:cubicBezTo>
                      <a:pt x="7" y="18"/>
                      <a:pt x="7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7"/>
                      <a:pt x="6" y="17"/>
                    </a:cubicBezTo>
                    <a:cubicBezTo>
                      <a:pt x="7" y="18"/>
                      <a:pt x="7" y="17"/>
                      <a:pt x="8" y="16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7" y="15"/>
                      <a:pt x="6" y="14"/>
                      <a:pt x="4" y="13"/>
                    </a:cubicBezTo>
                    <a:cubicBezTo>
                      <a:pt x="4" y="12"/>
                      <a:pt x="3" y="12"/>
                      <a:pt x="2" y="10"/>
                    </a:cubicBezTo>
                    <a:cubicBezTo>
                      <a:pt x="2" y="9"/>
                      <a:pt x="3" y="9"/>
                      <a:pt x="3" y="8"/>
                    </a:cubicBezTo>
                    <a:cubicBezTo>
                      <a:pt x="3" y="8"/>
                      <a:pt x="3" y="9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4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4" y="6"/>
                      <a:pt x="6" y="7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7" y="8"/>
                      <a:pt x="7" y="9"/>
                    </a:cubicBezTo>
                    <a:cubicBezTo>
                      <a:pt x="8" y="12"/>
                      <a:pt x="8" y="12"/>
                      <a:pt x="9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4"/>
                      <a:pt x="10" y="16"/>
                      <a:pt x="11" y="16"/>
                    </a:cubicBezTo>
                    <a:cubicBezTo>
                      <a:pt x="11" y="18"/>
                      <a:pt x="13" y="19"/>
                      <a:pt x="12" y="20"/>
                    </a:cubicBezTo>
                    <a:cubicBezTo>
                      <a:pt x="14" y="22"/>
                      <a:pt x="16" y="24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6"/>
                      <a:pt x="16" y="27"/>
                      <a:pt x="16" y="27"/>
                    </a:cubicBezTo>
                    <a:cubicBezTo>
                      <a:pt x="17" y="26"/>
                      <a:pt x="17" y="27"/>
                      <a:pt x="18" y="27"/>
                    </a:cubicBezTo>
                    <a:cubicBezTo>
                      <a:pt x="18" y="30"/>
                      <a:pt x="20" y="31"/>
                      <a:pt x="21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3"/>
                      <a:pt x="22" y="33"/>
                      <a:pt x="22" y="35"/>
                    </a:cubicBezTo>
                    <a:cubicBezTo>
                      <a:pt x="22" y="35"/>
                      <a:pt x="22" y="35"/>
                      <a:pt x="22" y="36"/>
                    </a:cubicBezTo>
                    <a:cubicBezTo>
                      <a:pt x="22" y="36"/>
                      <a:pt x="22" y="36"/>
                      <a:pt x="23" y="38"/>
                    </a:cubicBezTo>
                    <a:cubicBezTo>
                      <a:pt x="25" y="39"/>
                      <a:pt x="25" y="40"/>
                      <a:pt x="26" y="40"/>
                    </a:cubicBezTo>
                    <a:cubicBezTo>
                      <a:pt x="28" y="43"/>
                      <a:pt x="28" y="47"/>
                      <a:pt x="31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4" y="51"/>
                      <a:pt x="35" y="55"/>
                      <a:pt x="36" y="57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6" y="59"/>
                      <a:pt x="37" y="59"/>
                    </a:cubicBezTo>
                    <a:cubicBezTo>
                      <a:pt x="37" y="60"/>
                      <a:pt x="38" y="60"/>
                      <a:pt x="38" y="60"/>
                    </a:cubicBezTo>
                    <a:cubicBezTo>
                      <a:pt x="38" y="61"/>
                      <a:pt x="39" y="61"/>
                      <a:pt x="39" y="61"/>
                    </a:cubicBezTo>
                    <a:cubicBezTo>
                      <a:pt x="40" y="64"/>
                      <a:pt x="40" y="65"/>
                      <a:pt x="41" y="66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7"/>
                      <a:pt x="41" y="67"/>
                      <a:pt x="42" y="67"/>
                    </a:cubicBezTo>
                    <a:cubicBezTo>
                      <a:pt x="42" y="68"/>
                      <a:pt x="45" y="70"/>
                      <a:pt x="45" y="73"/>
                    </a:cubicBezTo>
                    <a:cubicBezTo>
                      <a:pt x="45" y="71"/>
                      <a:pt x="45" y="73"/>
                      <a:pt x="46" y="73"/>
                    </a:cubicBezTo>
                    <a:cubicBezTo>
                      <a:pt x="46" y="74"/>
                      <a:pt x="47" y="75"/>
                      <a:pt x="48" y="76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8" y="77"/>
                      <a:pt x="48" y="76"/>
                      <a:pt x="48" y="76"/>
                    </a:cubicBezTo>
                    <a:cubicBezTo>
                      <a:pt x="49" y="78"/>
                      <a:pt x="49" y="81"/>
                      <a:pt x="51" y="83"/>
                    </a:cubicBezTo>
                    <a:cubicBezTo>
                      <a:pt x="54" y="87"/>
                      <a:pt x="55" y="91"/>
                      <a:pt x="57" y="94"/>
                    </a:cubicBezTo>
                    <a:cubicBezTo>
                      <a:pt x="57" y="94"/>
                      <a:pt x="57" y="94"/>
                      <a:pt x="57" y="94"/>
                    </a:cubicBezTo>
                    <a:cubicBezTo>
                      <a:pt x="58" y="94"/>
                      <a:pt x="58" y="96"/>
                      <a:pt x="59" y="96"/>
                    </a:cubicBezTo>
                    <a:cubicBezTo>
                      <a:pt x="59" y="97"/>
                      <a:pt x="60" y="99"/>
                      <a:pt x="59" y="99"/>
                    </a:cubicBezTo>
                    <a:cubicBezTo>
                      <a:pt x="60" y="99"/>
                      <a:pt x="60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3"/>
                      <a:pt x="63" y="104"/>
                      <a:pt x="64" y="105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06"/>
                      <a:pt x="65" y="106"/>
                      <a:pt x="64" y="108"/>
                    </a:cubicBezTo>
                    <a:cubicBezTo>
                      <a:pt x="64" y="108"/>
                      <a:pt x="64" y="108"/>
                      <a:pt x="64" y="106"/>
                    </a:cubicBezTo>
                    <a:cubicBezTo>
                      <a:pt x="66" y="110"/>
                      <a:pt x="68" y="113"/>
                      <a:pt x="69" y="115"/>
                    </a:cubicBezTo>
                    <a:cubicBezTo>
                      <a:pt x="70" y="119"/>
                      <a:pt x="68" y="117"/>
                      <a:pt x="70" y="118"/>
                    </a:cubicBezTo>
                    <a:cubicBezTo>
                      <a:pt x="69" y="119"/>
                      <a:pt x="70" y="118"/>
                      <a:pt x="70" y="118"/>
                    </a:cubicBezTo>
                    <a:cubicBezTo>
                      <a:pt x="72" y="119"/>
                      <a:pt x="69" y="120"/>
                      <a:pt x="70" y="120"/>
                    </a:cubicBezTo>
                    <a:cubicBezTo>
                      <a:pt x="72" y="120"/>
                      <a:pt x="72" y="121"/>
                      <a:pt x="72" y="120"/>
                    </a:cubicBezTo>
                    <a:cubicBezTo>
                      <a:pt x="72" y="122"/>
                      <a:pt x="72" y="122"/>
                      <a:pt x="73" y="122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5" y="123"/>
                      <a:pt x="75" y="126"/>
                      <a:pt x="76" y="127"/>
                    </a:cubicBezTo>
                    <a:cubicBezTo>
                      <a:pt x="81" y="133"/>
                      <a:pt x="85" y="139"/>
                      <a:pt x="88" y="146"/>
                    </a:cubicBezTo>
                    <a:cubicBezTo>
                      <a:pt x="93" y="154"/>
                      <a:pt x="96" y="159"/>
                      <a:pt x="101" y="167"/>
                    </a:cubicBezTo>
                    <a:cubicBezTo>
                      <a:pt x="101" y="170"/>
                      <a:pt x="101" y="170"/>
                      <a:pt x="102" y="171"/>
                    </a:cubicBezTo>
                    <a:cubicBezTo>
                      <a:pt x="102" y="171"/>
                      <a:pt x="102" y="170"/>
                      <a:pt x="102" y="171"/>
                    </a:cubicBezTo>
                    <a:cubicBezTo>
                      <a:pt x="102" y="170"/>
                      <a:pt x="102" y="172"/>
                      <a:pt x="102" y="172"/>
                    </a:cubicBezTo>
                    <a:cubicBezTo>
                      <a:pt x="104" y="174"/>
                      <a:pt x="105" y="176"/>
                      <a:pt x="107" y="179"/>
                    </a:cubicBezTo>
                    <a:cubicBezTo>
                      <a:pt x="107" y="179"/>
                      <a:pt x="106" y="179"/>
                      <a:pt x="106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8" y="181"/>
                      <a:pt x="108" y="180"/>
                    </a:cubicBezTo>
                    <a:cubicBezTo>
                      <a:pt x="112" y="187"/>
                      <a:pt x="115" y="193"/>
                      <a:pt x="119" y="200"/>
                    </a:cubicBezTo>
                    <a:cubicBezTo>
                      <a:pt x="119" y="201"/>
                      <a:pt x="121" y="203"/>
                      <a:pt x="122" y="205"/>
                    </a:cubicBezTo>
                    <a:cubicBezTo>
                      <a:pt x="123" y="211"/>
                      <a:pt x="125" y="216"/>
                      <a:pt x="129" y="219"/>
                    </a:cubicBezTo>
                    <a:cubicBezTo>
                      <a:pt x="129" y="219"/>
                      <a:pt x="128" y="220"/>
                      <a:pt x="125" y="218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" name="צורה חופשית 96"/>
              <p:cNvSpPr>
                <a:spLocks/>
              </p:cNvSpPr>
              <p:nvPr/>
            </p:nvSpPr>
            <p:spPr bwMode="auto">
              <a:xfrm>
                <a:off x="3610" y="375"/>
                <a:ext cx="232" cy="444"/>
              </a:xfrm>
              <a:custGeom>
                <a:avLst/>
                <a:gdLst>
                  <a:gd name="T0" fmla="*/ 61 w 98"/>
                  <a:gd name="T1" fmla="*/ 4 h 188"/>
                  <a:gd name="T2" fmla="*/ 14 w 98"/>
                  <a:gd name="T3" fmla="*/ 188 h 188"/>
                  <a:gd name="T4" fmla="*/ 79 w 98"/>
                  <a:gd name="T5" fmla="*/ 116 h 188"/>
                  <a:gd name="T6" fmla="*/ 61 w 98"/>
                  <a:gd name="T7" fmla="*/ 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88">
                    <a:moveTo>
                      <a:pt x="61" y="4"/>
                    </a:moveTo>
                    <a:cubicBezTo>
                      <a:pt x="51" y="0"/>
                      <a:pt x="0" y="79"/>
                      <a:pt x="14" y="188"/>
                    </a:cubicBezTo>
                    <a:cubicBezTo>
                      <a:pt x="32" y="183"/>
                      <a:pt x="79" y="116"/>
                      <a:pt x="79" y="116"/>
                    </a:cubicBezTo>
                    <a:cubicBezTo>
                      <a:pt x="79" y="116"/>
                      <a:pt x="98" y="18"/>
                      <a:pt x="61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" name="צורה חופשית 97"/>
              <p:cNvSpPr>
                <a:spLocks/>
              </p:cNvSpPr>
              <p:nvPr/>
            </p:nvSpPr>
            <p:spPr bwMode="auto">
              <a:xfrm>
                <a:off x="3712" y="387"/>
                <a:ext cx="118" cy="371"/>
              </a:xfrm>
              <a:custGeom>
                <a:avLst/>
                <a:gdLst>
                  <a:gd name="T0" fmla="*/ 18 w 50"/>
                  <a:gd name="T1" fmla="*/ 0 h 157"/>
                  <a:gd name="T2" fmla="*/ 0 w 50"/>
                  <a:gd name="T3" fmla="*/ 157 h 157"/>
                  <a:gd name="T4" fmla="*/ 36 w 50"/>
                  <a:gd name="T5" fmla="*/ 111 h 157"/>
                  <a:gd name="T6" fmla="*/ 18 w 50"/>
                  <a:gd name="T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57">
                    <a:moveTo>
                      <a:pt x="18" y="0"/>
                    </a:moveTo>
                    <a:cubicBezTo>
                      <a:pt x="0" y="157"/>
                      <a:pt x="0" y="157"/>
                      <a:pt x="0" y="157"/>
                    </a:cubicBezTo>
                    <a:cubicBezTo>
                      <a:pt x="0" y="157"/>
                      <a:pt x="28" y="132"/>
                      <a:pt x="36" y="111"/>
                    </a:cubicBezTo>
                    <a:cubicBezTo>
                      <a:pt x="43" y="88"/>
                      <a:pt x="50" y="12"/>
                      <a:pt x="1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צורה חופשית 98"/>
              <p:cNvSpPr>
                <a:spLocks/>
              </p:cNvSpPr>
              <p:nvPr/>
            </p:nvSpPr>
            <p:spPr bwMode="auto">
              <a:xfrm>
                <a:off x="3627" y="1757"/>
                <a:ext cx="252" cy="498"/>
              </a:xfrm>
              <a:custGeom>
                <a:avLst/>
                <a:gdLst>
                  <a:gd name="T0" fmla="*/ 67 w 107"/>
                  <a:gd name="T1" fmla="*/ 4 h 211"/>
                  <a:gd name="T2" fmla="*/ 16 w 107"/>
                  <a:gd name="T3" fmla="*/ 211 h 211"/>
                  <a:gd name="T4" fmla="*/ 87 w 107"/>
                  <a:gd name="T5" fmla="*/ 130 h 211"/>
                  <a:gd name="T6" fmla="*/ 67 w 107"/>
                  <a:gd name="T7" fmla="*/ 4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211">
                    <a:moveTo>
                      <a:pt x="67" y="4"/>
                    </a:moveTo>
                    <a:cubicBezTo>
                      <a:pt x="57" y="0"/>
                      <a:pt x="0" y="88"/>
                      <a:pt x="16" y="211"/>
                    </a:cubicBezTo>
                    <a:cubicBezTo>
                      <a:pt x="34" y="205"/>
                      <a:pt x="87" y="130"/>
                      <a:pt x="87" y="130"/>
                    </a:cubicBezTo>
                    <a:cubicBezTo>
                      <a:pt x="87" y="130"/>
                      <a:pt x="107" y="20"/>
                      <a:pt x="67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" name="צורה חופשית 99"/>
              <p:cNvSpPr>
                <a:spLocks/>
              </p:cNvSpPr>
              <p:nvPr/>
            </p:nvSpPr>
            <p:spPr bwMode="auto">
              <a:xfrm>
                <a:off x="3740" y="1766"/>
                <a:ext cx="128" cy="416"/>
              </a:xfrm>
              <a:custGeom>
                <a:avLst/>
                <a:gdLst>
                  <a:gd name="T0" fmla="*/ 19 w 54"/>
                  <a:gd name="T1" fmla="*/ 0 h 176"/>
                  <a:gd name="T2" fmla="*/ 0 w 54"/>
                  <a:gd name="T3" fmla="*/ 176 h 176"/>
                  <a:gd name="T4" fmla="*/ 38 w 54"/>
                  <a:gd name="T5" fmla="*/ 125 h 176"/>
                  <a:gd name="T6" fmla="*/ 19 w 54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6">
                    <a:moveTo>
                      <a:pt x="19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30" y="149"/>
                      <a:pt x="38" y="125"/>
                    </a:cubicBezTo>
                    <a:cubicBezTo>
                      <a:pt x="46" y="100"/>
                      <a:pt x="54" y="13"/>
                      <a:pt x="19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" name="צורה חופשית 100"/>
              <p:cNvSpPr>
                <a:spLocks/>
              </p:cNvSpPr>
              <p:nvPr/>
            </p:nvSpPr>
            <p:spPr bwMode="auto">
              <a:xfrm>
                <a:off x="3608" y="3016"/>
                <a:ext cx="255" cy="498"/>
              </a:xfrm>
              <a:custGeom>
                <a:avLst/>
                <a:gdLst>
                  <a:gd name="T0" fmla="*/ 68 w 108"/>
                  <a:gd name="T1" fmla="*/ 3 h 211"/>
                  <a:gd name="T2" fmla="*/ 15 w 108"/>
                  <a:gd name="T3" fmla="*/ 211 h 211"/>
                  <a:gd name="T4" fmla="*/ 87 w 108"/>
                  <a:gd name="T5" fmla="*/ 130 h 211"/>
                  <a:gd name="T6" fmla="*/ 68 w 108"/>
                  <a:gd name="T7" fmla="*/ 3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1">
                    <a:moveTo>
                      <a:pt x="68" y="3"/>
                    </a:moveTo>
                    <a:cubicBezTo>
                      <a:pt x="56" y="0"/>
                      <a:pt x="0" y="88"/>
                      <a:pt x="15" y="211"/>
                    </a:cubicBezTo>
                    <a:cubicBezTo>
                      <a:pt x="35" y="204"/>
                      <a:pt x="87" y="130"/>
                      <a:pt x="87" y="130"/>
                    </a:cubicBezTo>
                    <a:cubicBezTo>
                      <a:pt x="87" y="130"/>
                      <a:pt x="108" y="20"/>
                      <a:pt x="68" y="3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" name="צורה חופשית 101"/>
              <p:cNvSpPr>
                <a:spLocks/>
              </p:cNvSpPr>
              <p:nvPr/>
            </p:nvSpPr>
            <p:spPr bwMode="auto">
              <a:xfrm>
                <a:off x="3721" y="3025"/>
                <a:ext cx="128" cy="416"/>
              </a:xfrm>
              <a:custGeom>
                <a:avLst/>
                <a:gdLst>
                  <a:gd name="T0" fmla="*/ 20 w 54"/>
                  <a:gd name="T1" fmla="*/ 0 h 176"/>
                  <a:gd name="T2" fmla="*/ 0 w 54"/>
                  <a:gd name="T3" fmla="*/ 176 h 176"/>
                  <a:gd name="T4" fmla="*/ 39 w 54"/>
                  <a:gd name="T5" fmla="*/ 126 h 176"/>
                  <a:gd name="T6" fmla="*/ 20 w 54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6">
                    <a:moveTo>
                      <a:pt x="20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30" y="149"/>
                      <a:pt x="39" y="126"/>
                    </a:cubicBezTo>
                    <a:cubicBezTo>
                      <a:pt x="47" y="101"/>
                      <a:pt x="54" y="14"/>
                      <a:pt x="20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" name="צורה חופשית 102"/>
              <p:cNvSpPr>
                <a:spLocks/>
              </p:cNvSpPr>
              <p:nvPr/>
            </p:nvSpPr>
            <p:spPr bwMode="auto">
              <a:xfrm>
                <a:off x="3329" y="1528"/>
                <a:ext cx="255" cy="496"/>
              </a:xfrm>
              <a:custGeom>
                <a:avLst/>
                <a:gdLst>
                  <a:gd name="T0" fmla="*/ 40 w 108"/>
                  <a:gd name="T1" fmla="*/ 3 h 210"/>
                  <a:gd name="T2" fmla="*/ 92 w 108"/>
                  <a:gd name="T3" fmla="*/ 210 h 210"/>
                  <a:gd name="T4" fmla="*/ 22 w 108"/>
                  <a:gd name="T5" fmla="*/ 128 h 210"/>
                  <a:gd name="T6" fmla="*/ 40 w 108"/>
                  <a:gd name="T7" fmla="*/ 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0">
                    <a:moveTo>
                      <a:pt x="40" y="3"/>
                    </a:moveTo>
                    <a:cubicBezTo>
                      <a:pt x="51" y="0"/>
                      <a:pt x="108" y="88"/>
                      <a:pt x="92" y="210"/>
                    </a:cubicBezTo>
                    <a:cubicBezTo>
                      <a:pt x="73" y="204"/>
                      <a:pt x="22" y="128"/>
                      <a:pt x="22" y="128"/>
                    </a:cubicBezTo>
                    <a:cubicBezTo>
                      <a:pt x="22" y="128"/>
                      <a:pt x="0" y="20"/>
                      <a:pt x="40" y="3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" name="צורה חופשית 103"/>
              <p:cNvSpPr>
                <a:spLocks/>
              </p:cNvSpPr>
              <p:nvPr/>
            </p:nvSpPr>
            <p:spPr bwMode="auto">
              <a:xfrm>
                <a:off x="3341" y="1537"/>
                <a:ext cx="127" cy="418"/>
              </a:xfrm>
              <a:custGeom>
                <a:avLst/>
                <a:gdLst>
                  <a:gd name="T0" fmla="*/ 35 w 54"/>
                  <a:gd name="T1" fmla="*/ 0 h 177"/>
                  <a:gd name="T2" fmla="*/ 54 w 54"/>
                  <a:gd name="T3" fmla="*/ 177 h 177"/>
                  <a:gd name="T4" fmla="*/ 17 w 54"/>
                  <a:gd name="T5" fmla="*/ 124 h 177"/>
                  <a:gd name="T6" fmla="*/ 35 w 54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7">
                    <a:moveTo>
                      <a:pt x="35" y="0"/>
                    </a:moveTo>
                    <a:cubicBezTo>
                      <a:pt x="54" y="177"/>
                      <a:pt x="54" y="177"/>
                      <a:pt x="54" y="177"/>
                    </a:cubicBezTo>
                    <a:cubicBezTo>
                      <a:pt x="54" y="177"/>
                      <a:pt x="25" y="150"/>
                      <a:pt x="17" y="124"/>
                    </a:cubicBezTo>
                    <a:cubicBezTo>
                      <a:pt x="8" y="100"/>
                      <a:pt x="0" y="14"/>
                      <a:pt x="35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" name="צורה חופשית 104"/>
              <p:cNvSpPr>
                <a:spLocks/>
              </p:cNvSpPr>
              <p:nvPr/>
            </p:nvSpPr>
            <p:spPr bwMode="auto">
              <a:xfrm>
                <a:off x="3261" y="2272"/>
                <a:ext cx="356" cy="560"/>
              </a:xfrm>
              <a:custGeom>
                <a:avLst/>
                <a:gdLst>
                  <a:gd name="T0" fmla="*/ 143 w 151"/>
                  <a:gd name="T1" fmla="*/ 237 h 237"/>
                  <a:gd name="T2" fmla="*/ 10 w 151"/>
                  <a:gd name="T3" fmla="*/ 0 h 237"/>
                  <a:gd name="T4" fmla="*/ 143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143" y="237"/>
                    </a:moveTo>
                    <a:cubicBezTo>
                      <a:pt x="143" y="237"/>
                      <a:pt x="0" y="158"/>
                      <a:pt x="10" y="0"/>
                    </a:cubicBezTo>
                    <a:cubicBezTo>
                      <a:pt x="151" y="69"/>
                      <a:pt x="143" y="237"/>
                      <a:pt x="143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5" name="צורה חופשית 105"/>
              <p:cNvSpPr>
                <a:spLocks/>
              </p:cNvSpPr>
              <p:nvPr/>
            </p:nvSpPr>
            <p:spPr bwMode="auto">
              <a:xfrm>
                <a:off x="3615" y="1863"/>
                <a:ext cx="357" cy="560"/>
              </a:xfrm>
              <a:custGeom>
                <a:avLst/>
                <a:gdLst>
                  <a:gd name="T0" fmla="*/ 7 w 151"/>
                  <a:gd name="T1" fmla="*/ 237 h 237"/>
                  <a:gd name="T2" fmla="*/ 140 w 151"/>
                  <a:gd name="T3" fmla="*/ 0 h 237"/>
                  <a:gd name="T4" fmla="*/ 7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7" y="237"/>
                    </a:moveTo>
                    <a:cubicBezTo>
                      <a:pt x="7" y="237"/>
                      <a:pt x="151" y="159"/>
                      <a:pt x="140" y="0"/>
                    </a:cubicBezTo>
                    <a:cubicBezTo>
                      <a:pt x="0" y="69"/>
                      <a:pt x="7" y="237"/>
                      <a:pt x="7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6" name="צורה חופשית 106"/>
              <p:cNvSpPr>
                <a:spLocks/>
              </p:cNvSpPr>
              <p:nvPr/>
            </p:nvSpPr>
            <p:spPr bwMode="auto">
              <a:xfrm>
                <a:off x="3587" y="2463"/>
                <a:ext cx="356" cy="562"/>
              </a:xfrm>
              <a:custGeom>
                <a:avLst/>
                <a:gdLst>
                  <a:gd name="T0" fmla="*/ 8 w 151"/>
                  <a:gd name="T1" fmla="*/ 238 h 238"/>
                  <a:gd name="T2" fmla="*/ 140 w 151"/>
                  <a:gd name="T3" fmla="*/ 0 h 238"/>
                  <a:gd name="T4" fmla="*/ 8 w 151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8">
                    <a:moveTo>
                      <a:pt x="8" y="238"/>
                    </a:moveTo>
                    <a:cubicBezTo>
                      <a:pt x="8" y="238"/>
                      <a:pt x="151" y="159"/>
                      <a:pt x="140" y="0"/>
                    </a:cubicBezTo>
                    <a:cubicBezTo>
                      <a:pt x="0" y="70"/>
                      <a:pt x="8" y="238"/>
                      <a:pt x="8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7" name="צורה חופשית 107"/>
              <p:cNvSpPr>
                <a:spLocks/>
              </p:cNvSpPr>
              <p:nvPr/>
            </p:nvSpPr>
            <p:spPr bwMode="auto">
              <a:xfrm>
                <a:off x="3591" y="3096"/>
                <a:ext cx="352" cy="562"/>
              </a:xfrm>
              <a:custGeom>
                <a:avLst/>
                <a:gdLst>
                  <a:gd name="T0" fmla="*/ 7 w 149"/>
                  <a:gd name="T1" fmla="*/ 238 h 238"/>
                  <a:gd name="T2" fmla="*/ 140 w 149"/>
                  <a:gd name="T3" fmla="*/ 0 h 238"/>
                  <a:gd name="T4" fmla="*/ 7 w 149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38">
                    <a:moveTo>
                      <a:pt x="7" y="238"/>
                    </a:moveTo>
                    <a:cubicBezTo>
                      <a:pt x="7" y="238"/>
                      <a:pt x="149" y="159"/>
                      <a:pt x="140" y="0"/>
                    </a:cubicBezTo>
                    <a:cubicBezTo>
                      <a:pt x="0" y="70"/>
                      <a:pt x="7" y="238"/>
                      <a:pt x="7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8" name="צורה חופשית 108"/>
              <p:cNvSpPr>
                <a:spLocks/>
              </p:cNvSpPr>
              <p:nvPr/>
            </p:nvSpPr>
            <p:spPr bwMode="auto">
              <a:xfrm>
                <a:off x="3244" y="1603"/>
                <a:ext cx="357" cy="555"/>
              </a:xfrm>
              <a:custGeom>
                <a:avLst/>
                <a:gdLst>
                  <a:gd name="T0" fmla="*/ 144 w 151"/>
                  <a:gd name="T1" fmla="*/ 235 h 235"/>
                  <a:gd name="T2" fmla="*/ 11 w 151"/>
                  <a:gd name="T3" fmla="*/ 0 h 235"/>
                  <a:gd name="T4" fmla="*/ 144 w 151"/>
                  <a:gd name="T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5">
                    <a:moveTo>
                      <a:pt x="144" y="235"/>
                    </a:moveTo>
                    <a:cubicBezTo>
                      <a:pt x="144" y="235"/>
                      <a:pt x="0" y="157"/>
                      <a:pt x="11" y="0"/>
                    </a:cubicBezTo>
                    <a:cubicBezTo>
                      <a:pt x="151" y="68"/>
                      <a:pt x="144" y="235"/>
                      <a:pt x="144" y="235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9" name="צורה חופשית 109"/>
              <p:cNvSpPr>
                <a:spLocks/>
              </p:cNvSpPr>
              <p:nvPr/>
            </p:nvSpPr>
            <p:spPr bwMode="auto">
              <a:xfrm>
                <a:off x="3631" y="1138"/>
                <a:ext cx="355" cy="558"/>
              </a:xfrm>
              <a:custGeom>
                <a:avLst/>
                <a:gdLst>
                  <a:gd name="T0" fmla="*/ 6 w 150"/>
                  <a:gd name="T1" fmla="*/ 236 h 236"/>
                  <a:gd name="T2" fmla="*/ 140 w 150"/>
                  <a:gd name="T3" fmla="*/ 0 h 236"/>
                  <a:gd name="T4" fmla="*/ 6 w 150"/>
                  <a:gd name="T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36">
                    <a:moveTo>
                      <a:pt x="6" y="236"/>
                    </a:moveTo>
                    <a:cubicBezTo>
                      <a:pt x="6" y="236"/>
                      <a:pt x="150" y="158"/>
                      <a:pt x="140" y="0"/>
                    </a:cubicBezTo>
                    <a:cubicBezTo>
                      <a:pt x="0" y="69"/>
                      <a:pt x="6" y="236"/>
                      <a:pt x="6" y="236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0" name="צורה חופשית 110"/>
              <p:cNvSpPr>
                <a:spLocks/>
              </p:cNvSpPr>
              <p:nvPr/>
            </p:nvSpPr>
            <p:spPr bwMode="auto">
              <a:xfrm>
                <a:off x="3244" y="895"/>
                <a:ext cx="357" cy="560"/>
              </a:xfrm>
              <a:custGeom>
                <a:avLst/>
                <a:gdLst>
                  <a:gd name="T0" fmla="*/ 144 w 151"/>
                  <a:gd name="T1" fmla="*/ 237 h 237"/>
                  <a:gd name="T2" fmla="*/ 11 w 151"/>
                  <a:gd name="T3" fmla="*/ 0 h 237"/>
                  <a:gd name="T4" fmla="*/ 144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144" y="237"/>
                    </a:moveTo>
                    <a:cubicBezTo>
                      <a:pt x="144" y="237"/>
                      <a:pt x="0" y="159"/>
                      <a:pt x="11" y="0"/>
                    </a:cubicBezTo>
                    <a:cubicBezTo>
                      <a:pt x="151" y="70"/>
                      <a:pt x="144" y="237"/>
                      <a:pt x="144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1" name="צורה חופשית 111"/>
              <p:cNvSpPr>
                <a:spLocks/>
              </p:cNvSpPr>
              <p:nvPr/>
            </p:nvSpPr>
            <p:spPr bwMode="auto">
              <a:xfrm>
                <a:off x="3228" y="236"/>
                <a:ext cx="359" cy="562"/>
              </a:xfrm>
              <a:custGeom>
                <a:avLst/>
                <a:gdLst>
                  <a:gd name="T0" fmla="*/ 144 w 152"/>
                  <a:gd name="T1" fmla="*/ 238 h 238"/>
                  <a:gd name="T2" fmla="*/ 11 w 152"/>
                  <a:gd name="T3" fmla="*/ 0 h 238"/>
                  <a:gd name="T4" fmla="*/ 144 w 152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2" h="238">
                    <a:moveTo>
                      <a:pt x="144" y="238"/>
                    </a:moveTo>
                    <a:cubicBezTo>
                      <a:pt x="144" y="238"/>
                      <a:pt x="0" y="160"/>
                      <a:pt x="11" y="0"/>
                    </a:cubicBezTo>
                    <a:cubicBezTo>
                      <a:pt x="152" y="70"/>
                      <a:pt x="144" y="238"/>
                      <a:pt x="144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2" name="צורה חופשית 112"/>
              <p:cNvSpPr>
                <a:spLocks/>
              </p:cNvSpPr>
              <p:nvPr/>
            </p:nvSpPr>
            <p:spPr bwMode="auto">
              <a:xfrm>
                <a:off x="3601" y="488"/>
                <a:ext cx="321" cy="501"/>
              </a:xfrm>
              <a:custGeom>
                <a:avLst/>
                <a:gdLst>
                  <a:gd name="T0" fmla="*/ 6 w 136"/>
                  <a:gd name="T1" fmla="*/ 212 h 212"/>
                  <a:gd name="T2" fmla="*/ 126 w 136"/>
                  <a:gd name="T3" fmla="*/ 0 h 212"/>
                  <a:gd name="T4" fmla="*/ 6 w 136"/>
                  <a:gd name="T5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12">
                    <a:moveTo>
                      <a:pt x="6" y="212"/>
                    </a:moveTo>
                    <a:cubicBezTo>
                      <a:pt x="6" y="212"/>
                      <a:pt x="136" y="143"/>
                      <a:pt x="126" y="0"/>
                    </a:cubicBezTo>
                    <a:cubicBezTo>
                      <a:pt x="0" y="63"/>
                      <a:pt x="6" y="212"/>
                      <a:pt x="6" y="21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3" name="צורה חופשית 113"/>
              <p:cNvSpPr>
                <a:spLocks/>
              </p:cNvSpPr>
              <p:nvPr/>
            </p:nvSpPr>
            <p:spPr bwMode="auto">
              <a:xfrm>
                <a:off x="3636" y="1863"/>
                <a:ext cx="300" cy="551"/>
              </a:xfrm>
              <a:custGeom>
                <a:avLst/>
                <a:gdLst>
                  <a:gd name="T0" fmla="*/ 13 w 127"/>
                  <a:gd name="T1" fmla="*/ 206 h 233"/>
                  <a:gd name="T2" fmla="*/ 17 w 127"/>
                  <a:gd name="T3" fmla="*/ 199 h 233"/>
                  <a:gd name="T4" fmla="*/ 23 w 127"/>
                  <a:gd name="T5" fmla="*/ 185 h 233"/>
                  <a:gd name="T6" fmla="*/ 26 w 127"/>
                  <a:gd name="T7" fmla="*/ 179 h 233"/>
                  <a:gd name="T8" fmla="*/ 35 w 127"/>
                  <a:gd name="T9" fmla="*/ 166 h 233"/>
                  <a:gd name="T10" fmla="*/ 37 w 127"/>
                  <a:gd name="T11" fmla="*/ 160 h 233"/>
                  <a:gd name="T12" fmla="*/ 42 w 127"/>
                  <a:gd name="T13" fmla="*/ 152 h 233"/>
                  <a:gd name="T14" fmla="*/ 46 w 127"/>
                  <a:gd name="T15" fmla="*/ 145 h 233"/>
                  <a:gd name="T16" fmla="*/ 49 w 127"/>
                  <a:gd name="T17" fmla="*/ 141 h 233"/>
                  <a:gd name="T18" fmla="*/ 49 w 127"/>
                  <a:gd name="T19" fmla="*/ 137 h 233"/>
                  <a:gd name="T20" fmla="*/ 54 w 127"/>
                  <a:gd name="T21" fmla="*/ 128 h 233"/>
                  <a:gd name="T22" fmla="*/ 56 w 127"/>
                  <a:gd name="T23" fmla="*/ 124 h 233"/>
                  <a:gd name="T24" fmla="*/ 58 w 127"/>
                  <a:gd name="T25" fmla="*/ 119 h 233"/>
                  <a:gd name="T26" fmla="*/ 63 w 127"/>
                  <a:gd name="T27" fmla="*/ 113 h 233"/>
                  <a:gd name="T28" fmla="*/ 66 w 127"/>
                  <a:gd name="T29" fmla="*/ 106 h 233"/>
                  <a:gd name="T30" fmla="*/ 71 w 127"/>
                  <a:gd name="T31" fmla="*/ 98 h 233"/>
                  <a:gd name="T32" fmla="*/ 72 w 127"/>
                  <a:gd name="T33" fmla="*/ 94 h 233"/>
                  <a:gd name="T34" fmla="*/ 75 w 127"/>
                  <a:gd name="T35" fmla="*/ 91 h 233"/>
                  <a:gd name="T36" fmla="*/ 76 w 127"/>
                  <a:gd name="T37" fmla="*/ 87 h 233"/>
                  <a:gd name="T38" fmla="*/ 76 w 127"/>
                  <a:gd name="T39" fmla="*/ 86 h 233"/>
                  <a:gd name="T40" fmla="*/ 79 w 127"/>
                  <a:gd name="T41" fmla="*/ 82 h 233"/>
                  <a:gd name="T42" fmla="*/ 85 w 127"/>
                  <a:gd name="T43" fmla="*/ 71 h 233"/>
                  <a:gd name="T44" fmla="*/ 88 w 127"/>
                  <a:gd name="T45" fmla="*/ 65 h 233"/>
                  <a:gd name="T46" fmla="*/ 90 w 127"/>
                  <a:gd name="T47" fmla="*/ 62 h 233"/>
                  <a:gd name="T48" fmla="*/ 95 w 127"/>
                  <a:gd name="T49" fmla="*/ 52 h 233"/>
                  <a:gd name="T50" fmla="*/ 98 w 127"/>
                  <a:gd name="T51" fmla="*/ 51 h 233"/>
                  <a:gd name="T52" fmla="*/ 99 w 127"/>
                  <a:gd name="T53" fmla="*/ 46 h 233"/>
                  <a:gd name="T54" fmla="*/ 99 w 127"/>
                  <a:gd name="T55" fmla="*/ 43 h 233"/>
                  <a:gd name="T56" fmla="*/ 102 w 127"/>
                  <a:gd name="T57" fmla="*/ 38 h 233"/>
                  <a:gd name="T58" fmla="*/ 102 w 127"/>
                  <a:gd name="T59" fmla="*/ 37 h 233"/>
                  <a:gd name="T60" fmla="*/ 103 w 127"/>
                  <a:gd name="T61" fmla="*/ 35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6 h 233"/>
                  <a:gd name="T68" fmla="*/ 110 w 127"/>
                  <a:gd name="T69" fmla="*/ 23 h 233"/>
                  <a:gd name="T70" fmla="*/ 111 w 127"/>
                  <a:gd name="T71" fmla="*/ 19 h 233"/>
                  <a:gd name="T72" fmla="*/ 112 w 127"/>
                  <a:gd name="T73" fmla="*/ 23 h 233"/>
                  <a:gd name="T74" fmla="*/ 116 w 127"/>
                  <a:gd name="T75" fmla="*/ 16 h 233"/>
                  <a:gd name="T76" fmla="*/ 122 w 127"/>
                  <a:gd name="T77" fmla="*/ 8 h 233"/>
                  <a:gd name="T78" fmla="*/ 124 w 127"/>
                  <a:gd name="T79" fmla="*/ 6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3 w 127"/>
                  <a:gd name="T85" fmla="*/ 8 h 233"/>
                  <a:gd name="T86" fmla="*/ 119 w 127"/>
                  <a:gd name="T87" fmla="*/ 18 h 233"/>
                  <a:gd name="T88" fmla="*/ 110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9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8 w 127"/>
                  <a:gd name="T99" fmla="*/ 113 h 233"/>
                  <a:gd name="T100" fmla="*/ 58 w 127"/>
                  <a:gd name="T101" fmla="*/ 127 h 233"/>
                  <a:gd name="T102" fmla="*/ 33 w 127"/>
                  <a:gd name="T103" fmla="*/ 179 h 233"/>
                  <a:gd name="T104" fmla="*/ 26 w 127"/>
                  <a:gd name="T105" fmla="*/ 193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5" y="223"/>
                      <a:pt x="5" y="220"/>
                    </a:cubicBezTo>
                    <a:cubicBezTo>
                      <a:pt x="5" y="220"/>
                      <a:pt x="6" y="220"/>
                      <a:pt x="6" y="220"/>
                    </a:cubicBezTo>
                    <a:cubicBezTo>
                      <a:pt x="7" y="215"/>
                      <a:pt x="9" y="212"/>
                      <a:pt x="12" y="209"/>
                    </a:cubicBezTo>
                    <a:cubicBezTo>
                      <a:pt x="12" y="209"/>
                      <a:pt x="12" y="209"/>
                      <a:pt x="12" y="209"/>
                    </a:cubicBezTo>
                    <a:cubicBezTo>
                      <a:pt x="13" y="207"/>
                      <a:pt x="13" y="206"/>
                      <a:pt x="13" y="206"/>
                    </a:cubicBezTo>
                    <a:cubicBezTo>
                      <a:pt x="13" y="206"/>
                      <a:pt x="13" y="206"/>
                      <a:pt x="15" y="206"/>
                    </a:cubicBezTo>
                    <a:cubicBezTo>
                      <a:pt x="13" y="206"/>
                      <a:pt x="15" y="205"/>
                      <a:pt x="15" y="205"/>
                    </a:cubicBezTo>
                    <a:cubicBezTo>
                      <a:pt x="15" y="204"/>
                      <a:pt x="15" y="205"/>
                      <a:pt x="15" y="204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5" y="202"/>
                      <a:pt x="17" y="201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3"/>
                      <a:pt x="21" y="190"/>
                    </a:cubicBezTo>
                    <a:cubicBezTo>
                      <a:pt x="21" y="190"/>
                      <a:pt x="21" y="190"/>
                      <a:pt x="22" y="190"/>
                    </a:cubicBezTo>
                    <a:cubicBezTo>
                      <a:pt x="21" y="190"/>
                      <a:pt x="22" y="189"/>
                      <a:pt x="22" y="188"/>
                    </a:cubicBezTo>
                    <a:cubicBezTo>
                      <a:pt x="23" y="188"/>
                      <a:pt x="22" y="186"/>
                      <a:pt x="23" y="186"/>
                    </a:cubicBezTo>
                    <a:cubicBezTo>
                      <a:pt x="23" y="186"/>
                      <a:pt x="23" y="186"/>
                      <a:pt x="23" y="186"/>
                    </a:cubicBezTo>
                    <a:cubicBezTo>
                      <a:pt x="23" y="186"/>
                      <a:pt x="24" y="186"/>
                      <a:pt x="23" y="185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4" y="184"/>
                      <a:pt x="25" y="184"/>
                      <a:pt x="25" y="183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5" y="183"/>
                      <a:pt x="26" y="183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0"/>
                      <a:pt x="27" y="179"/>
                      <a:pt x="26" y="179"/>
                    </a:cubicBezTo>
                    <a:cubicBezTo>
                      <a:pt x="27" y="179"/>
                      <a:pt x="26" y="180"/>
                      <a:pt x="27" y="180"/>
                    </a:cubicBezTo>
                    <a:cubicBezTo>
                      <a:pt x="29" y="177"/>
                      <a:pt x="30" y="173"/>
                      <a:pt x="33" y="169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4" y="168"/>
                      <a:pt x="35" y="167"/>
                      <a:pt x="35" y="167"/>
                    </a:cubicBezTo>
                    <a:cubicBezTo>
                      <a:pt x="34" y="167"/>
                      <a:pt x="35" y="167"/>
                      <a:pt x="35" y="167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5" y="165"/>
                      <a:pt x="35" y="165"/>
                      <a:pt x="36" y="163"/>
                    </a:cubicBezTo>
                    <a:cubicBezTo>
                      <a:pt x="36" y="163"/>
                      <a:pt x="36" y="163"/>
                      <a:pt x="36" y="163"/>
                    </a:cubicBezTo>
                    <a:cubicBezTo>
                      <a:pt x="36" y="162"/>
                      <a:pt x="37" y="162"/>
                      <a:pt x="37" y="161"/>
                    </a:cubicBezTo>
                    <a:cubicBezTo>
                      <a:pt x="37" y="161"/>
                      <a:pt x="37" y="161"/>
                      <a:pt x="37" y="161"/>
                    </a:cubicBezTo>
                    <a:cubicBezTo>
                      <a:pt x="38" y="160"/>
                      <a:pt x="37" y="161"/>
                      <a:pt x="37" y="160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38" y="159"/>
                      <a:pt x="39" y="158"/>
                      <a:pt x="39" y="157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0" y="154"/>
                      <a:pt x="42" y="153"/>
                    </a:cubicBezTo>
                    <a:cubicBezTo>
                      <a:pt x="42" y="153"/>
                      <a:pt x="42" y="154"/>
                      <a:pt x="42" y="153"/>
                    </a:cubicBezTo>
                    <a:cubicBezTo>
                      <a:pt x="42" y="153"/>
                      <a:pt x="43" y="152"/>
                      <a:pt x="42" y="152"/>
                    </a:cubicBezTo>
                    <a:cubicBezTo>
                      <a:pt x="42" y="151"/>
                      <a:pt x="43" y="150"/>
                      <a:pt x="43" y="149"/>
                    </a:cubicBezTo>
                    <a:cubicBezTo>
                      <a:pt x="43" y="149"/>
                      <a:pt x="45" y="149"/>
                      <a:pt x="44" y="150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50"/>
                      <a:pt x="45" y="150"/>
                      <a:pt x="45" y="150"/>
                    </a:cubicBezTo>
                    <a:cubicBezTo>
                      <a:pt x="46" y="148"/>
                      <a:pt x="46" y="148"/>
                      <a:pt x="46" y="148"/>
                    </a:cubicBezTo>
                    <a:cubicBezTo>
                      <a:pt x="46" y="147"/>
                      <a:pt x="45" y="146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6" y="143"/>
                      <a:pt x="46" y="143"/>
                      <a:pt x="46" y="143"/>
                    </a:cubicBezTo>
                    <a:cubicBezTo>
                      <a:pt x="46" y="142"/>
                      <a:pt x="47" y="143"/>
                      <a:pt x="47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7" y="140"/>
                      <a:pt x="48" y="140"/>
                    </a:cubicBezTo>
                    <a:cubicBezTo>
                      <a:pt x="49" y="140"/>
                      <a:pt x="48" y="141"/>
                      <a:pt x="49" y="141"/>
                    </a:cubicBezTo>
                    <a:cubicBezTo>
                      <a:pt x="49" y="140"/>
                      <a:pt x="49" y="140"/>
                      <a:pt x="49" y="139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39"/>
                      <a:pt x="49" y="137"/>
                      <a:pt x="49" y="139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39"/>
                      <a:pt x="49" y="137"/>
                      <a:pt x="49" y="136"/>
                    </a:cubicBezTo>
                    <a:cubicBezTo>
                      <a:pt x="49" y="136"/>
                      <a:pt x="49" y="136"/>
                      <a:pt x="49" y="137"/>
                    </a:cubicBezTo>
                    <a:cubicBezTo>
                      <a:pt x="49" y="135"/>
                      <a:pt x="49" y="134"/>
                      <a:pt x="51" y="133"/>
                    </a:cubicBezTo>
                    <a:cubicBezTo>
                      <a:pt x="49" y="133"/>
                      <a:pt x="51" y="134"/>
                      <a:pt x="51" y="134"/>
                    </a:cubicBezTo>
                    <a:cubicBezTo>
                      <a:pt x="52" y="133"/>
                      <a:pt x="52" y="132"/>
                      <a:pt x="53" y="131"/>
                    </a:cubicBezTo>
                    <a:cubicBezTo>
                      <a:pt x="53" y="131"/>
                      <a:pt x="52" y="131"/>
                      <a:pt x="53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30"/>
                      <a:pt x="54" y="128"/>
                      <a:pt x="54" y="128"/>
                    </a:cubicBezTo>
                    <a:cubicBezTo>
                      <a:pt x="54" y="127"/>
                      <a:pt x="54" y="128"/>
                      <a:pt x="54" y="128"/>
                    </a:cubicBezTo>
                    <a:cubicBezTo>
                      <a:pt x="54" y="127"/>
                      <a:pt x="55" y="126"/>
                      <a:pt x="56" y="124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2"/>
                      <a:pt x="56" y="122"/>
                    </a:cubicBezTo>
                    <a:cubicBezTo>
                      <a:pt x="56" y="121"/>
                      <a:pt x="56" y="125"/>
                      <a:pt x="56" y="124"/>
                    </a:cubicBezTo>
                    <a:cubicBezTo>
                      <a:pt x="56" y="124"/>
                      <a:pt x="56" y="122"/>
                      <a:pt x="56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1"/>
                      <a:pt x="57" y="122"/>
                      <a:pt x="58" y="121"/>
                    </a:cubicBezTo>
                    <a:cubicBezTo>
                      <a:pt x="58" y="120"/>
                      <a:pt x="58" y="121"/>
                      <a:pt x="58" y="120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7" y="119"/>
                      <a:pt x="58" y="119"/>
                      <a:pt x="58" y="119"/>
                    </a:cubicBezTo>
                    <a:cubicBezTo>
                      <a:pt x="58" y="119"/>
                      <a:pt x="58" y="117"/>
                      <a:pt x="60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17"/>
                      <a:pt x="60" y="117"/>
                      <a:pt x="61" y="117"/>
                    </a:cubicBezTo>
                    <a:cubicBezTo>
                      <a:pt x="60" y="116"/>
                      <a:pt x="61" y="116"/>
                      <a:pt x="61" y="115"/>
                    </a:cubicBezTo>
                    <a:cubicBezTo>
                      <a:pt x="62" y="114"/>
                      <a:pt x="62" y="113"/>
                      <a:pt x="63" y="113"/>
                    </a:cubicBezTo>
                    <a:cubicBezTo>
                      <a:pt x="63" y="112"/>
                      <a:pt x="63" y="112"/>
                      <a:pt x="63" y="110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0"/>
                      <a:pt x="64" y="109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4" y="106"/>
                      <a:pt x="66" y="106"/>
                    </a:cubicBezTo>
                    <a:cubicBezTo>
                      <a:pt x="66" y="106"/>
                      <a:pt x="65" y="106"/>
                      <a:pt x="66" y="106"/>
                    </a:cubicBezTo>
                    <a:cubicBezTo>
                      <a:pt x="67" y="106"/>
                      <a:pt x="66" y="105"/>
                      <a:pt x="67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7" y="104"/>
                      <a:pt x="66" y="103"/>
                      <a:pt x="67" y="103"/>
                    </a:cubicBezTo>
                    <a:cubicBezTo>
                      <a:pt x="67" y="103"/>
                      <a:pt x="68" y="101"/>
                      <a:pt x="67" y="101"/>
                    </a:cubicBezTo>
                    <a:cubicBezTo>
                      <a:pt x="69" y="100"/>
                      <a:pt x="69" y="98"/>
                      <a:pt x="71" y="98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0" y="97"/>
                      <a:pt x="71" y="98"/>
                      <a:pt x="71" y="98"/>
                    </a:cubicBezTo>
                    <a:cubicBezTo>
                      <a:pt x="71" y="97"/>
                      <a:pt x="70" y="97"/>
                      <a:pt x="70" y="97"/>
                    </a:cubicBezTo>
                    <a:cubicBezTo>
                      <a:pt x="71" y="97"/>
                      <a:pt x="71" y="96"/>
                      <a:pt x="71" y="97"/>
                    </a:cubicBezTo>
                    <a:cubicBezTo>
                      <a:pt x="72" y="96"/>
                      <a:pt x="71" y="95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3" y="92"/>
                      <a:pt x="73" y="92"/>
                      <a:pt x="74" y="92"/>
                    </a:cubicBezTo>
                    <a:cubicBezTo>
                      <a:pt x="74" y="92"/>
                      <a:pt x="74" y="92"/>
                      <a:pt x="74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4" y="91"/>
                      <a:pt x="75" y="91"/>
                      <a:pt x="75" y="90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4" y="90"/>
                      <a:pt x="75" y="90"/>
                      <a:pt x="75" y="89"/>
                    </a:cubicBezTo>
                    <a:cubicBezTo>
                      <a:pt x="75" y="90"/>
                      <a:pt x="75" y="89"/>
                      <a:pt x="76" y="88"/>
                    </a:cubicBezTo>
                    <a:cubicBezTo>
                      <a:pt x="76" y="88"/>
                      <a:pt x="75" y="88"/>
                      <a:pt x="76" y="87"/>
                    </a:cubicBezTo>
                    <a:cubicBezTo>
                      <a:pt x="76" y="88"/>
                      <a:pt x="76" y="87"/>
                      <a:pt x="76" y="87"/>
                    </a:cubicBezTo>
                    <a:cubicBezTo>
                      <a:pt x="76" y="87"/>
                      <a:pt x="76" y="87"/>
                      <a:pt x="76" y="88"/>
                    </a:cubicBezTo>
                    <a:cubicBezTo>
                      <a:pt x="76" y="88"/>
                      <a:pt x="76" y="88"/>
                      <a:pt x="76" y="87"/>
                    </a:cubicBezTo>
                    <a:cubicBezTo>
                      <a:pt x="76" y="87"/>
                      <a:pt x="76" y="87"/>
                      <a:pt x="76" y="86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5"/>
                      <a:pt x="78" y="85"/>
                      <a:pt x="76" y="84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9" y="83"/>
                      <a:pt x="79" y="82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1"/>
                      <a:pt x="79" y="81"/>
                      <a:pt x="79" y="80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79"/>
                      <a:pt x="81" y="79"/>
                      <a:pt x="80" y="79"/>
                    </a:cubicBezTo>
                    <a:cubicBezTo>
                      <a:pt x="81" y="79"/>
                      <a:pt x="81" y="77"/>
                      <a:pt x="83" y="76"/>
                    </a:cubicBezTo>
                    <a:cubicBezTo>
                      <a:pt x="83" y="76"/>
                      <a:pt x="82" y="76"/>
                      <a:pt x="82" y="74"/>
                    </a:cubicBezTo>
                    <a:cubicBezTo>
                      <a:pt x="83" y="73"/>
                      <a:pt x="83" y="71"/>
                      <a:pt x="85" y="71"/>
                    </a:cubicBezTo>
                    <a:cubicBezTo>
                      <a:pt x="85" y="71"/>
                      <a:pt x="85" y="71"/>
                      <a:pt x="85" y="71"/>
                    </a:cubicBezTo>
                    <a:cubicBezTo>
                      <a:pt x="85" y="70"/>
                      <a:pt x="86" y="71"/>
                      <a:pt x="85" y="70"/>
                    </a:cubicBezTo>
                    <a:cubicBezTo>
                      <a:pt x="85" y="70"/>
                      <a:pt x="85" y="70"/>
                      <a:pt x="84" y="70"/>
                    </a:cubicBezTo>
                    <a:cubicBezTo>
                      <a:pt x="85" y="69"/>
                      <a:pt x="86" y="67"/>
                      <a:pt x="86" y="67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8" y="67"/>
                      <a:pt x="88" y="65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8" y="65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9" y="63"/>
                      <a:pt x="89" y="62"/>
                      <a:pt x="90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0"/>
                      <a:pt x="91" y="59"/>
                      <a:pt x="91" y="59"/>
                    </a:cubicBezTo>
                    <a:cubicBezTo>
                      <a:pt x="91" y="57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4" y="52"/>
                      <a:pt x="94" y="52"/>
                    </a:cubicBezTo>
                    <a:cubicBezTo>
                      <a:pt x="94" y="52"/>
                      <a:pt x="95" y="52"/>
                      <a:pt x="95" y="52"/>
                    </a:cubicBezTo>
                    <a:cubicBezTo>
                      <a:pt x="96" y="52"/>
                      <a:pt x="95" y="51"/>
                      <a:pt x="95" y="51"/>
                    </a:cubicBezTo>
                    <a:cubicBezTo>
                      <a:pt x="95" y="50"/>
                      <a:pt x="95" y="51"/>
                      <a:pt x="95" y="51"/>
                    </a:cubicBezTo>
                    <a:cubicBezTo>
                      <a:pt x="95" y="51"/>
                      <a:pt x="96" y="50"/>
                      <a:pt x="95" y="48"/>
                    </a:cubicBezTo>
                    <a:cubicBezTo>
                      <a:pt x="96" y="48"/>
                      <a:pt x="96" y="50"/>
                      <a:pt x="96" y="50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7" y="48"/>
                      <a:pt x="97" y="51"/>
                      <a:pt x="98" y="51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99" y="51"/>
                      <a:pt x="98" y="52"/>
                      <a:pt x="99" y="51"/>
                    </a:cubicBezTo>
                    <a:cubicBezTo>
                      <a:pt x="99" y="51"/>
                      <a:pt x="99" y="50"/>
                      <a:pt x="98" y="50"/>
                    </a:cubicBezTo>
                    <a:cubicBezTo>
                      <a:pt x="98" y="48"/>
                      <a:pt x="97" y="48"/>
                      <a:pt x="98" y="46"/>
                    </a:cubicBezTo>
                    <a:cubicBezTo>
                      <a:pt x="98" y="46"/>
                      <a:pt x="97" y="47"/>
                      <a:pt x="98" y="48"/>
                    </a:cubicBezTo>
                    <a:cubicBezTo>
                      <a:pt x="99" y="47"/>
                      <a:pt x="98" y="46"/>
                      <a:pt x="99" y="46"/>
                    </a:cubicBezTo>
                    <a:cubicBezTo>
                      <a:pt x="98" y="46"/>
                      <a:pt x="98" y="45"/>
                      <a:pt x="98" y="45"/>
                    </a:cubicBezTo>
                    <a:cubicBezTo>
                      <a:pt x="98" y="45"/>
                      <a:pt x="98" y="46"/>
                      <a:pt x="99" y="45"/>
                    </a:cubicBezTo>
                    <a:cubicBezTo>
                      <a:pt x="98" y="45"/>
                      <a:pt x="99" y="45"/>
                      <a:pt x="98" y="45"/>
                    </a:cubicBezTo>
                    <a:cubicBezTo>
                      <a:pt x="97" y="44"/>
                      <a:pt x="99" y="44"/>
                      <a:pt x="98" y="44"/>
                    </a:cubicBezTo>
                    <a:cubicBezTo>
                      <a:pt x="99" y="44"/>
                      <a:pt x="99" y="45"/>
                      <a:pt x="100" y="45"/>
                    </a:cubicBezTo>
                    <a:cubicBezTo>
                      <a:pt x="99" y="44"/>
                      <a:pt x="100" y="43"/>
                      <a:pt x="99" y="43"/>
                    </a:cubicBezTo>
                    <a:cubicBezTo>
                      <a:pt x="99" y="43"/>
                      <a:pt x="99" y="43"/>
                      <a:pt x="100" y="43"/>
                    </a:cubicBezTo>
                    <a:cubicBezTo>
                      <a:pt x="100" y="43"/>
                      <a:pt x="99" y="42"/>
                      <a:pt x="101" y="42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1"/>
                      <a:pt x="101" y="38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8"/>
                      <a:pt x="102" y="39"/>
                      <a:pt x="101" y="39"/>
                    </a:cubicBezTo>
                    <a:cubicBezTo>
                      <a:pt x="102" y="38"/>
                      <a:pt x="101" y="38"/>
                      <a:pt x="101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6"/>
                      <a:pt x="103" y="37"/>
                      <a:pt x="103" y="36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6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4"/>
                      <a:pt x="103" y="35"/>
                      <a:pt x="103" y="34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5"/>
                      <a:pt x="105" y="35"/>
                      <a:pt x="105" y="34"/>
                    </a:cubicBezTo>
                    <a:cubicBezTo>
                      <a:pt x="105" y="34"/>
                      <a:pt x="105" y="33"/>
                      <a:pt x="103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2"/>
                      <a:pt x="103" y="33"/>
                      <a:pt x="105" y="32"/>
                    </a:cubicBezTo>
                    <a:cubicBezTo>
                      <a:pt x="105" y="32"/>
                      <a:pt x="106" y="32"/>
                      <a:pt x="107" y="32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3"/>
                      <a:pt x="108" y="32"/>
                      <a:pt x="108" y="33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7" y="32"/>
                      <a:pt x="108" y="30"/>
                      <a:pt x="107" y="29"/>
                    </a:cubicBezTo>
                    <a:cubicBezTo>
                      <a:pt x="107" y="28"/>
                      <a:pt x="109" y="30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6"/>
                    </a:cubicBezTo>
                    <a:cubicBezTo>
                      <a:pt x="108" y="27"/>
                      <a:pt x="109" y="26"/>
                      <a:pt x="109" y="27"/>
                    </a:cubicBezTo>
                    <a:cubicBezTo>
                      <a:pt x="109" y="27"/>
                      <a:pt x="109" y="27"/>
                      <a:pt x="109" y="28"/>
                    </a:cubicBezTo>
                    <a:cubicBezTo>
                      <a:pt x="109" y="28"/>
                      <a:pt x="110" y="28"/>
                      <a:pt x="110" y="27"/>
                    </a:cubicBezTo>
                    <a:cubicBezTo>
                      <a:pt x="110" y="27"/>
                      <a:pt x="110" y="26"/>
                      <a:pt x="110" y="26"/>
                    </a:cubicBezTo>
                    <a:cubicBezTo>
                      <a:pt x="110" y="26"/>
                      <a:pt x="110" y="27"/>
                      <a:pt x="109" y="26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10" y="24"/>
                      <a:pt x="109" y="25"/>
                      <a:pt x="109" y="2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4"/>
                      <a:pt x="109" y="25"/>
                      <a:pt x="110" y="25"/>
                    </a:cubicBezTo>
                    <a:cubicBezTo>
                      <a:pt x="110" y="25"/>
                      <a:pt x="110" y="24"/>
                      <a:pt x="110" y="24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112" y="24"/>
                      <a:pt x="111" y="23"/>
                    </a:cubicBezTo>
                    <a:cubicBezTo>
                      <a:pt x="111" y="21"/>
                      <a:pt x="111" y="23"/>
                      <a:pt x="111" y="21"/>
                    </a:cubicBezTo>
                    <a:cubicBezTo>
                      <a:pt x="111" y="20"/>
                      <a:pt x="111" y="20"/>
                      <a:pt x="111" y="19"/>
                    </a:cubicBezTo>
                    <a:cubicBezTo>
                      <a:pt x="112" y="19"/>
                      <a:pt x="112" y="18"/>
                      <a:pt x="112" y="19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3" y="21"/>
                      <a:pt x="111" y="23"/>
                      <a:pt x="112" y="24"/>
                    </a:cubicBezTo>
                    <a:cubicBezTo>
                      <a:pt x="112" y="23"/>
                      <a:pt x="113" y="24"/>
                      <a:pt x="113" y="24"/>
                    </a:cubicBezTo>
                    <a:cubicBezTo>
                      <a:pt x="115" y="23"/>
                      <a:pt x="115" y="23"/>
                      <a:pt x="115" y="23"/>
                    </a:cubicBezTo>
                    <a:cubicBezTo>
                      <a:pt x="113" y="23"/>
                      <a:pt x="113" y="23"/>
                      <a:pt x="112" y="23"/>
                    </a:cubicBezTo>
                    <a:cubicBezTo>
                      <a:pt x="113" y="21"/>
                      <a:pt x="113" y="19"/>
                      <a:pt x="113" y="19"/>
                    </a:cubicBezTo>
                    <a:cubicBezTo>
                      <a:pt x="115" y="18"/>
                      <a:pt x="115" y="19"/>
                      <a:pt x="115" y="19"/>
                    </a:cubicBezTo>
                    <a:cubicBezTo>
                      <a:pt x="115" y="18"/>
                      <a:pt x="116" y="18"/>
                      <a:pt x="117" y="17"/>
                    </a:cubicBezTo>
                    <a:cubicBezTo>
                      <a:pt x="116" y="17"/>
                      <a:pt x="117" y="15"/>
                      <a:pt x="117" y="15"/>
                    </a:cubicBezTo>
                    <a:cubicBezTo>
                      <a:pt x="116" y="16"/>
                      <a:pt x="115" y="16"/>
                      <a:pt x="115" y="16"/>
                    </a:cubicBezTo>
                    <a:cubicBezTo>
                      <a:pt x="115" y="15"/>
                      <a:pt x="115" y="16"/>
                      <a:pt x="116" y="16"/>
                    </a:cubicBezTo>
                    <a:cubicBezTo>
                      <a:pt x="115" y="15"/>
                      <a:pt x="117" y="15"/>
                      <a:pt x="116" y="14"/>
                    </a:cubicBezTo>
                    <a:cubicBezTo>
                      <a:pt x="116" y="16"/>
                      <a:pt x="117" y="15"/>
                      <a:pt x="117" y="16"/>
                    </a:cubicBezTo>
                    <a:cubicBezTo>
                      <a:pt x="117" y="15"/>
                      <a:pt x="117" y="16"/>
                      <a:pt x="118" y="15"/>
                    </a:cubicBezTo>
                    <a:cubicBezTo>
                      <a:pt x="118" y="14"/>
                      <a:pt x="118" y="12"/>
                      <a:pt x="118" y="12"/>
                    </a:cubicBezTo>
                    <a:cubicBezTo>
                      <a:pt x="120" y="11"/>
                      <a:pt x="120" y="9"/>
                      <a:pt x="120" y="8"/>
                    </a:cubicBezTo>
                    <a:cubicBezTo>
                      <a:pt x="121" y="8"/>
                      <a:pt x="122" y="9"/>
                      <a:pt x="122" y="8"/>
                    </a:cubicBezTo>
                    <a:cubicBezTo>
                      <a:pt x="122" y="8"/>
                      <a:pt x="121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7"/>
                      <a:pt x="124" y="6"/>
                      <a:pt x="123" y="5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3" y="6"/>
                      <a:pt x="123" y="6"/>
                      <a:pt x="123" y="5"/>
                    </a:cubicBezTo>
                    <a:cubicBezTo>
                      <a:pt x="124" y="6"/>
                      <a:pt x="124" y="5"/>
                      <a:pt x="124" y="6"/>
                    </a:cubicBezTo>
                    <a:cubicBezTo>
                      <a:pt x="125" y="6"/>
                      <a:pt x="125" y="5"/>
                      <a:pt x="125" y="4"/>
                    </a:cubicBezTo>
                    <a:cubicBezTo>
                      <a:pt x="124" y="4"/>
                      <a:pt x="124" y="4"/>
                      <a:pt x="124" y="4"/>
                    </a:cubicBezTo>
                    <a:cubicBezTo>
                      <a:pt x="124" y="3"/>
                      <a:pt x="125" y="2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7" y="1"/>
                      <a:pt x="127" y="0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1"/>
                      <a:pt x="126" y="1"/>
                    </a:cubicBezTo>
                    <a:cubicBezTo>
                      <a:pt x="126" y="1"/>
                      <a:pt x="125" y="3"/>
                      <a:pt x="126" y="3"/>
                    </a:cubicBezTo>
                    <a:cubicBezTo>
                      <a:pt x="126" y="3"/>
                      <a:pt x="126" y="3"/>
                      <a:pt x="126" y="2"/>
                    </a:cubicBezTo>
                    <a:cubicBezTo>
                      <a:pt x="127" y="2"/>
                      <a:pt x="126" y="3"/>
                      <a:pt x="127" y="3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6" y="5"/>
                    </a:cubicBezTo>
                    <a:cubicBezTo>
                      <a:pt x="126" y="4"/>
                      <a:pt x="126" y="5"/>
                      <a:pt x="126" y="4"/>
                    </a:cubicBezTo>
                    <a:cubicBezTo>
                      <a:pt x="126" y="5"/>
                      <a:pt x="126" y="5"/>
                      <a:pt x="126" y="6"/>
                    </a:cubicBezTo>
                    <a:cubicBezTo>
                      <a:pt x="125" y="6"/>
                      <a:pt x="125" y="8"/>
                      <a:pt x="124" y="9"/>
                    </a:cubicBezTo>
                    <a:cubicBezTo>
                      <a:pt x="124" y="8"/>
                      <a:pt x="124" y="7"/>
                      <a:pt x="124" y="7"/>
                    </a:cubicBezTo>
                    <a:cubicBezTo>
                      <a:pt x="123" y="7"/>
                      <a:pt x="124" y="7"/>
                      <a:pt x="123" y="8"/>
                    </a:cubicBezTo>
                    <a:cubicBezTo>
                      <a:pt x="123" y="8"/>
                      <a:pt x="124" y="9"/>
                      <a:pt x="124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3" y="10"/>
                      <a:pt x="124" y="11"/>
                      <a:pt x="123" y="12"/>
                    </a:cubicBezTo>
                    <a:cubicBezTo>
                      <a:pt x="122" y="12"/>
                      <a:pt x="121" y="15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7"/>
                      <a:pt x="119" y="18"/>
                      <a:pt x="119" y="18"/>
                    </a:cubicBezTo>
                    <a:cubicBezTo>
                      <a:pt x="118" y="19"/>
                      <a:pt x="118" y="23"/>
                      <a:pt x="117" y="23"/>
                    </a:cubicBezTo>
                    <a:cubicBezTo>
                      <a:pt x="116" y="25"/>
                      <a:pt x="115" y="27"/>
                      <a:pt x="113" y="30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2" y="30"/>
                      <a:pt x="112" y="29"/>
                      <a:pt x="111" y="30"/>
                    </a:cubicBezTo>
                    <a:cubicBezTo>
                      <a:pt x="112" y="29"/>
                      <a:pt x="112" y="32"/>
                      <a:pt x="112" y="32"/>
                    </a:cubicBezTo>
                    <a:cubicBezTo>
                      <a:pt x="111" y="32"/>
                      <a:pt x="110" y="34"/>
                      <a:pt x="110" y="35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7"/>
                      <a:pt x="110" y="38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41"/>
                      <a:pt x="108" y="41"/>
                      <a:pt x="108" y="42"/>
                    </a:cubicBezTo>
                    <a:cubicBezTo>
                      <a:pt x="107" y="43"/>
                      <a:pt x="106" y="44"/>
                      <a:pt x="105" y="45"/>
                    </a:cubicBezTo>
                    <a:cubicBezTo>
                      <a:pt x="105" y="47"/>
                      <a:pt x="102" y="51"/>
                      <a:pt x="101" y="54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00" y="57"/>
                      <a:pt x="97" y="60"/>
                      <a:pt x="96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3"/>
                      <a:pt x="95" y="64"/>
                      <a:pt x="95" y="64"/>
                    </a:cubicBezTo>
                    <a:cubicBezTo>
                      <a:pt x="95" y="65"/>
                      <a:pt x="95" y="67"/>
                      <a:pt x="94" y="67"/>
                    </a:cubicBezTo>
                    <a:cubicBezTo>
                      <a:pt x="93" y="68"/>
                      <a:pt x="94" y="68"/>
                      <a:pt x="93" y="69"/>
                    </a:cubicBezTo>
                    <a:cubicBezTo>
                      <a:pt x="92" y="70"/>
                      <a:pt x="92" y="71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90" y="74"/>
                      <a:pt x="90" y="78"/>
                      <a:pt x="88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8" y="81"/>
                      <a:pt x="85" y="82"/>
                      <a:pt x="85" y="83"/>
                    </a:cubicBezTo>
                    <a:cubicBezTo>
                      <a:pt x="85" y="83"/>
                      <a:pt x="85" y="83"/>
                      <a:pt x="84" y="83"/>
                    </a:cubicBezTo>
                    <a:cubicBezTo>
                      <a:pt x="84" y="84"/>
                      <a:pt x="85" y="83"/>
                      <a:pt x="85" y="84"/>
                    </a:cubicBezTo>
                    <a:cubicBezTo>
                      <a:pt x="84" y="87"/>
                      <a:pt x="82" y="88"/>
                      <a:pt x="81" y="91"/>
                    </a:cubicBezTo>
                    <a:cubicBezTo>
                      <a:pt x="80" y="95"/>
                      <a:pt x="76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4"/>
                      <a:pt x="73" y="104"/>
                      <a:pt x="73" y="106"/>
                    </a:cubicBezTo>
                    <a:cubicBezTo>
                      <a:pt x="73" y="106"/>
                      <a:pt x="73" y="106"/>
                      <a:pt x="72" y="106"/>
                    </a:cubicBezTo>
                    <a:cubicBezTo>
                      <a:pt x="72" y="107"/>
                      <a:pt x="70" y="108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69" y="112"/>
                      <a:pt x="69" y="112"/>
                      <a:pt x="68" y="114"/>
                    </a:cubicBezTo>
                    <a:cubicBezTo>
                      <a:pt x="68" y="113"/>
                      <a:pt x="68" y="113"/>
                      <a:pt x="68" y="113"/>
                    </a:cubicBezTo>
                    <a:cubicBezTo>
                      <a:pt x="67" y="113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8"/>
                      <a:pt x="64" y="122"/>
                      <a:pt x="63" y="125"/>
                    </a:cubicBezTo>
                    <a:cubicBezTo>
                      <a:pt x="61" y="126"/>
                      <a:pt x="61" y="124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61" y="127"/>
                      <a:pt x="58" y="127"/>
                      <a:pt x="58" y="127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58" y="130"/>
                      <a:pt x="57" y="130"/>
                      <a:pt x="57" y="132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7" y="133"/>
                      <a:pt x="56" y="134"/>
                      <a:pt x="56" y="136"/>
                    </a:cubicBezTo>
                    <a:cubicBezTo>
                      <a:pt x="53" y="143"/>
                      <a:pt x="49" y="151"/>
                      <a:pt x="45" y="158"/>
                    </a:cubicBezTo>
                    <a:cubicBezTo>
                      <a:pt x="42" y="166"/>
                      <a:pt x="37" y="172"/>
                      <a:pt x="33" y="179"/>
                    </a:cubicBezTo>
                    <a:cubicBezTo>
                      <a:pt x="31" y="180"/>
                      <a:pt x="31" y="180"/>
                      <a:pt x="30" y="183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0" y="183"/>
                      <a:pt x="29" y="184"/>
                      <a:pt x="29" y="185"/>
                    </a:cubicBezTo>
                    <a:cubicBezTo>
                      <a:pt x="29" y="186"/>
                      <a:pt x="28" y="189"/>
                      <a:pt x="26" y="193"/>
                    </a:cubicBezTo>
                    <a:cubicBezTo>
                      <a:pt x="26" y="192"/>
                      <a:pt x="26" y="192"/>
                      <a:pt x="25" y="192"/>
                    </a:cubicBezTo>
                    <a:cubicBezTo>
                      <a:pt x="26" y="193"/>
                      <a:pt x="26" y="193"/>
                      <a:pt x="26" y="193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25" y="193"/>
                      <a:pt x="25" y="193"/>
                      <a:pt x="26" y="193"/>
                    </a:cubicBezTo>
                    <a:cubicBezTo>
                      <a:pt x="22" y="200"/>
                      <a:pt x="17" y="206"/>
                      <a:pt x="13" y="213"/>
                    </a:cubicBezTo>
                    <a:cubicBezTo>
                      <a:pt x="12" y="214"/>
                      <a:pt x="11" y="217"/>
                      <a:pt x="10" y="220"/>
                    </a:cubicBezTo>
                    <a:cubicBezTo>
                      <a:pt x="7" y="223"/>
                      <a:pt x="3" y="228"/>
                      <a:pt x="1" y="233"/>
                    </a:cubicBezTo>
                    <a:cubicBezTo>
                      <a:pt x="1" y="233"/>
                      <a:pt x="0" y="232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4" name="צורה חופשית 114"/>
              <p:cNvSpPr>
                <a:spLocks/>
              </p:cNvSpPr>
              <p:nvPr/>
            </p:nvSpPr>
            <p:spPr bwMode="auto">
              <a:xfrm>
                <a:off x="3653" y="1157"/>
                <a:ext cx="300" cy="550"/>
              </a:xfrm>
              <a:custGeom>
                <a:avLst/>
                <a:gdLst>
                  <a:gd name="T0" fmla="*/ 13 w 127"/>
                  <a:gd name="T1" fmla="*/ 206 h 233"/>
                  <a:gd name="T2" fmla="*/ 17 w 127"/>
                  <a:gd name="T3" fmla="*/ 199 h 233"/>
                  <a:gd name="T4" fmla="*/ 23 w 127"/>
                  <a:gd name="T5" fmla="*/ 184 h 233"/>
                  <a:gd name="T6" fmla="*/ 26 w 127"/>
                  <a:gd name="T7" fmla="*/ 179 h 233"/>
                  <a:gd name="T8" fmla="*/ 36 w 127"/>
                  <a:gd name="T9" fmla="*/ 165 h 233"/>
                  <a:gd name="T10" fmla="*/ 37 w 127"/>
                  <a:gd name="T11" fmla="*/ 160 h 233"/>
                  <a:gd name="T12" fmla="*/ 42 w 127"/>
                  <a:gd name="T13" fmla="*/ 151 h 233"/>
                  <a:gd name="T14" fmla="*/ 46 w 127"/>
                  <a:gd name="T15" fmla="*/ 144 h 233"/>
                  <a:gd name="T16" fmla="*/ 49 w 127"/>
                  <a:gd name="T17" fmla="*/ 140 h 233"/>
                  <a:gd name="T18" fmla="*/ 50 w 127"/>
                  <a:gd name="T19" fmla="*/ 137 h 233"/>
                  <a:gd name="T20" fmla="*/ 54 w 127"/>
                  <a:gd name="T21" fmla="*/ 128 h 233"/>
                  <a:gd name="T22" fmla="*/ 57 w 127"/>
                  <a:gd name="T23" fmla="*/ 124 h 233"/>
                  <a:gd name="T24" fmla="*/ 58 w 127"/>
                  <a:gd name="T25" fmla="*/ 118 h 233"/>
                  <a:gd name="T26" fmla="*/ 63 w 127"/>
                  <a:gd name="T27" fmla="*/ 112 h 233"/>
                  <a:gd name="T28" fmla="*/ 66 w 127"/>
                  <a:gd name="T29" fmla="*/ 106 h 233"/>
                  <a:gd name="T30" fmla="*/ 71 w 127"/>
                  <a:gd name="T31" fmla="*/ 97 h 233"/>
                  <a:gd name="T32" fmla="*/ 73 w 127"/>
                  <a:gd name="T33" fmla="*/ 93 h 233"/>
                  <a:gd name="T34" fmla="*/ 75 w 127"/>
                  <a:gd name="T35" fmla="*/ 90 h 233"/>
                  <a:gd name="T36" fmla="*/ 76 w 127"/>
                  <a:gd name="T37" fmla="*/ 88 h 233"/>
                  <a:gd name="T38" fmla="*/ 77 w 127"/>
                  <a:gd name="T39" fmla="*/ 85 h 233"/>
                  <a:gd name="T40" fmla="*/ 79 w 127"/>
                  <a:gd name="T41" fmla="*/ 82 h 233"/>
                  <a:gd name="T42" fmla="*/ 85 w 127"/>
                  <a:gd name="T43" fmla="*/ 70 h 233"/>
                  <a:gd name="T44" fmla="*/ 88 w 127"/>
                  <a:gd name="T45" fmla="*/ 65 h 233"/>
                  <a:gd name="T46" fmla="*/ 91 w 127"/>
                  <a:gd name="T47" fmla="*/ 62 h 233"/>
                  <a:gd name="T48" fmla="*/ 95 w 127"/>
                  <a:gd name="T49" fmla="*/ 52 h 233"/>
                  <a:gd name="T50" fmla="*/ 98 w 127"/>
                  <a:gd name="T51" fmla="*/ 51 h 233"/>
                  <a:gd name="T52" fmla="*/ 99 w 127"/>
                  <a:gd name="T53" fmla="*/ 46 h 233"/>
                  <a:gd name="T54" fmla="*/ 99 w 127"/>
                  <a:gd name="T55" fmla="*/ 42 h 233"/>
                  <a:gd name="T56" fmla="*/ 102 w 127"/>
                  <a:gd name="T57" fmla="*/ 38 h 233"/>
                  <a:gd name="T58" fmla="*/ 102 w 127"/>
                  <a:gd name="T59" fmla="*/ 36 h 233"/>
                  <a:gd name="T60" fmla="*/ 104 w 127"/>
                  <a:gd name="T61" fmla="*/ 35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7 h 233"/>
                  <a:gd name="T68" fmla="*/ 110 w 127"/>
                  <a:gd name="T69" fmla="*/ 22 h 233"/>
                  <a:gd name="T70" fmla="*/ 111 w 127"/>
                  <a:gd name="T71" fmla="*/ 19 h 233"/>
                  <a:gd name="T72" fmla="*/ 112 w 127"/>
                  <a:gd name="T73" fmla="*/ 21 h 233"/>
                  <a:gd name="T74" fmla="*/ 116 w 127"/>
                  <a:gd name="T75" fmla="*/ 15 h 233"/>
                  <a:gd name="T76" fmla="*/ 123 w 127"/>
                  <a:gd name="T77" fmla="*/ 8 h 233"/>
                  <a:gd name="T78" fmla="*/ 125 w 127"/>
                  <a:gd name="T79" fmla="*/ 6 h 233"/>
                  <a:gd name="T80" fmla="*/ 127 w 127"/>
                  <a:gd name="T81" fmla="*/ 0 h 233"/>
                  <a:gd name="T82" fmla="*/ 127 w 127"/>
                  <a:gd name="T83" fmla="*/ 2 h 233"/>
                  <a:gd name="T84" fmla="*/ 124 w 127"/>
                  <a:gd name="T85" fmla="*/ 8 h 233"/>
                  <a:gd name="T86" fmla="*/ 119 w 127"/>
                  <a:gd name="T87" fmla="*/ 18 h 233"/>
                  <a:gd name="T88" fmla="*/ 111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8 h 233"/>
                  <a:gd name="T94" fmla="*/ 88 w 127"/>
                  <a:gd name="T95" fmla="*/ 80 h 233"/>
                  <a:gd name="T96" fmla="*/ 75 w 127"/>
                  <a:gd name="T97" fmla="*/ 101 h 233"/>
                  <a:gd name="T98" fmla="*/ 68 w 127"/>
                  <a:gd name="T99" fmla="*/ 112 h 233"/>
                  <a:gd name="T100" fmla="*/ 58 w 127"/>
                  <a:gd name="T101" fmla="*/ 128 h 233"/>
                  <a:gd name="T102" fmla="*/ 32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4" y="223"/>
                      <a:pt x="4" y="219"/>
                    </a:cubicBezTo>
                    <a:cubicBezTo>
                      <a:pt x="5" y="219"/>
                      <a:pt x="5" y="219"/>
                      <a:pt x="5" y="219"/>
                    </a:cubicBezTo>
                    <a:cubicBezTo>
                      <a:pt x="6" y="215"/>
                      <a:pt x="10" y="211"/>
                      <a:pt x="12" y="208"/>
                    </a:cubicBezTo>
                    <a:cubicBezTo>
                      <a:pt x="12" y="208"/>
                      <a:pt x="12" y="208"/>
                      <a:pt x="12" y="208"/>
                    </a:cubicBezTo>
                    <a:cubicBezTo>
                      <a:pt x="13" y="208"/>
                      <a:pt x="13" y="206"/>
                      <a:pt x="13" y="206"/>
                    </a:cubicBezTo>
                    <a:cubicBezTo>
                      <a:pt x="13" y="206"/>
                      <a:pt x="13" y="206"/>
                      <a:pt x="14" y="206"/>
                    </a:cubicBezTo>
                    <a:cubicBezTo>
                      <a:pt x="13" y="206"/>
                      <a:pt x="14" y="206"/>
                      <a:pt x="14" y="205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4" y="201"/>
                      <a:pt x="17" y="200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2"/>
                      <a:pt x="21" y="190"/>
                    </a:cubicBezTo>
                    <a:cubicBezTo>
                      <a:pt x="21" y="190"/>
                      <a:pt x="21" y="191"/>
                      <a:pt x="22" y="191"/>
                    </a:cubicBezTo>
                    <a:cubicBezTo>
                      <a:pt x="21" y="190"/>
                      <a:pt x="22" y="189"/>
                      <a:pt x="22" y="188"/>
                    </a:cubicBezTo>
                    <a:cubicBezTo>
                      <a:pt x="23" y="188"/>
                      <a:pt x="22" y="187"/>
                      <a:pt x="23" y="185"/>
                    </a:cubicBezTo>
                    <a:cubicBezTo>
                      <a:pt x="23" y="185"/>
                      <a:pt x="23" y="185"/>
                      <a:pt x="23" y="185"/>
                    </a:cubicBezTo>
                    <a:cubicBezTo>
                      <a:pt x="23" y="185"/>
                      <a:pt x="23" y="185"/>
                      <a:pt x="23" y="184"/>
                    </a:cubicBezTo>
                    <a:cubicBezTo>
                      <a:pt x="23" y="184"/>
                      <a:pt x="23" y="184"/>
                      <a:pt x="23" y="184"/>
                    </a:cubicBezTo>
                    <a:cubicBezTo>
                      <a:pt x="23" y="183"/>
                      <a:pt x="25" y="184"/>
                      <a:pt x="25" y="183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5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0"/>
                      <a:pt x="27" y="180"/>
                      <a:pt x="26" y="179"/>
                    </a:cubicBezTo>
                    <a:cubicBezTo>
                      <a:pt x="27" y="179"/>
                      <a:pt x="26" y="181"/>
                      <a:pt x="27" y="180"/>
                    </a:cubicBezTo>
                    <a:cubicBezTo>
                      <a:pt x="29" y="176"/>
                      <a:pt x="30" y="172"/>
                      <a:pt x="32" y="170"/>
                    </a:cubicBezTo>
                    <a:cubicBezTo>
                      <a:pt x="32" y="169"/>
                      <a:pt x="34" y="169"/>
                      <a:pt x="34" y="169"/>
                    </a:cubicBezTo>
                    <a:cubicBezTo>
                      <a:pt x="34" y="169"/>
                      <a:pt x="35" y="167"/>
                      <a:pt x="35" y="166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6" y="165"/>
                      <a:pt x="35" y="165"/>
                      <a:pt x="36" y="165"/>
                    </a:cubicBezTo>
                    <a:cubicBezTo>
                      <a:pt x="36" y="165"/>
                      <a:pt x="36" y="165"/>
                      <a:pt x="36" y="165"/>
                    </a:cubicBezTo>
                    <a:cubicBezTo>
                      <a:pt x="36" y="165"/>
                      <a:pt x="36" y="164"/>
                      <a:pt x="37" y="163"/>
                    </a:cubicBezTo>
                    <a:cubicBezTo>
                      <a:pt x="37" y="164"/>
                      <a:pt x="37" y="164"/>
                      <a:pt x="37" y="164"/>
                    </a:cubicBezTo>
                    <a:cubicBezTo>
                      <a:pt x="37" y="163"/>
                      <a:pt x="37" y="162"/>
                      <a:pt x="37" y="161"/>
                    </a:cubicBezTo>
                    <a:cubicBezTo>
                      <a:pt x="37" y="162"/>
                      <a:pt x="37" y="162"/>
                      <a:pt x="37" y="162"/>
                    </a:cubicBezTo>
                    <a:cubicBezTo>
                      <a:pt x="38" y="161"/>
                      <a:pt x="37" y="161"/>
                      <a:pt x="37" y="160"/>
                    </a:cubicBezTo>
                    <a:cubicBezTo>
                      <a:pt x="37" y="160"/>
                      <a:pt x="38" y="160"/>
                      <a:pt x="38" y="161"/>
                    </a:cubicBezTo>
                    <a:cubicBezTo>
                      <a:pt x="38" y="158"/>
                      <a:pt x="39" y="158"/>
                      <a:pt x="39" y="157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0" y="155"/>
                      <a:pt x="41" y="154"/>
                    </a:cubicBezTo>
                    <a:cubicBezTo>
                      <a:pt x="41" y="153"/>
                      <a:pt x="42" y="154"/>
                      <a:pt x="42" y="153"/>
                    </a:cubicBezTo>
                    <a:cubicBezTo>
                      <a:pt x="41" y="153"/>
                      <a:pt x="44" y="151"/>
                      <a:pt x="42" y="151"/>
                    </a:cubicBezTo>
                    <a:cubicBezTo>
                      <a:pt x="42" y="151"/>
                      <a:pt x="44" y="149"/>
                      <a:pt x="44" y="148"/>
                    </a:cubicBezTo>
                    <a:cubicBezTo>
                      <a:pt x="44" y="149"/>
                      <a:pt x="45" y="148"/>
                      <a:pt x="44" y="149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49"/>
                      <a:pt x="46" y="148"/>
                      <a:pt x="46" y="147"/>
                    </a:cubicBezTo>
                    <a:cubicBezTo>
                      <a:pt x="46" y="146"/>
                      <a:pt x="45" y="145"/>
                      <a:pt x="46" y="144"/>
                    </a:cubicBezTo>
                    <a:cubicBezTo>
                      <a:pt x="46" y="145"/>
                      <a:pt x="47" y="144"/>
                      <a:pt x="47" y="145"/>
                    </a:cubicBezTo>
                    <a:cubicBezTo>
                      <a:pt x="46" y="143"/>
                      <a:pt x="46" y="143"/>
                      <a:pt x="46" y="143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7" y="139"/>
                      <a:pt x="48" y="140"/>
                    </a:cubicBezTo>
                    <a:cubicBezTo>
                      <a:pt x="49" y="140"/>
                      <a:pt x="48" y="140"/>
                      <a:pt x="49" y="140"/>
                    </a:cubicBezTo>
                    <a:cubicBezTo>
                      <a:pt x="49" y="139"/>
                      <a:pt x="49" y="139"/>
                      <a:pt x="49" y="138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50" y="138"/>
                      <a:pt x="50" y="137"/>
                      <a:pt x="49" y="137"/>
                    </a:cubicBezTo>
                    <a:cubicBezTo>
                      <a:pt x="49" y="137"/>
                      <a:pt x="50" y="137"/>
                      <a:pt x="49" y="138"/>
                    </a:cubicBezTo>
                    <a:cubicBezTo>
                      <a:pt x="49" y="137"/>
                      <a:pt x="49" y="137"/>
                      <a:pt x="50" y="136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6"/>
                      <a:pt x="50" y="135"/>
                      <a:pt x="51" y="133"/>
                    </a:cubicBezTo>
                    <a:cubicBezTo>
                      <a:pt x="50" y="133"/>
                      <a:pt x="51" y="134"/>
                      <a:pt x="51" y="134"/>
                    </a:cubicBezTo>
                    <a:cubicBezTo>
                      <a:pt x="52" y="133"/>
                      <a:pt x="52" y="131"/>
                      <a:pt x="53" y="130"/>
                    </a:cubicBezTo>
                    <a:cubicBezTo>
                      <a:pt x="53" y="130"/>
                      <a:pt x="52" y="130"/>
                      <a:pt x="53" y="130"/>
                    </a:cubicBezTo>
                    <a:cubicBezTo>
                      <a:pt x="53" y="129"/>
                      <a:pt x="53" y="130"/>
                      <a:pt x="54" y="129"/>
                    </a:cubicBezTo>
                    <a:cubicBezTo>
                      <a:pt x="54" y="129"/>
                      <a:pt x="54" y="129"/>
                      <a:pt x="54" y="128"/>
                    </a:cubicBezTo>
                    <a:cubicBezTo>
                      <a:pt x="54" y="128"/>
                      <a:pt x="54" y="128"/>
                      <a:pt x="54" y="129"/>
                    </a:cubicBezTo>
                    <a:cubicBezTo>
                      <a:pt x="54" y="128"/>
                      <a:pt x="55" y="125"/>
                      <a:pt x="56" y="124"/>
                    </a:cubicBezTo>
                    <a:cubicBezTo>
                      <a:pt x="56" y="124"/>
                      <a:pt x="56" y="124"/>
                      <a:pt x="56" y="122"/>
                    </a:cubicBezTo>
                    <a:cubicBezTo>
                      <a:pt x="57" y="124"/>
                      <a:pt x="57" y="124"/>
                      <a:pt x="57" y="124"/>
                    </a:cubicBezTo>
                    <a:cubicBezTo>
                      <a:pt x="57" y="122"/>
                      <a:pt x="57" y="121"/>
                      <a:pt x="57" y="122"/>
                    </a:cubicBezTo>
                    <a:cubicBezTo>
                      <a:pt x="57" y="121"/>
                      <a:pt x="56" y="125"/>
                      <a:pt x="57" y="124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7" y="122"/>
                      <a:pt x="57" y="121"/>
                      <a:pt x="57" y="120"/>
                    </a:cubicBezTo>
                    <a:cubicBezTo>
                      <a:pt x="57" y="120"/>
                      <a:pt x="57" y="121"/>
                      <a:pt x="58" y="121"/>
                    </a:cubicBezTo>
                    <a:cubicBezTo>
                      <a:pt x="58" y="120"/>
                      <a:pt x="58" y="120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8" y="117"/>
                      <a:pt x="59" y="117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17"/>
                      <a:pt x="59" y="117"/>
                      <a:pt x="59" y="117"/>
                    </a:cubicBezTo>
                    <a:cubicBezTo>
                      <a:pt x="59" y="117"/>
                      <a:pt x="59" y="117"/>
                      <a:pt x="61" y="117"/>
                    </a:cubicBezTo>
                    <a:cubicBezTo>
                      <a:pt x="59" y="116"/>
                      <a:pt x="61" y="116"/>
                      <a:pt x="61" y="115"/>
                    </a:cubicBezTo>
                    <a:cubicBezTo>
                      <a:pt x="62" y="115"/>
                      <a:pt x="62" y="112"/>
                      <a:pt x="63" y="112"/>
                    </a:cubicBezTo>
                    <a:cubicBezTo>
                      <a:pt x="63" y="111"/>
                      <a:pt x="63" y="110"/>
                      <a:pt x="63" y="110"/>
                    </a:cubicBezTo>
                    <a:cubicBezTo>
                      <a:pt x="63" y="110"/>
                      <a:pt x="63" y="110"/>
                      <a:pt x="64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4" y="106"/>
                      <a:pt x="66" y="106"/>
                    </a:cubicBezTo>
                    <a:cubicBezTo>
                      <a:pt x="66" y="106"/>
                      <a:pt x="66" y="107"/>
                      <a:pt x="66" y="106"/>
                    </a:cubicBezTo>
                    <a:cubicBezTo>
                      <a:pt x="67" y="106"/>
                      <a:pt x="66" y="105"/>
                      <a:pt x="67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3"/>
                      <a:pt x="66" y="102"/>
                      <a:pt x="67" y="103"/>
                    </a:cubicBezTo>
                    <a:cubicBezTo>
                      <a:pt x="67" y="102"/>
                      <a:pt x="68" y="102"/>
                      <a:pt x="67" y="102"/>
                    </a:cubicBezTo>
                    <a:cubicBezTo>
                      <a:pt x="70" y="100"/>
                      <a:pt x="70" y="98"/>
                      <a:pt x="71" y="97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6"/>
                      <a:pt x="71" y="96"/>
                      <a:pt x="71" y="97"/>
                    </a:cubicBezTo>
                    <a:cubicBezTo>
                      <a:pt x="73" y="96"/>
                      <a:pt x="71" y="95"/>
                      <a:pt x="72" y="94"/>
                    </a:cubicBezTo>
                    <a:cubicBezTo>
                      <a:pt x="72" y="94"/>
                      <a:pt x="72" y="94"/>
                      <a:pt x="73" y="93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3" y="91"/>
                      <a:pt x="73" y="92"/>
                      <a:pt x="74" y="9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4" y="91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6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4" y="90"/>
                      <a:pt x="75" y="90"/>
                      <a:pt x="75" y="90"/>
                    </a:cubicBezTo>
                    <a:cubicBezTo>
                      <a:pt x="75" y="90"/>
                      <a:pt x="75" y="89"/>
                      <a:pt x="76" y="89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6" y="88"/>
                      <a:pt x="76" y="86"/>
                      <a:pt x="76" y="88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7" y="88"/>
                      <a:pt x="77" y="88"/>
                      <a:pt x="77" y="88"/>
                    </a:cubicBezTo>
                    <a:cubicBezTo>
                      <a:pt x="77" y="86"/>
                      <a:pt x="76" y="86"/>
                      <a:pt x="76" y="85"/>
                    </a:cubicBezTo>
                    <a:cubicBezTo>
                      <a:pt x="76" y="86"/>
                      <a:pt x="77" y="86"/>
                      <a:pt x="77" y="86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78" y="84"/>
                      <a:pt x="77" y="83"/>
                    </a:cubicBezTo>
                    <a:cubicBezTo>
                      <a:pt x="77" y="83"/>
                      <a:pt x="78" y="83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9" y="83"/>
                      <a:pt x="79" y="83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2"/>
                      <a:pt x="80" y="81"/>
                      <a:pt x="79" y="81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80"/>
                      <a:pt x="81" y="79"/>
                      <a:pt x="80" y="79"/>
                    </a:cubicBezTo>
                    <a:cubicBezTo>
                      <a:pt x="81" y="78"/>
                      <a:pt x="81" y="76"/>
                      <a:pt x="83" y="75"/>
                    </a:cubicBezTo>
                    <a:cubicBezTo>
                      <a:pt x="83" y="75"/>
                      <a:pt x="82" y="75"/>
                      <a:pt x="83" y="75"/>
                    </a:cubicBezTo>
                    <a:cubicBezTo>
                      <a:pt x="84" y="73"/>
                      <a:pt x="84" y="71"/>
                      <a:pt x="85" y="70"/>
                    </a:cubicBezTo>
                    <a:cubicBezTo>
                      <a:pt x="85" y="71"/>
                      <a:pt x="85" y="70"/>
                      <a:pt x="85" y="7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5" y="69"/>
                      <a:pt x="85" y="69"/>
                      <a:pt x="84" y="70"/>
                    </a:cubicBezTo>
                    <a:cubicBezTo>
                      <a:pt x="85" y="68"/>
                      <a:pt x="87" y="67"/>
                      <a:pt x="87" y="67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8" y="67"/>
                      <a:pt x="88" y="66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4"/>
                      <a:pt x="88" y="64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9" y="63"/>
                      <a:pt x="89" y="62"/>
                      <a:pt x="90" y="62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1" y="62"/>
                      <a:pt x="91" y="61"/>
                      <a:pt x="90" y="61"/>
                    </a:cubicBezTo>
                    <a:cubicBezTo>
                      <a:pt x="91" y="61"/>
                      <a:pt x="91" y="59"/>
                      <a:pt x="91" y="59"/>
                    </a:cubicBezTo>
                    <a:cubicBezTo>
                      <a:pt x="91" y="56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4" y="52"/>
                      <a:pt x="94" y="52"/>
                    </a:cubicBezTo>
                    <a:cubicBezTo>
                      <a:pt x="94" y="52"/>
                      <a:pt x="95" y="51"/>
                      <a:pt x="95" y="52"/>
                    </a:cubicBezTo>
                    <a:cubicBezTo>
                      <a:pt x="97" y="51"/>
                      <a:pt x="95" y="51"/>
                      <a:pt x="97" y="49"/>
                    </a:cubicBezTo>
                    <a:cubicBezTo>
                      <a:pt x="95" y="49"/>
                      <a:pt x="97" y="51"/>
                      <a:pt x="95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8" y="48"/>
                      <a:pt x="98" y="51"/>
                      <a:pt x="98" y="5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9" y="49"/>
                      <a:pt x="98" y="52"/>
                      <a:pt x="99" y="51"/>
                    </a:cubicBezTo>
                    <a:cubicBezTo>
                      <a:pt x="99" y="49"/>
                      <a:pt x="99" y="49"/>
                      <a:pt x="98" y="49"/>
                    </a:cubicBezTo>
                    <a:cubicBezTo>
                      <a:pt x="98" y="48"/>
                      <a:pt x="98" y="48"/>
                      <a:pt x="98" y="47"/>
                    </a:cubicBezTo>
                    <a:cubicBezTo>
                      <a:pt x="98" y="47"/>
                      <a:pt x="98" y="48"/>
                      <a:pt x="98" y="48"/>
                    </a:cubicBezTo>
                    <a:cubicBezTo>
                      <a:pt x="99" y="48"/>
                      <a:pt x="98" y="47"/>
                      <a:pt x="99" y="46"/>
                    </a:cubicBezTo>
                    <a:cubicBezTo>
                      <a:pt x="98" y="47"/>
                      <a:pt x="98" y="46"/>
                      <a:pt x="98" y="45"/>
                    </a:cubicBezTo>
                    <a:cubicBezTo>
                      <a:pt x="98" y="45"/>
                      <a:pt x="98" y="46"/>
                      <a:pt x="99" y="45"/>
                    </a:cubicBezTo>
                    <a:cubicBezTo>
                      <a:pt x="98" y="45"/>
                      <a:pt x="99" y="44"/>
                      <a:pt x="98" y="45"/>
                    </a:cubicBezTo>
                    <a:cubicBezTo>
                      <a:pt x="98" y="44"/>
                      <a:pt x="99" y="44"/>
                      <a:pt x="98" y="43"/>
                    </a:cubicBezTo>
                    <a:cubicBezTo>
                      <a:pt x="99" y="43"/>
                      <a:pt x="99" y="45"/>
                      <a:pt x="100" y="44"/>
                    </a:cubicBezTo>
                    <a:cubicBezTo>
                      <a:pt x="99" y="44"/>
                      <a:pt x="100" y="42"/>
                      <a:pt x="99" y="42"/>
                    </a:cubicBezTo>
                    <a:cubicBezTo>
                      <a:pt x="99" y="42"/>
                      <a:pt x="100" y="42"/>
                      <a:pt x="100" y="43"/>
                    </a:cubicBezTo>
                    <a:cubicBezTo>
                      <a:pt x="100" y="42"/>
                      <a:pt x="99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0"/>
                      <a:pt x="101" y="39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9"/>
                      <a:pt x="102" y="39"/>
                      <a:pt x="101" y="39"/>
                    </a:cubicBezTo>
                    <a:cubicBezTo>
                      <a:pt x="102" y="39"/>
                      <a:pt x="101" y="38"/>
                      <a:pt x="101" y="37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6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5"/>
                      <a:pt x="103" y="36"/>
                      <a:pt x="103" y="35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5"/>
                      <a:pt x="103" y="35"/>
                      <a:pt x="103" y="35"/>
                    </a:cubicBezTo>
                    <a:cubicBezTo>
                      <a:pt x="103" y="35"/>
                      <a:pt x="104" y="35"/>
                      <a:pt x="103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5"/>
                      <a:pt x="105" y="35"/>
                      <a:pt x="105" y="35"/>
                    </a:cubicBezTo>
                    <a:cubicBezTo>
                      <a:pt x="105" y="34"/>
                      <a:pt x="105" y="32"/>
                      <a:pt x="104" y="34"/>
                    </a:cubicBezTo>
                    <a:cubicBezTo>
                      <a:pt x="104" y="32"/>
                      <a:pt x="105" y="32"/>
                      <a:pt x="105" y="34"/>
                    </a:cubicBezTo>
                    <a:cubicBezTo>
                      <a:pt x="105" y="32"/>
                      <a:pt x="104" y="32"/>
                      <a:pt x="105" y="32"/>
                    </a:cubicBezTo>
                    <a:cubicBezTo>
                      <a:pt x="105" y="32"/>
                      <a:pt x="106" y="31"/>
                      <a:pt x="107" y="31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2"/>
                      <a:pt x="108" y="31"/>
                      <a:pt x="108" y="32"/>
                    </a:cubicBezTo>
                    <a:cubicBezTo>
                      <a:pt x="109" y="32"/>
                      <a:pt x="109" y="31"/>
                      <a:pt x="109" y="31"/>
                    </a:cubicBezTo>
                    <a:cubicBezTo>
                      <a:pt x="107" y="31"/>
                      <a:pt x="108" y="29"/>
                      <a:pt x="107" y="29"/>
                    </a:cubicBezTo>
                    <a:cubicBezTo>
                      <a:pt x="107" y="28"/>
                      <a:pt x="109" y="29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6"/>
                    </a:cubicBezTo>
                    <a:cubicBezTo>
                      <a:pt x="108" y="27"/>
                      <a:pt x="109" y="26"/>
                      <a:pt x="109" y="27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9" y="28"/>
                      <a:pt x="110" y="28"/>
                      <a:pt x="110" y="28"/>
                    </a:cubicBezTo>
                    <a:cubicBezTo>
                      <a:pt x="110" y="27"/>
                      <a:pt x="111" y="27"/>
                      <a:pt x="110" y="27"/>
                    </a:cubicBezTo>
                    <a:cubicBezTo>
                      <a:pt x="110" y="26"/>
                      <a:pt x="110" y="27"/>
                      <a:pt x="109" y="27"/>
                    </a:cubicBezTo>
                    <a:cubicBezTo>
                      <a:pt x="110" y="26"/>
                      <a:pt x="111" y="26"/>
                      <a:pt x="110" y="25"/>
                    </a:cubicBezTo>
                    <a:cubicBezTo>
                      <a:pt x="110" y="26"/>
                      <a:pt x="109" y="25"/>
                      <a:pt x="109" y="25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10" y="24"/>
                      <a:pt x="109" y="24"/>
                      <a:pt x="109" y="22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11" y="22"/>
                      <a:pt x="109" y="24"/>
                      <a:pt x="110" y="25"/>
                    </a:cubicBezTo>
                    <a:cubicBezTo>
                      <a:pt x="111" y="24"/>
                      <a:pt x="110" y="22"/>
                      <a:pt x="111" y="22"/>
                    </a:cubicBezTo>
                    <a:cubicBezTo>
                      <a:pt x="111" y="22"/>
                      <a:pt x="111" y="22"/>
                      <a:pt x="111" y="24"/>
                    </a:cubicBezTo>
                    <a:cubicBezTo>
                      <a:pt x="111" y="22"/>
                      <a:pt x="112" y="24"/>
                      <a:pt x="111" y="21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21"/>
                      <a:pt x="111" y="20"/>
                      <a:pt x="111" y="19"/>
                    </a:cubicBezTo>
                    <a:cubicBezTo>
                      <a:pt x="112" y="20"/>
                      <a:pt x="112" y="18"/>
                      <a:pt x="114" y="19"/>
                    </a:cubicBezTo>
                    <a:cubicBezTo>
                      <a:pt x="112" y="19"/>
                      <a:pt x="111" y="21"/>
                      <a:pt x="111" y="21"/>
                    </a:cubicBezTo>
                    <a:cubicBezTo>
                      <a:pt x="114" y="21"/>
                      <a:pt x="111" y="22"/>
                      <a:pt x="112" y="22"/>
                    </a:cubicBezTo>
                    <a:cubicBezTo>
                      <a:pt x="112" y="21"/>
                      <a:pt x="114" y="22"/>
                      <a:pt x="115" y="22"/>
                    </a:cubicBezTo>
                    <a:cubicBezTo>
                      <a:pt x="115" y="22"/>
                      <a:pt x="115" y="22"/>
                      <a:pt x="115" y="21"/>
                    </a:cubicBezTo>
                    <a:cubicBezTo>
                      <a:pt x="114" y="21"/>
                      <a:pt x="114" y="21"/>
                      <a:pt x="112" y="21"/>
                    </a:cubicBezTo>
                    <a:cubicBezTo>
                      <a:pt x="114" y="21"/>
                      <a:pt x="114" y="20"/>
                      <a:pt x="114" y="19"/>
                    </a:cubicBezTo>
                    <a:cubicBezTo>
                      <a:pt x="115" y="19"/>
                      <a:pt x="115" y="19"/>
                      <a:pt x="115" y="20"/>
                    </a:cubicBezTo>
                    <a:cubicBezTo>
                      <a:pt x="115" y="18"/>
                      <a:pt x="116" y="17"/>
                      <a:pt x="117" y="16"/>
                    </a:cubicBezTo>
                    <a:cubicBezTo>
                      <a:pt x="116" y="16"/>
                      <a:pt x="118" y="15"/>
                      <a:pt x="117" y="15"/>
                    </a:cubicBezTo>
                    <a:cubicBezTo>
                      <a:pt x="116" y="15"/>
                      <a:pt x="115" y="15"/>
                      <a:pt x="115" y="15"/>
                    </a:cubicBezTo>
                    <a:cubicBezTo>
                      <a:pt x="115" y="15"/>
                      <a:pt x="115" y="15"/>
                      <a:pt x="116" y="15"/>
                    </a:cubicBezTo>
                    <a:cubicBezTo>
                      <a:pt x="115" y="14"/>
                      <a:pt x="117" y="15"/>
                      <a:pt x="116" y="14"/>
                    </a:cubicBezTo>
                    <a:cubicBezTo>
                      <a:pt x="116" y="15"/>
                      <a:pt x="117" y="15"/>
                      <a:pt x="118" y="15"/>
                    </a:cubicBezTo>
                    <a:cubicBezTo>
                      <a:pt x="118" y="14"/>
                      <a:pt x="118" y="15"/>
                      <a:pt x="118" y="15"/>
                    </a:cubicBezTo>
                    <a:cubicBezTo>
                      <a:pt x="118" y="14"/>
                      <a:pt x="118" y="13"/>
                      <a:pt x="118" y="12"/>
                    </a:cubicBezTo>
                    <a:cubicBezTo>
                      <a:pt x="120" y="11"/>
                      <a:pt x="120" y="9"/>
                      <a:pt x="121" y="8"/>
                    </a:cubicBezTo>
                    <a:cubicBezTo>
                      <a:pt x="121" y="8"/>
                      <a:pt x="123" y="8"/>
                      <a:pt x="123" y="8"/>
                    </a:cubicBezTo>
                    <a:cubicBezTo>
                      <a:pt x="123" y="8"/>
                      <a:pt x="121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5" y="7"/>
                      <a:pt x="124" y="6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5" y="6"/>
                      <a:pt x="125" y="6"/>
                      <a:pt x="125" y="6"/>
                    </a:cubicBezTo>
                    <a:cubicBezTo>
                      <a:pt x="125" y="6"/>
                      <a:pt x="125" y="4"/>
                      <a:pt x="125" y="3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5" y="2"/>
                      <a:pt x="125" y="2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2"/>
                      <a:pt x="127" y="1"/>
                      <a:pt x="126" y="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7" y="2"/>
                      <a:pt x="126" y="2"/>
                      <a:pt x="127" y="3"/>
                    </a:cubicBezTo>
                    <a:cubicBezTo>
                      <a:pt x="127" y="3"/>
                      <a:pt x="127" y="3"/>
                      <a:pt x="127" y="2"/>
                    </a:cubicBezTo>
                    <a:cubicBezTo>
                      <a:pt x="127" y="3"/>
                      <a:pt x="127" y="3"/>
                      <a:pt x="126" y="4"/>
                    </a:cubicBezTo>
                    <a:cubicBezTo>
                      <a:pt x="126" y="3"/>
                      <a:pt x="126" y="4"/>
                      <a:pt x="126" y="4"/>
                    </a:cubicBezTo>
                    <a:cubicBezTo>
                      <a:pt x="126" y="4"/>
                      <a:pt x="126" y="6"/>
                      <a:pt x="126" y="7"/>
                    </a:cubicBezTo>
                    <a:cubicBezTo>
                      <a:pt x="125" y="7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7"/>
                    </a:cubicBezTo>
                    <a:cubicBezTo>
                      <a:pt x="124" y="8"/>
                      <a:pt x="125" y="8"/>
                      <a:pt x="124" y="8"/>
                    </a:cubicBezTo>
                    <a:cubicBezTo>
                      <a:pt x="124" y="8"/>
                      <a:pt x="125" y="8"/>
                      <a:pt x="125" y="9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24" y="10"/>
                      <a:pt x="125" y="10"/>
                      <a:pt x="124" y="11"/>
                    </a:cubicBezTo>
                    <a:cubicBezTo>
                      <a:pt x="123" y="12"/>
                      <a:pt x="121" y="14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6"/>
                      <a:pt x="119" y="17"/>
                      <a:pt x="119" y="18"/>
                    </a:cubicBezTo>
                    <a:cubicBezTo>
                      <a:pt x="118" y="20"/>
                      <a:pt x="118" y="21"/>
                      <a:pt x="117" y="21"/>
                    </a:cubicBezTo>
                    <a:cubicBezTo>
                      <a:pt x="116" y="25"/>
                      <a:pt x="115" y="28"/>
                      <a:pt x="114" y="29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2" y="29"/>
                      <a:pt x="112" y="30"/>
                      <a:pt x="112" y="31"/>
                    </a:cubicBezTo>
                    <a:cubicBezTo>
                      <a:pt x="111" y="32"/>
                      <a:pt x="111" y="35"/>
                      <a:pt x="111" y="35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11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9"/>
                    </a:cubicBezTo>
                    <a:cubicBezTo>
                      <a:pt x="108" y="40"/>
                      <a:pt x="108" y="40"/>
                      <a:pt x="108" y="42"/>
                    </a:cubicBezTo>
                    <a:cubicBezTo>
                      <a:pt x="107" y="42"/>
                      <a:pt x="106" y="44"/>
                      <a:pt x="106" y="44"/>
                    </a:cubicBezTo>
                    <a:cubicBezTo>
                      <a:pt x="105" y="48"/>
                      <a:pt x="102" y="51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8" y="61"/>
                      <a:pt x="97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5" y="65"/>
                      <a:pt x="95" y="66"/>
                      <a:pt x="94" y="66"/>
                    </a:cubicBezTo>
                    <a:cubicBezTo>
                      <a:pt x="93" y="67"/>
                      <a:pt x="94" y="67"/>
                      <a:pt x="93" y="68"/>
                    </a:cubicBezTo>
                    <a:cubicBezTo>
                      <a:pt x="92" y="70"/>
                      <a:pt x="92" y="70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90" y="75"/>
                      <a:pt x="90" y="78"/>
                      <a:pt x="88" y="79"/>
                    </a:cubicBezTo>
                    <a:cubicBezTo>
                      <a:pt x="89" y="79"/>
                      <a:pt x="88" y="79"/>
                      <a:pt x="88" y="80"/>
                    </a:cubicBezTo>
                    <a:cubicBezTo>
                      <a:pt x="88" y="81"/>
                      <a:pt x="85" y="82"/>
                      <a:pt x="85" y="83"/>
                    </a:cubicBezTo>
                    <a:cubicBezTo>
                      <a:pt x="85" y="83"/>
                      <a:pt x="85" y="83"/>
                      <a:pt x="84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6"/>
                      <a:pt x="82" y="89"/>
                      <a:pt x="81" y="90"/>
                    </a:cubicBezTo>
                    <a:cubicBezTo>
                      <a:pt x="80" y="94"/>
                      <a:pt x="77" y="98"/>
                      <a:pt x="75" y="102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3"/>
                      <a:pt x="73" y="105"/>
                    </a:cubicBezTo>
                    <a:cubicBezTo>
                      <a:pt x="73" y="106"/>
                      <a:pt x="73" y="107"/>
                      <a:pt x="72" y="106"/>
                    </a:cubicBezTo>
                    <a:cubicBezTo>
                      <a:pt x="72" y="107"/>
                      <a:pt x="71" y="109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70" y="110"/>
                      <a:pt x="70" y="112"/>
                      <a:pt x="68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3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7"/>
                      <a:pt x="64" y="121"/>
                      <a:pt x="63" y="125"/>
                    </a:cubicBezTo>
                    <a:cubicBezTo>
                      <a:pt x="61" y="127"/>
                      <a:pt x="61" y="124"/>
                      <a:pt x="61" y="126"/>
                    </a:cubicBezTo>
                    <a:cubicBezTo>
                      <a:pt x="61" y="126"/>
                      <a:pt x="61" y="127"/>
                      <a:pt x="61" y="126"/>
                    </a:cubicBezTo>
                    <a:cubicBezTo>
                      <a:pt x="61" y="127"/>
                      <a:pt x="58" y="127"/>
                      <a:pt x="58" y="128"/>
                    </a:cubicBezTo>
                    <a:cubicBezTo>
                      <a:pt x="59" y="128"/>
                      <a:pt x="59" y="128"/>
                      <a:pt x="59" y="129"/>
                    </a:cubicBezTo>
                    <a:cubicBezTo>
                      <a:pt x="58" y="130"/>
                      <a:pt x="57" y="130"/>
                      <a:pt x="57" y="131"/>
                    </a:cubicBezTo>
                    <a:cubicBezTo>
                      <a:pt x="57" y="131"/>
                      <a:pt x="57" y="131"/>
                      <a:pt x="57" y="131"/>
                    </a:cubicBezTo>
                    <a:cubicBezTo>
                      <a:pt x="57" y="133"/>
                      <a:pt x="56" y="134"/>
                      <a:pt x="57" y="136"/>
                    </a:cubicBezTo>
                    <a:cubicBezTo>
                      <a:pt x="53" y="144"/>
                      <a:pt x="49" y="151"/>
                      <a:pt x="45" y="158"/>
                    </a:cubicBezTo>
                    <a:cubicBezTo>
                      <a:pt x="41" y="165"/>
                      <a:pt x="37" y="172"/>
                      <a:pt x="32" y="179"/>
                    </a:cubicBezTo>
                    <a:cubicBezTo>
                      <a:pt x="31" y="180"/>
                      <a:pt x="31" y="180"/>
                      <a:pt x="30" y="182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0" y="183"/>
                      <a:pt x="30" y="183"/>
                      <a:pt x="30" y="184"/>
                    </a:cubicBezTo>
                    <a:cubicBezTo>
                      <a:pt x="29" y="187"/>
                      <a:pt x="28" y="189"/>
                      <a:pt x="26" y="192"/>
                    </a:cubicBezTo>
                    <a:cubicBezTo>
                      <a:pt x="26" y="192"/>
                      <a:pt x="26" y="191"/>
                      <a:pt x="25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5" y="192"/>
                      <a:pt x="25" y="192"/>
                      <a:pt x="25" y="192"/>
                    </a:cubicBezTo>
                    <a:cubicBezTo>
                      <a:pt x="25" y="192"/>
                      <a:pt x="25" y="193"/>
                      <a:pt x="26" y="192"/>
                    </a:cubicBezTo>
                    <a:cubicBezTo>
                      <a:pt x="22" y="200"/>
                      <a:pt x="17" y="206"/>
                      <a:pt x="13" y="212"/>
                    </a:cubicBezTo>
                    <a:cubicBezTo>
                      <a:pt x="12" y="215"/>
                      <a:pt x="11" y="217"/>
                      <a:pt x="10" y="219"/>
                    </a:cubicBezTo>
                    <a:cubicBezTo>
                      <a:pt x="6" y="224"/>
                      <a:pt x="3" y="227"/>
                      <a:pt x="1" y="233"/>
                    </a:cubicBezTo>
                    <a:cubicBezTo>
                      <a:pt x="1" y="233"/>
                      <a:pt x="0" y="231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5" name="צורה חופשית 115"/>
              <p:cNvSpPr>
                <a:spLocks/>
              </p:cNvSpPr>
              <p:nvPr/>
            </p:nvSpPr>
            <p:spPr bwMode="auto">
              <a:xfrm>
                <a:off x="3620" y="496"/>
                <a:ext cx="269" cy="493"/>
              </a:xfrm>
              <a:custGeom>
                <a:avLst/>
                <a:gdLst>
                  <a:gd name="T0" fmla="*/ 12 w 114"/>
                  <a:gd name="T1" fmla="*/ 184 h 209"/>
                  <a:gd name="T2" fmla="*/ 16 w 114"/>
                  <a:gd name="T3" fmla="*/ 178 h 209"/>
                  <a:gd name="T4" fmla="*/ 21 w 114"/>
                  <a:gd name="T5" fmla="*/ 165 h 209"/>
                  <a:gd name="T6" fmla="*/ 23 w 114"/>
                  <a:gd name="T7" fmla="*/ 160 h 209"/>
                  <a:gd name="T8" fmla="*/ 31 w 114"/>
                  <a:gd name="T9" fmla="*/ 147 h 209"/>
                  <a:gd name="T10" fmla="*/ 34 w 114"/>
                  <a:gd name="T11" fmla="*/ 144 h 209"/>
                  <a:gd name="T12" fmla="*/ 37 w 114"/>
                  <a:gd name="T13" fmla="*/ 136 h 209"/>
                  <a:gd name="T14" fmla="*/ 42 w 114"/>
                  <a:gd name="T15" fmla="*/ 129 h 209"/>
                  <a:gd name="T16" fmla="*/ 43 w 114"/>
                  <a:gd name="T17" fmla="*/ 126 h 209"/>
                  <a:gd name="T18" fmla="*/ 44 w 114"/>
                  <a:gd name="T19" fmla="*/ 122 h 209"/>
                  <a:gd name="T20" fmla="*/ 48 w 114"/>
                  <a:gd name="T21" fmla="*/ 114 h 209"/>
                  <a:gd name="T22" fmla="*/ 50 w 114"/>
                  <a:gd name="T23" fmla="*/ 111 h 209"/>
                  <a:gd name="T24" fmla="*/ 52 w 114"/>
                  <a:gd name="T25" fmla="*/ 106 h 209"/>
                  <a:gd name="T26" fmla="*/ 56 w 114"/>
                  <a:gd name="T27" fmla="*/ 101 h 209"/>
                  <a:gd name="T28" fmla="*/ 59 w 114"/>
                  <a:gd name="T29" fmla="*/ 94 h 209"/>
                  <a:gd name="T30" fmla="*/ 63 w 114"/>
                  <a:gd name="T31" fmla="*/ 87 h 209"/>
                  <a:gd name="T32" fmla="*/ 64 w 114"/>
                  <a:gd name="T33" fmla="*/ 84 h 209"/>
                  <a:gd name="T34" fmla="*/ 68 w 114"/>
                  <a:gd name="T35" fmla="*/ 81 h 209"/>
                  <a:gd name="T36" fmla="*/ 69 w 114"/>
                  <a:gd name="T37" fmla="*/ 78 h 209"/>
                  <a:gd name="T38" fmla="*/ 69 w 114"/>
                  <a:gd name="T39" fmla="*/ 77 h 209"/>
                  <a:gd name="T40" fmla="*/ 70 w 114"/>
                  <a:gd name="T41" fmla="*/ 73 h 209"/>
                  <a:gd name="T42" fmla="*/ 76 w 114"/>
                  <a:gd name="T43" fmla="*/ 63 h 209"/>
                  <a:gd name="T44" fmla="*/ 78 w 114"/>
                  <a:gd name="T45" fmla="*/ 59 h 209"/>
                  <a:gd name="T46" fmla="*/ 80 w 114"/>
                  <a:gd name="T47" fmla="*/ 55 h 209"/>
                  <a:gd name="T48" fmla="*/ 85 w 114"/>
                  <a:gd name="T49" fmla="*/ 46 h 209"/>
                  <a:gd name="T50" fmla="*/ 88 w 114"/>
                  <a:gd name="T51" fmla="*/ 46 h 209"/>
                  <a:gd name="T52" fmla="*/ 88 w 114"/>
                  <a:gd name="T53" fmla="*/ 41 h 209"/>
                  <a:gd name="T54" fmla="*/ 88 w 114"/>
                  <a:gd name="T55" fmla="*/ 38 h 209"/>
                  <a:gd name="T56" fmla="*/ 90 w 114"/>
                  <a:gd name="T57" fmla="*/ 35 h 209"/>
                  <a:gd name="T58" fmla="*/ 90 w 114"/>
                  <a:gd name="T59" fmla="*/ 32 h 209"/>
                  <a:gd name="T60" fmla="*/ 92 w 114"/>
                  <a:gd name="T61" fmla="*/ 31 h 209"/>
                  <a:gd name="T62" fmla="*/ 96 w 114"/>
                  <a:gd name="T63" fmla="*/ 29 h 209"/>
                  <a:gd name="T64" fmla="*/ 96 w 114"/>
                  <a:gd name="T65" fmla="*/ 26 h 209"/>
                  <a:gd name="T66" fmla="*/ 97 w 114"/>
                  <a:gd name="T67" fmla="*/ 23 h 209"/>
                  <a:gd name="T68" fmla="*/ 98 w 114"/>
                  <a:gd name="T69" fmla="*/ 20 h 209"/>
                  <a:gd name="T70" fmla="*/ 100 w 114"/>
                  <a:gd name="T71" fmla="*/ 18 h 209"/>
                  <a:gd name="T72" fmla="*/ 101 w 114"/>
                  <a:gd name="T73" fmla="*/ 19 h 209"/>
                  <a:gd name="T74" fmla="*/ 103 w 114"/>
                  <a:gd name="T75" fmla="*/ 13 h 209"/>
                  <a:gd name="T76" fmla="*/ 109 w 114"/>
                  <a:gd name="T77" fmla="*/ 8 h 209"/>
                  <a:gd name="T78" fmla="*/ 111 w 114"/>
                  <a:gd name="T79" fmla="*/ 5 h 209"/>
                  <a:gd name="T80" fmla="*/ 114 w 114"/>
                  <a:gd name="T81" fmla="*/ 0 h 209"/>
                  <a:gd name="T82" fmla="*/ 114 w 114"/>
                  <a:gd name="T83" fmla="*/ 3 h 209"/>
                  <a:gd name="T84" fmla="*/ 109 w 114"/>
                  <a:gd name="T85" fmla="*/ 6 h 209"/>
                  <a:gd name="T86" fmla="*/ 107 w 114"/>
                  <a:gd name="T87" fmla="*/ 17 h 209"/>
                  <a:gd name="T88" fmla="*/ 99 w 114"/>
                  <a:gd name="T89" fmla="*/ 32 h 209"/>
                  <a:gd name="T90" fmla="*/ 90 w 114"/>
                  <a:gd name="T91" fmla="*/ 48 h 209"/>
                  <a:gd name="T92" fmla="*/ 83 w 114"/>
                  <a:gd name="T93" fmla="*/ 62 h 209"/>
                  <a:gd name="T94" fmla="*/ 79 w 114"/>
                  <a:gd name="T95" fmla="*/ 72 h 209"/>
                  <a:gd name="T96" fmla="*/ 68 w 114"/>
                  <a:gd name="T97" fmla="*/ 92 h 209"/>
                  <a:gd name="T98" fmla="*/ 61 w 114"/>
                  <a:gd name="T99" fmla="*/ 101 h 209"/>
                  <a:gd name="T100" fmla="*/ 53 w 114"/>
                  <a:gd name="T101" fmla="*/ 114 h 209"/>
                  <a:gd name="T102" fmla="*/ 30 w 114"/>
                  <a:gd name="T103" fmla="*/ 160 h 209"/>
                  <a:gd name="T104" fmla="*/ 23 w 114"/>
                  <a:gd name="T105" fmla="*/ 173 h 209"/>
                  <a:gd name="T106" fmla="*/ 1 w 114"/>
                  <a:gd name="T107" fmla="*/ 20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209">
                    <a:moveTo>
                      <a:pt x="1" y="205"/>
                    </a:moveTo>
                    <a:cubicBezTo>
                      <a:pt x="1" y="202"/>
                      <a:pt x="4" y="200"/>
                      <a:pt x="4" y="196"/>
                    </a:cubicBezTo>
                    <a:cubicBezTo>
                      <a:pt x="4" y="195"/>
                      <a:pt x="4" y="196"/>
                      <a:pt x="6" y="195"/>
                    </a:cubicBezTo>
                    <a:cubicBezTo>
                      <a:pt x="6" y="193"/>
                      <a:pt x="9" y="189"/>
                      <a:pt x="11" y="186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1" y="186"/>
                      <a:pt x="11" y="185"/>
                      <a:pt x="12" y="184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12" y="184"/>
                      <a:pt x="12" y="183"/>
                      <a:pt x="12" y="183"/>
                    </a:cubicBezTo>
                    <a:cubicBezTo>
                      <a:pt x="13" y="183"/>
                      <a:pt x="13" y="183"/>
                      <a:pt x="13" y="183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2" y="180"/>
                      <a:pt x="16" y="179"/>
                      <a:pt x="16" y="178"/>
                    </a:cubicBezTo>
                    <a:cubicBezTo>
                      <a:pt x="16" y="178"/>
                      <a:pt x="16" y="178"/>
                      <a:pt x="16" y="178"/>
                    </a:cubicBezTo>
                    <a:cubicBezTo>
                      <a:pt x="16" y="175"/>
                      <a:pt x="17" y="173"/>
                      <a:pt x="18" y="171"/>
                    </a:cubicBezTo>
                    <a:cubicBezTo>
                      <a:pt x="19" y="171"/>
                      <a:pt x="19" y="171"/>
                      <a:pt x="19" y="171"/>
                    </a:cubicBezTo>
                    <a:cubicBezTo>
                      <a:pt x="19" y="171"/>
                      <a:pt x="19" y="169"/>
                      <a:pt x="19" y="168"/>
                    </a:cubicBezTo>
                    <a:cubicBezTo>
                      <a:pt x="20" y="168"/>
                      <a:pt x="19" y="166"/>
                      <a:pt x="20" y="166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0" y="166"/>
                      <a:pt x="21" y="166"/>
                      <a:pt x="21" y="165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64"/>
                      <a:pt x="22" y="165"/>
                      <a:pt x="22" y="164"/>
                    </a:cubicBezTo>
                    <a:cubicBezTo>
                      <a:pt x="22" y="164"/>
                      <a:pt x="22" y="164"/>
                      <a:pt x="22" y="164"/>
                    </a:cubicBezTo>
                    <a:cubicBezTo>
                      <a:pt x="22" y="163"/>
                      <a:pt x="23" y="163"/>
                      <a:pt x="23" y="163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3" y="160"/>
                      <a:pt x="24" y="160"/>
                      <a:pt x="23" y="160"/>
                    </a:cubicBezTo>
                    <a:cubicBezTo>
                      <a:pt x="24" y="160"/>
                      <a:pt x="23" y="162"/>
                      <a:pt x="24" y="162"/>
                    </a:cubicBezTo>
                    <a:cubicBezTo>
                      <a:pt x="25" y="158"/>
                      <a:pt x="27" y="155"/>
                      <a:pt x="29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0"/>
                      <a:pt x="30" y="150"/>
                      <a:pt x="30" y="149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1" y="148"/>
                      <a:pt x="30" y="148"/>
                      <a:pt x="31" y="147"/>
                    </a:cubicBezTo>
                    <a:cubicBezTo>
                      <a:pt x="31" y="148"/>
                      <a:pt x="31" y="148"/>
                      <a:pt x="31" y="148"/>
                    </a:cubicBezTo>
                    <a:cubicBezTo>
                      <a:pt x="31" y="147"/>
                      <a:pt x="31" y="146"/>
                      <a:pt x="33" y="146"/>
                    </a:cubicBezTo>
                    <a:cubicBezTo>
                      <a:pt x="33" y="146"/>
                      <a:pt x="33" y="146"/>
                      <a:pt x="33" y="146"/>
                    </a:cubicBezTo>
                    <a:cubicBezTo>
                      <a:pt x="33" y="146"/>
                      <a:pt x="34" y="146"/>
                      <a:pt x="34" y="145"/>
                    </a:cubicBezTo>
                    <a:cubicBezTo>
                      <a:pt x="34" y="145"/>
                      <a:pt x="34" y="145"/>
                      <a:pt x="34" y="145"/>
                    </a:cubicBezTo>
                    <a:cubicBezTo>
                      <a:pt x="35" y="144"/>
                      <a:pt x="33" y="144"/>
                      <a:pt x="34" y="144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4" y="142"/>
                      <a:pt x="35" y="141"/>
                      <a:pt x="35" y="140"/>
                    </a:cubicBezTo>
                    <a:cubicBezTo>
                      <a:pt x="36" y="140"/>
                      <a:pt x="36" y="140"/>
                      <a:pt x="36" y="140"/>
                    </a:cubicBezTo>
                    <a:cubicBezTo>
                      <a:pt x="36" y="140"/>
                      <a:pt x="37" y="139"/>
                      <a:pt x="37" y="138"/>
                    </a:cubicBezTo>
                    <a:cubicBezTo>
                      <a:pt x="37" y="137"/>
                      <a:pt x="37" y="138"/>
                      <a:pt x="37" y="137"/>
                    </a:cubicBezTo>
                    <a:cubicBezTo>
                      <a:pt x="37" y="137"/>
                      <a:pt x="38" y="136"/>
                      <a:pt x="37" y="136"/>
                    </a:cubicBezTo>
                    <a:cubicBezTo>
                      <a:pt x="37" y="135"/>
                      <a:pt x="38" y="133"/>
                      <a:pt x="38" y="133"/>
                    </a:cubicBezTo>
                    <a:cubicBezTo>
                      <a:pt x="38" y="133"/>
                      <a:pt x="40" y="133"/>
                      <a:pt x="39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2" y="132"/>
                    </a:cubicBezTo>
                    <a:cubicBezTo>
                      <a:pt x="42" y="131"/>
                      <a:pt x="40" y="130"/>
                      <a:pt x="42" y="129"/>
                    </a:cubicBezTo>
                    <a:cubicBezTo>
                      <a:pt x="42" y="130"/>
                      <a:pt x="43" y="129"/>
                      <a:pt x="43" y="130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2" y="127"/>
                      <a:pt x="43" y="128"/>
                      <a:pt x="43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6"/>
                      <a:pt x="43" y="126"/>
                      <a:pt x="43" y="12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3" y="126"/>
                      <a:pt x="43" y="126"/>
                      <a:pt x="44" y="124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4" y="124"/>
                      <a:pt x="44" y="123"/>
                      <a:pt x="43" y="123"/>
                    </a:cubicBezTo>
                    <a:cubicBezTo>
                      <a:pt x="43" y="123"/>
                      <a:pt x="44" y="123"/>
                      <a:pt x="43" y="124"/>
                    </a:cubicBezTo>
                    <a:cubicBezTo>
                      <a:pt x="43" y="123"/>
                      <a:pt x="43" y="122"/>
                      <a:pt x="44" y="122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4" y="120"/>
                      <a:pt x="45" y="119"/>
                    </a:cubicBezTo>
                    <a:cubicBezTo>
                      <a:pt x="44" y="119"/>
                      <a:pt x="45" y="119"/>
                      <a:pt x="45" y="120"/>
                    </a:cubicBezTo>
                    <a:cubicBezTo>
                      <a:pt x="46" y="119"/>
                      <a:pt x="46" y="118"/>
                      <a:pt x="47" y="117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15"/>
                      <a:pt x="47" y="117"/>
                      <a:pt x="47" y="115"/>
                    </a:cubicBezTo>
                    <a:cubicBezTo>
                      <a:pt x="48" y="115"/>
                      <a:pt x="48" y="115"/>
                      <a:pt x="48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8" y="114"/>
                      <a:pt x="49" y="112"/>
                      <a:pt x="50" y="111"/>
                    </a:cubicBezTo>
                    <a:cubicBezTo>
                      <a:pt x="49" y="111"/>
                      <a:pt x="49" y="110"/>
                      <a:pt x="50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110"/>
                      <a:pt x="50" y="109"/>
                      <a:pt x="51" y="109"/>
                    </a:cubicBezTo>
                    <a:cubicBezTo>
                      <a:pt x="51" y="108"/>
                      <a:pt x="50" y="112"/>
                      <a:pt x="50" y="111"/>
                    </a:cubicBezTo>
                    <a:cubicBezTo>
                      <a:pt x="51" y="111"/>
                      <a:pt x="50" y="109"/>
                      <a:pt x="51" y="110"/>
                    </a:cubicBezTo>
                    <a:cubicBezTo>
                      <a:pt x="51" y="109"/>
                      <a:pt x="51" y="108"/>
                      <a:pt x="51" y="108"/>
                    </a:cubicBezTo>
                    <a:cubicBezTo>
                      <a:pt x="51" y="108"/>
                      <a:pt x="52" y="109"/>
                      <a:pt x="52" y="108"/>
                    </a:cubicBezTo>
                    <a:cubicBezTo>
                      <a:pt x="52" y="107"/>
                      <a:pt x="52" y="108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2" y="106"/>
                      <a:pt x="53" y="106"/>
                      <a:pt x="52" y="106"/>
                    </a:cubicBezTo>
                    <a:cubicBezTo>
                      <a:pt x="52" y="106"/>
                      <a:pt x="52" y="105"/>
                      <a:pt x="53" y="105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5"/>
                      <a:pt x="53" y="105"/>
                      <a:pt x="53" y="104"/>
                    </a:cubicBezTo>
                    <a:cubicBezTo>
                      <a:pt x="54" y="104"/>
                      <a:pt x="54" y="104"/>
                      <a:pt x="54" y="104"/>
                    </a:cubicBezTo>
                    <a:cubicBezTo>
                      <a:pt x="53" y="104"/>
                      <a:pt x="54" y="103"/>
                      <a:pt x="54" y="103"/>
                    </a:cubicBezTo>
                    <a:cubicBezTo>
                      <a:pt x="54" y="102"/>
                      <a:pt x="55" y="101"/>
                      <a:pt x="56" y="101"/>
                    </a:cubicBezTo>
                    <a:cubicBezTo>
                      <a:pt x="56" y="100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7" y="99"/>
                      <a:pt x="57" y="99"/>
                      <a:pt x="57" y="97"/>
                    </a:cubicBezTo>
                    <a:cubicBezTo>
                      <a:pt x="57" y="97"/>
                      <a:pt x="57" y="96"/>
                      <a:pt x="57" y="96"/>
                    </a:cubicBezTo>
                    <a:cubicBezTo>
                      <a:pt x="59" y="96"/>
                      <a:pt x="57" y="94"/>
                      <a:pt x="59" y="94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1" y="95"/>
                      <a:pt x="59" y="93"/>
                      <a:pt x="60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0" y="93"/>
                      <a:pt x="60" y="92"/>
                      <a:pt x="60" y="92"/>
                    </a:cubicBezTo>
                    <a:cubicBezTo>
                      <a:pt x="60" y="92"/>
                      <a:pt x="61" y="92"/>
                      <a:pt x="60" y="91"/>
                    </a:cubicBezTo>
                    <a:cubicBezTo>
                      <a:pt x="62" y="90"/>
                      <a:pt x="62" y="87"/>
                      <a:pt x="63" y="87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4" y="86"/>
                      <a:pt x="63" y="85"/>
                      <a:pt x="64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3"/>
                      <a:pt x="64" y="83"/>
                      <a:pt x="64" y="83"/>
                    </a:cubicBezTo>
                    <a:cubicBezTo>
                      <a:pt x="65" y="82"/>
                      <a:pt x="65" y="83"/>
                      <a:pt x="66" y="83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6" y="82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0"/>
                    </a:cubicBezTo>
                    <a:cubicBezTo>
                      <a:pt x="66" y="81"/>
                      <a:pt x="66" y="81"/>
                      <a:pt x="66" y="8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8" y="80"/>
                      <a:pt x="68" y="79"/>
                      <a:pt x="68" y="79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68" y="78"/>
                      <a:pt x="68" y="77"/>
                      <a:pt x="69" y="78"/>
                    </a:cubicBezTo>
                    <a:cubicBezTo>
                      <a:pt x="69" y="78"/>
                      <a:pt x="68" y="78"/>
                      <a:pt x="68" y="79"/>
                    </a:cubicBezTo>
                    <a:cubicBezTo>
                      <a:pt x="69" y="78"/>
                      <a:pt x="69" y="79"/>
                      <a:pt x="69" y="78"/>
                    </a:cubicBezTo>
                    <a:cubicBezTo>
                      <a:pt x="69" y="77"/>
                      <a:pt x="68" y="77"/>
                      <a:pt x="69" y="77"/>
                    </a:cubicBezTo>
                    <a:cubicBezTo>
                      <a:pt x="69" y="77"/>
                      <a:pt x="69" y="77"/>
                      <a:pt x="69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6"/>
                      <a:pt x="70" y="76"/>
                      <a:pt x="69" y="75"/>
                    </a:cubicBezTo>
                    <a:cubicBezTo>
                      <a:pt x="70" y="75"/>
                      <a:pt x="70" y="75"/>
                      <a:pt x="70" y="74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4"/>
                      <a:pt x="70" y="73"/>
                      <a:pt x="70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1" y="72"/>
                      <a:pt x="72" y="73"/>
                      <a:pt x="72" y="72"/>
                    </a:cubicBezTo>
                    <a:cubicBezTo>
                      <a:pt x="72" y="72"/>
                      <a:pt x="72" y="70"/>
                      <a:pt x="71" y="70"/>
                    </a:cubicBezTo>
                    <a:cubicBezTo>
                      <a:pt x="72" y="69"/>
                      <a:pt x="72" y="68"/>
                      <a:pt x="73" y="67"/>
                    </a:cubicBezTo>
                    <a:cubicBezTo>
                      <a:pt x="73" y="67"/>
                      <a:pt x="73" y="67"/>
                      <a:pt x="73" y="66"/>
                    </a:cubicBezTo>
                    <a:cubicBezTo>
                      <a:pt x="74" y="66"/>
                      <a:pt x="74" y="64"/>
                      <a:pt x="76" y="63"/>
                    </a:cubicBezTo>
                    <a:cubicBezTo>
                      <a:pt x="76" y="64"/>
                      <a:pt x="76" y="63"/>
                      <a:pt x="77" y="64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2"/>
                      <a:pt x="76" y="63"/>
                    </a:cubicBezTo>
                    <a:cubicBezTo>
                      <a:pt x="76" y="62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8" y="58"/>
                      <a:pt x="78" y="57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9" y="57"/>
                      <a:pt x="79" y="56"/>
                      <a:pt x="79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55"/>
                      <a:pt x="80" y="54"/>
                      <a:pt x="80" y="55"/>
                    </a:cubicBezTo>
                    <a:cubicBezTo>
                      <a:pt x="81" y="54"/>
                      <a:pt x="81" y="53"/>
                      <a:pt x="82" y="53"/>
                    </a:cubicBezTo>
                    <a:cubicBezTo>
                      <a:pt x="82" y="51"/>
                      <a:pt x="83" y="48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3" y="46"/>
                      <a:pt x="83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6" y="46"/>
                      <a:pt x="85" y="46"/>
                      <a:pt x="86" y="45"/>
                    </a:cubicBezTo>
                    <a:cubicBezTo>
                      <a:pt x="85" y="45"/>
                      <a:pt x="86" y="46"/>
                      <a:pt x="85" y="45"/>
                    </a:cubicBezTo>
                    <a:cubicBezTo>
                      <a:pt x="85" y="45"/>
                      <a:pt x="86" y="45"/>
                      <a:pt x="86" y="44"/>
                    </a:cubicBezTo>
                    <a:cubicBezTo>
                      <a:pt x="86" y="44"/>
                      <a:pt x="86" y="44"/>
                      <a:pt x="86" y="45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7" y="44"/>
                      <a:pt x="87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9" y="45"/>
                      <a:pt x="88" y="46"/>
                      <a:pt x="89" y="46"/>
                    </a:cubicBezTo>
                    <a:cubicBezTo>
                      <a:pt x="89" y="45"/>
                      <a:pt x="89" y="45"/>
                      <a:pt x="88" y="45"/>
                    </a:cubicBezTo>
                    <a:cubicBezTo>
                      <a:pt x="88" y="44"/>
                      <a:pt x="87" y="44"/>
                      <a:pt x="87" y="42"/>
                    </a:cubicBezTo>
                    <a:cubicBezTo>
                      <a:pt x="88" y="41"/>
                      <a:pt x="87" y="42"/>
                      <a:pt x="88" y="42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0"/>
                    </a:cubicBezTo>
                    <a:cubicBezTo>
                      <a:pt x="88" y="40"/>
                      <a:pt x="88" y="41"/>
                      <a:pt x="88" y="40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7" y="39"/>
                      <a:pt x="88" y="39"/>
                      <a:pt x="88" y="39"/>
                    </a:cubicBezTo>
                    <a:cubicBezTo>
                      <a:pt x="89" y="39"/>
                      <a:pt x="89" y="40"/>
                      <a:pt x="89" y="39"/>
                    </a:cubicBezTo>
                    <a:cubicBezTo>
                      <a:pt x="89" y="39"/>
                      <a:pt x="89" y="38"/>
                      <a:pt x="88" y="38"/>
                    </a:cubicBezTo>
                    <a:cubicBezTo>
                      <a:pt x="89" y="38"/>
                      <a:pt x="89" y="38"/>
                      <a:pt x="89" y="39"/>
                    </a:cubicBezTo>
                    <a:cubicBezTo>
                      <a:pt x="89" y="39"/>
                      <a:pt x="89" y="37"/>
                      <a:pt x="89" y="38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9" y="37"/>
                      <a:pt x="89" y="37"/>
                      <a:pt x="90" y="37"/>
                    </a:cubicBezTo>
                    <a:cubicBezTo>
                      <a:pt x="90" y="36"/>
                      <a:pt x="90" y="35"/>
                      <a:pt x="90" y="36"/>
                    </a:cubicBezTo>
                    <a:cubicBezTo>
                      <a:pt x="90" y="35"/>
                      <a:pt x="91" y="35"/>
                      <a:pt x="90" y="35"/>
                    </a:cubicBezTo>
                    <a:cubicBezTo>
                      <a:pt x="90" y="35"/>
                      <a:pt x="90" y="35"/>
                      <a:pt x="89" y="35"/>
                    </a:cubicBezTo>
                    <a:cubicBezTo>
                      <a:pt x="90" y="35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0" y="32"/>
                      <a:pt x="91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1" y="32"/>
                      <a:pt x="91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2" y="31"/>
                      <a:pt x="92" y="30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2"/>
                      <a:pt x="94" y="31"/>
                      <a:pt x="94" y="31"/>
                    </a:cubicBezTo>
                    <a:cubicBezTo>
                      <a:pt x="94" y="30"/>
                      <a:pt x="94" y="29"/>
                      <a:pt x="92" y="30"/>
                    </a:cubicBezTo>
                    <a:cubicBezTo>
                      <a:pt x="92" y="30"/>
                      <a:pt x="94" y="29"/>
                      <a:pt x="94" y="30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9"/>
                      <a:pt x="95" y="28"/>
                      <a:pt x="96" y="28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29"/>
                      <a:pt x="97" y="29"/>
                      <a:pt x="97" y="28"/>
                    </a:cubicBezTo>
                    <a:cubicBezTo>
                      <a:pt x="96" y="28"/>
                      <a:pt x="96" y="26"/>
                      <a:pt x="96" y="26"/>
                    </a:cubicBezTo>
                    <a:cubicBezTo>
                      <a:pt x="96" y="26"/>
                      <a:pt x="97" y="27"/>
                      <a:pt x="96" y="26"/>
                    </a:cubicBezTo>
                    <a:cubicBezTo>
                      <a:pt x="96" y="26"/>
                      <a:pt x="96" y="24"/>
                      <a:pt x="96" y="26"/>
                    </a:cubicBezTo>
                    <a:cubicBezTo>
                      <a:pt x="96" y="24"/>
                      <a:pt x="96" y="24"/>
                      <a:pt x="96" y="23"/>
                    </a:cubicBezTo>
                    <a:cubicBezTo>
                      <a:pt x="96" y="24"/>
                      <a:pt x="97" y="23"/>
                      <a:pt x="97" y="24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8" y="26"/>
                    </a:cubicBezTo>
                    <a:cubicBezTo>
                      <a:pt x="98" y="24"/>
                      <a:pt x="98" y="24"/>
                      <a:pt x="98" y="23"/>
                    </a:cubicBezTo>
                    <a:cubicBezTo>
                      <a:pt x="97" y="23"/>
                      <a:pt x="97" y="24"/>
                      <a:pt x="97" y="23"/>
                    </a:cubicBezTo>
                    <a:cubicBezTo>
                      <a:pt x="97" y="23"/>
                      <a:pt x="98" y="23"/>
                      <a:pt x="98" y="22"/>
                    </a:cubicBezTo>
                    <a:cubicBezTo>
                      <a:pt x="97" y="23"/>
                      <a:pt x="97" y="22"/>
                      <a:pt x="96" y="22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8" y="21"/>
                      <a:pt x="96" y="21"/>
                      <a:pt x="97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8" y="21"/>
                      <a:pt x="97" y="21"/>
                      <a:pt x="98" y="22"/>
                    </a:cubicBezTo>
                    <a:cubicBezTo>
                      <a:pt x="98" y="21"/>
                      <a:pt x="98" y="21"/>
                      <a:pt x="99" y="20"/>
                    </a:cubicBezTo>
                    <a:cubicBezTo>
                      <a:pt x="98" y="21"/>
                      <a:pt x="98" y="21"/>
                      <a:pt x="98" y="21"/>
                    </a:cubicBezTo>
                    <a:cubicBezTo>
                      <a:pt x="99" y="20"/>
                      <a:pt x="100" y="21"/>
                      <a:pt x="100" y="20"/>
                    </a:cubicBezTo>
                    <a:cubicBezTo>
                      <a:pt x="100" y="19"/>
                      <a:pt x="100" y="19"/>
                      <a:pt x="99" y="19"/>
                    </a:cubicBezTo>
                    <a:cubicBezTo>
                      <a:pt x="100" y="19"/>
                      <a:pt x="99" y="19"/>
                      <a:pt x="100" y="18"/>
                    </a:cubicBezTo>
                    <a:cubicBezTo>
                      <a:pt x="100" y="18"/>
                      <a:pt x="100" y="17"/>
                      <a:pt x="101" y="18"/>
                    </a:cubicBezTo>
                    <a:cubicBezTo>
                      <a:pt x="100" y="18"/>
                      <a:pt x="99" y="19"/>
                      <a:pt x="100" y="19"/>
                    </a:cubicBezTo>
                    <a:cubicBezTo>
                      <a:pt x="101" y="19"/>
                      <a:pt x="99" y="20"/>
                      <a:pt x="100" y="21"/>
                    </a:cubicBezTo>
                    <a:cubicBezTo>
                      <a:pt x="100" y="20"/>
                      <a:pt x="101" y="20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3" y="19"/>
                      <a:pt x="101" y="20"/>
                      <a:pt x="101" y="19"/>
                    </a:cubicBezTo>
                    <a:cubicBezTo>
                      <a:pt x="101" y="19"/>
                      <a:pt x="103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17"/>
                      <a:pt x="103" y="15"/>
                      <a:pt x="104" y="14"/>
                    </a:cubicBezTo>
                    <a:cubicBezTo>
                      <a:pt x="103" y="14"/>
                      <a:pt x="105" y="13"/>
                      <a:pt x="104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3" y="12"/>
                      <a:pt x="104" y="13"/>
                      <a:pt x="103" y="12"/>
                    </a:cubicBezTo>
                    <a:cubicBezTo>
                      <a:pt x="103" y="13"/>
                      <a:pt x="104" y="13"/>
                      <a:pt x="105" y="13"/>
                    </a:cubicBezTo>
                    <a:cubicBezTo>
                      <a:pt x="105" y="12"/>
                      <a:pt x="105" y="14"/>
                      <a:pt x="106" y="13"/>
                    </a:cubicBezTo>
                    <a:cubicBezTo>
                      <a:pt x="106" y="12"/>
                      <a:pt x="106" y="12"/>
                      <a:pt x="106" y="11"/>
                    </a:cubicBezTo>
                    <a:cubicBezTo>
                      <a:pt x="107" y="10"/>
                      <a:pt x="108" y="9"/>
                      <a:pt x="108" y="8"/>
                    </a:cubicBezTo>
                    <a:cubicBezTo>
                      <a:pt x="109" y="6"/>
                      <a:pt x="109" y="8"/>
                      <a:pt x="109" y="8"/>
                    </a:cubicBezTo>
                    <a:cubicBezTo>
                      <a:pt x="109" y="6"/>
                      <a:pt x="109" y="8"/>
                      <a:pt x="109" y="6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09" y="6"/>
                      <a:pt x="111" y="6"/>
                      <a:pt x="109" y="5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2" y="5"/>
                      <a:pt x="112" y="4"/>
                      <a:pt x="112" y="4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3"/>
                      <a:pt x="113" y="2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4" y="1"/>
                      <a:pt x="114" y="1"/>
                      <a:pt x="114" y="0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3"/>
                      <a:pt x="114" y="2"/>
                      <a:pt x="114" y="2"/>
                    </a:cubicBezTo>
                    <a:cubicBezTo>
                      <a:pt x="113" y="2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2"/>
                    </a:cubicBezTo>
                    <a:cubicBezTo>
                      <a:pt x="114" y="2"/>
                      <a:pt x="114" y="3"/>
                      <a:pt x="114" y="3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4" y="5"/>
                      <a:pt x="113" y="5"/>
                      <a:pt x="113" y="6"/>
                    </a:cubicBezTo>
                    <a:cubicBezTo>
                      <a:pt x="112" y="6"/>
                      <a:pt x="113" y="6"/>
                      <a:pt x="112" y="8"/>
                    </a:cubicBezTo>
                    <a:cubicBezTo>
                      <a:pt x="112" y="8"/>
                      <a:pt x="111" y="6"/>
                      <a:pt x="111" y="6"/>
                    </a:cubicBezTo>
                    <a:cubicBezTo>
                      <a:pt x="111" y="6"/>
                      <a:pt x="111" y="6"/>
                      <a:pt x="109" y="6"/>
                    </a:cubicBezTo>
                    <a:cubicBezTo>
                      <a:pt x="111" y="8"/>
                      <a:pt x="111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111" y="10"/>
                      <a:pt x="111" y="10"/>
                      <a:pt x="111" y="11"/>
                    </a:cubicBezTo>
                    <a:cubicBezTo>
                      <a:pt x="109" y="12"/>
                      <a:pt x="109" y="12"/>
                      <a:pt x="108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8" y="14"/>
                      <a:pt x="107" y="15"/>
                      <a:pt x="107" y="17"/>
                    </a:cubicBezTo>
                    <a:cubicBezTo>
                      <a:pt x="106" y="19"/>
                      <a:pt x="106" y="20"/>
                      <a:pt x="105" y="20"/>
                    </a:cubicBezTo>
                    <a:cubicBezTo>
                      <a:pt x="104" y="22"/>
                      <a:pt x="103" y="26"/>
                      <a:pt x="101" y="27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1" y="27"/>
                      <a:pt x="100" y="26"/>
                      <a:pt x="100" y="27"/>
                    </a:cubicBezTo>
                    <a:cubicBezTo>
                      <a:pt x="101" y="27"/>
                      <a:pt x="101" y="28"/>
                      <a:pt x="101" y="28"/>
                    </a:cubicBezTo>
                    <a:cubicBezTo>
                      <a:pt x="100" y="29"/>
                      <a:pt x="99" y="31"/>
                      <a:pt x="99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8" y="33"/>
                      <a:pt x="97" y="35"/>
                    </a:cubicBezTo>
                    <a:cubicBezTo>
                      <a:pt x="97" y="35"/>
                      <a:pt x="96" y="35"/>
                      <a:pt x="96" y="36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9"/>
                      <a:pt x="96" y="39"/>
                      <a:pt x="95" y="40"/>
                    </a:cubicBezTo>
                    <a:cubicBezTo>
                      <a:pt x="95" y="44"/>
                      <a:pt x="91" y="46"/>
                      <a:pt x="90" y="48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89" y="51"/>
                      <a:pt x="88" y="54"/>
                      <a:pt x="87" y="57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5" y="57"/>
                      <a:pt x="85" y="58"/>
                      <a:pt x="86" y="58"/>
                    </a:cubicBezTo>
                    <a:cubicBezTo>
                      <a:pt x="86" y="59"/>
                      <a:pt x="86" y="59"/>
                      <a:pt x="85" y="59"/>
                    </a:cubicBezTo>
                    <a:cubicBezTo>
                      <a:pt x="83" y="60"/>
                      <a:pt x="85" y="60"/>
                      <a:pt x="83" y="62"/>
                    </a:cubicBezTo>
                    <a:cubicBezTo>
                      <a:pt x="83" y="63"/>
                      <a:pt x="83" y="64"/>
                      <a:pt x="82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2" y="65"/>
                      <a:pt x="82" y="64"/>
                      <a:pt x="82" y="65"/>
                    </a:cubicBezTo>
                    <a:cubicBezTo>
                      <a:pt x="82" y="65"/>
                      <a:pt x="81" y="66"/>
                      <a:pt x="82" y="66"/>
                    </a:cubicBezTo>
                    <a:cubicBezTo>
                      <a:pt x="80" y="67"/>
                      <a:pt x="80" y="69"/>
                      <a:pt x="79" y="70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8" y="73"/>
                      <a:pt x="77" y="73"/>
                      <a:pt x="77" y="75"/>
                    </a:cubicBezTo>
                    <a:cubicBezTo>
                      <a:pt x="77" y="75"/>
                      <a:pt x="77" y="74"/>
                      <a:pt x="76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78"/>
                      <a:pt x="74" y="79"/>
                      <a:pt x="73" y="81"/>
                    </a:cubicBezTo>
                    <a:cubicBezTo>
                      <a:pt x="71" y="85"/>
                      <a:pt x="70" y="87"/>
                      <a:pt x="68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3"/>
                      <a:pt x="65" y="93"/>
                      <a:pt x="66" y="94"/>
                    </a:cubicBezTo>
                    <a:cubicBezTo>
                      <a:pt x="65" y="94"/>
                      <a:pt x="65" y="95"/>
                      <a:pt x="65" y="95"/>
                    </a:cubicBezTo>
                    <a:cubicBezTo>
                      <a:pt x="65" y="96"/>
                      <a:pt x="63" y="97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1"/>
                      <a:pt x="62" y="102"/>
                    </a:cubicBezTo>
                    <a:cubicBezTo>
                      <a:pt x="62" y="102"/>
                      <a:pt x="62" y="101"/>
                      <a:pt x="61" y="101"/>
                    </a:cubicBezTo>
                    <a:cubicBezTo>
                      <a:pt x="61" y="101"/>
                      <a:pt x="62" y="103"/>
                      <a:pt x="61" y="103"/>
                    </a:cubicBezTo>
                    <a:cubicBezTo>
                      <a:pt x="60" y="103"/>
                      <a:pt x="61" y="103"/>
                      <a:pt x="61" y="103"/>
                    </a:cubicBezTo>
                    <a:cubicBezTo>
                      <a:pt x="59" y="106"/>
                      <a:pt x="57" y="109"/>
                      <a:pt x="56" y="112"/>
                    </a:cubicBezTo>
                    <a:cubicBezTo>
                      <a:pt x="55" y="113"/>
                      <a:pt x="55" y="111"/>
                      <a:pt x="54" y="113"/>
                    </a:cubicBezTo>
                    <a:cubicBezTo>
                      <a:pt x="54" y="113"/>
                      <a:pt x="55" y="113"/>
                      <a:pt x="54" y="113"/>
                    </a:cubicBezTo>
                    <a:cubicBezTo>
                      <a:pt x="54" y="114"/>
                      <a:pt x="53" y="113"/>
                      <a:pt x="53" y="114"/>
                    </a:cubicBezTo>
                    <a:cubicBezTo>
                      <a:pt x="54" y="114"/>
                      <a:pt x="53" y="115"/>
                      <a:pt x="54" y="115"/>
                    </a:cubicBezTo>
                    <a:cubicBezTo>
                      <a:pt x="52" y="117"/>
                      <a:pt x="52" y="117"/>
                      <a:pt x="52" y="118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52" y="119"/>
                      <a:pt x="50" y="120"/>
                      <a:pt x="51" y="121"/>
                    </a:cubicBezTo>
                    <a:cubicBezTo>
                      <a:pt x="47" y="128"/>
                      <a:pt x="44" y="135"/>
                      <a:pt x="40" y="141"/>
                    </a:cubicBezTo>
                    <a:cubicBezTo>
                      <a:pt x="37" y="147"/>
                      <a:pt x="34" y="154"/>
                      <a:pt x="30" y="160"/>
                    </a:cubicBezTo>
                    <a:cubicBezTo>
                      <a:pt x="28" y="162"/>
                      <a:pt x="28" y="162"/>
                      <a:pt x="28" y="164"/>
                    </a:cubicBezTo>
                    <a:cubicBezTo>
                      <a:pt x="28" y="164"/>
                      <a:pt x="28" y="163"/>
                      <a:pt x="27" y="164"/>
                    </a:cubicBezTo>
                    <a:cubicBezTo>
                      <a:pt x="28" y="164"/>
                      <a:pt x="27" y="165"/>
                      <a:pt x="27" y="165"/>
                    </a:cubicBezTo>
                    <a:cubicBezTo>
                      <a:pt x="26" y="167"/>
                      <a:pt x="25" y="169"/>
                      <a:pt x="23" y="173"/>
                    </a:cubicBezTo>
                    <a:cubicBezTo>
                      <a:pt x="24" y="172"/>
                      <a:pt x="23" y="172"/>
                      <a:pt x="23" y="172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0" y="179"/>
                      <a:pt x="16" y="185"/>
                      <a:pt x="12" y="191"/>
                    </a:cubicBezTo>
                    <a:cubicBezTo>
                      <a:pt x="11" y="193"/>
                      <a:pt x="10" y="194"/>
                      <a:pt x="10" y="196"/>
                    </a:cubicBezTo>
                    <a:cubicBezTo>
                      <a:pt x="7" y="200"/>
                      <a:pt x="3" y="204"/>
                      <a:pt x="1" y="209"/>
                    </a:cubicBezTo>
                    <a:cubicBezTo>
                      <a:pt x="1" y="209"/>
                      <a:pt x="0" y="207"/>
                      <a:pt x="1" y="20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6" name="צורה חופשית 116"/>
              <p:cNvSpPr>
                <a:spLocks/>
              </p:cNvSpPr>
              <p:nvPr/>
            </p:nvSpPr>
            <p:spPr bwMode="auto">
              <a:xfrm>
                <a:off x="3265" y="273"/>
                <a:ext cx="319" cy="530"/>
              </a:xfrm>
              <a:custGeom>
                <a:avLst/>
                <a:gdLst>
                  <a:gd name="T0" fmla="*/ 118 w 135"/>
                  <a:gd name="T1" fmla="*/ 200 h 224"/>
                  <a:gd name="T2" fmla="*/ 113 w 135"/>
                  <a:gd name="T3" fmla="*/ 193 h 224"/>
                  <a:gd name="T4" fmla="*/ 104 w 135"/>
                  <a:gd name="T5" fmla="*/ 180 h 224"/>
                  <a:gd name="T6" fmla="*/ 102 w 135"/>
                  <a:gd name="T7" fmla="*/ 176 h 224"/>
                  <a:gd name="T8" fmla="*/ 93 w 135"/>
                  <a:gd name="T9" fmla="*/ 160 h 224"/>
                  <a:gd name="T10" fmla="*/ 91 w 135"/>
                  <a:gd name="T11" fmla="*/ 156 h 224"/>
                  <a:gd name="T12" fmla="*/ 86 w 135"/>
                  <a:gd name="T13" fmla="*/ 149 h 224"/>
                  <a:gd name="T14" fmla="*/ 82 w 135"/>
                  <a:gd name="T15" fmla="*/ 141 h 224"/>
                  <a:gd name="T16" fmla="*/ 79 w 135"/>
                  <a:gd name="T17" fmla="*/ 137 h 224"/>
                  <a:gd name="T18" fmla="*/ 77 w 135"/>
                  <a:gd name="T19" fmla="*/ 134 h 224"/>
                  <a:gd name="T20" fmla="*/ 73 w 135"/>
                  <a:gd name="T21" fmla="*/ 126 h 224"/>
                  <a:gd name="T22" fmla="*/ 69 w 135"/>
                  <a:gd name="T23" fmla="*/ 123 h 224"/>
                  <a:gd name="T24" fmla="*/ 66 w 135"/>
                  <a:gd name="T25" fmla="*/ 118 h 224"/>
                  <a:gd name="T26" fmla="*/ 63 w 135"/>
                  <a:gd name="T27" fmla="*/ 112 h 224"/>
                  <a:gd name="T28" fmla="*/ 59 w 135"/>
                  <a:gd name="T29" fmla="*/ 106 h 224"/>
                  <a:gd name="T30" fmla="*/ 55 w 135"/>
                  <a:gd name="T31" fmla="*/ 97 h 224"/>
                  <a:gd name="T32" fmla="*/ 52 w 135"/>
                  <a:gd name="T33" fmla="*/ 93 h 224"/>
                  <a:gd name="T34" fmla="*/ 51 w 135"/>
                  <a:gd name="T35" fmla="*/ 90 h 224"/>
                  <a:gd name="T36" fmla="*/ 48 w 135"/>
                  <a:gd name="T37" fmla="*/ 87 h 224"/>
                  <a:gd name="T38" fmla="*/ 47 w 135"/>
                  <a:gd name="T39" fmla="*/ 86 h 224"/>
                  <a:gd name="T40" fmla="*/ 46 w 135"/>
                  <a:gd name="T41" fmla="*/ 82 h 224"/>
                  <a:gd name="T42" fmla="*/ 39 w 135"/>
                  <a:gd name="T43" fmla="*/ 71 h 224"/>
                  <a:gd name="T44" fmla="*/ 36 w 135"/>
                  <a:gd name="T45" fmla="*/ 66 h 224"/>
                  <a:gd name="T46" fmla="*/ 33 w 135"/>
                  <a:gd name="T47" fmla="*/ 63 h 224"/>
                  <a:gd name="T48" fmla="*/ 28 w 135"/>
                  <a:gd name="T49" fmla="*/ 53 h 224"/>
                  <a:gd name="T50" fmla="*/ 29 w 135"/>
                  <a:gd name="T51" fmla="*/ 50 h 224"/>
                  <a:gd name="T52" fmla="*/ 25 w 135"/>
                  <a:gd name="T53" fmla="*/ 47 h 224"/>
                  <a:gd name="T54" fmla="*/ 22 w 135"/>
                  <a:gd name="T55" fmla="*/ 45 h 224"/>
                  <a:gd name="T56" fmla="*/ 20 w 135"/>
                  <a:gd name="T57" fmla="*/ 40 h 224"/>
                  <a:gd name="T58" fmla="*/ 19 w 135"/>
                  <a:gd name="T59" fmla="*/ 39 h 224"/>
                  <a:gd name="T60" fmla="*/ 19 w 135"/>
                  <a:gd name="T61" fmla="*/ 38 h 224"/>
                  <a:gd name="T62" fmla="*/ 17 w 135"/>
                  <a:gd name="T63" fmla="*/ 34 h 224"/>
                  <a:gd name="T64" fmla="*/ 13 w 135"/>
                  <a:gd name="T65" fmla="*/ 31 h 224"/>
                  <a:gd name="T66" fmla="*/ 13 w 135"/>
                  <a:gd name="T67" fmla="*/ 29 h 224"/>
                  <a:gd name="T68" fmla="*/ 11 w 135"/>
                  <a:gd name="T69" fmla="*/ 26 h 224"/>
                  <a:gd name="T70" fmla="*/ 8 w 135"/>
                  <a:gd name="T71" fmla="*/ 23 h 224"/>
                  <a:gd name="T72" fmla="*/ 12 w 135"/>
                  <a:gd name="T73" fmla="*/ 23 h 224"/>
                  <a:gd name="T74" fmla="*/ 6 w 135"/>
                  <a:gd name="T75" fmla="*/ 19 h 224"/>
                  <a:gd name="T76" fmla="*/ 5 w 135"/>
                  <a:gd name="T77" fmla="*/ 9 h 224"/>
                  <a:gd name="T78" fmla="*/ 4 w 135"/>
                  <a:gd name="T79" fmla="*/ 5 h 224"/>
                  <a:gd name="T80" fmla="*/ 0 w 135"/>
                  <a:gd name="T81" fmla="*/ 0 h 224"/>
                  <a:gd name="T82" fmla="*/ 3 w 135"/>
                  <a:gd name="T83" fmla="*/ 2 h 224"/>
                  <a:gd name="T84" fmla="*/ 5 w 135"/>
                  <a:gd name="T85" fmla="*/ 8 h 224"/>
                  <a:gd name="T86" fmla="*/ 12 w 135"/>
                  <a:gd name="T87" fmla="*/ 17 h 224"/>
                  <a:gd name="T88" fmla="*/ 22 w 135"/>
                  <a:gd name="T89" fmla="*/ 32 h 224"/>
                  <a:gd name="T90" fmla="*/ 32 w 135"/>
                  <a:gd name="T91" fmla="*/ 49 h 224"/>
                  <a:gd name="T92" fmla="*/ 41 w 135"/>
                  <a:gd name="T93" fmla="*/ 63 h 224"/>
                  <a:gd name="T94" fmla="*/ 48 w 135"/>
                  <a:gd name="T95" fmla="*/ 73 h 224"/>
                  <a:gd name="T96" fmla="*/ 59 w 135"/>
                  <a:gd name="T97" fmla="*/ 94 h 224"/>
                  <a:gd name="T98" fmla="*/ 66 w 135"/>
                  <a:gd name="T99" fmla="*/ 107 h 224"/>
                  <a:gd name="T100" fmla="*/ 74 w 135"/>
                  <a:gd name="T101" fmla="*/ 121 h 224"/>
                  <a:gd name="T102" fmla="*/ 105 w 135"/>
                  <a:gd name="T103" fmla="*/ 170 h 224"/>
                  <a:gd name="T104" fmla="*/ 112 w 135"/>
                  <a:gd name="T105" fmla="*/ 182 h 224"/>
                  <a:gd name="T106" fmla="*/ 131 w 135"/>
                  <a:gd name="T107" fmla="*/ 22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224">
                    <a:moveTo>
                      <a:pt x="131" y="222"/>
                    </a:moveTo>
                    <a:cubicBezTo>
                      <a:pt x="128" y="220"/>
                      <a:pt x="127" y="215"/>
                      <a:pt x="124" y="213"/>
                    </a:cubicBezTo>
                    <a:cubicBezTo>
                      <a:pt x="124" y="213"/>
                      <a:pt x="125" y="213"/>
                      <a:pt x="125" y="213"/>
                    </a:cubicBezTo>
                    <a:cubicBezTo>
                      <a:pt x="122" y="210"/>
                      <a:pt x="120" y="206"/>
                      <a:pt x="120" y="200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18" y="200"/>
                      <a:pt x="118" y="200"/>
                      <a:pt x="118" y="200"/>
                    </a:cubicBezTo>
                    <a:cubicBezTo>
                      <a:pt x="118" y="199"/>
                      <a:pt x="118" y="200"/>
                      <a:pt x="119" y="199"/>
                    </a:cubicBezTo>
                    <a:cubicBezTo>
                      <a:pt x="118" y="199"/>
                      <a:pt x="118" y="198"/>
                      <a:pt x="117" y="198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4" y="197"/>
                      <a:pt x="114" y="194"/>
                      <a:pt x="113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2" y="191"/>
                      <a:pt x="110" y="187"/>
                      <a:pt x="108" y="186"/>
                    </a:cubicBezTo>
                    <a:cubicBezTo>
                      <a:pt x="108" y="186"/>
                      <a:pt x="109" y="186"/>
                      <a:pt x="109" y="185"/>
                    </a:cubicBezTo>
                    <a:cubicBezTo>
                      <a:pt x="108" y="186"/>
                      <a:pt x="106" y="185"/>
                      <a:pt x="106" y="183"/>
                    </a:cubicBezTo>
                    <a:cubicBezTo>
                      <a:pt x="106" y="182"/>
                      <a:pt x="106" y="182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5" y="180"/>
                      <a:pt x="104" y="180"/>
                    </a:cubicBezTo>
                    <a:cubicBezTo>
                      <a:pt x="105" y="180"/>
                      <a:pt x="105" y="180"/>
                      <a:pt x="105" y="180"/>
                    </a:cubicBezTo>
                    <a:cubicBezTo>
                      <a:pt x="104" y="180"/>
                      <a:pt x="104" y="179"/>
                      <a:pt x="104" y="179"/>
                    </a:cubicBezTo>
                    <a:cubicBezTo>
                      <a:pt x="104" y="179"/>
                      <a:pt x="104" y="179"/>
                      <a:pt x="104" y="179"/>
                    </a:cubicBezTo>
                    <a:cubicBezTo>
                      <a:pt x="103" y="178"/>
                      <a:pt x="103" y="178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2" y="176"/>
                      <a:pt x="102" y="174"/>
                      <a:pt x="102" y="176"/>
                    </a:cubicBezTo>
                    <a:cubicBezTo>
                      <a:pt x="102" y="174"/>
                      <a:pt x="102" y="177"/>
                      <a:pt x="103" y="176"/>
                    </a:cubicBezTo>
                    <a:cubicBezTo>
                      <a:pt x="100" y="172"/>
                      <a:pt x="98" y="169"/>
                      <a:pt x="96" y="165"/>
                    </a:cubicBezTo>
                    <a:cubicBezTo>
                      <a:pt x="96" y="164"/>
                      <a:pt x="96" y="164"/>
                      <a:pt x="96" y="164"/>
                    </a:cubicBezTo>
                    <a:cubicBezTo>
                      <a:pt x="96" y="163"/>
                      <a:pt x="95" y="162"/>
                      <a:pt x="94" y="162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4" y="161"/>
                      <a:pt x="93" y="161"/>
                      <a:pt x="93" y="160"/>
                    </a:cubicBezTo>
                    <a:cubicBezTo>
                      <a:pt x="94" y="161"/>
                      <a:pt x="94" y="161"/>
                      <a:pt x="94" y="160"/>
                    </a:cubicBezTo>
                    <a:cubicBezTo>
                      <a:pt x="93" y="160"/>
                      <a:pt x="93" y="159"/>
                      <a:pt x="93" y="159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93" y="159"/>
                      <a:pt x="93" y="158"/>
                      <a:pt x="92" y="156"/>
                    </a:cubicBezTo>
                    <a:cubicBezTo>
                      <a:pt x="93" y="158"/>
                      <a:pt x="93" y="158"/>
                      <a:pt x="93" y="158"/>
                    </a:cubicBezTo>
                    <a:cubicBezTo>
                      <a:pt x="92" y="155"/>
                      <a:pt x="92" y="158"/>
                      <a:pt x="91" y="156"/>
                    </a:cubicBezTo>
                    <a:cubicBezTo>
                      <a:pt x="92" y="156"/>
                      <a:pt x="92" y="156"/>
                      <a:pt x="92" y="155"/>
                    </a:cubicBezTo>
                    <a:cubicBezTo>
                      <a:pt x="91" y="155"/>
                      <a:pt x="90" y="153"/>
                      <a:pt x="88" y="153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7" y="151"/>
                      <a:pt x="86" y="150"/>
                    </a:cubicBezTo>
                    <a:cubicBezTo>
                      <a:pt x="86" y="150"/>
                      <a:pt x="87" y="150"/>
                      <a:pt x="87" y="149"/>
                    </a:cubicBezTo>
                    <a:cubicBezTo>
                      <a:pt x="86" y="150"/>
                      <a:pt x="86" y="146"/>
                      <a:pt x="86" y="149"/>
                    </a:cubicBezTo>
                    <a:cubicBezTo>
                      <a:pt x="85" y="147"/>
                      <a:pt x="85" y="146"/>
                      <a:pt x="84" y="145"/>
                    </a:cubicBezTo>
                    <a:cubicBezTo>
                      <a:pt x="85" y="146"/>
                      <a:pt x="85" y="145"/>
                      <a:pt x="85" y="145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5"/>
                      <a:pt x="86" y="145"/>
                      <a:pt x="86" y="145"/>
                    </a:cubicBezTo>
                    <a:cubicBezTo>
                      <a:pt x="86" y="144"/>
                      <a:pt x="85" y="143"/>
                      <a:pt x="85" y="143"/>
                    </a:cubicBezTo>
                    <a:cubicBezTo>
                      <a:pt x="84" y="142"/>
                      <a:pt x="83" y="142"/>
                      <a:pt x="82" y="141"/>
                    </a:cubicBezTo>
                    <a:cubicBezTo>
                      <a:pt x="83" y="142"/>
                      <a:pt x="83" y="140"/>
                      <a:pt x="83" y="141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79" y="140"/>
                      <a:pt x="81" y="140"/>
                      <a:pt x="81" y="139"/>
                    </a:cubicBezTo>
                    <a:cubicBezTo>
                      <a:pt x="79" y="139"/>
                      <a:pt x="79" y="139"/>
                      <a:pt x="79" y="139"/>
                    </a:cubicBezTo>
                    <a:cubicBezTo>
                      <a:pt x="79" y="139"/>
                      <a:pt x="79" y="138"/>
                      <a:pt x="79" y="137"/>
                    </a:cubicBezTo>
                    <a:cubicBezTo>
                      <a:pt x="79" y="137"/>
                      <a:pt x="79" y="138"/>
                      <a:pt x="79" y="137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5"/>
                      <a:pt x="78" y="134"/>
                      <a:pt x="78" y="135"/>
                    </a:cubicBezTo>
                    <a:cubicBezTo>
                      <a:pt x="78" y="136"/>
                      <a:pt x="78" y="135"/>
                      <a:pt x="78" y="135"/>
                    </a:cubicBezTo>
                    <a:cubicBezTo>
                      <a:pt x="77" y="135"/>
                      <a:pt x="77" y="135"/>
                      <a:pt x="76" y="134"/>
                    </a:cubicBezTo>
                    <a:cubicBezTo>
                      <a:pt x="77" y="134"/>
                      <a:pt x="77" y="134"/>
                      <a:pt x="77" y="134"/>
                    </a:cubicBezTo>
                    <a:cubicBezTo>
                      <a:pt x="76" y="133"/>
                      <a:pt x="75" y="133"/>
                      <a:pt x="74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0"/>
                      <a:pt x="73" y="129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8"/>
                      <a:pt x="73" y="127"/>
                      <a:pt x="73" y="127"/>
                    </a:cubicBezTo>
                    <a:cubicBezTo>
                      <a:pt x="73" y="127"/>
                      <a:pt x="73" y="127"/>
                      <a:pt x="73" y="126"/>
                    </a:cubicBezTo>
                    <a:cubicBezTo>
                      <a:pt x="71" y="126"/>
                      <a:pt x="73" y="126"/>
                      <a:pt x="73" y="126"/>
                    </a:cubicBezTo>
                    <a:cubicBezTo>
                      <a:pt x="71" y="126"/>
                      <a:pt x="69" y="125"/>
                      <a:pt x="69" y="123"/>
                    </a:cubicBezTo>
                    <a:cubicBezTo>
                      <a:pt x="69" y="123"/>
                      <a:pt x="68" y="123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7" y="119"/>
                      <a:pt x="70" y="123"/>
                      <a:pt x="69" y="123"/>
                    </a:cubicBezTo>
                    <a:cubicBezTo>
                      <a:pt x="69" y="121"/>
                      <a:pt x="67" y="121"/>
                      <a:pt x="68" y="120"/>
                    </a:cubicBezTo>
                    <a:cubicBezTo>
                      <a:pt x="68" y="120"/>
                      <a:pt x="67" y="120"/>
                      <a:pt x="67" y="119"/>
                    </a:cubicBezTo>
                    <a:cubicBezTo>
                      <a:pt x="67" y="119"/>
                      <a:pt x="68" y="119"/>
                      <a:pt x="68" y="119"/>
                    </a:cubicBezTo>
                    <a:cubicBezTo>
                      <a:pt x="67" y="118"/>
                      <a:pt x="67" y="119"/>
                      <a:pt x="67" y="119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66" y="118"/>
                      <a:pt x="66" y="117"/>
                      <a:pt x="66" y="118"/>
                    </a:cubicBezTo>
                    <a:cubicBezTo>
                      <a:pt x="66" y="118"/>
                      <a:pt x="65" y="117"/>
                      <a:pt x="66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6" y="116"/>
                      <a:pt x="66" y="116"/>
                      <a:pt x="65" y="116"/>
                    </a:cubicBezTo>
                    <a:cubicBezTo>
                      <a:pt x="66" y="116"/>
                      <a:pt x="66" y="115"/>
                      <a:pt x="66" y="115"/>
                    </a:cubicBezTo>
                    <a:cubicBezTo>
                      <a:pt x="65" y="116"/>
                      <a:pt x="65" y="114"/>
                      <a:pt x="64" y="114"/>
                    </a:cubicBezTo>
                    <a:cubicBezTo>
                      <a:pt x="64" y="112"/>
                      <a:pt x="63" y="112"/>
                      <a:pt x="63" y="112"/>
                    </a:cubicBezTo>
                    <a:cubicBezTo>
                      <a:pt x="63" y="111"/>
                      <a:pt x="61" y="111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8"/>
                      <a:pt x="61" y="107"/>
                    </a:cubicBezTo>
                    <a:cubicBezTo>
                      <a:pt x="60" y="107"/>
                      <a:pt x="60" y="107"/>
                      <a:pt x="59" y="107"/>
                    </a:cubicBezTo>
                    <a:cubicBezTo>
                      <a:pt x="60" y="106"/>
                      <a:pt x="59" y="106"/>
                      <a:pt x="59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60" y="105"/>
                      <a:pt x="59" y="105"/>
                      <a:pt x="59" y="103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2"/>
                      <a:pt x="57" y="101"/>
                      <a:pt x="56" y="101"/>
                    </a:cubicBezTo>
                    <a:cubicBezTo>
                      <a:pt x="56" y="99"/>
                      <a:pt x="54" y="99"/>
                      <a:pt x="55" y="97"/>
                    </a:cubicBezTo>
                    <a:cubicBezTo>
                      <a:pt x="54" y="97"/>
                      <a:pt x="54" y="96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3" y="96"/>
                      <a:pt x="54" y="96"/>
                    </a:cubicBezTo>
                    <a:cubicBezTo>
                      <a:pt x="54" y="94"/>
                      <a:pt x="52" y="96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2"/>
                      <a:pt x="52" y="92"/>
                      <a:pt x="52" y="92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0"/>
                      <a:pt x="50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49" y="90"/>
                    </a:cubicBezTo>
                    <a:cubicBezTo>
                      <a:pt x="50" y="89"/>
                      <a:pt x="49" y="89"/>
                      <a:pt x="49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8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8" y="87"/>
                      <a:pt x="48" y="87"/>
                      <a:pt x="47" y="86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5"/>
                      <a:pt x="46" y="85"/>
                    </a:cubicBezTo>
                    <a:cubicBezTo>
                      <a:pt x="46" y="84"/>
                      <a:pt x="46" y="84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6" y="80"/>
                      <a:pt x="46" y="79"/>
                    </a:cubicBezTo>
                    <a:cubicBezTo>
                      <a:pt x="44" y="79"/>
                      <a:pt x="43" y="79"/>
                      <a:pt x="43" y="79"/>
                    </a:cubicBezTo>
                    <a:cubicBezTo>
                      <a:pt x="43" y="79"/>
                      <a:pt x="41" y="77"/>
                      <a:pt x="41" y="76"/>
                    </a:cubicBezTo>
                    <a:cubicBezTo>
                      <a:pt x="41" y="76"/>
                      <a:pt x="41" y="76"/>
                      <a:pt x="41" y="75"/>
                    </a:cubicBezTo>
                    <a:cubicBezTo>
                      <a:pt x="40" y="74"/>
                      <a:pt x="39" y="72"/>
                      <a:pt x="39" y="71"/>
                    </a:cubicBezTo>
                    <a:cubicBezTo>
                      <a:pt x="39" y="72"/>
                      <a:pt x="39" y="71"/>
                      <a:pt x="39" y="71"/>
                    </a:cubicBezTo>
                    <a:cubicBezTo>
                      <a:pt x="39" y="71"/>
                      <a:pt x="39" y="70"/>
                      <a:pt x="39" y="70"/>
                    </a:cubicBezTo>
                    <a:cubicBezTo>
                      <a:pt x="39" y="71"/>
                      <a:pt x="38" y="71"/>
                      <a:pt x="39" y="71"/>
                    </a:cubicBezTo>
                    <a:cubicBezTo>
                      <a:pt x="38" y="71"/>
                      <a:pt x="37" y="68"/>
                      <a:pt x="37" y="67"/>
                    </a:cubicBezTo>
                    <a:cubicBezTo>
                      <a:pt x="37" y="68"/>
                      <a:pt x="37" y="67"/>
                      <a:pt x="36" y="67"/>
                    </a:cubicBezTo>
                    <a:cubicBezTo>
                      <a:pt x="37" y="67"/>
                      <a:pt x="37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4" y="66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2" y="62"/>
                      <a:pt x="32" y="63"/>
                    </a:cubicBezTo>
                    <a:cubicBezTo>
                      <a:pt x="32" y="62"/>
                      <a:pt x="32" y="61"/>
                      <a:pt x="32" y="60"/>
                    </a:cubicBezTo>
                    <a:cubicBezTo>
                      <a:pt x="30" y="59"/>
                      <a:pt x="29" y="56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7" y="54"/>
                      <a:pt x="27" y="54"/>
                    </a:cubicBezTo>
                    <a:cubicBezTo>
                      <a:pt x="28" y="54"/>
                      <a:pt x="28" y="53"/>
                      <a:pt x="28" y="53"/>
                    </a:cubicBezTo>
                    <a:cubicBezTo>
                      <a:pt x="28" y="52"/>
                      <a:pt x="27" y="52"/>
                      <a:pt x="27" y="52"/>
                    </a:cubicBezTo>
                    <a:cubicBezTo>
                      <a:pt x="26" y="52"/>
                      <a:pt x="27" y="52"/>
                      <a:pt x="27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7" y="52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8" y="52"/>
                      <a:pt x="29" y="50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9" y="49"/>
                      <a:pt x="30" y="50"/>
                      <a:pt x="29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8"/>
                      <a:pt x="26" y="50"/>
                      <a:pt x="25" y="48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8"/>
                      <a:pt x="25" y="48"/>
                      <a:pt x="25" y="47"/>
                    </a:cubicBezTo>
                    <a:cubicBezTo>
                      <a:pt x="25" y="48"/>
                      <a:pt x="24" y="48"/>
                      <a:pt x="24" y="48"/>
                    </a:cubicBezTo>
                    <a:cubicBezTo>
                      <a:pt x="24" y="47"/>
                      <a:pt x="25" y="48"/>
                      <a:pt x="24" y="47"/>
                    </a:cubicBezTo>
                    <a:cubicBezTo>
                      <a:pt x="24" y="47"/>
                      <a:pt x="23" y="46"/>
                      <a:pt x="23" y="47"/>
                    </a:cubicBezTo>
                    <a:cubicBezTo>
                      <a:pt x="22" y="47"/>
                      <a:pt x="23" y="46"/>
                      <a:pt x="22" y="46"/>
                    </a:cubicBezTo>
                    <a:cubicBezTo>
                      <a:pt x="23" y="45"/>
                      <a:pt x="24" y="46"/>
                      <a:pt x="24" y="45"/>
                    </a:cubicBezTo>
                    <a:cubicBezTo>
                      <a:pt x="23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3" y="45"/>
                    </a:cubicBezTo>
                    <a:cubicBezTo>
                      <a:pt x="23" y="45"/>
                      <a:pt x="21" y="45"/>
                      <a:pt x="22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4"/>
                      <a:pt x="21" y="44"/>
                      <a:pt x="21" y="43"/>
                    </a:cubicBezTo>
                    <a:cubicBezTo>
                      <a:pt x="21" y="43"/>
                      <a:pt x="20" y="41"/>
                      <a:pt x="21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1"/>
                      <a:pt x="20" y="41"/>
                      <a:pt x="20" y="43"/>
                    </a:cubicBezTo>
                    <a:cubicBezTo>
                      <a:pt x="20" y="41"/>
                      <a:pt x="19" y="41"/>
                      <a:pt x="19" y="41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7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8"/>
                    </a:cubicBezTo>
                    <a:cubicBezTo>
                      <a:pt x="19" y="39"/>
                      <a:pt x="17" y="39"/>
                      <a:pt x="17" y="39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7" y="36"/>
                      <a:pt x="16" y="36"/>
                      <a:pt x="16" y="37"/>
                    </a:cubicBezTo>
                    <a:cubicBezTo>
                      <a:pt x="16" y="37"/>
                      <a:pt x="16" y="36"/>
                      <a:pt x="17" y="36"/>
                    </a:cubicBezTo>
                    <a:cubicBezTo>
                      <a:pt x="16" y="35"/>
                      <a:pt x="16" y="36"/>
                      <a:pt x="16" y="36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4"/>
                      <a:pt x="17" y="32"/>
                      <a:pt x="19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4"/>
                      <a:pt x="15" y="32"/>
                      <a:pt x="14" y="32"/>
                    </a:cubicBezTo>
                    <a:cubicBezTo>
                      <a:pt x="13" y="32"/>
                      <a:pt x="16" y="31"/>
                      <a:pt x="14" y="30"/>
                    </a:cubicBezTo>
                    <a:cubicBezTo>
                      <a:pt x="14" y="31"/>
                      <a:pt x="13" y="30"/>
                      <a:pt x="13" y="31"/>
                    </a:cubicBezTo>
                    <a:cubicBezTo>
                      <a:pt x="13" y="30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3" y="29"/>
                      <a:pt x="14" y="30"/>
                      <a:pt x="14" y="30"/>
                    </a:cubicBezTo>
                    <a:cubicBezTo>
                      <a:pt x="14" y="30"/>
                      <a:pt x="15" y="30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4" y="29"/>
                      <a:pt x="13" y="29"/>
                    </a:cubicBezTo>
                    <a:cubicBezTo>
                      <a:pt x="12" y="28"/>
                      <a:pt x="13" y="27"/>
                      <a:pt x="12" y="28"/>
                    </a:cubicBezTo>
                    <a:cubicBezTo>
                      <a:pt x="12" y="28"/>
                      <a:pt x="12" y="29"/>
                      <a:pt x="12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7"/>
                      <a:pt x="11" y="28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6"/>
                      <a:pt x="12" y="28"/>
                      <a:pt x="12" y="27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5"/>
                      <a:pt x="12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3"/>
                      <a:pt x="10" y="23"/>
                      <a:pt x="8" y="23"/>
                    </a:cubicBezTo>
                    <a:cubicBezTo>
                      <a:pt x="10" y="22"/>
                      <a:pt x="8" y="21"/>
                      <a:pt x="10" y="22"/>
                    </a:cubicBezTo>
                    <a:cubicBezTo>
                      <a:pt x="8" y="22"/>
                      <a:pt x="10" y="24"/>
                      <a:pt x="11" y="24"/>
                    </a:cubicBezTo>
                    <a:cubicBezTo>
                      <a:pt x="12" y="23"/>
                      <a:pt x="12" y="25"/>
                      <a:pt x="12" y="25"/>
                    </a:cubicBezTo>
                    <a:cubicBezTo>
                      <a:pt x="12" y="24"/>
                      <a:pt x="12" y="23"/>
                      <a:pt x="13" y="23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3"/>
                      <a:pt x="12" y="23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10" y="20"/>
                      <a:pt x="11" y="20"/>
                      <a:pt x="11" y="21"/>
                    </a:cubicBezTo>
                    <a:cubicBezTo>
                      <a:pt x="10" y="20"/>
                      <a:pt x="8" y="19"/>
                      <a:pt x="8" y="18"/>
                    </a:cubicBezTo>
                    <a:cubicBezTo>
                      <a:pt x="7" y="19"/>
                      <a:pt x="7" y="17"/>
                      <a:pt x="6" y="18"/>
                    </a:cubicBezTo>
                    <a:cubicBezTo>
                      <a:pt x="7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7" y="18"/>
                      <a:pt x="6" y="18"/>
                    </a:cubicBezTo>
                    <a:cubicBezTo>
                      <a:pt x="6" y="19"/>
                      <a:pt x="7" y="17"/>
                      <a:pt x="7" y="17"/>
                    </a:cubicBezTo>
                    <a:cubicBezTo>
                      <a:pt x="7" y="15"/>
                      <a:pt x="8" y="17"/>
                      <a:pt x="7" y="15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6" y="12"/>
                      <a:pt x="5" y="11"/>
                      <a:pt x="4" y="10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4" y="8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5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3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3" y="3"/>
                      <a:pt x="4" y="4"/>
                      <a:pt x="3" y="4"/>
                    </a:cubicBezTo>
                    <a:cubicBezTo>
                      <a:pt x="4" y="3"/>
                      <a:pt x="4" y="4"/>
                      <a:pt x="5" y="5"/>
                    </a:cubicBezTo>
                    <a:cubicBezTo>
                      <a:pt x="4" y="5"/>
                      <a:pt x="6" y="5"/>
                      <a:pt x="6" y="7"/>
                    </a:cubicBezTo>
                    <a:cubicBezTo>
                      <a:pt x="6" y="7"/>
                      <a:pt x="5" y="7"/>
                      <a:pt x="4" y="5"/>
                    </a:cubicBezTo>
                    <a:cubicBezTo>
                      <a:pt x="4" y="7"/>
                      <a:pt x="5" y="7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8" y="11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3"/>
                      <a:pt x="11" y="15"/>
                      <a:pt x="12" y="17"/>
                    </a:cubicBezTo>
                    <a:cubicBezTo>
                      <a:pt x="12" y="18"/>
                      <a:pt x="14" y="19"/>
                      <a:pt x="13" y="20"/>
                    </a:cubicBezTo>
                    <a:cubicBezTo>
                      <a:pt x="15" y="22"/>
                      <a:pt x="17" y="24"/>
                      <a:pt x="19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9" y="27"/>
                      <a:pt x="17" y="28"/>
                      <a:pt x="17" y="28"/>
                    </a:cubicBezTo>
                    <a:cubicBezTo>
                      <a:pt x="19" y="27"/>
                      <a:pt x="19" y="28"/>
                      <a:pt x="19" y="28"/>
                    </a:cubicBezTo>
                    <a:cubicBezTo>
                      <a:pt x="19" y="30"/>
                      <a:pt x="21" y="31"/>
                      <a:pt x="22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4"/>
                      <a:pt x="23" y="36"/>
                    </a:cubicBezTo>
                    <a:cubicBezTo>
                      <a:pt x="23" y="36"/>
                      <a:pt x="23" y="36"/>
                      <a:pt x="23" y="37"/>
                    </a:cubicBezTo>
                    <a:cubicBezTo>
                      <a:pt x="24" y="37"/>
                      <a:pt x="25" y="38"/>
                      <a:pt x="26" y="38"/>
                    </a:cubicBezTo>
                    <a:cubicBezTo>
                      <a:pt x="26" y="39"/>
                      <a:pt x="27" y="39"/>
                      <a:pt x="27" y="40"/>
                    </a:cubicBezTo>
                    <a:cubicBezTo>
                      <a:pt x="30" y="44"/>
                      <a:pt x="31" y="46"/>
                      <a:pt x="32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4" y="52"/>
                      <a:pt x="37" y="56"/>
                      <a:pt x="39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9"/>
                      <a:pt x="39" y="60"/>
                      <a:pt x="39" y="59"/>
                    </a:cubicBezTo>
                    <a:cubicBezTo>
                      <a:pt x="39" y="60"/>
                      <a:pt x="40" y="61"/>
                      <a:pt x="39" y="62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5"/>
                      <a:pt x="42" y="65"/>
                      <a:pt x="43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65"/>
                      <a:pt x="42" y="66"/>
                      <a:pt x="42" y="66"/>
                    </a:cubicBezTo>
                    <a:cubicBezTo>
                      <a:pt x="43" y="66"/>
                      <a:pt x="43" y="68"/>
                      <a:pt x="44" y="67"/>
                    </a:cubicBezTo>
                    <a:cubicBezTo>
                      <a:pt x="44" y="70"/>
                      <a:pt x="47" y="72"/>
                      <a:pt x="47" y="73"/>
                    </a:cubicBezTo>
                    <a:cubicBezTo>
                      <a:pt x="47" y="72"/>
                      <a:pt x="47" y="73"/>
                      <a:pt x="48" y="73"/>
                    </a:cubicBezTo>
                    <a:cubicBezTo>
                      <a:pt x="48" y="74"/>
                      <a:pt x="49" y="76"/>
                      <a:pt x="50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0" y="79"/>
                      <a:pt x="50" y="77"/>
                      <a:pt x="50" y="77"/>
                    </a:cubicBezTo>
                    <a:cubicBezTo>
                      <a:pt x="52" y="79"/>
                      <a:pt x="52" y="82"/>
                      <a:pt x="54" y="84"/>
                    </a:cubicBezTo>
                    <a:cubicBezTo>
                      <a:pt x="56" y="88"/>
                      <a:pt x="58" y="92"/>
                      <a:pt x="60" y="94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61" y="96"/>
                      <a:pt x="60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4" y="100"/>
                      <a:pt x="64" y="102"/>
                      <a:pt x="65" y="103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66" y="105"/>
                      <a:pt x="66" y="106"/>
                      <a:pt x="66" y="10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7"/>
                      <a:pt x="67" y="107"/>
                      <a:pt x="67" y="108"/>
                    </a:cubicBezTo>
                    <a:cubicBezTo>
                      <a:pt x="67" y="109"/>
                      <a:pt x="67" y="108"/>
                      <a:pt x="67" y="108"/>
                    </a:cubicBezTo>
                    <a:cubicBezTo>
                      <a:pt x="69" y="111"/>
                      <a:pt x="71" y="115"/>
                      <a:pt x="73" y="118"/>
                    </a:cubicBezTo>
                    <a:cubicBezTo>
                      <a:pt x="74" y="119"/>
                      <a:pt x="73" y="119"/>
                      <a:pt x="74" y="119"/>
                    </a:cubicBezTo>
                    <a:cubicBezTo>
                      <a:pt x="73" y="120"/>
                      <a:pt x="74" y="119"/>
                      <a:pt x="74" y="119"/>
                    </a:cubicBezTo>
                    <a:cubicBezTo>
                      <a:pt x="75" y="120"/>
                      <a:pt x="73" y="121"/>
                      <a:pt x="74" y="121"/>
                    </a:cubicBezTo>
                    <a:cubicBezTo>
                      <a:pt x="75" y="121"/>
                      <a:pt x="75" y="121"/>
                      <a:pt x="75" y="121"/>
                    </a:cubicBezTo>
                    <a:cubicBezTo>
                      <a:pt x="76" y="124"/>
                      <a:pt x="75" y="125"/>
                      <a:pt x="76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8" y="126"/>
                      <a:pt x="78" y="127"/>
                      <a:pt x="79" y="128"/>
                    </a:cubicBezTo>
                    <a:cubicBezTo>
                      <a:pt x="84" y="135"/>
                      <a:pt x="88" y="142"/>
                      <a:pt x="93" y="149"/>
                    </a:cubicBezTo>
                    <a:cubicBezTo>
                      <a:pt x="96" y="155"/>
                      <a:pt x="101" y="162"/>
                      <a:pt x="105" y="170"/>
                    </a:cubicBezTo>
                    <a:cubicBezTo>
                      <a:pt x="105" y="172"/>
                      <a:pt x="105" y="172"/>
                      <a:pt x="106" y="173"/>
                    </a:cubicBezTo>
                    <a:cubicBezTo>
                      <a:pt x="106" y="173"/>
                      <a:pt x="106" y="173"/>
                      <a:pt x="106" y="173"/>
                    </a:cubicBezTo>
                    <a:cubicBezTo>
                      <a:pt x="106" y="173"/>
                      <a:pt x="106" y="174"/>
                      <a:pt x="108" y="174"/>
                    </a:cubicBezTo>
                    <a:cubicBezTo>
                      <a:pt x="109" y="177"/>
                      <a:pt x="111" y="180"/>
                      <a:pt x="112" y="182"/>
                    </a:cubicBezTo>
                    <a:cubicBezTo>
                      <a:pt x="112" y="181"/>
                      <a:pt x="111" y="181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3"/>
                      <a:pt x="113" y="183"/>
                      <a:pt x="113" y="182"/>
                    </a:cubicBezTo>
                    <a:cubicBezTo>
                      <a:pt x="118" y="189"/>
                      <a:pt x="120" y="196"/>
                      <a:pt x="124" y="203"/>
                    </a:cubicBezTo>
                    <a:cubicBezTo>
                      <a:pt x="124" y="205"/>
                      <a:pt x="126" y="206"/>
                      <a:pt x="127" y="208"/>
                    </a:cubicBezTo>
                    <a:cubicBezTo>
                      <a:pt x="129" y="213"/>
                      <a:pt x="131" y="219"/>
                      <a:pt x="135" y="223"/>
                    </a:cubicBezTo>
                    <a:cubicBezTo>
                      <a:pt x="135" y="223"/>
                      <a:pt x="133" y="224"/>
                      <a:pt x="131" y="222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7" name="צורה חופשית 117"/>
              <p:cNvSpPr>
                <a:spLocks/>
              </p:cNvSpPr>
              <p:nvPr/>
            </p:nvSpPr>
            <p:spPr bwMode="auto">
              <a:xfrm>
                <a:off x="3279" y="916"/>
                <a:ext cx="319" cy="529"/>
              </a:xfrm>
              <a:custGeom>
                <a:avLst/>
                <a:gdLst>
                  <a:gd name="T0" fmla="*/ 118 w 135"/>
                  <a:gd name="T1" fmla="*/ 198 h 224"/>
                  <a:gd name="T2" fmla="*/ 114 w 135"/>
                  <a:gd name="T3" fmla="*/ 193 h 224"/>
                  <a:gd name="T4" fmla="*/ 104 w 135"/>
                  <a:gd name="T5" fmla="*/ 180 h 224"/>
                  <a:gd name="T6" fmla="*/ 102 w 135"/>
                  <a:gd name="T7" fmla="*/ 176 h 224"/>
                  <a:gd name="T8" fmla="*/ 93 w 135"/>
                  <a:gd name="T9" fmla="*/ 160 h 224"/>
                  <a:gd name="T10" fmla="*/ 91 w 135"/>
                  <a:gd name="T11" fmla="*/ 155 h 224"/>
                  <a:gd name="T12" fmla="*/ 86 w 135"/>
                  <a:gd name="T13" fmla="*/ 148 h 224"/>
                  <a:gd name="T14" fmla="*/ 82 w 135"/>
                  <a:gd name="T15" fmla="*/ 141 h 224"/>
                  <a:gd name="T16" fmla="*/ 80 w 135"/>
                  <a:gd name="T17" fmla="*/ 137 h 224"/>
                  <a:gd name="T18" fmla="*/ 78 w 135"/>
                  <a:gd name="T19" fmla="*/ 134 h 224"/>
                  <a:gd name="T20" fmla="*/ 72 w 135"/>
                  <a:gd name="T21" fmla="*/ 126 h 224"/>
                  <a:gd name="T22" fmla="*/ 70 w 135"/>
                  <a:gd name="T23" fmla="*/ 122 h 224"/>
                  <a:gd name="T24" fmla="*/ 65 w 135"/>
                  <a:gd name="T25" fmla="*/ 117 h 224"/>
                  <a:gd name="T26" fmla="*/ 63 w 135"/>
                  <a:gd name="T27" fmla="*/ 111 h 224"/>
                  <a:gd name="T28" fmla="*/ 58 w 135"/>
                  <a:gd name="T29" fmla="*/ 105 h 224"/>
                  <a:gd name="T30" fmla="*/ 55 w 135"/>
                  <a:gd name="T31" fmla="*/ 97 h 224"/>
                  <a:gd name="T32" fmla="*/ 52 w 135"/>
                  <a:gd name="T33" fmla="*/ 94 h 224"/>
                  <a:gd name="T34" fmla="*/ 51 w 135"/>
                  <a:gd name="T35" fmla="*/ 90 h 224"/>
                  <a:gd name="T36" fmla="*/ 48 w 135"/>
                  <a:gd name="T37" fmla="*/ 87 h 224"/>
                  <a:gd name="T38" fmla="*/ 47 w 135"/>
                  <a:gd name="T39" fmla="*/ 86 h 224"/>
                  <a:gd name="T40" fmla="*/ 45 w 135"/>
                  <a:gd name="T41" fmla="*/ 82 h 224"/>
                  <a:gd name="T42" fmla="*/ 38 w 135"/>
                  <a:gd name="T43" fmla="*/ 70 h 224"/>
                  <a:gd name="T44" fmla="*/ 36 w 135"/>
                  <a:gd name="T45" fmla="*/ 67 h 224"/>
                  <a:gd name="T46" fmla="*/ 34 w 135"/>
                  <a:gd name="T47" fmla="*/ 63 h 224"/>
                  <a:gd name="T48" fmla="*/ 28 w 135"/>
                  <a:gd name="T49" fmla="*/ 53 h 224"/>
                  <a:gd name="T50" fmla="*/ 29 w 135"/>
                  <a:gd name="T51" fmla="*/ 50 h 224"/>
                  <a:gd name="T52" fmla="*/ 25 w 135"/>
                  <a:gd name="T53" fmla="*/ 47 h 224"/>
                  <a:gd name="T54" fmla="*/ 22 w 135"/>
                  <a:gd name="T55" fmla="*/ 45 h 224"/>
                  <a:gd name="T56" fmla="*/ 20 w 135"/>
                  <a:gd name="T57" fmla="*/ 41 h 224"/>
                  <a:gd name="T58" fmla="*/ 18 w 135"/>
                  <a:gd name="T59" fmla="*/ 40 h 224"/>
                  <a:gd name="T60" fmla="*/ 18 w 135"/>
                  <a:gd name="T61" fmla="*/ 37 h 224"/>
                  <a:gd name="T62" fmla="*/ 17 w 135"/>
                  <a:gd name="T63" fmla="*/ 34 h 224"/>
                  <a:gd name="T64" fmla="*/ 13 w 135"/>
                  <a:gd name="T65" fmla="*/ 31 h 224"/>
                  <a:gd name="T66" fmla="*/ 13 w 135"/>
                  <a:gd name="T67" fmla="*/ 29 h 224"/>
                  <a:gd name="T68" fmla="*/ 10 w 135"/>
                  <a:gd name="T69" fmla="*/ 26 h 224"/>
                  <a:gd name="T70" fmla="*/ 9 w 135"/>
                  <a:gd name="T71" fmla="*/ 23 h 224"/>
                  <a:gd name="T72" fmla="*/ 11 w 135"/>
                  <a:gd name="T73" fmla="*/ 23 h 224"/>
                  <a:gd name="T74" fmla="*/ 7 w 135"/>
                  <a:gd name="T75" fmla="*/ 18 h 224"/>
                  <a:gd name="T76" fmla="*/ 4 w 135"/>
                  <a:gd name="T77" fmla="*/ 9 h 224"/>
                  <a:gd name="T78" fmla="*/ 4 w 135"/>
                  <a:gd name="T79" fmla="*/ 6 h 224"/>
                  <a:gd name="T80" fmla="*/ 0 w 135"/>
                  <a:gd name="T81" fmla="*/ 0 h 224"/>
                  <a:gd name="T82" fmla="*/ 3 w 135"/>
                  <a:gd name="T83" fmla="*/ 2 h 224"/>
                  <a:gd name="T84" fmla="*/ 4 w 135"/>
                  <a:gd name="T85" fmla="*/ 8 h 224"/>
                  <a:gd name="T86" fmla="*/ 11 w 135"/>
                  <a:gd name="T87" fmla="*/ 16 h 224"/>
                  <a:gd name="T88" fmla="*/ 22 w 135"/>
                  <a:gd name="T89" fmla="*/ 32 h 224"/>
                  <a:gd name="T90" fmla="*/ 32 w 135"/>
                  <a:gd name="T91" fmla="*/ 50 h 224"/>
                  <a:gd name="T92" fmla="*/ 41 w 135"/>
                  <a:gd name="T93" fmla="*/ 63 h 224"/>
                  <a:gd name="T94" fmla="*/ 48 w 135"/>
                  <a:gd name="T95" fmla="*/ 73 h 224"/>
                  <a:gd name="T96" fmla="*/ 60 w 135"/>
                  <a:gd name="T97" fmla="*/ 95 h 224"/>
                  <a:gd name="T98" fmla="*/ 66 w 135"/>
                  <a:gd name="T99" fmla="*/ 107 h 224"/>
                  <a:gd name="T100" fmla="*/ 74 w 135"/>
                  <a:gd name="T101" fmla="*/ 122 h 224"/>
                  <a:gd name="T102" fmla="*/ 105 w 135"/>
                  <a:gd name="T103" fmla="*/ 169 h 224"/>
                  <a:gd name="T104" fmla="*/ 112 w 135"/>
                  <a:gd name="T105" fmla="*/ 182 h 224"/>
                  <a:gd name="T106" fmla="*/ 131 w 135"/>
                  <a:gd name="T107" fmla="*/ 22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224">
                    <a:moveTo>
                      <a:pt x="131" y="222"/>
                    </a:moveTo>
                    <a:cubicBezTo>
                      <a:pt x="128" y="220"/>
                      <a:pt x="127" y="215"/>
                      <a:pt x="124" y="213"/>
                    </a:cubicBezTo>
                    <a:cubicBezTo>
                      <a:pt x="125" y="212"/>
                      <a:pt x="125" y="212"/>
                      <a:pt x="125" y="212"/>
                    </a:cubicBezTo>
                    <a:cubicBezTo>
                      <a:pt x="123" y="211"/>
                      <a:pt x="121" y="204"/>
                      <a:pt x="119" y="200"/>
                    </a:cubicBezTo>
                    <a:cubicBezTo>
                      <a:pt x="119" y="200"/>
                      <a:pt x="119" y="200"/>
                      <a:pt x="119" y="200"/>
                    </a:cubicBezTo>
                    <a:cubicBezTo>
                      <a:pt x="119" y="200"/>
                      <a:pt x="118" y="199"/>
                      <a:pt x="118" y="198"/>
                    </a:cubicBezTo>
                    <a:cubicBezTo>
                      <a:pt x="118" y="198"/>
                      <a:pt x="118" y="199"/>
                      <a:pt x="118" y="198"/>
                    </a:cubicBezTo>
                    <a:cubicBezTo>
                      <a:pt x="118" y="198"/>
                      <a:pt x="118" y="197"/>
                      <a:pt x="117" y="197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5" y="196"/>
                      <a:pt x="115" y="194"/>
                      <a:pt x="114" y="193"/>
                    </a:cubicBezTo>
                    <a:cubicBezTo>
                      <a:pt x="114" y="193"/>
                      <a:pt x="114" y="193"/>
                      <a:pt x="114" y="193"/>
                    </a:cubicBezTo>
                    <a:cubicBezTo>
                      <a:pt x="112" y="191"/>
                      <a:pt x="110" y="187"/>
                      <a:pt x="108" y="185"/>
                    </a:cubicBezTo>
                    <a:cubicBezTo>
                      <a:pt x="108" y="185"/>
                      <a:pt x="109" y="185"/>
                      <a:pt x="109" y="184"/>
                    </a:cubicBezTo>
                    <a:cubicBezTo>
                      <a:pt x="108" y="184"/>
                      <a:pt x="108" y="184"/>
                      <a:pt x="107" y="184"/>
                    </a:cubicBezTo>
                    <a:cubicBezTo>
                      <a:pt x="107" y="182"/>
                      <a:pt x="106" y="182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5" y="180"/>
                      <a:pt x="104" y="180"/>
                    </a:cubicBezTo>
                    <a:cubicBezTo>
                      <a:pt x="105" y="179"/>
                      <a:pt x="105" y="179"/>
                      <a:pt x="105" y="179"/>
                    </a:cubicBezTo>
                    <a:cubicBezTo>
                      <a:pt x="104" y="179"/>
                      <a:pt x="104" y="178"/>
                      <a:pt x="104" y="177"/>
                    </a:cubicBezTo>
                    <a:cubicBezTo>
                      <a:pt x="104" y="178"/>
                      <a:pt x="104" y="178"/>
                      <a:pt x="104" y="178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2" y="176"/>
                      <a:pt x="102" y="175"/>
                      <a:pt x="102" y="176"/>
                    </a:cubicBezTo>
                    <a:cubicBezTo>
                      <a:pt x="102" y="175"/>
                      <a:pt x="102" y="177"/>
                      <a:pt x="104" y="176"/>
                    </a:cubicBezTo>
                    <a:cubicBezTo>
                      <a:pt x="100" y="171"/>
                      <a:pt x="98" y="168"/>
                      <a:pt x="97" y="165"/>
                    </a:cubicBezTo>
                    <a:cubicBezTo>
                      <a:pt x="97" y="164"/>
                      <a:pt x="97" y="164"/>
                      <a:pt x="97" y="164"/>
                    </a:cubicBezTo>
                    <a:cubicBezTo>
                      <a:pt x="97" y="163"/>
                      <a:pt x="96" y="162"/>
                      <a:pt x="95" y="162"/>
                    </a:cubicBezTo>
                    <a:cubicBezTo>
                      <a:pt x="96" y="162"/>
                      <a:pt x="96" y="162"/>
                      <a:pt x="96" y="162"/>
                    </a:cubicBezTo>
                    <a:cubicBezTo>
                      <a:pt x="95" y="161"/>
                      <a:pt x="93" y="161"/>
                      <a:pt x="93" y="160"/>
                    </a:cubicBezTo>
                    <a:cubicBezTo>
                      <a:pt x="95" y="161"/>
                      <a:pt x="95" y="161"/>
                      <a:pt x="95" y="160"/>
                    </a:cubicBezTo>
                    <a:cubicBezTo>
                      <a:pt x="93" y="160"/>
                      <a:pt x="93" y="159"/>
                      <a:pt x="92" y="158"/>
                    </a:cubicBezTo>
                    <a:cubicBezTo>
                      <a:pt x="92" y="158"/>
                      <a:pt x="93" y="159"/>
                      <a:pt x="93" y="158"/>
                    </a:cubicBezTo>
                    <a:cubicBezTo>
                      <a:pt x="92" y="158"/>
                      <a:pt x="92" y="157"/>
                      <a:pt x="91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2" y="155"/>
                      <a:pt x="91" y="157"/>
                      <a:pt x="91" y="155"/>
                    </a:cubicBezTo>
                    <a:cubicBezTo>
                      <a:pt x="91" y="157"/>
                      <a:pt x="91" y="155"/>
                      <a:pt x="91" y="155"/>
                    </a:cubicBezTo>
                    <a:cubicBezTo>
                      <a:pt x="91" y="155"/>
                      <a:pt x="90" y="153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89" y="151"/>
                      <a:pt x="88" y="150"/>
                      <a:pt x="87" y="150"/>
                    </a:cubicBezTo>
                    <a:cubicBezTo>
                      <a:pt x="87" y="150"/>
                      <a:pt x="88" y="150"/>
                      <a:pt x="88" y="149"/>
                    </a:cubicBezTo>
                    <a:cubicBezTo>
                      <a:pt x="87" y="149"/>
                      <a:pt x="86" y="146"/>
                      <a:pt x="86" y="148"/>
                    </a:cubicBezTo>
                    <a:cubicBezTo>
                      <a:pt x="84" y="146"/>
                      <a:pt x="84" y="145"/>
                      <a:pt x="84" y="144"/>
                    </a:cubicBezTo>
                    <a:cubicBezTo>
                      <a:pt x="84" y="145"/>
                      <a:pt x="84" y="144"/>
                      <a:pt x="84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4"/>
                      <a:pt x="84" y="143"/>
                      <a:pt x="84" y="143"/>
                    </a:cubicBezTo>
                    <a:cubicBezTo>
                      <a:pt x="84" y="142"/>
                      <a:pt x="83" y="142"/>
                      <a:pt x="82" y="141"/>
                    </a:cubicBezTo>
                    <a:cubicBezTo>
                      <a:pt x="83" y="142"/>
                      <a:pt x="83" y="140"/>
                      <a:pt x="83" y="141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1" y="140"/>
                      <a:pt x="81" y="139"/>
                    </a:cubicBezTo>
                    <a:cubicBezTo>
                      <a:pt x="80" y="139"/>
                      <a:pt x="80" y="139"/>
                      <a:pt x="80" y="139"/>
                    </a:cubicBezTo>
                    <a:cubicBezTo>
                      <a:pt x="80" y="139"/>
                      <a:pt x="79" y="138"/>
                      <a:pt x="79" y="137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0" y="136"/>
                      <a:pt x="79" y="136"/>
                      <a:pt x="79" y="136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5"/>
                      <a:pt x="78" y="134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4"/>
                    </a:cubicBezTo>
                    <a:cubicBezTo>
                      <a:pt x="78" y="134"/>
                      <a:pt x="78" y="134"/>
                      <a:pt x="78" y="134"/>
                    </a:cubicBezTo>
                    <a:cubicBezTo>
                      <a:pt x="76" y="133"/>
                      <a:pt x="75" y="132"/>
                      <a:pt x="74" y="131"/>
                    </a:cubicBezTo>
                    <a:cubicBezTo>
                      <a:pt x="74" y="132"/>
                      <a:pt x="75" y="131"/>
                      <a:pt x="75" y="132"/>
                    </a:cubicBezTo>
                    <a:cubicBezTo>
                      <a:pt x="75" y="130"/>
                      <a:pt x="73" y="130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2" y="128"/>
                      <a:pt x="73" y="127"/>
                      <a:pt x="72" y="127"/>
                    </a:cubicBezTo>
                    <a:cubicBezTo>
                      <a:pt x="73" y="127"/>
                      <a:pt x="72" y="126"/>
                      <a:pt x="72" y="126"/>
                    </a:cubicBezTo>
                    <a:cubicBezTo>
                      <a:pt x="71" y="126"/>
                      <a:pt x="72" y="126"/>
                      <a:pt x="72" y="126"/>
                    </a:cubicBezTo>
                    <a:cubicBezTo>
                      <a:pt x="71" y="126"/>
                      <a:pt x="70" y="124"/>
                      <a:pt x="70" y="123"/>
                    </a:cubicBezTo>
                    <a:cubicBezTo>
                      <a:pt x="70" y="123"/>
                      <a:pt x="69" y="123"/>
                      <a:pt x="69" y="122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7" y="119"/>
                      <a:pt x="71" y="123"/>
                      <a:pt x="70" y="122"/>
                    </a:cubicBezTo>
                    <a:cubicBezTo>
                      <a:pt x="70" y="122"/>
                      <a:pt x="67" y="122"/>
                      <a:pt x="69" y="121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9"/>
                      <a:pt x="69" y="119"/>
                      <a:pt x="69" y="118"/>
                    </a:cubicBezTo>
                    <a:cubicBezTo>
                      <a:pt x="67" y="117"/>
                      <a:pt x="67" y="118"/>
                      <a:pt x="67" y="117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6" y="117"/>
                      <a:pt x="66" y="117"/>
                      <a:pt x="65" y="117"/>
                    </a:cubicBezTo>
                    <a:cubicBezTo>
                      <a:pt x="66" y="117"/>
                      <a:pt x="64" y="117"/>
                      <a:pt x="65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6"/>
                      <a:pt x="64" y="114"/>
                      <a:pt x="64" y="114"/>
                    </a:cubicBezTo>
                    <a:cubicBezTo>
                      <a:pt x="64" y="113"/>
                      <a:pt x="63" y="112"/>
                      <a:pt x="63" y="111"/>
                    </a:cubicBezTo>
                    <a:cubicBezTo>
                      <a:pt x="63" y="111"/>
                      <a:pt x="62" y="111"/>
                      <a:pt x="62" y="110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9"/>
                      <a:pt x="62" y="109"/>
                      <a:pt x="62" y="109"/>
                    </a:cubicBezTo>
                    <a:cubicBezTo>
                      <a:pt x="62" y="109"/>
                      <a:pt x="62" y="108"/>
                      <a:pt x="62" y="107"/>
                    </a:cubicBezTo>
                    <a:cubicBezTo>
                      <a:pt x="61" y="107"/>
                      <a:pt x="61" y="107"/>
                      <a:pt x="60" y="107"/>
                    </a:cubicBezTo>
                    <a:cubicBezTo>
                      <a:pt x="61" y="106"/>
                      <a:pt x="58" y="106"/>
                      <a:pt x="58" y="105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1" y="104"/>
                      <a:pt x="58" y="104"/>
                      <a:pt x="5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1"/>
                      <a:pt x="56" y="101"/>
                    </a:cubicBezTo>
                    <a:cubicBezTo>
                      <a:pt x="56" y="99"/>
                      <a:pt x="54" y="98"/>
                      <a:pt x="55" y="97"/>
                    </a:cubicBezTo>
                    <a:cubicBezTo>
                      <a:pt x="54" y="97"/>
                      <a:pt x="54" y="96"/>
                      <a:pt x="54" y="96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6"/>
                      <a:pt x="54" y="96"/>
                      <a:pt x="54" y="96"/>
                    </a:cubicBezTo>
                    <a:cubicBezTo>
                      <a:pt x="54" y="95"/>
                      <a:pt x="53" y="96"/>
                      <a:pt x="52" y="94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1"/>
                      <a:pt x="52" y="91"/>
                      <a:pt x="52" y="91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0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49" y="89"/>
                    </a:cubicBezTo>
                    <a:cubicBezTo>
                      <a:pt x="50" y="89"/>
                      <a:pt x="49" y="88"/>
                      <a:pt x="49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9" y="87"/>
                      <a:pt x="48" y="88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8" y="86"/>
                      <a:pt x="48" y="87"/>
                      <a:pt x="47" y="86"/>
                    </a:cubicBezTo>
                    <a:cubicBezTo>
                      <a:pt x="48" y="87"/>
                      <a:pt x="48" y="86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5"/>
                      <a:pt x="46" y="85"/>
                    </a:cubicBezTo>
                    <a:cubicBezTo>
                      <a:pt x="46" y="84"/>
                      <a:pt x="46" y="84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6" y="80"/>
                      <a:pt x="45" y="79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8"/>
                      <a:pt x="41" y="77"/>
                      <a:pt x="41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0" y="74"/>
                      <a:pt x="38" y="72"/>
                      <a:pt x="38" y="70"/>
                    </a:cubicBezTo>
                    <a:cubicBezTo>
                      <a:pt x="39" y="71"/>
                      <a:pt x="39" y="70"/>
                      <a:pt x="39" y="70"/>
                    </a:cubicBezTo>
                    <a:cubicBezTo>
                      <a:pt x="38" y="70"/>
                      <a:pt x="39" y="70"/>
                      <a:pt x="38" y="70"/>
                    </a:cubicBezTo>
                    <a:cubicBezTo>
                      <a:pt x="38" y="70"/>
                      <a:pt x="37" y="70"/>
                      <a:pt x="38" y="70"/>
                    </a:cubicBezTo>
                    <a:cubicBezTo>
                      <a:pt x="37" y="70"/>
                      <a:pt x="37" y="69"/>
                      <a:pt x="37" y="68"/>
                    </a:cubicBezTo>
                    <a:cubicBezTo>
                      <a:pt x="37" y="69"/>
                      <a:pt x="37" y="68"/>
                      <a:pt x="36" y="68"/>
                    </a:cubicBezTo>
                    <a:cubicBezTo>
                      <a:pt x="37" y="68"/>
                      <a:pt x="37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2"/>
                      <a:pt x="32" y="62"/>
                      <a:pt x="32" y="63"/>
                    </a:cubicBezTo>
                    <a:cubicBezTo>
                      <a:pt x="32" y="61"/>
                      <a:pt x="32" y="61"/>
                      <a:pt x="32" y="60"/>
                    </a:cubicBezTo>
                    <a:cubicBezTo>
                      <a:pt x="31" y="59"/>
                      <a:pt x="29" y="56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7" y="54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2"/>
                      <a:pt x="27" y="52"/>
                    </a:cubicBezTo>
                    <a:cubicBezTo>
                      <a:pt x="26" y="52"/>
                      <a:pt x="27" y="52"/>
                      <a:pt x="27" y="52"/>
                    </a:cubicBezTo>
                    <a:cubicBezTo>
                      <a:pt x="26" y="52"/>
                      <a:pt x="26" y="51"/>
                      <a:pt x="26" y="51"/>
                    </a:cubicBezTo>
                    <a:cubicBezTo>
                      <a:pt x="26" y="51"/>
                      <a:pt x="26" y="51"/>
                      <a:pt x="27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8" y="51"/>
                      <a:pt x="29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9" y="50"/>
                      <a:pt x="30" y="50"/>
                      <a:pt x="29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9"/>
                      <a:pt x="26" y="50"/>
                      <a:pt x="25" y="49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5" y="49"/>
                      <a:pt x="25" y="47"/>
                    </a:cubicBezTo>
                    <a:cubicBezTo>
                      <a:pt x="25" y="49"/>
                      <a:pt x="24" y="49"/>
                      <a:pt x="24" y="49"/>
                    </a:cubicBezTo>
                    <a:cubicBezTo>
                      <a:pt x="24" y="47"/>
                      <a:pt x="25" y="49"/>
                      <a:pt x="24" y="47"/>
                    </a:cubicBezTo>
                    <a:cubicBezTo>
                      <a:pt x="24" y="47"/>
                      <a:pt x="23" y="46"/>
                      <a:pt x="23" y="47"/>
                    </a:cubicBezTo>
                    <a:cubicBezTo>
                      <a:pt x="22" y="47"/>
                      <a:pt x="23" y="46"/>
                      <a:pt x="22" y="46"/>
                    </a:cubicBezTo>
                    <a:cubicBezTo>
                      <a:pt x="23" y="45"/>
                      <a:pt x="24" y="46"/>
                      <a:pt x="24" y="45"/>
                    </a:cubicBezTo>
                    <a:cubicBezTo>
                      <a:pt x="23" y="45"/>
                      <a:pt x="22" y="44"/>
                      <a:pt x="22" y="45"/>
                    </a:cubicBezTo>
                    <a:cubicBezTo>
                      <a:pt x="22" y="45"/>
                      <a:pt x="22" y="44"/>
                      <a:pt x="23" y="45"/>
                    </a:cubicBezTo>
                    <a:cubicBezTo>
                      <a:pt x="23" y="44"/>
                      <a:pt x="21" y="44"/>
                      <a:pt x="22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0" y="42"/>
                      <a:pt x="21" y="42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2"/>
                      <a:pt x="21" y="42"/>
                      <a:pt x="20" y="43"/>
                    </a:cubicBezTo>
                    <a:cubicBezTo>
                      <a:pt x="20" y="42"/>
                      <a:pt x="19" y="42"/>
                      <a:pt x="19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9" y="41"/>
                      <a:pt x="18" y="41"/>
                    </a:cubicBezTo>
                    <a:cubicBezTo>
                      <a:pt x="19" y="41"/>
                      <a:pt x="19" y="41"/>
                      <a:pt x="19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9" y="40"/>
                      <a:pt x="18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7"/>
                    </a:cubicBezTo>
                    <a:cubicBezTo>
                      <a:pt x="18" y="37"/>
                      <a:pt x="17" y="37"/>
                      <a:pt x="17" y="39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6"/>
                      <a:pt x="17" y="36"/>
                    </a:cubicBezTo>
                    <a:cubicBezTo>
                      <a:pt x="17" y="35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4"/>
                      <a:pt x="17" y="33"/>
                      <a:pt x="18" y="33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3"/>
                      <a:pt x="15" y="32"/>
                      <a:pt x="14" y="33"/>
                    </a:cubicBezTo>
                    <a:cubicBezTo>
                      <a:pt x="13" y="32"/>
                      <a:pt x="17" y="31"/>
                      <a:pt x="14" y="30"/>
                    </a:cubicBezTo>
                    <a:cubicBezTo>
                      <a:pt x="14" y="30"/>
                      <a:pt x="13" y="30"/>
                      <a:pt x="13" y="31"/>
                    </a:cubicBezTo>
                    <a:cubicBezTo>
                      <a:pt x="13" y="30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3" y="29"/>
                      <a:pt x="14" y="30"/>
                      <a:pt x="14" y="30"/>
                    </a:cubicBezTo>
                    <a:cubicBezTo>
                      <a:pt x="14" y="29"/>
                      <a:pt x="15" y="29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4" y="29"/>
                      <a:pt x="13" y="29"/>
                    </a:cubicBezTo>
                    <a:cubicBezTo>
                      <a:pt x="12" y="28"/>
                      <a:pt x="13" y="27"/>
                      <a:pt x="12" y="27"/>
                    </a:cubicBezTo>
                    <a:cubicBezTo>
                      <a:pt x="12" y="28"/>
                      <a:pt x="12" y="28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0" y="28"/>
                      <a:pt x="10" y="27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1" y="26"/>
                      <a:pt x="11" y="28"/>
                      <a:pt x="12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2" y="25"/>
                      <a:pt x="11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3"/>
                      <a:pt x="10" y="23"/>
                      <a:pt x="9" y="23"/>
                    </a:cubicBezTo>
                    <a:cubicBezTo>
                      <a:pt x="10" y="23"/>
                      <a:pt x="9" y="22"/>
                      <a:pt x="10" y="2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5"/>
                      <a:pt x="12" y="24"/>
                    </a:cubicBezTo>
                    <a:cubicBezTo>
                      <a:pt x="11" y="24"/>
                      <a:pt x="12" y="23"/>
                      <a:pt x="13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3"/>
                      <a:pt x="12" y="23"/>
                      <a:pt x="11" y="23"/>
                    </a:cubicBezTo>
                    <a:cubicBezTo>
                      <a:pt x="11" y="23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2"/>
                    </a:cubicBezTo>
                    <a:cubicBezTo>
                      <a:pt x="10" y="19"/>
                      <a:pt x="9" y="18"/>
                      <a:pt x="9" y="17"/>
                    </a:cubicBezTo>
                    <a:cubicBezTo>
                      <a:pt x="8" y="18"/>
                      <a:pt x="8" y="16"/>
                      <a:pt x="8" y="17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8" y="17"/>
                      <a:pt x="7" y="16"/>
                    </a:cubicBezTo>
                    <a:cubicBezTo>
                      <a:pt x="7" y="17"/>
                      <a:pt x="8" y="16"/>
                      <a:pt x="8" y="16"/>
                    </a:cubicBezTo>
                    <a:cubicBezTo>
                      <a:pt x="8" y="16"/>
                      <a:pt x="9" y="16"/>
                      <a:pt x="9" y="16"/>
                    </a:cubicBezTo>
                    <a:cubicBezTo>
                      <a:pt x="8" y="15"/>
                      <a:pt x="7" y="15"/>
                      <a:pt x="5" y="14"/>
                    </a:cubicBezTo>
                    <a:cubicBezTo>
                      <a:pt x="5" y="12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6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5"/>
                      <a:pt x="3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3" y="3"/>
                      <a:pt x="4" y="4"/>
                      <a:pt x="3" y="4"/>
                    </a:cubicBezTo>
                    <a:cubicBezTo>
                      <a:pt x="4" y="3"/>
                      <a:pt x="4" y="4"/>
                      <a:pt x="4" y="5"/>
                    </a:cubicBezTo>
                    <a:cubicBezTo>
                      <a:pt x="4" y="6"/>
                      <a:pt x="5" y="6"/>
                      <a:pt x="5" y="7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5" y="8"/>
                      <a:pt x="7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6"/>
                      <a:pt x="11" y="16"/>
                    </a:cubicBezTo>
                    <a:cubicBezTo>
                      <a:pt x="12" y="17"/>
                      <a:pt x="14" y="19"/>
                      <a:pt x="13" y="20"/>
                    </a:cubicBezTo>
                    <a:cubicBezTo>
                      <a:pt x="15" y="23"/>
                      <a:pt x="17" y="24"/>
                      <a:pt x="18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7"/>
                      <a:pt x="17" y="27"/>
                      <a:pt x="18" y="28"/>
                    </a:cubicBezTo>
                    <a:cubicBezTo>
                      <a:pt x="18" y="27"/>
                      <a:pt x="19" y="28"/>
                      <a:pt x="19" y="28"/>
                    </a:cubicBezTo>
                    <a:cubicBezTo>
                      <a:pt x="19" y="30"/>
                      <a:pt x="21" y="31"/>
                      <a:pt x="22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3"/>
                      <a:pt x="23" y="34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36"/>
                      <a:pt x="25" y="36"/>
                      <a:pt x="26" y="37"/>
                    </a:cubicBezTo>
                    <a:cubicBezTo>
                      <a:pt x="26" y="39"/>
                      <a:pt x="27" y="40"/>
                      <a:pt x="27" y="41"/>
                    </a:cubicBezTo>
                    <a:cubicBezTo>
                      <a:pt x="30" y="43"/>
                      <a:pt x="31" y="46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51"/>
                      <a:pt x="37" y="56"/>
                      <a:pt x="38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9"/>
                      <a:pt x="38" y="60"/>
                      <a:pt x="38" y="59"/>
                    </a:cubicBezTo>
                    <a:cubicBezTo>
                      <a:pt x="39" y="60"/>
                      <a:pt x="40" y="61"/>
                      <a:pt x="39" y="62"/>
                    </a:cubicBezTo>
                    <a:cubicBezTo>
                      <a:pt x="40" y="63"/>
                      <a:pt x="40" y="62"/>
                      <a:pt x="41" y="63"/>
                    </a:cubicBezTo>
                    <a:cubicBezTo>
                      <a:pt x="43" y="64"/>
                      <a:pt x="43" y="64"/>
                      <a:pt x="44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4" y="67"/>
                      <a:pt x="44" y="69"/>
                      <a:pt x="44" y="68"/>
                    </a:cubicBezTo>
                    <a:cubicBezTo>
                      <a:pt x="44" y="70"/>
                      <a:pt x="47" y="70"/>
                      <a:pt x="47" y="73"/>
                    </a:cubicBezTo>
                    <a:cubicBezTo>
                      <a:pt x="47" y="72"/>
                      <a:pt x="47" y="73"/>
                      <a:pt x="48" y="73"/>
                    </a:cubicBezTo>
                    <a:cubicBezTo>
                      <a:pt x="48" y="74"/>
                      <a:pt x="49" y="76"/>
                      <a:pt x="50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0" y="78"/>
                      <a:pt x="50" y="77"/>
                      <a:pt x="50" y="77"/>
                    </a:cubicBezTo>
                    <a:cubicBezTo>
                      <a:pt x="52" y="79"/>
                      <a:pt x="52" y="82"/>
                      <a:pt x="54" y="84"/>
                    </a:cubicBezTo>
                    <a:cubicBezTo>
                      <a:pt x="56" y="88"/>
                      <a:pt x="57" y="91"/>
                      <a:pt x="61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2" y="96"/>
                      <a:pt x="61" y="98"/>
                      <a:pt x="63" y="98"/>
                    </a:cubicBezTo>
                    <a:cubicBezTo>
                      <a:pt x="63" y="98"/>
                      <a:pt x="64" y="99"/>
                      <a:pt x="63" y="99"/>
                    </a:cubicBezTo>
                    <a:cubicBezTo>
                      <a:pt x="64" y="100"/>
                      <a:pt x="64" y="103"/>
                      <a:pt x="65" y="103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5" y="104"/>
                      <a:pt x="66" y="105"/>
                      <a:pt x="66" y="107"/>
                    </a:cubicBezTo>
                    <a:cubicBezTo>
                      <a:pt x="66" y="107"/>
                      <a:pt x="66" y="106"/>
                      <a:pt x="66" y="107"/>
                    </a:cubicBezTo>
                    <a:cubicBezTo>
                      <a:pt x="66" y="107"/>
                      <a:pt x="67" y="107"/>
                      <a:pt x="67" y="108"/>
                    </a:cubicBezTo>
                    <a:cubicBezTo>
                      <a:pt x="67" y="109"/>
                      <a:pt x="67" y="108"/>
                      <a:pt x="67" y="108"/>
                    </a:cubicBezTo>
                    <a:cubicBezTo>
                      <a:pt x="70" y="111"/>
                      <a:pt x="71" y="114"/>
                      <a:pt x="73" y="117"/>
                    </a:cubicBezTo>
                    <a:cubicBezTo>
                      <a:pt x="74" y="119"/>
                      <a:pt x="72" y="118"/>
                      <a:pt x="74" y="119"/>
                    </a:cubicBezTo>
                    <a:cubicBezTo>
                      <a:pt x="73" y="119"/>
                      <a:pt x="74" y="119"/>
                      <a:pt x="74" y="119"/>
                    </a:cubicBezTo>
                    <a:cubicBezTo>
                      <a:pt x="75" y="121"/>
                      <a:pt x="73" y="122"/>
                      <a:pt x="74" y="122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6" y="123"/>
                      <a:pt x="75" y="123"/>
                      <a:pt x="76" y="124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8" y="125"/>
                      <a:pt x="78" y="127"/>
                      <a:pt x="80" y="128"/>
                    </a:cubicBezTo>
                    <a:cubicBezTo>
                      <a:pt x="84" y="135"/>
                      <a:pt x="89" y="142"/>
                      <a:pt x="92" y="149"/>
                    </a:cubicBezTo>
                    <a:cubicBezTo>
                      <a:pt x="97" y="155"/>
                      <a:pt x="101" y="162"/>
                      <a:pt x="105" y="169"/>
                    </a:cubicBezTo>
                    <a:cubicBezTo>
                      <a:pt x="105" y="171"/>
                      <a:pt x="105" y="171"/>
                      <a:pt x="106" y="172"/>
                    </a:cubicBezTo>
                    <a:cubicBezTo>
                      <a:pt x="106" y="172"/>
                      <a:pt x="106" y="172"/>
                      <a:pt x="106" y="173"/>
                    </a:cubicBezTo>
                    <a:cubicBezTo>
                      <a:pt x="107" y="172"/>
                      <a:pt x="107" y="175"/>
                      <a:pt x="108" y="175"/>
                    </a:cubicBezTo>
                    <a:cubicBezTo>
                      <a:pt x="109" y="177"/>
                      <a:pt x="111" y="179"/>
                      <a:pt x="112" y="181"/>
                    </a:cubicBezTo>
                    <a:cubicBezTo>
                      <a:pt x="112" y="181"/>
                      <a:pt x="111" y="181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2"/>
                      <a:pt x="113" y="184"/>
                      <a:pt x="113" y="182"/>
                    </a:cubicBezTo>
                    <a:cubicBezTo>
                      <a:pt x="118" y="189"/>
                      <a:pt x="119" y="196"/>
                      <a:pt x="124" y="203"/>
                    </a:cubicBezTo>
                    <a:cubicBezTo>
                      <a:pt x="124" y="204"/>
                      <a:pt x="126" y="206"/>
                      <a:pt x="127" y="208"/>
                    </a:cubicBezTo>
                    <a:cubicBezTo>
                      <a:pt x="130" y="213"/>
                      <a:pt x="131" y="217"/>
                      <a:pt x="135" y="223"/>
                    </a:cubicBezTo>
                    <a:cubicBezTo>
                      <a:pt x="135" y="223"/>
                      <a:pt x="133" y="224"/>
                      <a:pt x="131" y="222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8" name="צורה חופשית 118"/>
              <p:cNvSpPr>
                <a:spLocks/>
              </p:cNvSpPr>
              <p:nvPr/>
            </p:nvSpPr>
            <p:spPr bwMode="auto">
              <a:xfrm>
                <a:off x="3289" y="1625"/>
                <a:ext cx="305" cy="517"/>
              </a:xfrm>
              <a:custGeom>
                <a:avLst/>
                <a:gdLst>
                  <a:gd name="T0" fmla="*/ 112 w 129"/>
                  <a:gd name="T1" fmla="*/ 195 h 219"/>
                  <a:gd name="T2" fmla="*/ 109 w 129"/>
                  <a:gd name="T3" fmla="*/ 188 h 219"/>
                  <a:gd name="T4" fmla="*/ 100 w 129"/>
                  <a:gd name="T5" fmla="*/ 176 h 219"/>
                  <a:gd name="T6" fmla="*/ 96 w 129"/>
                  <a:gd name="T7" fmla="*/ 172 h 219"/>
                  <a:gd name="T8" fmla="*/ 89 w 129"/>
                  <a:gd name="T9" fmla="*/ 157 h 219"/>
                  <a:gd name="T10" fmla="*/ 86 w 129"/>
                  <a:gd name="T11" fmla="*/ 153 h 219"/>
                  <a:gd name="T12" fmla="*/ 82 w 129"/>
                  <a:gd name="T13" fmla="*/ 145 h 219"/>
                  <a:gd name="T14" fmla="*/ 77 w 129"/>
                  <a:gd name="T15" fmla="*/ 138 h 219"/>
                  <a:gd name="T16" fmla="*/ 76 w 129"/>
                  <a:gd name="T17" fmla="*/ 134 h 219"/>
                  <a:gd name="T18" fmla="*/ 74 w 129"/>
                  <a:gd name="T19" fmla="*/ 132 h 219"/>
                  <a:gd name="T20" fmla="*/ 68 w 129"/>
                  <a:gd name="T21" fmla="*/ 124 h 219"/>
                  <a:gd name="T22" fmla="*/ 66 w 129"/>
                  <a:gd name="T23" fmla="*/ 119 h 219"/>
                  <a:gd name="T24" fmla="*/ 62 w 129"/>
                  <a:gd name="T25" fmla="*/ 115 h 219"/>
                  <a:gd name="T26" fmla="*/ 59 w 129"/>
                  <a:gd name="T27" fmla="*/ 109 h 219"/>
                  <a:gd name="T28" fmla="*/ 56 w 129"/>
                  <a:gd name="T29" fmla="*/ 102 h 219"/>
                  <a:gd name="T30" fmla="*/ 51 w 129"/>
                  <a:gd name="T31" fmla="*/ 93 h 219"/>
                  <a:gd name="T32" fmla="*/ 49 w 129"/>
                  <a:gd name="T33" fmla="*/ 91 h 219"/>
                  <a:gd name="T34" fmla="*/ 48 w 129"/>
                  <a:gd name="T35" fmla="*/ 87 h 219"/>
                  <a:gd name="T36" fmla="*/ 46 w 129"/>
                  <a:gd name="T37" fmla="*/ 85 h 219"/>
                  <a:gd name="T38" fmla="*/ 45 w 129"/>
                  <a:gd name="T39" fmla="*/ 84 h 219"/>
                  <a:gd name="T40" fmla="*/ 42 w 129"/>
                  <a:gd name="T41" fmla="*/ 80 h 219"/>
                  <a:gd name="T42" fmla="*/ 36 w 129"/>
                  <a:gd name="T43" fmla="*/ 69 h 219"/>
                  <a:gd name="T44" fmla="*/ 33 w 129"/>
                  <a:gd name="T45" fmla="*/ 65 h 219"/>
                  <a:gd name="T46" fmla="*/ 31 w 129"/>
                  <a:gd name="T47" fmla="*/ 61 h 219"/>
                  <a:gd name="T48" fmla="*/ 27 w 129"/>
                  <a:gd name="T49" fmla="*/ 52 h 219"/>
                  <a:gd name="T50" fmla="*/ 27 w 129"/>
                  <a:gd name="T51" fmla="*/ 48 h 219"/>
                  <a:gd name="T52" fmla="*/ 22 w 129"/>
                  <a:gd name="T53" fmla="*/ 47 h 219"/>
                  <a:gd name="T54" fmla="*/ 20 w 129"/>
                  <a:gd name="T55" fmla="*/ 45 h 219"/>
                  <a:gd name="T56" fmla="*/ 18 w 129"/>
                  <a:gd name="T57" fmla="*/ 40 h 219"/>
                  <a:gd name="T58" fmla="*/ 16 w 129"/>
                  <a:gd name="T59" fmla="*/ 39 h 219"/>
                  <a:gd name="T60" fmla="*/ 16 w 129"/>
                  <a:gd name="T61" fmla="*/ 37 h 219"/>
                  <a:gd name="T62" fmla="*/ 16 w 129"/>
                  <a:gd name="T63" fmla="*/ 33 h 219"/>
                  <a:gd name="T64" fmla="*/ 12 w 129"/>
                  <a:gd name="T65" fmla="*/ 30 h 219"/>
                  <a:gd name="T66" fmla="*/ 12 w 129"/>
                  <a:gd name="T67" fmla="*/ 28 h 219"/>
                  <a:gd name="T68" fmla="*/ 9 w 129"/>
                  <a:gd name="T69" fmla="*/ 26 h 219"/>
                  <a:gd name="T70" fmla="*/ 7 w 129"/>
                  <a:gd name="T71" fmla="*/ 22 h 219"/>
                  <a:gd name="T72" fmla="*/ 10 w 129"/>
                  <a:gd name="T73" fmla="*/ 22 h 219"/>
                  <a:gd name="T74" fmla="*/ 5 w 129"/>
                  <a:gd name="T75" fmla="*/ 18 h 219"/>
                  <a:gd name="T76" fmla="*/ 3 w 129"/>
                  <a:gd name="T77" fmla="*/ 8 h 219"/>
                  <a:gd name="T78" fmla="*/ 3 w 129"/>
                  <a:gd name="T79" fmla="*/ 5 h 219"/>
                  <a:gd name="T80" fmla="*/ 0 w 129"/>
                  <a:gd name="T81" fmla="*/ 0 h 219"/>
                  <a:gd name="T82" fmla="*/ 2 w 129"/>
                  <a:gd name="T83" fmla="*/ 1 h 219"/>
                  <a:gd name="T84" fmla="*/ 3 w 129"/>
                  <a:gd name="T85" fmla="*/ 7 h 219"/>
                  <a:gd name="T86" fmla="*/ 10 w 129"/>
                  <a:gd name="T87" fmla="*/ 16 h 219"/>
                  <a:gd name="T88" fmla="*/ 20 w 129"/>
                  <a:gd name="T89" fmla="*/ 31 h 219"/>
                  <a:gd name="T90" fmla="*/ 30 w 129"/>
                  <a:gd name="T91" fmla="*/ 47 h 219"/>
                  <a:gd name="T92" fmla="*/ 39 w 129"/>
                  <a:gd name="T93" fmla="*/ 61 h 219"/>
                  <a:gd name="T94" fmla="*/ 45 w 129"/>
                  <a:gd name="T95" fmla="*/ 72 h 219"/>
                  <a:gd name="T96" fmla="*/ 57 w 129"/>
                  <a:gd name="T97" fmla="*/ 93 h 219"/>
                  <a:gd name="T98" fmla="*/ 63 w 129"/>
                  <a:gd name="T99" fmla="*/ 105 h 219"/>
                  <a:gd name="T100" fmla="*/ 70 w 129"/>
                  <a:gd name="T101" fmla="*/ 119 h 219"/>
                  <a:gd name="T102" fmla="*/ 100 w 129"/>
                  <a:gd name="T103" fmla="*/ 165 h 219"/>
                  <a:gd name="T104" fmla="*/ 108 w 129"/>
                  <a:gd name="T105" fmla="*/ 179 h 219"/>
                  <a:gd name="T106" fmla="*/ 126 w 129"/>
                  <a:gd name="T10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9" h="219">
                    <a:moveTo>
                      <a:pt x="126" y="217"/>
                    </a:moveTo>
                    <a:cubicBezTo>
                      <a:pt x="122" y="215"/>
                      <a:pt x="122" y="210"/>
                      <a:pt x="119" y="208"/>
                    </a:cubicBezTo>
                    <a:cubicBezTo>
                      <a:pt x="119" y="208"/>
                      <a:pt x="120" y="208"/>
                      <a:pt x="120" y="207"/>
                    </a:cubicBezTo>
                    <a:cubicBezTo>
                      <a:pt x="117" y="206"/>
                      <a:pt x="115" y="201"/>
                      <a:pt x="114" y="197"/>
                    </a:cubicBezTo>
                    <a:cubicBezTo>
                      <a:pt x="114" y="197"/>
                      <a:pt x="114" y="197"/>
                      <a:pt x="114" y="197"/>
                    </a:cubicBezTo>
                    <a:cubicBezTo>
                      <a:pt x="114" y="196"/>
                      <a:pt x="113" y="196"/>
                      <a:pt x="112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2" y="193"/>
                      <a:pt x="111" y="193"/>
                    </a:cubicBezTo>
                    <a:cubicBezTo>
                      <a:pt x="111" y="193"/>
                      <a:pt x="112" y="193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9" y="192"/>
                      <a:pt x="109" y="189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6" y="187"/>
                      <a:pt x="104" y="183"/>
                      <a:pt x="102" y="180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103" y="180"/>
                      <a:pt x="102" y="180"/>
                      <a:pt x="102" y="180"/>
                    </a:cubicBezTo>
                    <a:cubicBezTo>
                      <a:pt x="102" y="179"/>
                      <a:pt x="101" y="179"/>
                      <a:pt x="101" y="178"/>
                    </a:cubicBezTo>
                    <a:cubicBezTo>
                      <a:pt x="101" y="178"/>
                      <a:pt x="101" y="178"/>
                      <a:pt x="101" y="178"/>
                    </a:cubicBezTo>
                    <a:cubicBezTo>
                      <a:pt x="100" y="177"/>
                      <a:pt x="101" y="177"/>
                      <a:pt x="100" y="176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100" y="174"/>
                      <a:pt x="99" y="174"/>
                    </a:cubicBezTo>
                    <a:cubicBezTo>
                      <a:pt x="99" y="174"/>
                      <a:pt x="99" y="174"/>
                      <a:pt x="99" y="174"/>
                    </a:cubicBezTo>
                    <a:cubicBezTo>
                      <a:pt x="99" y="173"/>
                      <a:pt x="99" y="173"/>
                      <a:pt x="99" y="173"/>
                    </a:cubicBezTo>
                    <a:cubicBezTo>
                      <a:pt x="99" y="173"/>
                      <a:pt x="99" y="173"/>
                      <a:pt x="99" y="173"/>
                    </a:cubicBezTo>
                    <a:cubicBezTo>
                      <a:pt x="97" y="172"/>
                      <a:pt x="97" y="171"/>
                      <a:pt x="96" y="172"/>
                    </a:cubicBezTo>
                    <a:cubicBezTo>
                      <a:pt x="97" y="171"/>
                      <a:pt x="97" y="172"/>
                      <a:pt x="97" y="171"/>
                    </a:cubicBezTo>
                    <a:cubicBezTo>
                      <a:pt x="96" y="168"/>
                      <a:pt x="94" y="164"/>
                      <a:pt x="92" y="161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1" y="160"/>
                      <a:pt x="91" y="159"/>
                      <a:pt x="90" y="159"/>
                    </a:cubicBezTo>
                    <a:cubicBezTo>
                      <a:pt x="90" y="159"/>
                      <a:pt x="91" y="159"/>
                      <a:pt x="90" y="159"/>
                    </a:cubicBezTo>
                    <a:cubicBezTo>
                      <a:pt x="90" y="157"/>
                      <a:pt x="89" y="157"/>
                      <a:pt x="89" y="157"/>
                    </a:cubicBezTo>
                    <a:cubicBezTo>
                      <a:pt x="90" y="157"/>
                      <a:pt x="90" y="157"/>
                      <a:pt x="90" y="156"/>
                    </a:cubicBezTo>
                    <a:cubicBezTo>
                      <a:pt x="89" y="156"/>
                      <a:pt x="89" y="155"/>
                      <a:pt x="88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8" y="154"/>
                      <a:pt x="88" y="154"/>
                      <a:pt x="87" y="154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2"/>
                      <a:pt x="87" y="154"/>
                      <a:pt x="86" y="153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6" y="152"/>
                      <a:pt x="85" y="151"/>
                      <a:pt x="84" y="150"/>
                    </a:cubicBezTo>
                    <a:cubicBezTo>
                      <a:pt x="85" y="150"/>
                      <a:pt x="85" y="150"/>
                      <a:pt x="85" y="150"/>
                    </a:cubicBezTo>
                    <a:cubicBezTo>
                      <a:pt x="84" y="149"/>
                      <a:pt x="84" y="147"/>
                      <a:pt x="83" y="147"/>
                    </a:cubicBezTo>
                    <a:cubicBezTo>
                      <a:pt x="83" y="146"/>
                      <a:pt x="84" y="146"/>
                      <a:pt x="83" y="145"/>
                    </a:cubicBezTo>
                    <a:cubicBezTo>
                      <a:pt x="82" y="146"/>
                      <a:pt x="82" y="144"/>
                      <a:pt x="82" y="145"/>
                    </a:cubicBezTo>
                    <a:cubicBezTo>
                      <a:pt x="82" y="144"/>
                      <a:pt x="81" y="142"/>
                      <a:pt x="81" y="142"/>
                    </a:cubicBezTo>
                    <a:cubicBezTo>
                      <a:pt x="81" y="142"/>
                      <a:pt x="81" y="141"/>
                      <a:pt x="82" y="142"/>
                    </a:cubicBezTo>
                    <a:cubicBezTo>
                      <a:pt x="82" y="141"/>
                      <a:pt x="82" y="141"/>
                      <a:pt x="82" y="141"/>
                    </a:cubicBezTo>
                    <a:cubicBezTo>
                      <a:pt x="82" y="141"/>
                      <a:pt x="82" y="141"/>
                      <a:pt x="82" y="141"/>
                    </a:cubicBezTo>
                    <a:cubicBezTo>
                      <a:pt x="82" y="141"/>
                      <a:pt x="81" y="140"/>
                      <a:pt x="81" y="139"/>
                    </a:cubicBezTo>
                    <a:cubicBezTo>
                      <a:pt x="79" y="139"/>
                      <a:pt x="78" y="139"/>
                      <a:pt x="77" y="138"/>
                    </a:cubicBezTo>
                    <a:cubicBezTo>
                      <a:pt x="78" y="138"/>
                      <a:pt x="78" y="137"/>
                      <a:pt x="78" y="137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6"/>
                      <a:pt x="77" y="136"/>
                      <a:pt x="76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76" y="135"/>
                      <a:pt x="75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5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74" y="132"/>
                      <a:pt x="74" y="133"/>
                    </a:cubicBezTo>
                    <a:cubicBezTo>
                      <a:pt x="74" y="133"/>
                      <a:pt x="75" y="132"/>
                      <a:pt x="75" y="133"/>
                    </a:cubicBezTo>
                    <a:cubicBezTo>
                      <a:pt x="74" y="133"/>
                      <a:pt x="73" y="132"/>
                      <a:pt x="73" y="132"/>
                    </a:cubicBezTo>
                    <a:cubicBezTo>
                      <a:pt x="73" y="132"/>
                      <a:pt x="73" y="132"/>
                      <a:pt x="74" y="132"/>
                    </a:cubicBezTo>
                    <a:cubicBezTo>
                      <a:pt x="73" y="130"/>
                      <a:pt x="72" y="129"/>
                      <a:pt x="70" y="128"/>
                    </a:cubicBezTo>
                    <a:cubicBezTo>
                      <a:pt x="70" y="128"/>
                      <a:pt x="72" y="128"/>
                      <a:pt x="72" y="129"/>
                    </a:cubicBezTo>
                    <a:cubicBezTo>
                      <a:pt x="72" y="127"/>
                      <a:pt x="69" y="127"/>
                      <a:pt x="69" y="126"/>
                    </a:cubicBezTo>
                    <a:cubicBezTo>
                      <a:pt x="69" y="126"/>
                      <a:pt x="69" y="126"/>
                      <a:pt x="69" y="126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9" y="125"/>
                      <a:pt x="69" y="124"/>
                      <a:pt x="68" y="124"/>
                    </a:cubicBezTo>
                    <a:cubicBezTo>
                      <a:pt x="68" y="124"/>
                      <a:pt x="68" y="124"/>
                      <a:pt x="69" y="124"/>
                    </a:cubicBezTo>
                    <a:cubicBezTo>
                      <a:pt x="68" y="124"/>
                      <a:pt x="66" y="121"/>
                      <a:pt x="66" y="120"/>
                    </a:cubicBezTo>
                    <a:cubicBezTo>
                      <a:pt x="66" y="120"/>
                      <a:pt x="65" y="120"/>
                      <a:pt x="64" y="119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5" y="119"/>
                      <a:pt x="64" y="118"/>
                      <a:pt x="65" y="118"/>
                    </a:cubicBezTo>
                    <a:cubicBezTo>
                      <a:pt x="64" y="117"/>
                      <a:pt x="67" y="120"/>
                      <a:pt x="66" y="119"/>
                    </a:cubicBezTo>
                    <a:cubicBezTo>
                      <a:pt x="66" y="119"/>
                      <a:pt x="64" y="119"/>
                      <a:pt x="65" y="118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4" y="117"/>
                      <a:pt x="65" y="117"/>
                      <a:pt x="65" y="116"/>
                    </a:cubicBezTo>
                    <a:cubicBezTo>
                      <a:pt x="64" y="115"/>
                      <a:pt x="64" y="116"/>
                      <a:pt x="64" y="115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63" y="115"/>
                      <a:pt x="63" y="114"/>
                      <a:pt x="62" y="115"/>
                    </a:cubicBezTo>
                    <a:cubicBezTo>
                      <a:pt x="63" y="115"/>
                      <a:pt x="61" y="114"/>
                      <a:pt x="62" y="114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63" y="114"/>
                      <a:pt x="62" y="114"/>
                      <a:pt x="61" y="114"/>
                    </a:cubicBezTo>
                    <a:cubicBezTo>
                      <a:pt x="61" y="114"/>
                      <a:pt x="62" y="114"/>
                      <a:pt x="62" y="112"/>
                    </a:cubicBezTo>
                    <a:cubicBezTo>
                      <a:pt x="61" y="114"/>
                      <a:pt x="61" y="112"/>
                      <a:pt x="60" y="111"/>
                    </a:cubicBezTo>
                    <a:cubicBezTo>
                      <a:pt x="60" y="110"/>
                      <a:pt x="59" y="109"/>
                      <a:pt x="59" y="109"/>
                    </a:cubicBezTo>
                    <a:cubicBezTo>
                      <a:pt x="59" y="108"/>
                      <a:pt x="58" y="108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7"/>
                      <a:pt x="58" y="106"/>
                      <a:pt x="58" y="105"/>
                    </a:cubicBezTo>
                    <a:cubicBezTo>
                      <a:pt x="57" y="105"/>
                      <a:pt x="57" y="105"/>
                      <a:pt x="56" y="106"/>
                    </a:cubicBezTo>
                    <a:cubicBezTo>
                      <a:pt x="57" y="103"/>
                      <a:pt x="56" y="103"/>
                      <a:pt x="56" y="102"/>
                    </a:cubicBezTo>
                    <a:cubicBezTo>
                      <a:pt x="56" y="102"/>
                      <a:pt x="56" y="103"/>
                      <a:pt x="56" y="102"/>
                    </a:cubicBezTo>
                    <a:cubicBezTo>
                      <a:pt x="57" y="101"/>
                      <a:pt x="56" y="101"/>
                      <a:pt x="56" y="100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100"/>
                      <a:pt x="54" y="100"/>
                      <a:pt x="55" y="100"/>
                    </a:cubicBezTo>
                    <a:cubicBezTo>
                      <a:pt x="54" y="100"/>
                      <a:pt x="54" y="99"/>
                      <a:pt x="54" y="100"/>
                    </a:cubicBezTo>
                    <a:cubicBezTo>
                      <a:pt x="52" y="98"/>
                      <a:pt x="50" y="96"/>
                      <a:pt x="51" y="93"/>
                    </a:cubicBezTo>
                    <a:cubicBezTo>
                      <a:pt x="51" y="93"/>
                      <a:pt x="51" y="93"/>
                      <a:pt x="50" y="93"/>
                    </a:cubicBezTo>
                    <a:cubicBezTo>
                      <a:pt x="50" y="94"/>
                      <a:pt x="51" y="93"/>
                      <a:pt x="51" y="94"/>
                    </a:cubicBezTo>
                    <a:cubicBezTo>
                      <a:pt x="50" y="93"/>
                      <a:pt x="50" y="94"/>
                      <a:pt x="50" y="94"/>
                    </a:cubicBezTo>
                    <a:cubicBezTo>
                      <a:pt x="50" y="93"/>
                      <a:pt x="50" y="93"/>
                      <a:pt x="51" y="93"/>
                    </a:cubicBezTo>
                    <a:cubicBezTo>
                      <a:pt x="51" y="92"/>
                      <a:pt x="49" y="93"/>
                      <a:pt x="49" y="92"/>
                    </a:cubicBezTo>
                    <a:cubicBezTo>
                      <a:pt x="49" y="92"/>
                      <a:pt x="49" y="92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0"/>
                      <a:pt x="49" y="90"/>
                      <a:pt x="49" y="90"/>
                    </a:cubicBezTo>
                    <a:cubicBezTo>
                      <a:pt x="49" y="89"/>
                      <a:pt x="49" y="89"/>
                      <a:pt x="48" y="89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8" y="88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7" y="87"/>
                      <a:pt x="48" y="87"/>
                      <a:pt x="48" y="88"/>
                    </a:cubicBezTo>
                    <a:cubicBezTo>
                      <a:pt x="47" y="88"/>
                      <a:pt x="47" y="87"/>
                      <a:pt x="47" y="87"/>
                    </a:cubicBezTo>
                    <a:cubicBezTo>
                      <a:pt x="47" y="87"/>
                      <a:pt x="47" y="86"/>
                      <a:pt x="46" y="86"/>
                    </a:cubicBezTo>
                    <a:cubicBezTo>
                      <a:pt x="46" y="85"/>
                      <a:pt x="46" y="86"/>
                      <a:pt x="46" y="85"/>
                    </a:cubicBezTo>
                    <a:cubicBezTo>
                      <a:pt x="46" y="85"/>
                      <a:pt x="45" y="85"/>
                      <a:pt x="46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5"/>
                      <a:pt x="47" y="85"/>
                      <a:pt x="46" y="84"/>
                    </a:cubicBezTo>
                    <a:cubicBezTo>
                      <a:pt x="46" y="84"/>
                      <a:pt x="45" y="85"/>
                      <a:pt x="45" y="84"/>
                    </a:cubicBezTo>
                    <a:cubicBezTo>
                      <a:pt x="45" y="84"/>
                      <a:pt x="45" y="84"/>
                      <a:pt x="46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2" y="82"/>
                      <a:pt x="43" y="81"/>
                      <a:pt x="42" y="81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3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79"/>
                      <a:pt x="42" y="79"/>
                      <a:pt x="42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6"/>
                      <a:pt x="39" y="75"/>
                      <a:pt x="39" y="74"/>
                    </a:cubicBezTo>
                    <a:cubicBezTo>
                      <a:pt x="39" y="73"/>
                      <a:pt x="39" y="74"/>
                      <a:pt x="38" y="73"/>
                    </a:cubicBezTo>
                    <a:cubicBezTo>
                      <a:pt x="38" y="73"/>
                      <a:pt x="36" y="71"/>
                      <a:pt x="36" y="69"/>
                    </a:cubicBezTo>
                    <a:cubicBezTo>
                      <a:pt x="36" y="70"/>
                      <a:pt x="36" y="69"/>
                      <a:pt x="37" y="69"/>
                    </a:cubicBezTo>
                    <a:cubicBezTo>
                      <a:pt x="36" y="69"/>
                      <a:pt x="37" y="67"/>
                      <a:pt x="36" y="67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69"/>
                      <a:pt x="34" y="67"/>
                      <a:pt x="34" y="66"/>
                    </a:cubicBezTo>
                    <a:cubicBezTo>
                      <a:pt x="34" y="67"/>
                      <a:pt x="34" y="66"/>
                      <a:pt x="33" y="66"/>
                    </a:cubicBezTo>
                    <a:cubicBezTo>
                      <a:pt x="34" y="66"/>
                      <a:pt x="34" y="65"/>
                      <a:pt x="33" y="65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2" y="65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0" y="60"/>
                      <a:pt x="30" y="61"/>
                    </a:cubicBezTo>
                    <a:cubicBezTo>
                      <a:pt x="30" y="60"/>
                      <a:pt x="30" y="59"/>
                      <a:pt x="30" y="58"/>
                    </a:cubicBezTo>
                    <a:cubicBezTo>
                      <a:pt x="29" y="57"/>
                      <a:pt x="27" y="55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2"/>
                      <a:pt x="27" y="52"/>
                    </a:cubicBezTo>
                    <a:cubicBezTo>
                      <a:pt x="25" y="50"/>
                      <a:pt x="24" y="52"/>
                      <a:pt x="24" y="50"/>
                    </a:cubicBezTo>
                    <a:cubicBezTo>
                      <a:pt x="24" y="50"/>
                      <a:pt x="24" y="50"/>
                      <a:pt x="24" y="52"/>
                    </a:cubicBezTo>
                    <a:cubicBezTo>
                      <a:pt x="24" y="52"/>
                      <a:pt x="24" y="49"/>
                      <a:pt x="23" y="50"/>
                    </a:cubicBezTo>
                    <a:cubicBezTo>
                      <a:pt x="23" y="49"/>
                      <a:pt x="24" y="49"/>
                      <a:pt x="24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4" y="48"/>
                      <a:pt x="25" y="49"/>
                      <a:pt x="27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7"/>
                      <a:pt x="28" y="49"/>
                      <a:pt x="27" y="47"/>
                    </a:cubicBezTo>
                    <a:cubicBezTo>
                      <a:pt x="27" y="47"/>
                      <a:pt x="25" y="47"/>
                      <a:pt x="25" y="48"/>
                    </a:cubicBezTo>
                    <a:cubicBezTo>
                      <a:pt x="24" y="47"/>
                      <a:pt x="23" y="48"/>
                      <a:pt x="22" y="47"/>
                    </a:cubicBezTo>
                    <a:cubicBezTo>
                      <a:pt x="23" y="47"/>
                      <a:pt x="23" y="48"/>
                      <a:pt x="23" y="47"/>
                    </a:cubicBezTo>
                    <a:cubicBezTo>
                      <a:pt x="24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7"/>
                      <a:pt x="22" y="46"/>
                    </a:cubicBezTo>
                    <a:cubicBezTo>
                      <a:pt x="22" y="46"/>
                      <a:pt x="22" y="46"/>
                      <a:pt x="22" y="47"/>
                    </a:cubicBezTo>
                    <a:cubicBezTo>
                      <a:pt x="21" y="47"/>
                      <a:pt x="21" y="46"/>
                      <a:pt x="21" y="46"/>
                    </a:cubicBezTo>
                    <a:cubicBezTo>
                      <a:pt x="21" y="45"/>
                      <a:pt x="22" y="46"/>
                      <a:pt x="22" y="45"/>
                    </a:cubicBezTo>
                    <a:cubicBezTo>
                      <a:pt x="22" y="45"/>
                      <a:pt x="21" y="44"/>
                      <a:pt x="20" y="45"/>
                    </a:cubicBezTo>
                    <a:cubicBezTo>
                      <a:pt x="20" y="44"/>
                      <a:pt x="21" y="44"/>
                      <a:pt x="21" y="44"/>
                    </a:cubicBezTo>
                    <a:cubicBezTo>
                      <a:pt x="21" y="43"/>
                      <a:pt x="19" y="44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18" y="40"/>
                      <a:pt x="19" y="40"/>
                    </a:cubicBezTo>
                    <a:cubicBezTo>
                      <a:pt x="19" y="40"/>
                      <a:pt x="19" y="39"/>
                      <a:pt x="18" y="40"/>
                    </a:cubicBezTo>
                    <a:cubicBezTo>
                      <a:pt x="18" y="40"/>
                      <a:pt x="19" y="40"/>
                      <a:pt x="18" y="40"/>
                    </a:cubicBezTo>
                    <a:cubicBezTo>
                      <a:pt x="19" y="40"/>
                      <a:pt x="18" y="40"/>
                      <a:pt x="16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6" y="40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8" y="37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37"/>
                      <a:pt x="16" y="37"/>
                      <a:pt x="15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6"/>
                      <a:pt x="16" y="35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4"/>
                      <a:pt x="15" y="35"/>
                      <a:pt x="14" y="35"/>
                    </a:cubicBezTo>
                    <a:cubicBezTo>
                      <a:pt x="14" y="34"/>
                      <a:pt x="14" y="33"/>
                      <a:pt x="14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32"/>
                      <a:pt x="14" y="31"/>
                      <a:pt x="13" y="32"/>
                    </a:cubicBezTo>
                    <a:cubicBezTo>
                      <a:pt x="12" y="30"/>
                      <a:pt x="15" y="29"/>
                      <a:pt x="13" y="29"/>
                    </a:cubicBezTo>
                    <a:cubicBezTo>
                      <a:pt x="12" y="29"/>
                      <a:pt x="11" y="29"/>
                      <a:pt x="12" y="30"/>
                    </a:cubicBezTo>
                    <a:cubicBezTo>
                      <a:pt x="12" y="29"/>
                      <a:pt x="11" y="30"/>
                      <a:pt x="11" y="29"/>
                    </a:cubicBezTo>
                    <a:cubicBezTo>
                      <a:pt x="12" y="29"/>
                      <a:pt x="11" y="28"/>
                      <a:pt x="12" y="28"/>
                    </a:cubicBezTo>
                    <a:cubicBezTo>
                      <a:pt x="12" y="28"/>
                      <a:pt x="12" y="29"/>
                      <a:pt x="13" y="29"/>
                    </a:cubicBezTo>
                    <a:cubicBezTo>
                      <a:pt x="13" y="28"/>
                      <a:pt x="14" y="28"/>
                      <a:pt x="13" y="28"/>
                    </a:cubicBezTo>
                    <a:cubicBezTo>
                      <a:pt x="13" y="27"/>
                      <a:pt x="12" y="27"/>
                      <a:pt x="12" y="27"/>
                    </a:cubicBezTo>
                    <a:cubicBezTo>
                      <a:pt x="11" y="27"/>
                      <a:pt x="12" y="28"/>
                      <a:pt x="12" y="28"/>
                    </a:cubicBezTo>
                    <a:cubicBezTo>
                      <a:pt x="11" y="27"/>
                      <a:pt x="12" y="26"/>
                      <a:pt x="11" y="26"/>
                    </a:cubicBezTo>
                    <a:cubicBezTo>
                      <a:pt x="11" y="27"/>
                      <a:pt x="11" y="27"/>
                      <a:pt x="10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6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7"/>
                      <a:pt x="11" y="26"/>
                    </a:cubicBezTo>
                    <a:cubicBezTo>
                      <a:pt x="10" y="26"/>
                      <a:pt x="10" y="26"/>
                      <a:pt x="9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5"/>
                      <a:pt x="10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2"/>
                      <a:pt x="9" y="22"/>
                      <a:pt x="7" y="22"/>
                    </a:cubicBezTo>
                    <a:cubicBezTo>
                      <a:pt x="9" y="21"/>
                      <a:pt x="6" y="20"/>
                      <a:pt x="9" y="21"/>
                    </a:cubicBezTo>
                    <a:cubicBezTo>
                      <a:pt x="7" y="21"/>
                      <a:pt x="9" y="23"/>
                      <a:pt x="9" y="23"/>
                    </a:cubicBezTo>
                    <a:cubicBezTo>
                      <a:pt x="10" y="22"/>
                      <a:pt x="10" y="25"/>
                      <a:pt x="11" y="23"/>
                    </a:cubicBezTo>
                    <a:cubicBezTo>
                      <a:pt x="10" y="23"/>
                      <a:pt x="11" y="22"/>
                      <a:pt x="11" y="22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0" y="21"/>
                      <a:pt x="10" y="22"/>
                      <a:pt x="10" y="22"/>
                    </a:cubicBezTo>
                    <a:cubicBezTo>
                      <a:pt x="10" y="21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7" y="18"/>
                      <a:pt x="7" y="17"/>
                    </a:cubicBezTo>
                    <a:cubicBezTo>
                      <a:pt x="6" y="18"/>
                      <a:pt x="6" y="16"/>
                      <a:pt x="6" y="17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6" y="17"/>
                      <a:pt x="5" y="17"/>
                    </a:cubicBezTo>
                    <a:cubicBezTo>
                      <a:pt x="5" y="18"/>
                      <a:pt x="6" y="16"/>
                      <a:pt x="6" y="16"/>
                    </a:cubicBezTo>
                    <a:cubicBezTo>
                      <a:pt x="6" y="16"/>
                      <a:pt x="7" y="16"/>
                      <a:pt x="7" y="14"/>
                    </a:cubicBezTo>
                    <a:cubicBezTo>
                      <a:pt x="6" y="14"/>
                      <a:pt x="5" y="13"/>
                      <a:pt x="4" y="13"/>
                    </a:cubicBezTo>
                    <a:cubicBezTo>
                      <a:pt x="4" y="12"/>
                      <a:pt x="3" y="10"/>
                      <a:pt x="3" y="9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3" y="7"/>
                      <a:pt x="3" y="9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5"/>
                      <a:pt x="4" y="5"/>
                      <a:pt x="5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9"/>
                    </a:cubicBezTo>
                    <a:cubicBezTo>
                      <a:pt x="7" y="10"/>
                      <a:pt x="9" y="12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4"/>
                      <a:pt x="10" y="16"/>
                    </a:cubicBezTo>
                    <a:cubicBezTo>
                      <a:pt x="11" y="18"/>
                      <a:pt x="13" y="19"/>
                      <a:pt x="12" y="20"/>
                    </a:cubicBezTo>
                    <a:cubicBezTo>
                      <a:pt x="14" y="21"/>
                      <a:pt x="16" y="23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7"/>
                    </a:cubicBezTo>
                    <a:cubicBezTo>
                      <a:pt x="16" y="26"/>
                      <a:pt x="16" y="27"/>
                      <a:pt x="18" y="27"/>
                    </a:cubicBezTo>
                    <a:cubicBezTo>
                      <a:pt x="18" y="29"/>
                      <a:pt x="19" y="30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1" y="31"/>
                      <a:pt x="21" y="33"/>
                      <a:pt x="22" y="34"/>
                    </a:cubicBezTo>
                    <a:cubicBezTo>
                      <a:pt x="22" y="35"/>
                      <a:pt x="22" y="35"/>
                      <a:pt x="22" y="36"/>
                    </a:cubicBezTo>
                    <a:cubicBezTo>
                      <a:pt x="22" y="36"/>
                      <a:pt x="22" y="36"/>
                      <a:pt x="23" y="37"/>
                    </a:cubicBezTo>
                    <a:cubicBezTo>
                      <a:pt x="24" y="38"/>
                      <a:pt x="24" y="39"/>
                      <a:pt x="24" y="40"/>
                    </a:cubicBezTo>
                    <a:cubicBezTo>
                      <a:pt x="28" y="42"/>
                      <a:pt x="29" y="46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3" y="50"/>
                      <a:pt x="34" y="54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7"/>
                      <a:pt x="36" y="58"/>
                      <a:pt x="36" y="57"/>
                    </a:cubicBezTo>
                    <a:cubicBezTo>
                      <a:pt x="37" y="58"/>
                      <a:pt x="38" y="59"/>
                      <a:pt x="37" y="60"/>
                    </a:cubicBezTo>
                    <a:cubicBezTo>
                      <a:pt x="38" y="61"/>
                      <a:pt x="38" y="61"/>
                      <a:pt x="39" y="61"/>
                    </a:cubicBezTo>
                    <a:cubicBezTo>
                      <a:pt x="40" y="63"/>
                      <a:pt x="40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0" y="64"/>
                      <a:pt x="40" y="65"/>
                      <a:pt x="40" y="65"/>
                    </a:cubicBezTo>
                    <a:cubicBezTo>
                      <a:pt x="41" y="66"/>
                      <a:pt x="41" y="67"/>
                      <a:pt x="42" y="66"/>
                    </a:cubicBezTo>
                    <a:cubicBezTo>
                      <a:pt x="42" y="67"/>
                      <a:pt x="45" y="70"/>
                      <a:pt x="45" y="72"/>
                    </a:cubicBezTo>
                    <a:cubicBezTo>
                      <a:pt x="45" y="71"/>
                      <a:pt x="45" y="72"/>
                      <a:pt x="45" y="72"/>
                    </a:cubicBezTo>
                    <a:cubicBezTo>
                      <a:pt x="46" y="73"/>
                      <a:pt x="46" y="74"/>
                      <a:pt x="48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9" y="78"/>
                      <a:pt x="49" y="80"/>
                      <a:pt x="50" y="82"/>
                    </a:cubicBezTo>
                    <a:cubicBezTo>
                      <a:pt x="54" y="85"/>
                      <a:pt x="56" y="89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3"/>
                      <a:pt x="58" y="96"/>
                      <a:pt x="59" y="96"/>
                    </a:cubicBezTo>
                    <a:cubicBezTo>
                      <a:pt x="59" y="97"/>
                      <a:pt x="60" y="97"/>
                      <a:pt x="59" y="97"/>
                    </a:cubicBezTo>
                    <a:cubicBezTo>
                      <a:pt x="60" y="98"/>
                      <a:pt x="60" y="100"/>
                      <a:pt x="62" y="100"/>
                    </a:cubicBezTo>
                    <a:cubicBezTo>
                      <a:pt x="62" y="100"/>
                      <a:pt x="62" y="100"/>
                      <a:pt x="61" y="100"/>
                    </a:cubicBezTo>
                    <a:cubicBezTo>
                      <a:pt x="62" y="102"/>
                      <a:pt x="63" y="102"/>
                      <a:pt x="63" y="105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06"/>
                      <a:pt x="64" y="106"/>
                      <a:pt x="64" y="106"/>
                    </a:cubicBezTo>
                    <a:cubicBezTo>
                      <a:pt x="64" y="107"/>
                      <a:pt x="64" y="106"/>
                      <a:pt x="64" y="106"/>
                    </a:cubicBezTo>
                    <a:cubicBezTo>
                      <a:pt x="66" y="109"/>
                      <a:pt x="68" y="112"/>
                      <a:pt x="69" y="115"/>
                    </a:cubicBezTo>
                    <a:cubicBezTo>
                      <a:pt x="70" y="117"/>
                      <a:pt x="69" y="116"/>
                      <a:pt x="69" y="117"/>
                    </a:cubicBezTo>
                    <a:cubicBezTo>
                      <a:pt x="70" y="117"/>
                      <a:pt x="70" y="117"/>
                      <a:pt x="70" y="117"/>
                    </a:cubicBezTo>
                    <a:cubicBezTo>
                      <a:pt x="70" y="118"/>
                      <a:pt x="69" y="119"/>
                      <a:pt x="70" y="119"/>
                    </a:cubicBezTo>
                    <a:cubicBezTo>
                      <a:pt x="70" y="119"/>
                      <a:pt x="70" y="119"/>
                      <a:pt x="72" y="119"/>
                    </a:cubicBezTo>
                    <a:cubicBezTo>
                      <a:pt x="72" y="120"/>
                      <a:pt x="72" y="120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4" y="123"/>
                      <a:pt x="75" y="125"/>
                      <a:pt x="76" y="125"/>
                    </a:cubicBezTo>
                    <a:cubicBezTo>
                      <a:pt x="81" y="133"/>
                      <a:pt x="84" y="138"/>
                      <a:pt x="89" y="145"/>
                    </a:cubicBezTo>
                    <a:cubicBezTo>
                      <a:pt x="92" y="152"/>
                      <a:pt x="96" y="159"/>
                      <a:pt x="100" y="165"/>
                    </a:cubicBezTo>
                    <a:cubicBezTo>
                      <a:pt x="101" y="168"/>
                      <a:pt x="101" y="168"/>
                      <a:pt x="102" y="169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02" y="169"/>
                      <a:pt x="102" y="171"/>
                      <a:pt x="102" y="170"/>
                    </a:cubicBezTo>
                    <a:cubicBezTo>
                      <a:pt x="104" y="173"/>
                      <a:pt x="105" y="174"/>
                      <a:pt x="108" y="178"/>
                    </a:cubicBezTo>
                    <a:cubicBezTo>
                      <a:pt x="106" y="178"/>
                      <a:pt x="106" y="178"/>
                      <a:pt x="106" y="178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9" y="179"/>
                      <a:pt x="109" y="179"/>
                      <a:pt x="109" y="179"/>
                    </a:cubicBezTo>
                    <a:cubicBezTo>
                      <a:pt x="112" y="184"/>
                      <a:pt x="115" y="192"/>
                      <a:pt x="119" y="198"/>
                    </a:cubicBezTo>
                    <a:cubicBezTo>
                      <a:pt x="119" y="200"/>
                      <a:pt x="121" y="201"/>
                      <a:pt x="122" y="204"/>
                    </a:cubicBezTo>
                    <a:cubicBezTo>
                      <a:pt x="123" y="208"/>
                      <a:pt x="126" y="214"/>
                      <a:pt x="129" y="218"/>
                    </a:cubicBezTo>
                    <a:cubicBezTo>
                      <a:pt x="129" y="218"/>
                      <a:pt x="127" y="219"/>
                      <a:pt x="126" y="21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9" name="צורה חופשית 119"/>
              <p:cNvSpPr>
                <a:spLocks/>
              </p:cNvSpPr>
              <p:nvPr/>
            </p:nvSpPr>
            <p:spPr bwMode="auto">
              <a:xfrm>
                <a:off x="3291" y="2277"/>
                <a:ext cx="310" cy="517"/>
              </a:xfrm>
              <a:custGeom>
                <a:avLst/>
                <a:gdLst>
                  <a:gd name="T0" fmla="*/ 115 w 131"/>
                  <a:gd name="T1" fmla="*/ 195 h 219"/>
                  <a:gd name="T2" fmla="*/ 111 w 131"/>
                  <a:gd name="T3" fmla="*/ 189 h 219"/>
                  <a:gd name="T4" fmla="*/ 102 w 131"/>
                  <a:gd name="T5" fmla="*/ 176 h 219"/>
                  <a:gd name="T6" fmla="*/ 100 w 131"/>
                  <a:gd name="T7" fmla="*/ 172 h 219"/>
                  <a:gd name="T8" fmla="*/ 92 w 131"/>
                  <a:gd name="T9" fmla="*/ 157 h 219"/>
                  <a:gd name="T10" fmla="*/ 89 w 131"/>
                  <a:gd name="T11" fmla="*/ 153 h 219"/>
                  <a:gd name="T12" fmla="*/ 84 w 131"/>
                  <a:gd name="T13" fmla="*/ 146 h 219"/>
                  <a:gd name="T14" fmla="*/ 80 w 131"/>
                  <a:gd name="T15" fmla="*/ 139 h 219"/>
                  <a:gd name="T16" fmla="*/ 78 w 131"/>
                  <a:gd name="T17" fmla="*/ 134 h 219"/>
                  <a:gd name="T18" fmla="*/ 75 w 131"/>
                  <a:gd name="T19" fmla="*/ 131 h 219"/>
                  <a:gd name="T20" fmla="*/ 70 w 131"/>
                  <a:gd name="T21" fmla="*/ 124 h 219"/>
                  <a:gd name="T22" fmla="*/ 68 w 131"/>
                  <a:gd name="T23" fmla="*/ 120 h 219"/>
                  <a:gd name="T24" fmla="*/ 65 w 131"/>
                  <a:gd name="T25" fmla="*/ 115 h 219"/>
                  <a:gd name="T26" fmla="*/ 61 w 131"/>
                  <a:gd name="T27" fmla="*/ 109 h 219"/>
                  <a:gd name="T28" fmla="*/ 58 w 131"/>
                  <a:gd name="T29" fmla="*/ 103 h 219"/>
                  <a:gd name="T30" fmla="*/ 53 w 131"/>
                  <a:gd name="T31" fmla="*/ 94 h 219"/>
                  <a:gd name="T32" fmla="*/ 51 w 131"/>
                  <a:gd name="T33" fmla="*/ 92 h 219"/>
                  <a:gd name="T34" fmla="*/ 50 w 131"/>
                  <a:gd name="T35" fmla="*/ 87 h 219"/>
                  <a:gd name="T36" fmla="*/ 48 w 131"/>
                  <a:gd name="T37" fmla="*/ 86 h 219"/>
                  <a:gd name="T38" fmla="*/ 47 w 131"/>
                  <a:gd name="T39" fmla="*/ 84 h 219"/>
                  <a:gd name="T40" fmla="*/ 44 w 131"/>
                  <a:gd name="T41" fmla="*/ 80 h 219"/>
                  <a:gd name="T42" fmla="*/ 38 w 131"/>
                  <a:gd name="T43" fmla="*/ 69 h 219"/>
                  <a:gd name="T44" fmla="*/ 35 w 131"/>
                  <a:gd name="T45" fmla="*/ 66 h 219"/>
                  <a:gd name="T46" fmla="*/ 33 w 131"/>
                  <a:gd name="T47" fmla="*/ 61 h 219"/>
                  <a:gd name="T48" fmla="*/ 28 w 131"/>
                  <a:gd name="T49" fmla="*/ 52 h 219"/>
                  <a:gd name="T50" fmla="*/ 28 w 131"/>
                  <a:gd name="T51" fmla="*/ 49 h 219"/>
                  <a:gd name="T52" fmla="*/ 25 w 131"/>
                  <a:gd name="T53" fmla="*/ 47 h 219"/>
                  <a:gd name="T54" fmla="*/ 22 w 131"/>
                  <a:gd name="T55" fmla="*/ 45 h 219"/>
                  <a:gd name="T56" fmla="*/ 20 w 131"/>
                  <a:gd name="T57" fmla="*/ 40 h 219"/>
                  <a:gd name="T58" fmla="*/ 18 w 131"/>
                  <a:gd name="T59" fmla="*/ 40 h 219"/>
                  <a:gd name="T60" fmla="*/ 18 w 131"/>
                  <a:gd name="T61" fmla="*/ 38 h 219"/>
                  <a:gd name="T62" fmla="*/ 17 w 131"/>
                  <a:gd name="T63" fmla="*/ 33 h 219"/>
                  <a:gd name="T64" fmla="*/ 14 w 131"/>
                  <a:gd name="T65" fmla="*/ 31 h 219"/>
                  <a:gd name="T66" fmla="*/ 13 w 131"/>
                  <a:gd name="T67" fmla="*/ 28 h 219"/>
                  <a:gd name="T68" fmla="*/ 12 w 131"/>
                  <a:gd name="T69" fmla="*/ 26 h 219"/>
                  <a:gd name="T70" fmla="*/ 9 w 131"/>
                  <a:gd name="T71" fmla="*/ 22 h 219"/>
                  <a:gd name="T72" fmla="*/ 12 w 131"/>
                  <a:gd name="T73" fmla="*/ 23 h 219"/>
                  <a:gd name="T74" fmla="*/ 7 w 131"/>
                  <a:gd name="T75" fmla="*/ 18 h 219"/>
                  <a:gd name="T76" fmla="*/ 5 w 131"/>
                  <a:gd name="T77" fmla="*/ 8 h 219"/>
                  <a:gd name="T78" fmla="*/ 4 w 131"/>
                  <a:gd name="T79" fmla="*/ 6 h 219"/>
                  <a:gd name="T80" fmla="*/ 0 w 131"/>
                  <a:gd name="T81" fmla="*/ 0 h 219"/>
                  <a:gd name="T82" fmla="*/ 3 w 131"/>
                  <a:gd name="T83" fmla="*/ 2 h 219"/>
                  <a:gd name="T84" fmla="*/ 5 w 131"/>
                  <a:gd name="T85" fmla="*/ 7 h 219"/>
                  <a:gd name="T86" fmla="*/ 13 w 131"/>
                  <a:gd name="T87" fmla="*/ 16 h 219"/>
                  <a:gd name="T88" fmla="*/ 22 w 131"/>
                  <a:gd name="T89" fmla="*/ 31 h 219"/>
                  <a:gd name="T90" fmla="*/ 33 w 131"/>
                  <a:gd name="T91" fmla="*/ 48 h 219"/>
                  <a:gd name="T92" fmla="*/ 41 w 131"/>
                  <a:gd name="T93" fmla="*/ 61 h 219"/>
                  <a:gd name="T94" fmla="*/ 48 w 131"/>
                  <a:gd name="T95" fmla="*/ 71 h 219"/>
                  <a:gd name="T96" fmla="*/ 59 w 131"/>
                  <a:gd name="T97" fmla="*/ 93 h 219"/>
                  <a:gd name="T98" fmla="*/ 65 w 131"/>
                  <a:gd name="T99" fmla="*/ 105 h 219"/>
                  <a:gd name="T100" fmla="*/ 73 w 131"/>
                  <a:gd name="T101" fmla="*/ 120 h 219"/>
                  <a:gd name="T102" fmla="*/ 103 w 131"/>
                  <a:gd name="T103" fmla="*/ 166 h 219"/>
                  <a:gd name="T104" fmla="*/ 110 w 131"/>
                  <a:gd name="T105" fmla="*/ 178 h 219"/>
                  <a:gd name="T106" fmla="*/ 128 w 131"/>
                  <a:gd name="T10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1" h="219">
                    <a:moveTo>
                      <a:pt x="128" y="217"/>
                    </a:moveTo>
                    <a:cubicBezTo>
                      <a:pt x="124" y="216"/>
                      <a:pt x="124" y="211"/>
                      <a:pt x="122" y="209"/>
                    </a:cubicBezTo>
                    <a:cubicBezTo>
                      <a:pt x="121" y="208"/>
                      <a:pt x="123" y="208"/>
                      <a:pt x="122" y="208"/>
                    </a:cubicBezTo>
                    <a:cubicBezTo>
                      <a:pt x="119" y="206"/>
                      <a:pt x="117" y="201"/>
                      <a:pt x="116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6" y="197"/>
                      <a:pt x="115" y="195"/>
                      <a:pt x="115" y="195"/>
                    </a:cubicBezTo>
                    <a:cubicBezTo>
                      <a:pt x="115" y="194"/>
                      <a:pt x="115" y="195"/>
                      <a:pt x="115" y="194"/>
                    </a:cubicBezTo>
                    <a:cubicBezTo>
                      <a:pt x="114" y="194"/>
                      <a:pt x="114" y="194"/>
                      <a:pt x="114" y="194"/>
                    </a:cubicBezTo>
                    <a:cubicBezTo>
                      <a:pt x="114" y="194"/>
                      <a:pt x="114" y="194"/>
                      <a:pt x="114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1" y="193"/>
                      <a:pt x="112" y="190"/>
                      <a:pt x="110" y="189"/>
                    </a:cubicBezTo>
                    <a:cubicBezTo>
                      <a:pt x="111" y="189"/>
                      <a:pt x="111" y="189"/>
                      <a:pt x="111" y="189"/>
                    </a:cubicBezTo>
                    <a:cubicBezTo>
                      <a:pt x="109" y="187"/>
                      <a:pt x="107" y="184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4" y="180"/>
                      <a:pt x="104" y="180"/>
                    </a:cubicBezTo>
                    <a:cubicBezTo>
                      <a:pt x="104" y="180"/>
                      <a:pt x="103" y="180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3" y="177"/>
                      <a:pt x="103" y="176"/>
                      <a:pt x="102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2" y="176"/>
                      <a:pt x="102" y="174"/>
                      <a:pt x="102" y="174"/>
                    </a:cubicBezTo>
                    <a:cubicBezTo>
                      <a:pt x="102" y="174"/>
                      <a:pt x="102" y="174"/>
                      <a:pt x="102" y="174"/>
                    </a:cubicBezTo>
                    <a:cubicBezTo>
                      <a:pt x="101" y="174"/>
                      <a:pt x="101" y="174"/>
                      <a:pt x="101" y="174"/>
                    </a:cubicBezTo>
                    <a:cubicBezTo>
                      <a:pt x="101" y="174"/>
                      <a:pt x="101" y="174"/>
                      <a:pt x="101" y="174"/>
                    </a:cubicBezTo>
                    <a:cubicBezTo>
                      <a:pt x="100" y="173"/>
                      <a:pt x="100" y="172"/>
                      <a:pt x="100" y="172"/>
                    </a:cubicBezTo>
                    <a:cubicBezTo>
                      <a:pt x="100" y="172"/>
                      <a:pt x="100" y="173"/>
                      <a:pt x="101" y="172"/>
                    </a:cubicBezTo>
                    <a:cubicBezTo>
                      <a:pt x="97" y="168"/>
                      <a:pt x="96" y="165"/>
                      <a:pt x="94" y="162"/>
                    </a:cubicBezTo>
                    <a:cubicBezTo>
                      <a:pt x="94" y="161"/>
                      <a:pt x="94" y="161"/>
                      <a:pt x="94" y="161"/>
                    </a:cubicBezTo>
                    <a:cubicBezTo>
                      <a:pt x="94" y="160"/>
                      <a:pt x="93" y="159"/>
                      <a:pt x="93" y="159"/>
                    </a:cubicBezTo>
                    <a:cubicBezTo>
                      <a:pt x="93" y="159"/>
                      <a:pt x="93" y="159"/>
                      <a:pt x="93" y="158"/>
                    </a:cubicBezTo>
                    <a:cubicBezTo>
                      <a:pt x="93" y="158"/>
                      <a:pt x="92" y="158"/>
                      <a:pt x="92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2" y="157"/>
                      <a:pt x="91" y="156"/>
                      <a:pt x="91" y="155"/>
                    </a:cubicBezTo>
                    <a:cubicBezTo>
                      <a:pt x="91" y="155"/>
                      <a:pt x="91" y="156"/>
                      <a:pt x="91" y="155"/>
                    </a:cubicBezTo>
                    <a:cubicBezTo>
                      <a:pt x="90" y="155"/>
                      <a:pt x="90" y="154"/>
                      <a:pt x="90" y="154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53"/>
                      <a:pt x="89" y="154"/>
                      <a:pt x="89" y="153"/>
                    </a:cubicBezTo>
                    <a:cubicBezTo>
                      <a:pt x="89" y="154"/>
                      <a:pt x="89" y="153"/>
                      <a:pt x="89" y="153"/>
                    </a:cubicBezTo>
                    <a:cubicBezTo>
                      <a:pt x="88" y="153"/>
                      <a:pt x="88" y="150"/>
                      <a:pt x="87" y="150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6" y="149"/>
                      <a:pt x="86" y="147"/>
                      <a:pt x="85" y="147"/>
                    </a:cubicBezTo>
                    <a:cubicBezTo>
                      <a:pt x="85" y="147"/>
                      <a:pt x="86" y="147"/>
                      <a:pt x="85" y="146"/>
                    </a:cubicBezTo>
                    <a:cubicBezTo>
                      <a:pt x="85" y="147"/>
                      <a:pt x="84" y="145"/>
                      <a:pt x="84" y="146"/>
                    </a:cubicBezTo>
                    <a:cubicBezTo>
                      <a:pt x="83" y="145"/>
                      <a:pt x="83" y="142"/>
                      <a:pt x="82" y="142"/>
                    </a:cubicBezTo>
                    <a:cubicBezTo>
                      <a:pt x="83" y="142"/>
                      <a:pt x="83" y="141"/>
                      <a:pt x="83" y="141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4" y="140"/>
                      <a:pt x="84" y="141"/>
                      <a:pt x="84" y="141"/>
                    </a:cubicBezTo>
                    <a:cubicBezTo>
                      <a:pt x="84" y="140"/>
                      <a:pt x="83" y="140"/>
                      <a:pt x="83" y="140"/>
                    </a:cubicBezTo>
                    <a:cubicBezTo>
                      <a:pt x="82" y="140"/>
                      <a:pt x="80" y="140"/>
                      <a:pt x="80" y="139"/>
                    </a:cubicBezTo>
                    <a:cubicBezTo>
                      <a:pt x="80" y="139"/>
                      <a:pt x="80" y="138"/>
                      <a:pt x="82" y="138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78" y="137"/>
                      <a:pt x="79" y="137"/>
                      <a:pt x="78" y="136"/>
                    </a:cubicBezTo>
                    <a:cubicBezTo>
                      <a:pt x="78" y="137"/>
                      <a:pt x="78" y="136"/>
                      <a:pt x="78" y="136"/>
                    </a:cubicBezTo>
                    <a:cubicBezTo>
                      <a:pt x="78" y="136"/>
                      <a:pt x="77" y="135"/>
                      <a:pt x="77" y="134"/>
                    </a:cubicBezTo>
                    <a:cubicBezTo>
                      <a:pt x="78" y="134"/>
                      <a:pt x="78" y="135"/>
                      <a:pt x="78" y="134"/>
                    </a:cubicBezTo>
                    <a:cubicBezTo>
                      <a:pt x="77" y="134"/>
                      <a:pt x="77" y="134"/>
                      <a:pt x="77" y="133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77" y="133"/>
                      <a:pt x="76" y="132"/>
                      <a:pt x="76" y="133"/>
                    </a:cubicBezTo>
                    <a:cubicBezTo>
                      <a:pt x="76" y="133"/>
                      <a:pt x="76" y="132"/>
                      <a:pt x="76" y="133"/>
                    </a:cubicBezTo>
                    <a:cubicBezTo>
                      <a:pt x="75" y="133"/>
                      <a:pt x="75" y="132"/>
                      <a:pt x="75" y="131"/>
                    </a:cubicBezTo>
                    <a:cubicBezTo>
                      <a:pt x="75" y="132"/>
                      <a:pt x="75" y="131"/>
                      <a:pt x="75" y="131"/>
                    </a:cubicBezTo>
                    <a:cubicBezTo>
                      <a:pt x="75" y="131"/>
                      <a:pt x="74" y="130"/>
                      <a:pt x="73" y="129"/>
                    </a:cubicBezTo>
                    <a:cubicBezTo>
                      <a:pt x="74" y="129"/>
                      <a:pt x="74" y="129"/>
                      <a:pt x="74" y="129"/>
                    </a:cubicBezTo>
                    <a:cubicBezTo>
                      <a:pt x="74" y="128"/>
                      <a:pt x="71" y="127"/>
                      <a:pt x="71" y="125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0" y="125"/>
                      <a:pt x="71" y="125"/>
                      <a:pt x="71" y="125"/>
                    </a:cubicBezTo>
                    <a:cubicBezTo>
                      <a:pt x="71" y="124"/>
                      <a:pt x="70" y="124"/>
                      <a:pt x="70" y="124"/>
                    </a:cubicBezTo>
                    <a:cubicBezTo>
                      <a:pt x="69" y="124"/>
                      <a:pt x="70" y="124"/>
                      <a:pt x="70" y="124"/>
                    </a:cubicBezTo>
                    <a:cubicBezTo>
                      <a:pt x="70" y="123"/>
                      <a:pt x="68" y="121"/>
                      <a:pt x="68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6" y="118"/>
                      <a:pt x="68" y="120"/>
                      <a:pt x="68" y="120"/>
                    </a:cubicBezTo>
                    <a:cubicBezTo>
                      <a:pt x="68" y="120"/>
                      <a:pt x="67" y="119"/>
                      <a:pt x="68" y="119"/>
                    </a:cubicBezTo>
                    <a:cubicBezTo>
                      <a:pt x="67" y="119"/>
                      <a:pt x="66" y="118"/>
                      <a:pt x="66" y="117"/>
                    </a:cubicBezTo>
                    <a:cubicBezTo>
                      <a:pt x="66" y="118"/>
                      <a:pt x="67" y="118"/>
                      <a:pt x="67" y="117"/>
                    </a:cubicBezTo>
                    <a:cubicBezTo>
                      <a:pt x="66" y="115"/>
                      <a:pt x="67" y="117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5" y="114"/>
                      <a:pt x="65" y="115"/>
                    </a:cubicBezTo>
                    <a:cubicBezTo>
                      <a:pt x="65" y="114"/>
                      <a:pt x="64" y="114"/>
                      <a:pt x="65" y="114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4" y="113"/>
                      <a:pt x="64" y="113"/>
                      <a:pt x="64" y="113"/>
                    </a:cubicBezTo>
                    <a:cubicBezTo>
                      <a:pt x="62" y="114"/>
                      <a:pt x="64" y="112"/>
                      <a:pt x="62" y="112"/>
                    </a:cubicBezTo>
                    <a:cubicBezTo>
                      <a:pt x="61" y="111"/>
                      <a:pt x="61" y="110"/>
                      <a:pt x="61" y="109"/>
                    </a:cubicBezTo>
                    <a:cubicBezTo>
                      <a:pt x="61" y="109"/>
                      <a:pt x="61" y="109"/>
                      <a:pt x="60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7"/>
                    </a:cubicBezTo>
                    <a:cubicBezTo>
                      <a:pt x="60" y="107"/>
                      <a:pt x="60" y="106"/>
                      <a:pt x="60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4"/>
                      <a:pt x="57" y="104"/>
                      <a:pt x="58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2"/>
                      <a:pt x="57" y="102"/>
                      <a:pt x="57" y="101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57" y="101"/>
                      <a:pt x="55" y="100"/>
                      <a:pt x="56" y="100"/>
                    </a:cubicBezTo>
                    <a:cubicBezTo>
                      <a:pt x="56" y="100"/>
                      <a:pt x="56" y="100"/>
                      <a:pt x="55" y="100"/>
                    </a:cubicBezTo>
                    <a:cubicBezTo>
                      <a:pt x="55" y="97"/>
                      <a:pt x="53" y="96"/>
                      <a:pt x="53" y="94"/>
                    </a:cubicBezTo>
                    <a:cubicBezTo>
                      <a:pt x="53" y="94"/>
                      <a:pt x="53" y="93"/>
                      <a:pt x="53" y="94"/>
                    </a:cubicBezTo>
                    <a:cubicBezTo>
                      <a:pt x="52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2" y="94"/>
                      <a:pt x="52" y="93"/>
                      <a:pt x="53" y="93"/>
                    </a:cubicBezTo>
                    <a:cubicBezTo>
                      <a:pt x="53" y="93"/>
                      <a:pt x="51" y="93"/>
                      <a:pt x="51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1"/>
                      <a:pt x="50" y="91"/>
                      <a:pt x="51" y="89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7"/>
                      <a:pt x="49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49" y="87"/>
                      <a:pt x="49" y="87"/>
                    </a:cubicBezTo>
                    <a:cubicBezTo>
                      <a:pt x="49" y="87"/>
                      <a:pt x="49" y="87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9" y="87"/>
                      <a:pt x="48" y="87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5"/>
                    </a:cubicBezTo>
                    <a:cubicBezTo>
                      <a:pt x="48" y="85"/>
                      <a:pt x="48" y="86"/>
                      <a:pt x="47" y="85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3"/>
                      <a:pt x="45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3" y="80"/>
                      <a:pt x="43" y="80"/>
                    </a:cubicBezTo>
                    <a:cubicBezTo>
                      <a:pt x="43" y="79"/>
                      <a:pt x="45" y="78"/>
                      <a:pt x="44" y="78"/>
                    </a:cubicBezTo>
                    <a:cubicBezTo>
                      <a:pt x="43" y="77"/>
                      <a:pt x="42" y="77"/>
                      <a:pt x="42" y="78"/>
                    </a:cubicBezTo>
                    <a:cubicBezTo>
                      <a:pt x="42" y="77"/>
                      <a:pt x="41" y="76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3"/>
                      <a:pt x="38" y="71"/>
                      <a:pt x="38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8" y="69"/>
                      <a:pt x="39" y="68"/>
                      <a:pt x="38" y="68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6" y="68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5" y="66"/>
                      <a:pt x="35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4"/>
                      <a:pt x="34" y="64"/>
                    </a:cubicBezTo>
                    <a:cubicBezTo>
                      <a:pt x="34" y="64"/>
                      <a:pt x="33" y="62"/>
                      <a:pt x="33" y="62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0"/>
                      <a:pt x="33" y="60"/>
                      <a:pt x="33" y="61"/>
                    </a:cubicBezTo>
                    <a:cubicBezTo>
                      <a:pt x="32" y="60"/>
                      <a:pt x="32" y="60"/>
                      <a:pt x="32" y="59"/>
                    </a:cubicBezTo>
                    <a:cubicBezTo>
                      <a:pt x="30" y="58"/>
                      <a:pt x="29" y="55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3"/>
                      <a:pt x="27" y="53"/>
                    </a:cubicBezTo>
                    <a:cubicBezTo>
                      <a:pt x="27" y="53"/>
                      <a:pt x="27" y="52"/>
                      <a:pt x="28" y="52"/>
                    </a:cubicBezTo>
                    <a:cubicBezTo>
                      <a:pt x="28" y="51"/>
                      <a:pt x="27" y="51"/>
                      <a:pt x="26" y="51"/>
                    </a:cubicBezTo>
                    <a:cubicBezTo>
                      <a:pt x="26" y="51"/>
                      <a:pt x="27" y="51"/>
                      <a:pt x="26" y="51"/>
                    </a:cubicBezTo>
                    <a:cubicBezTo>
                      <a:pt x="26" y="51"/>
                      <a:pt x="26" y="50"/>
                      <a:pt x="25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8"/>
                      <a:pt x="28" y="50"/>
                      <a:pt x="28" y="4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29" y="49"/>
                      <a:pt x="29" y="48"/>
                    </a:cubicBezTo>
                    <a:cubicBezTo>
                      <a:pt x="28" y="48"/>
                      <a:pt x="27" y="48"/>
                      <a:pt x="27" y="48"/>
                    </a:cubicBezTo>
                    <a:cubicBezTo>
                      <a:pt x="26" y="48"/>
                      <a:pt x="25" y="49"/>
                      <a:pt x="25" y="48"/>
                    </a:cubicBezTo>
                    <a:cubicBezTo>
                      <a:pt x="25" y="47"/>
                      <a:pt x="25" y="49"/>
                      <a:pt x="26" y="48"/>
                    </a:cubicBezTo>
                    <a:cubicBezTo>
                      <a:pt x="26" y="47"/>
                      <a:pt x="25" y="47"/>
                      <a:pt x="25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5" y="47"/>
                      <a:pt x="24" y="47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2" y="47"/>
                      <a:pt x="23" y="45"/>
                      <a:pt x="22" y="45"/>
                    </a:cubicBezTo>
                    <a:cubicBezTo>
                      <a:pt x="22" y="45"/>
                      <a:pt x="24" y="45"/>
                      <a:pt x="24" y="44"/>
                    </a:cubicBezTo>
                    <a:cubicBezTo>
                      <a:pt x="23" y="45"/>
                      <a:pt x="22" y="44"/>
                      <a:pt x="22" y="4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3"/>
                      <a:pt x="21" y="43"/>
                      <a:pt x="22" y="42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0" y="41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20" y="41"/>
                      <a:pt x="20" y="40"/>
                      <a:pt x="20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18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39"/>
                      <a:pt x="20" y="39"/>
                      <a:pt x="18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6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6"/>
                      <a:pt x="18" y="35"/>
                    </a:cubicBezTo>
                    <a:cubicBezTo>
                      <a:pt x="17" y="35"/>
                      <a:pt x="16" y="35"/>
                      <a:pt x="16" y="35"/>
                    </a:cubicBezTo>
                    <a:cubicBezTo>
                      <a:pt x="16" y="35"/>
                      <a:pt x="16" y="34"/>
                      <a:pt x="17" y="35"/>
                    </a:cubicBezTo>
                    <a:cubicBezTo>
                      <a:pt x="16" y="34"/>
                      <a:pt x="16" y="35"/>
                      <a:pt x="16" y="34"/>
                    </a:cubicBezTo>
                    <a:cubicBezTo>
                      <a:pt x="16" y="34"/>
                      <a:pt x="16" y="33"/>
                      <a:pt x="16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3"/>
                      <a:pt x="17" y="32"/>
                      <a:pt x="18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3"/>
                      <a:pt x="15" y="31"/>
                      <a:pt x="14" y="32"/>
                    </a:cubicBezTo>
                    <a:cubicBezTo>
                      <a:pt x="13" y="31"/>
                      <a:pt x="16" y="30"/>
                      <a:pt x="14" y="30"/>
                    </a:cubicBezTo>
                    <a:cubicBezTo>
                      <a:pt x="14" y="30"/>
                      <a:pt x="13" y="30"/>
                      <a:pt x="14" y="31"/>
                    </a:cubicBezTo>
                    <a:cubicBezTo>
                      <a:pt x="13" y="30"/>
                      <a:pt x="13" y="31"/>
                      <a:pt x="13" y="30"/>
                    </a:cubicBezTo>
                    <a:cubicBezTo>
                      <a:pt x="13" y="30"/>
                      <a:pt x="13" y="28"/>
                      <a:pt x="14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5" y="29"/>
                      <a:pt x="15" y="28"/>
                    </a:cubicBezTo>
                    <a:cubicBezTo>
                      <a:pt x="14" y="28"/>
                      <a:pt x="14" y="26"/>
                      <a:pt x="13" y="28"/>
                    </a:cubicBezTo>
                    <a:cubicBezTo>
                      <a:pt x="13" y="28"/>
                      <a:pt x="14" y="28"/>
                      <a:pt x="13" y="28"/>
                    </a:cubicBezTo>
                    <a:cubicBezTo>
                      <a:pt x="13" y="28"/>
                      <a:pt x="13" y="26"/>
                      <a:pt x="13" y="26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6"/>
                      <a:pt x="12" y="28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3" y="26"/>
                    </a:cubicBezTo>
                    <a:cubicBezTo>
                      <a:pt x="13" y="26"/>
                      <a:pt x="12" y="26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4"/>
                      <a:pt x="12" y="24"/>
                    </a:cubicBezTo>
                    <a:cubicBezTo>
                      <a:pt x="12" y="24"/>
                      <a:pt x="12" y="24"/>
                      <a:pt x="11" y="24"/>
                    </a:cubicBezTo>
                    <a:cubicBezTo>
                      <a:pt x="11" y="23"/>
                      <a:pt x="9" y="23"/>
                      <a:pt x="9" y="22"/>
                    </a:cubicBezTo>
                    <a:cubicBezTo>
                      <a:pt x="9" y="22"/>
                      <a:pt x="8" y="21"/>
                      <a:pt x="9" y="21"/>
                    </a:cubicBezTo>
                    <a:cubicBezTo>
                      <a:pt x="9" y="22"/>
                      <a:pt x="11" y="24"/>
                      <a:pt x="12" y="24"/>
                    </a:cubicBezTo>
                    <a:cubicBezTo>
                      <a:pt x="12" y="23"/>
                      <a:pt x="12" y="25"/>
                      <a:pt x="13" y="24"/>
                    </a:cubicBezTo>
                    <a:cubicBezTo>
                      <a:pt x="13" y="23"/>
                      <a:pt x="13" y="23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3"/>
                      <a:pt x="12" y="23"/>
                    </a:cubicBezTo>
                    <a:cubicBezTo>
                      <a:pt x="12" y="22"/>
                      <a:pt x="11" y="21"/>
                      <a:pt x="9" y="21"/>
                    </a:cubicBezTo>
                    <a:cubicBezTo>
                      <a:pt x="9" y="20"/>
                      <a:pt x="11" y="20"/>
                      <a:pt x="11" y="20"/>
                    </a:cubicBezTo>
                    <a:cubicBezTo>
                      <a:pt x="9" y="20"/>
                      <a:pt x="9" y="18"/>
                      <a:pt x="8" y="17"/>
                    </a:cubicBezTo>
                    <a:cubicBezTo>
                      <a:pt x="8" y="18"/>
                      <a:pt x="7" y="16"/>
                      <a:pt x="7" y="17"/>
                    </a:cubicBezTo>
                    <a:cubicBezTo>
                      <a:pt x="7" y="17"/>
                      <a:pt x="7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7" y="17"/>
                      <a:pt x="6" y="16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7" y="15"/>
                      <a:pt x="8" y="16"/>
                      <a:pt x="8" y="15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6" y="12"/>
                      <a:pt x="5" y="11"/>
                      <a:pt x="5" y="9"/>
                    </a:cubicBezTo>
                    <a:cubicBezTo>
                      <a:pt x="5" y="8"/>
                      <a:pt x="6" y="8"/>
                      <a:pt x="5" y="8"/>
                    </a:cubicBezTo>
                    <a:cubicBezTo>
                      <a:pt x="5" y="7"/>
                      <a:pt x="5" y="9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4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3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2" y="0"/>
                      <a:pt x="2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7" y="8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2" y="13"/>
                      <a:pt x="12" y="15"/>
                      <a:pt x="13" y="16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2"/>
                      <a:pt x="17" y="24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7" y="26"/>
                      <a:pt x="18" y="28"/>
                    </a:cubicBezTo>
                    <a:cubicBezTo>
                      <a:pt x="18" y="26"/>
                      <a:pt x="20" y="28"/>
                      <a:pt x="20" y="28"/>
                    </a:cubicBezTo>
                    <a:cubicBezTo>
                      <a:pt x="20" y="29"/>
                      <a:pt x="21" y="31"/>
                      <a:pt x="22" y="31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3"/>
                      <a:pt x="24" y="34"/>
                    </a:cubicBezTo>
                    <a:cubicBezTo>
                      <a:pt x="23" y="34"/>
                      <a:pt x="23" y="35"/>
                      <a:pt x="23" y="35"/>
                    </a:cubicBezTo>
                    <a:cubicBezTo>
                      <a:pt x="25" y="36"/>
                      <a:pt x="25" y="36"/>
                      <a:pt x="26" y="38"/>
                    </a:cubicBezTo>
                    <a:cubicBezTo>
                      <a:pt x="26" y="39"/>
                      <a:pt x="27" y="40"/>
                      <a:pt x="27" y="40"/>
                    </a:cubicBezTo>
                    <a:cubicBezTo>
                      <a:pt x="29" y="42"/>
                      <a:pt x="30" y="45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4" y="51"/>
                      <a:pt x="35" y="55"/>
                      <a:pt x="38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8"/>
                      <a:pt x="38" y="59"/>
                      <a:pt x="39" y="58"/>
                    </a:cubicBezTo>
                    <a:cubicBezTo>
                      <a:pt x="39" y="59"/>
                      <a:pt x="40" y="60"/>
                      <a:pt x="40" y="60"/>
                    </a:cubicBezTo>
                    <a:cubicBezTo>
                      <a:pt x="40" y="61"/>
                      <a:pt x="41" y="60"/>
                      <a:pt x="41" y="61"/>
                    </a:cubicBezTo>
                    <a:cubicBezTo>
                      <a:pt x="41" y="64"/>
                      <a:pt x="41" y="64"/>
                      <a:pt x="42" y="66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2" y="65"/>
                      <a:pt x="42" y="65"/>
                      <a:pt x="42" y="66"/>
                    </a:cubicBezTo>
                    <a:cubicBezTo>
                      <a:pt x="42" y="66"/>
                      <a:pt x="43" y="67"/>
                      <a:pt x="43" y="67"/>
                    </a:cubicBezTo>
                    <a:cubicBezTo>
                      <a:pt x="44" y="68"/>
                      <a:pt x="47" y="69"/>
                      <a:pt x="47" y="7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73"/>
                      <a:pt x="48" y="75"/>
                      <a:pt x="49" y="75"/>
                    </a:cubicBezTo>
                    <a:cubicBezTo>
                      <a:pt x="49" y="76"/>
                      <a:pt x="48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51" y="78"/>
                      <a:pt x="51" y="80"/>
                      <a:pt x="53" y="83"/>
                    </a:cubicBezTo>
                    <a:cubicBezTo>
                      <a:pt x="55" y="86"/>
                      <a:pt x="57" y="89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1" y="93"/>
                      <a:pt x="60" y="96"/>
                      <a:pt x="61" y="96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2" y="98"/>
                      <a:pt x="62" y="100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2"/>
                      <a:pt x="65" y="103"/>
                      <a:pt x="66" y="105"/>
                    </a:cubicBezTo>
                    <a:cubicBezTo>
                      <a:pt x="66" y="105"/>
                      <a:pt x="65" y="104"/>
                      <a:pt x="65" y="105"/>
                    </a:cubicBezTo>
                    <a:cubicBezTo>
                      <a:pt x="65" y="105"/>
                      <a:pt x="67" y="105"/>
                      <a:pt x="66" y="106"/>
                    </a:cubicBezTo>
                    <a:cubicBezTo>
                      <a:pt x="66" y="107"/>
                      <a:pt x="67" y="106"/>
                      <a:pt x="67" y="106"/>
                    </a:cubicBezTo>
                    <a:cubicBezTo>
                      <a:pt x="68" y="109"/>
                      <a:pt x="70" y="112"/>
                      <a:pt x="73" y="114"/>
                    </a:cubicBezTo>
                    <a:cubicBezTo>
                      <a:pt x="73" y="118"/>
                      <a:pt x="70" y="117"/>
                      <a:pt x="73" y="11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9"/>
                      <a:pt x="73" y="120"/>
                      <a:pt x="73" y="120"/>
                    </a:cubicBezTo>
                    <a:cubicBezTo>
                      <a:pt x="74" y="119"/>
                      <a:pt x="74" y="120"/>
                      <a:pt x="74" y="120"/>
                    </a:cubicBezTo>
                    <a:cubicBezTo>
                      <a:pt x="75" y="121"/>
                      <a:pt x="74" y="121"/>
                      <a:pt x="75" y="122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6" y="123"/>
                      <a:pt x="76" y="125"/>
                      <a:pt x="78" y="125"/>
                    </a:cubicBezTo>
                    <a:cubicBezTo>
                      <a:pt x="82" y="132"/>
                      <a:pt x="87" y="139"/>
                      <a:pt x="91" y="146"/>
                    </a:cubicBezTo>
                    <a:cubicBezTo>
                      <a:pt x="95" y="153"/>
                      <a:pt x="98" y="159"/>
                      <a:pt x="103" y="166"/>
                    </a:cubicBezTo>
                    <a:cubicBezTo>
                      <a:pt x="103" y="167"/>
                      <a:pt x="103" y="167"/>
                      <a:pt x="103" y="169"/>
                    </a:cubicBezTo>
                    <a:cubicBezTo>
                      <a:pt x="103" y="169"/>
                      <a:pt x="103" y="169"/>
                      <a:pt x="103" y="169"/>
                    </a:cubicBezTo>
                    <a:cubicBezTo>
                      <a:pt x="104" y="169"/>
                      <a:pt x="104" y="171"/>
                      <a:pt x="105" y="171"/>
                    </a:cubicBezTo>
                    <a:cubicBezTo>
                      <a:pt x="106" y="174"/>
                      <a:pt x="109" y="175"/>
                      <a:pt x="110" y="178"/>
                    </a:cubicBezTo>
                    <a:cubicBezTo>
                      <a:pt x="110" y="178"/>
                      <a:pt x="109" y="178"/>
                      <a:pt x="110" y="178"/>
                    </a:cubicBezTo>
                    <a:cubicBezTo>
                      <a:pt x="110" y="178"/>
                      <a:pt x="110" y="178"/>
                      <a:pt x="110" y="178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5" y="185"/>
                      <a:pt x="117" y="193"/>
                      <a:pt x="121" y="199"/>
                    </a:cubicBezTo>
                    <a:cubicBezTo>
                      <a:pt x="122" y="201"/>
                      <a:pt x="123" y="202"/>
                      <a:pt x="124" y="204"/>
                    </a:cubicBezTo>
                    <a:cubicBezTo>
                      <a:pt x="126" y="209"/>
                      <a:pt x="128" y="214"/>
                      <a:pt x="131" y="219"/>
                    </a:cubicBezTo>
                    <a:cubicBezTo>
                      <a:pt x="131" y="219"/>
                      <a:pt x="130" y="219"/>
                      <a:pt x="128" y="21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0" name="צורה חופשית 120"/>
              <p:cNvSpPr>
                <a:spLocks/>
              </p:cNvSpPr>
              <p:nvPr/>
            </p:nvSpPr>
            <p:spPr bwMode="auto">
              <a:xfrm>
                <a:off x="3608" y="2437"/>
                <a:ext cx="300" cy="551"/>
              </a:xfrm>
              <a:custGeom>
                <a:avLst/>
                <a:gdLst>
                  <a:gd name="T0" fmla="*/ 14 w 127"/>
                  <a:gd name="T1" fmla="*/ 205 h 233"/>
                  <a:gd name="T2" fmla="*/ 17 w 127"/>
                  <a:gd name="T3" fmla="*/ 199 h 233"/>
                  <a:gd name="T4" fmla="*/ 23 w 127"/>
                  <a:gd name="T5" fmla="*/ 185 h 233"/>
                  <a:gd name="T6" fmla="*/ 27 w 127"/>
                  <a:gd name="T7" fmla="*/ 179 h 233"/>
                  <a:gd name="T8" fmla="*/ 35 w 127"/>
                  <a:gd name="T9" fmla="*/ 165 h 233"/>
                  <a:gd name="T10" fmla="*/ 38 w 127"/>
                  <a:gd name="T11" fmla="*/ 160 h 233"/>
                  <a:gd name="T12" fmla="*/ 41 w 127"/>
                  <a:gd name="T13" fmla="*/ 152 h 233"/>
                  <a:gd name="T14" fmla="*/ 46 w 127"/>
                  <a:gd name="T15" fmla="*/ 145 h 233"/>
                  <a:gd name="T16" fmla="*/ 48 w 127"/>
                  <a:gd name="T17" fmla="*/ 141 h 233"/>
                  <a:gd name="T18" fmla="*/ 49 w 127"/>
                  <a:gd name="T19" fmla="*/ 137 h 233"/>
                  <a:gd name="T20" fmla="*/ 54 w 127"/>
                  <a:gd name="T21" fmla="*/ 128 h 233"/>
                  <a:gd name="T22" fmla="*/ 56 w 127"/>
                  <a:gd name="T23" fmla="*/ 124 h 233"/>
                  <a:gd name="T24" fmla="*/ 58 w 127"/>
                  <a:gd name="T25" fmla="*/ 118 h 233"/>
                  <a:gd name="T26" fmla="*/ 62 w 127"/>
                  <a:gd name="T27" fmla="*/ 112 h 233"/>
                  <a:gd name="T28" fmla="*/ 66 w 127"/>
                  <a:gd name="T29" fmla="*/ 105 h 233"/>
                  <a:gd name="T30" fmla="*/ 71 w 127"/>
                  <a:gd name="T31" fmla="*/ 98 h 233"/>
                  <a:gd name="T32" fmla="*/ 73 w 127"/>
                  <a:gd name="T33" fmla="*/ 93 h 233"/>
                  <a:gd name="T34" fmla="*/ 74 w 127"/>
                  <a:gd name="T35" fmla="*/ 91 h 233"/>
                  <a:gd name="T36" fmla="*/ 76 w 127"/>
                  <a:gd name="T37" fmla="*/ 87 h 233"/>
                  <a:gd name="T38" fmla="*/ 76 w 127"/>
                  <a:gd name="T39" fmla="*/ 85 h 233"/>
                  <a:gd name="T40" fmla="*/ 78 w 127"/>
                  <a:gd name="T41" fmla="*/ 82 h 233"/>
                  <a:gd name="T42" fmla="*/ 85 w 127"/>
                  <a:gd name="T43" fmla="*/ 71 h 233"/>
                  <a:gd name="T44" fmla="*/ 88 w 127"/>
                  <a:gd name="T45" fmla="*/ 65 h 233"/>
                  <a:gd name="T46" fmla="*/ 90 w 127"/>
                  <a:gd name="T47" fmla="*/ 62 h 233"/>
                  <a:gd name="T48" fmla="*/ 95 w 127"/>
                  <a:gd name="T49" fmla="*/ 52 h 233"/>
                  <a:gd name="T50" fmla="*/ 98 w 127"/>
                  <a:gd name="T51" fmla="*/ 50 h 233"/>
                  <a:gd name="T52" fmla="*/ 99 w 127"/>
                  <a:gd name="T53" fmla="*/ 46 h 233"/>
                  <a:gd name="T54" fmla="*/ 99 w 127"/>
                  <a:gd name="T55" fmla="*/ 43 h 233"/>
                  <a:gd name="T56" fmla="*/ 101 w 127"/>
                  <a:gd name="T57" fmla="*/ 38 h 233"/>
                  <a:gd name="T58" fmla="*/ 101 w 127"/>
                  <a:gd name="T59" fmla="*/ 37 h 233"/>
                  <a:gd name="T60" fmla="*/ 103 w 127"/>
                  <a:gd name="T61" fmla="*/ 35 h 233"/>
                  <a:gd name="T62" fmla="*/ 107 w 127"/>
                  <a:gd name="T63" fmla="*/ 31 h 233"/>
                  <a:gd name="T64" fmla="*/ 107 w 127"/>
                  <a:gd name="T65" fmla="*/ 28 h 233"/>
                  <a:gd name="T66" fmla="*/ 109 w 127"/>
                  <a:gd name="T67" fmla="*/ 26 h 233"/>
                  <a:gd name="T68" fmla="*/ 110 w 127"/>
                  <a:gd name="T69" fmla="*/ 23 h 233"/>
                  <a:gd name="T70" fmla="*/ 112 w 127"/>
                  <a:gd name="T71" fmla="*/ 19 h 233"/>
                  <a:gd name="T72" fmla="*/ 113 w 127"/>
                  <a:gd name="T73" fmla="*/ 22 h 233"/>
                  <a:gd name="T74" fmla="*/ 115 w 127"/>
                  <a:gd name="T75" fmla="*/ 15 h 233"/>
                  <a:gd name="T76" fmla="*/ 121 w 127"/>
                  <a:gd name="T77" fmla="*/ 8 h 233"/>
                  <a:gd name="T78" fmla="*/ 124 w 127"/>
                  <a:gd name="T79" fmla="*/ 5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2 w 127"/>
                  <a:gd name="T85" fmla="*/ 8 h 233"/>
                  <a:gd name="T86" fmla="*/ 119 w 127"/>
                  <a:gd name="T87" fmla="*/ 18 h 233"/>
                  <a:gd name="T88" fmla="*/ 111 w 127"/>
                  <a:gd name="T89" fmla="*/ 36 h 233"/>
                  <a:gd name="T90" fmla="*/ 101 w 127"/>
                  <a:gd name="T91" fmla="*/ 54 h 233"/>
                  <a:gd name="T92" fmla="*/ 94 w 127"/>
                  <a:gd name="T93" fmla="*/ 68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8 w 127"/>
                  <a:gd name="T99" fmla="*/ 112 h 233"/>
                  <a:gd name="T100" fmla="*/ 59 w 127"/>
                  <a:gd name="T101" fmla="*/ 128 h 233"/>
                  <a:gd name="T102" fmla="*/ 33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30"/>
                    </a:moveTo>
                    <a:cubicBezTo>
                      <a:pt x="1" y="226"/>
                      <a:pt x="4" y="223"/>
                      <a:pt x="5" y="219"/>
                    </a:cubicBezTo>
                    <a:cubicBezTo>
                      <a:pt x="5" y="219"/>
                      <a:pt x="6" y="220"/>
                      <a:pt x="6" y="219"/>
                    </a:cubicBezTo>
                    <a:cubicBezTo>
                      <a:pt x="6" y="215"/>
                      <a:pt x="10" y="212"/>
                      <a:pt x="13" y="208"/>
                    </a:cubicBezTo>
                    <a:cubicBezTo>
                      <a:pt x="13" y="208"/>
                      <a:pt x="13" y="208"/>
                      <a:pt x="13" y="208"/>
                    </a:cubicBezTo>
                    <a:cubicBezTo>
                      <a:pt x="13" y="207"/>
                      <a:pt x="13" y="206"/>
                      <a:pt x="14" y="205"/>
                    </a:cubicBezTo>
                    <a:cubicBezTo>
                      <a:pt x="14" y="206"/>
                      <a:pt x="14" y="206"/>
                      <a:pt x="14" y="206"/>
                    </a:cubicBezTo>
                    <a:cubicBezTo>
                      <a:pt x="14" y="205"/>
                      <a:pt x="15" y="205"/>
                      <a:pt x="14" y="205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4" y="201"/>
                      <a:pt x="17" y="200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2"/>
                      <a:pt x="21" y="190"/>
                    </a:cubicBezTo>
                    <a:cubicBezTo>
                      <a:pt x="21" y="190"/>
                      <a:pt x="21" y="190"/>
                      <a:pt x="21" y="190"/>
                    </a:cubicBezTo>
                    <a:cubicBezTo>
                      <a:pt x="21" y="190"/>
                      <a:pt x="21" y="189"/>
                      <a:pt x="21" y="188"/>
                    </a:cubicBezTo>
                    <a:cubicBezTo>
                      <a:pt x="22" y="188"/>
                      <a:pt x="21" y="186"/>
                      <a:pt x="22" y="186"/>
                    </a:cubicBezTo>
                    <a:cubicBezTo>
                      <a:pt x="22" y="186"/>
                      <a:pt x="22" y="186"/>
                      <a:pt x="22" y="186"/>
                    </a:cubicBezTo>
                    <a:cubicBezTo>
                      <a:pt x="22" y="185"/>
                      <a:pt x="23" y="185"/>
                      <a:pt x="23" y="185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3" y="183"/>
                      <a:pt x="26" y="183"/>
                      <a:pt x="24" y="182"/>
                    </a:cubicBezTo>
                    <a:cubicBezTo>
                      <a:pt x="24" y="182"/>
                      <a:pt x="24" y="182"/>
                      <a:pt x="24" y="182"/>
                    </a:cubicBezTo>
                    <a:cubicBezTo>
                      <a:pt x="24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7" y="180"/>
                      <a:pt x="27" y="179"/>
                      <a:pt x="27" y="179"/>
                    </a:cubicBezTo>
                    <a:cubicBezTo>
                      <a:pt x="27" y="179"/>
                      <a:pt x="26" y="180"/>
                      <a:pt x="27" y="180"/>
                    </a:cubicBezTo>
                    <a:cubicBezTo>
                      <a:pt x="28" y="177"/>
                      <a:pt x="30" y="172"/>
                      <a:pt x="32" y="169"/>
                    </a:cubicBezTo>
                    <a:cubicBezTo>
                      <a:pt x="33" y="169"/>
                      <a:pt x="33" y="169"/>
                      <a:pt x="33" y="169"/>
                    </a:cubicBezTo>
                    <a:cubicBezTo>
                      <a:pt x="33" y="168"/>
                      <a:pt x="34" y="167"/>
                      <a:pt x="34" y="167"/>
                    </a:cubicBezTo>
                    <a:cubicBezTo>
                      <a:pt x="34" y="167"/>
                      <a:pt x="34" y="167"/>
                      <a:pt x="35" y="167"/>
                    </a:cubicBezTo>
                    <a:cubicBezTo>
                      <a:pt x="35" y="165"/>
                      <a:pt x="34" y="165"/>
                      <a:pt x="35" y="165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35" y="165"/>
                      <a:pt x="36" y="164"/>
                      <a:pt x="36" y="163"/>
                    </a:cubicBezTo>
                    <a:cubicBezTo>
                      <a:pt x="36" y="163"/>
                      <a:pt x="36" y="163"/>
                      <a:pt x="36" y="163"/>
                    </a:cubicBezTo>
                    <a:cubicBezTo>
                      <a:pt x="36" y="162"/>
                      <a:pt x="37" y="162"/>
                      <a:pt x="37" y="161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9" y="161"/>
                      <a:pt x="37" y="161"/>
                      <a:pt x="38" y="160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38" y="159"/>
                      <a:pt x="39" y="158"/>
                      <a:pt x="39" y="156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1" y="155"/>
                      <a:pt x="41" y="153"/>
                    </a:cubicBezTo>
                    <a:cubicBezTo>
                      <a:pt x="41" y="153"/>
                      <a:pt x="41" y="154"/>
                      <a:pt x="41" y="153"/>
                    </a:cubicBezTo>
                    <a:cubicBezTo>
                      <a:pt x="41" y="152"/>
                      <a:pt x="42" y="152"/>
                      <a:pt x="41" y="152"/>
                    </a:cubicBezTo>
                    <a:cubicBezTo>
                      <a:pt x="42" y="151"/>
                      <a:pt x="44" y="150"/>
                      <a:pt x="44" y="148"/>
                    </a:cubicBezTo>
                    <a:cubicBezTo>
                      <a:pt x="44" y="148"/>
                      <a:pt x="45" y="148"/>
                      <a:pt x="45" y="150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6" y="150"/>
                      <a:pt x="45" y="150"/>
                      <a:pt x="45" y="150"/>
                    </a:cubicBezTo>
                    <a:cubicBezTo>
                      <a:pt x="46" y="150"/>
                      <a:pt x="46" y="147"/>
                      <a:pt x="46" y="147"/>
                    </a:cubicBezTo>
                    <a:cubicBezTo>
                      <a:pt x="46" y="146"/>
                      <a:pt x="46" y="145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2"/>
                      <a:pt x="47" y="143"/>
                      <a:pt x="47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8" y="140"/>
                      <a:pt x="48" y="140"/>
                    </a:cubicBezTo>
                    <a:cubicBezTo>
                      <a:pt x="48" y="140"/>
                      <a:pt x="48" y="141"/>
                      <a:pt x="48" y="141"/>
                    </a:cubicBezTo>
                    <a:cubicBezTo>
                      <a:pt x="48" y="140"/>
                      <a:pt x="48" y="140"/>
                      <a:pt x="49" y="138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8"/>
                      <a:pt x="49" y="138"/>
                      <a:pt x="48" y="138"/>
                    </a:cubicBezTo>
                    <a:cubicBezTo>
                      <a:pt x="48" y="138"/>
                      <a:pt x="49" y="138"/>
                      <a:pt x="48" y="138"/>
                    </a:cubicBezTo>
                    <a:cubicBezTo>
                      <a:pt x="48" y="138"/>
                      <a:pt x="48" y="137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5"/>
                      <a:pt x="50" y="134"/>
                      <a:pt x="50" y="133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51" y="133"/>
                      <a:pt x="51" y="132"/>
                      <a:pt x="53" y="130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3" y="129"/>
                      <a:pt x="54" y="129"/>
                      <a:pt x="54" y="129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7"/>
                      <a:pt x="54" y="125"/>
                      <a:pt x="55" y="125"/>
                    </a:cubicBezTo>
                    <a:cubicBezTo>
                      <a:pt x="55" y="124"/>
                      <a:pt x="55" y="123"/>
                      <a:pt x="55" y="123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1"/>
                      <a:pt x="57" y="121"/>
                    </a:cubicBezTo>
                    <a:cubicBezTo>
                      <a:pt x="57" y="120"/>
                      <a:pt x="56" y="125"/>
                      <a:pt x="56" y="124"/>
                    </a:cubicBezTo>
                    <a:cubicBezTo>
                      <a:pt x="56" y="124"/>
                      <a:pt x="56" y="121"/>
                      <a:pt x="56" y="123"/>
                    </a:cubicBezTo>
                    <a:cubicBezTo>
                      <a:pt x="57" y="121"/>
                      <a:pt x="57" y="120"/>
                      <a:pt x="57" y="120"/>
                    </a:cubicBezTo>
                    <a:cubicBezTo>
                      <a:pt x="57" y="120"/>
                      <a:pt x="58" y="121"/>
                      <a:pt x="58" y="120"/>
                    </a:cubicBezTo>
                    <a:cubicBezTo>
                      <a:pt x="58" y="119"/>
                      <a:pt x="58" y="120"/>
                      <a:pt x="58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9" y="118"/>
                      <a:pt x="58" y="118"/>
                    </a:cubicBezTo>
                    <a:cubicBezTo>
                      <a:pt x="59" y="118"/>
                      <a:pt x="59" y="117"/>
                      <a:pt x="59" y="118"/>
                    </a:cubicBezTo>
                    <a:cubicBezTo>
                      <a:pt x="60" y="118"/>
                      <a:pt x="60" y="118"/>
                      <a:pt x="60" y="118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59" y="116"/>
                      <a:pt x="60" y="116"/>
                      <a:pt x="60" y="115"/>
                    </a:cubicBezTo>
                    <a:cubicBezTo>
                      <a:pt x="61" y="114"/>
                      <a:pt x="61" y="112"/>
                      <a:pt x="62" y="112"/>
                    </a:cubicBezTo>
                    <a:cubicBezTo>
                      <a:pt x="62" y="111"/>
                      <a:pt x="62" y="111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0"/>
                      <a:pt x="64" y="109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5" y="106"/>
                      <a:pt x="66" y="105"/>
                    </a:cubicBezTo>
                    <a:cubicBezTo>
                      <a:pt x="66" y="106"/>
                      <a:pt x="66" y="107"/>
                      <a:pt x="66" y="106"/>
                    </a:cubicBezTo>
                    <a:cubicBezTo>
                      <a:pt x="68" y="106"/>
                      <a:pt x="66" y="105"/>
                      <a:pt x="67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7" y="104"/>
                      <a:pt x="67" y="102"/>
                      <a:pt x="68" y="103"/>
                    </a:cubicBezTo>
                    <a:cubicBezTo>
                      <a:pt x="67" y="102"/>
                      <a:pt x="68" y="102"/>
                      <a:pt x="68" y="101"/>
                    </a:cubicBezTo>
                    <a:cubicBezTo>
                      <a:pt x="68" y="100"/>
                      <a:pt x="68" y="98"/>
                      <a:pt x="71" y="98"/>
                    </a:cubicBezTo>
                    <a:cubicBezTo>
                      <a:pt x="71" y="98"/>
                      <a:pt x="72" y="97"/>
                      <a:pt x="71" y="97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1" y="97"/>
                      <a:pt x="72" y="97"/>
                    </a:cubicBezTo>
                    <a:cubicBezTo>
                      <a:pt x="73" y="97"/>
                      <a:pt x="71" y="96"/>
                      <a:pt x="72" y="93"/>
                    </a:cubicBezTo>
                    <a:cubicBezTo>
                      <a:pt x="72" y="94"/>
                      <a:pt x="73" y="94"/>
                      <a:pt x="73" y="9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1"/>
                      <a:pt x="74" y="92"/>
                      <a:pt x="74" y="9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1"/>
                      <a:pt x="75" y="90"/>
                      <a:pt x="75" y="90"/>
                    </a:cubicBezTo>
                    <a:cubicBezTo>
                      <a:pt x="75" y="90"/>
                      <a:pt x="74" y="90"/>
                      <a:pt x="74" y="91"/>
                    </a:cubicBezTo>
                    <a:cubicBezTo>
                      <a:pt x="74" y="90"/>
                      <a:pt x="74" y="90"/>
                      <a:pt x="74" y="89"/>
                    </a:cubicBezTo>
                    <a:cubicBezTo>
                      <a:pt x="74" y="90"/>
                      <a:pt x="75" y="89"/>
                      <a:pt x="75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5" y="88"/>
                      <a:pt x="75" y="87"/>
                      <a:pt x="76" y="87"/>
                    </a:cubicBezTo>
                    <a:cubicBezTo>
                      <a:pt x="76" y="88"/>
                      <a:pt x="75" y="88"/>
                      <a:pt x="75" y="88"/>
                    </a:cubicBezTo>
                    <a:cubicBezTo>
                      <a:pt x="76" y="88"/>
                      <a:pt x="76" y="88"/>
                      <a:pt x="76" y="87"/>
                    </a:cubicBezTo>
                    <a:cubicBezTo>
                      <a:pt x="76" y="87"/>
                      <a:pt x="75" y="87"/>
                      <a:pt x="76" y="85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7" y="85"/>
                    </a:cubicBezTo>
                    <a:cubicBezTo>
                      <a:pt x="76" y="84"/>
                      <a:pt x="77" y="84"/>
                      <a:pt x="77" y="84"/>
                    </a:cubicBezTo>
                    <a:cubicBezTo>
                      <a:pt x="77" y="84"/>
                      <a:pt x="77" y="84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80" y="81"/>
                      <a:pt x="80" y="81"/>
                      <a:pt x="80" y="80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8"/>
                      <a:pt x="81" y="76"/>
                      <a:pt x="82" y="7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3" y="73"/>
                      <a:pt x="83" y="71"/>
                      <a:pt x="85" y="71"/>
                    </a:cubicBezTo>
                    <a:cubicBezTo>
                      <a:pt x="85" y="71"/>
                      <a:pt x="85" y="71"/>
                      <a:pt x="86" y="71"/>
                    </a:cubicBezTo>
                    <a:cubicBezTo>
                      <a:pt x="86" y="70"/>
                      <a:pt x="86" y="71"/>
                      <a:pt x="86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7" y="66"/>
                      <a:pt x="88" y="66"/>
                      <a:pt x="88" y="65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7" y="64"/>
                      <a:pt x="88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8" y="62"/>
                      <a:pt x="89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1"/>
                      <a:pt x="90" y="61"/>
                      <a:pt x="89" y="61"/>
                    </a:cubicBezTo>
                    <a:cubicBezTo>
                      <a:pt x="90" y="59"/>
                      <a:pt x="91" y="59"/>
                      <a:pt x="92" y="59"/>
                    </a:cubicBezTo>
                    <a:cubicBezTo>
                      <a:pt x="91" y="57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4" y="52"/>
                      <a:pt x="94" y="52"/>
                      <a:pt x="94" y="51"/>
                    </a:cubicBezTo>
                    <a:cubicBezTo>
                      <a:pt x="94" y="52"/>
                      <a:pt x="94" y="51"/>
                      <a:pt x="95" y="52"/>
                    </a:cubicBezTo>
                    <a:cubicBezTo>
                      <a:pt x="95" y="51"/>
                      <a:pt x="95" y="50"/>
                      <a:pt x="95" y="50"/>
                    </a:cubicBezTo>
                    <a:cubicBezTo>
                      <a:pt x="94" y="49"/>
                      <a:pt x="95" y="50"/>
                      <a:pt x="94" y="50"/>
                    </a:cubicBezTo>
                    <a:cubicBezTo>
                      <a:pt x="94" y="50"/>
                      <a:pt x="95" y="49"/>
                      <a:pt x="95" y="48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8" y="48"/>
                      <a:pt x="97" y="51"/>
                      <a:pt x="98" y="50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00" y="50"/>
                      <a:pt x="99" y="52"/>
                      <a:pt x="100" y="50"/>
                    </a:cubicBezTo>
                    <a:cubicBezTo>
                      <a:pt x="100" y="50"/>
                      <a:pt x="99" y="49"/>
                      <a:pt x="98" y="49"/>
                    </a:cubicBezTo>
                    <a:cubicBezTo>
                      <a:pt x="99" y="48"/>
                      <a:pt x="97" y="48"/>
                      <a:pt x="98" y="47"/>
                    </a:cubicBezTo>
                    <a:cubicBezTo>
                      <a:pt x="98" y="47"/>
                      <a:pt x="97" y="48"/>
                      <a:pt x="98" y="48"/>
                    </a:cubicBezTo>
                    <a:cubicBezTo>
                      <a:pt x="99" y="47"/>
                      <a:pt x="98" y="46"/>
                      <a:pt x="99" y="46"/>
                    </a:cubicBezTo>
                    <a:cubicBezTo>
                      <a:pt x="98" y="46"/>
                      <a:pt x="98" y="46"/>
                      <a:pt x="98" y="45"/>
                    </a:cubicBezTo>
                    <a:cubicBezTo>
                      <a:pt x="99" y="45"/>
                      <a:pt x="98" y="46"/>
                      <a:pt x="99" y="45"/>
                    </a:cubicBezTo>
                    <a:cubicBezTo>
                      <a:pt x="99" y="45"/>
                      <a:pt x="99" y="44"/>
                      <a:pt x="98" y="44"/>
                    </a:cubicBezTo>
                    <a:cubicBezTo>
                      <a:pt x="98" y="44"/>
                      <a:pt x="99" y="44"/>
                      <a:pt x="99" y="44"/>
                    </a:cubicBezTo>
                    <a:cubicBezTo>
                      <a:pt x="99" y="44"/>
                      <a:pt x="99" y="44"/>
                      <a:pt x="100" y="44"/>
                    </a:cubicBezTo>
                    <a:cubicBezTo>
                      <a:pt x="100" y="44"/>
                      <a:pt x="100" y="43"/>
                      <a:pt x="99" y="43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1" y="43"/>
                      <a:pt x="100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0"/>
                      <a:pt x="101" y="40"/>
                    </a:cubicBezTo>
                    <a:cubicBezTo>
                      <a:pt x="101" y="40"/>
                      <a:pt x="101" y="38"/>
                      <a:pt x="101" y="39"/>
                    </a:cubicBezTo>
                    <a:cubicBezTo>
                      <a:pt x="101" y="39"/>
                      <a:pt x="102" y="38"/>
                      <a:pt x="101" y="38"/>
                    </a:cubicBezTo>
                    <a:cubicBezTo>
                      <a:pt x="101" y="38"/>
                      <a:pt x="101" y="39"/>
                      <a:pt x="101" y="39"/>
                    </a:cubicBezTo>
                    <a:cubicBezTo>
                      <a:pt x="101" y="39"/>
                      <a:pt x="101" y="38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1" y="37"/>
                      <a:pt x="102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6"/>
                      <a:pt x="102" y="37"/>
                      <a:pt x="103" y="36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6"/>
                    </a:cubicBezTo>
                    <a:cubicBezTo>
                      <a:pt x="103" y="36"/>
                      <a:pt x="103" y="35"/>
                      <a:pt x="102" y="35"/>
                    </a:cubicBezTo>
                    <a:cubicBezTo>
                      <a:pt x="102" y="34"/>
                      <a:pt x="103" y="35"/>
                      <a:pt x="103" y="34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4"/>
                      <a:pt x="104" y="32"/>
                      <a:pt x="103" y="34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5" y="31"/>
                      <a:pt x="104" y="32"/>
                      <a:pt x="104" y="31"/>
                    </a:cubicBezTo>
                    <a:cubicBezTo>
                      <a:pt x="104" y="31"/>
                      <a:pt x="105" y="31"/>
                      <a:pt x="107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7" y="32"/>
                      <a:pt x="107" y="31"/>
                      <a:pt x="108" y="32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7" y="31"/>
                      <a:pt x="107" y="30"/>
                      <a:pt x="107" y="29"/>
                    </a:cubicBezTo>
                    <a:cubicBezTo>
                      <a:pt x="107" y="28"/>
                      <a:pt x="109" y="30"/>
                      <a:pt x="108" y="28"/>
                    </a:cubicBezTo>
                    <a:cubicBezTo>
                      <a:pt x="108" y="28"/>
                      <a:pt x="107" y="27"/>
                      <a:pt x="107" y="28"/>
                    </a:cubicBezTo>
                    <a:cubicBezTo>
                      <a:pt x="108" y="27"/>
                      <a:pt x="107" y="27"/>
                      <a:pt x="107" y="26"/>
                    </a:cubicBezTo>
                    <a:cubicBezTo>
                      <a:pt x="107" y="27"/>
                      <a:pt x="109" y="26"/>
                      <a:pt x="109" y="27"/>
                    </a:cubicBezTo>
                    <a:cubicBezTo>
                      <a:pt x="108" y="27"/>
                      <a:pt x="108" y="28"/>
                      <a:pt x="108" y="28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10" y="27"/>
                      <a:pt x="110" y="26"/>
                      <a:pt x="109" y="26"/>
                    </a:cubicBezTo>
                    <a:cubicBezTo>
                      <a:pt x="109" y="26"/>
                      <a:pt x="109" y="27"/>
                      <a:pt x="109" y="26"/>
                    </a:cubicBezTo>
                    <a:cubicBezTo>
                      <a:pt x="109" y="25"/>
                      <a:pt x="110" y="26"/>
                      <a:pt x="109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9" y="23"/>
                      <a:pt x="108" y="24"/>
                      <a:pt x="109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09" y="24"/>
                      <a:pt x="110" y="2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12" y="24"/>
                      <a:pt x="112" y="22"/>
                    </a:cubicBezTo>
                    <a:cubicBezTo>
                      <a:pt x="112" y="21"/>
                      <a:pt x="111" y="22"/>
                      <a:pt x="111" y="22"/>
                    </a:cubicBezTo>
                    <a:cubicBezTo>
                      <a:pt x="112" y="20"/>
                      <a:pt x="111" y="20"/>
                      <a:pt x="112" y="19"/>
                    </a:cubicBezTo>
                    <a:cubicBezTo>
                      <a:pt x="112" y="20"/>
                      <a:pt x="113" y="18"/>
                      <a:pt x="113" y="19"/>
                    </a:cubicBezTo>
                    <a:cubicBezTo>
                      <a:pt x="112" y="19"/>
                      <a:pt x="111" y="21"/>
                      <a:pt x="112" y="22"/>
                    </a:cubicBezTo>
                    <a:cubicBezTo>
                      <a:pt x="113" y="22"/>
                      <a:pt x="111" y="22"/>
                      <a:pt x="112" y="23"/>
                    </a:cubicBezTo>
                    <a:cubicBezTo>
                      <a:pt x="112" y="22"/>
                      <a:pt x="113" y="23"/>
                      <a:pt x="114" y="23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3" y="21"/>
                      <a:pt x="114" y="20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5" y="18"/>
                      <a:pt x="116" y="17"/>
                      <a:pt x="116" y="17"/>
                    </a:cubicBezTo>
                    <a:cubicBezTo>
                      <a:pt x="115" y="17"/>
                      <a:pt x="117" y="14"/>
                      <a:pt x="116" y="14"/>
                    </a:cubicBezTo>
                    <a:cubicBezTo>
                      <a:pt x="115" y="15"/>
                      <a:pt x="115" y="15"/>
                      <a:pt x="114" y="15"/>
                    </a:cubicBezTo>
                    <a:cubicBezTo>
                      <a:pt x="115" y="14"/>
                      <a:pt x="115" y="15"/>
                      <a:pt x="115" y="15"/>
                    </a:cubicBezTo>
                    <a:cubicBezTo>
                      <a:pt x="115" y="14"/>
                      <a:pt x="116" y="14"/>
                      <a:pt x="116" y="14"/>
                    </a:cubicBezTo>
                    <a:cubicBezTo>
                      <a:pt x="115" y="15"/>
                      <a:pt x="117" y="14"/>
                      <a:pt x="117" y="15"/>
                    </a:cubicBezTo>
                    <a:cubicBezTo>
                      <a:pt x="117" y="14"/>
                      <a:pt x="118" y="15"/>
                      <a:pt x="118" y="14"/>
                    </a:cubicBezTo>
                    <a:cubicBezTo>
                      <a:pt x="118" y="13"/>
                      <a:pt x="118" y="12"/>
                      <a:pt x="119" y="11"/>
                    </a:cubicBezTo>
                    <a:cubicBezTo>
                      <a:pt x="120" y="11"/>
                      <a:pt x="120" y="9"/>
                      <a:pt x="121" y="8"/>
                    </a:cubicBezTo>
                    <a:cubicBezTo>
                      <a:pt x="121" y="8"/>
                      <a:pt x="121" y="9"/>
                      <a:pt x="121" y="8"/>
                    </a:cubicBezTo>
                    <a:cubicBezTo>
                      <a:pt x="122" y="8"/>
                      <a:pt x="121" y="8"/>
                      <a:pt x="121" y="8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7"/>
                      <a:pt x="124" y="5"/>
                      <a:pt x="122" y="4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5" y="5"/>
                      <a:pt x="125" y="4"/>
                      <a:pt x="125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3"/>
                      <a:pt x="126" y="2"/>
                      <a:pt x="126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2"/>
                      <a:pt x="127" y="2"/>
                    </a:cubicBezTo>
                    <a:cubicBezTo>
                      <a:pt x="126" y="2"/>
                      <a:pt x="126" y="3"/>
                      <a:pt x="126" y="3"/>
                    </a:cubicBezTo>
                    <a:cubicBezTo>
                      <a:pt x="126" y="3"/>
                      <a:pt x="126" y="3"/>
                      <a:pt x="126" y="2"/>
                    </a:cubicBezTo>
                    <a:cubicBezTo>
                      <a:pt x="127" y="3"/>
                      <a:pt x="127" y="3"/>
                      <a:pt x="127" y="4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6" y="4"/>
                      <a:pt x="126" y="4"/>
                    </a:cubicBezTo>
                    <a:cubicBezTo>
                      <a:pt x="127" y="4"/>
                      <a:pt x="127" y="5"/>
                      <a:pt x="126" y="5"/>
                    </a:cubicBezTo>
                    <a:cubicBezTo>
                      <a:pt x="125" y="7"/>
                      <a:pt x="125" y="8"/>
                      <a:pt x="125" y="9"/>
                    </a:cubicBezTo>
                    <a:cubicBezTo>
                      <a:pt x="124" y="8"/>
                      <a:pt x="124" y="7"/>
                      <a:pt x="124" y="7"/>
                    </a:cubicBezTo>
                    <a:cubicBezTo>
                      <a:pt x="124" y="7"/>
                      <a:pt x="124" y="7"/>
                      <a:pt x="122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2" y="11"/>
                      <a:pt x="124" y="11"/>
                      <a:pt x="122" y="11"/>
                    </a:cubicBezTo>
                    <a:cubicBezTo>
                      <a:pt x="121" y="12"/>
                      <a:pt x="121" y="14"/>
                      <a:pt x="121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1" y="17"/>
                      <a:pt x="119" y="17"/>
                      <a:pt x="119" y="18"/>
                    </a:cubicBezTo>
                    <a:cubicBezTo>
                      <a:pt x="118" y="19"/>
                      <a:pt x="118" y="22"/>
                      <a:pt x="117" y="22"/>
                    </a:cubicBezTo>
                    <a:cubicBezTo>
                      <a:pt x="116" y="25"/>
                      <a:pt x="115" y="27"/>
                      <a:pt x="113" y="30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30"/>
                      <a:pt x="112" y="29"/>
                      <a:pt x="112" y="30"/>
                    </a:cubicBezTo>
                    <a:cubicBezTo>
                      <a:pt x="113" y="30"/>
                      <a:pt x="112" y="31"/>
                      <a:pt x="112" y="31"/>
                    </a:cubicBezTo>
                    <a:cubicBezTo>
                      <a:pt x="111" y="31"/>
                      <a:pt x="111" y="34"/>
                      <a:pt x="111" y="36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7"/>
                      <a:pt x="109" y="37"/>
                      <a:pt x="108" y="38"/>
                    </a:cubicBezTo>
                    <a:cubicBezTo>
                      <a:pt x="108" y="38"/>
                      <a:pt x="107" y="38"/>
                      <a:pt x="107" y="39"/>
                    </a:cubicBezTo>
                    <a:cubicBezTo>
                      <a:pt x="107" y="40"/>
                      <a:pt x="107" y="40"/>
                      <a:pt x="107" y="41"/>
                    </a:cubicBezTo>
                    <a:cubicBezTo>
                      <a:pt x="107" y="43"/>
                      <a:pt x="107" y="44"/>
                      <a:pt x="105" y="44"/>
                    </a:cubicBezTo>
                    <a:cubicBezTo>
                      <a:pt x="104" y="48"/>
                      <a:pt x="102" y="50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7" y="59"/>
                      <a:pt x="97" y="63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4" y="63"/>
                      <a:pt x="94" y="64"/>
                      <a:pt x="95" y="64"/>
                    </a:cubicBezTo>
                    <a:cubicBezTo>
                      <a:pt x="94" y="64"/>
                      <a:pt x="94" y="66"/>
                      <a:pt x="94" y="66"/>
                    </a:cubicBezTo>
                    <a:cubicBezTo>
                      <a:pt x="93" y="67"/>
                      <a:pt x="94" y="67"/>
                      <a:pt x="94" y="68"/>
                    </a:cubicBezTo>
                    <a:cubicBezTo>
                      <a:pt x="92" y="70"/>
                      <a:pt x="92" y="71"/>
                      <a:pt x="91" y="72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89" y="75"/>
                      <a:pt x="89" y="77"/>
                      <a:pt x="87" y="78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2"/>
                      <a:pt x="85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4"/>
                      <a:pt x="85" y="83"/>
                      <a:pt x="85" y="84"/>
                    </a:cubicBezTo>
                    <a:cubicBezTo>
                      <a:pt x="84" y="87"/>
                      <a:pt x="82" y="88"/>
                      <a:pt x="81" y="91"/>
                    </a:cubicBezTo>
                    <a:cubicBezTo>
                      <a:pt x="80" y="94"/>
                      <a:pt x="77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4"/>
                      <a:pt x="74" y="105"/>
                    </a:cubicBezTo>
                    <a:cubicBezTo>
                      <a:pt x="73" y="105"/>
                      <a:pt x="73" y="106"/>
                      <a:pt x="73" y="106"/>
                    </a:cubicBezTo>
                    <a:cubicBezTo>
                      <a:pt x="73" y="107"/>
                      <a:pt x="71" y="108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1"/>
                      <a:pt x="68" y="111"/>
                      <a:pt x="68" y="114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2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8"/>
                      <a:pt x="64" y="121"/>
                      <a:pt x="62" y="125"/>
                    </a:cubicBezTo>
                    <a:cubicBezTo>
                      <a:pt x="60" y="127"/>
                      <a:pt x="61" y="125"/>
                      <a:pt x="60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0" y="127"/>
                      <a:pt x="59" y="127"/>
                      <a:pt x="59" y="128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8" y="130"/>
                      <a:pt x="57" y="130"/>
                      <a:pt x="57" y="132"/>
                    </a:cubicBezTo>
                    <a:cubicBezTo>
                      <a:pt x="57" y="132"/>
                      <a:pt x="57" y="132"/>
                      <a:pt x="57" y="132"/>
                    </a:cubicBezTo>
                    <a:cubicBezTo>
                      <a:pt x="57" y="133"/>
                      <a:pt x="56" y="134"/>
                      <a:pt x="56" y="136"/>
                    </a:cubicBezTo>
                    <a:cubicBezTo>
                      <a:pt x="53" y="143"/>
                      <a:pt x="48" y="151"/>
                      <a:pt x="45" y="158"/>
                    </a:cubicBezTo>
                    <a:cubicBezTo>
                      <a:pt x="41" y="165"/>
                      <a:pt x="37" y="172"/>
                      <a:pt x="33" y="179"/>
                    </a:cubicBezTo>
                    <a:cubicBezTo>
                      <a:pt x="31" y="180"/>
                      <a:pt x="31" y="180"/>
                      <a:pt x="30" y="182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1" y="182"/>
                      <a:pt x="29" y="183"/>
                      <a:pt x="30" y="185"/>
                    </a:cubicBezTo>
                    <a:cubicBezTo>
                      <a:pt x="28" y="186"/>
                      <a:pt x="28" y="189"/>
                      <a:pt x="26" y="192"/>
                    </a:cubicBezTo>
                    <a:cubicBezTo>
                      <a:pt x="26" y="191"/>
                      <a:pt x="26" y="191"/>
                      <a:pt x="26" y="191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2" y="200"/>
                      <a:pt x="17" y="206"/>
                      <a:pt x="14" y="213"/>
                    </a:cubicBezTo>
                    <a:cubicBezTo>
                      <a:pt x="12" y="214"/>
                      <a:pt x="11" y="217"/>
                      <a:pt x="11" y="219"/>
                    </a:cubicBezTo>
                    <a:cubicBezTo>
                      <a:pt x="7" y="224"/>
                      <a:pt x="3" y="227"/>
                      <a:pt x="2" y="233"/>
                    </a:cubicBezTo>
                    <a:cubicBezTo>
                      <a:pt x="2" y="233"/>
                      <a:pt x="0" y="232"/>
                      <a:pt x="1" y="230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1" name="צורה חופשית 121"/>
              <p:cNvSpPr>
                <a:spLocks/>
              </p:cNvSpPr>
              <p:nvPr/>
            </p:nvSpPr>
            <p:spPr bwMode="auto">
              <a:xfrm>
                <a:off x="3608" y="3089"/>
                <a:ext cx="300" cy="551"/>
              </a:xfrm>
              <a:custGeom>
                <a:avLst/>
                <a:gdLst>
                  <a:gd name="T0" fmla="*/ 14 w 127"/>
                  <a:gd name="T1" fmla="*/ 205 h 233"/>
                  <a:gd name="T2" fmla="*/ 18 w 127"/>
                  <a:gd name="T3" fmla="*/ 199 h 233"/>
                  <a:gd name="T4" fmla="*/ 25 w 127"/>
                  <a:gd name="T5" fmla="*/ 184 h 233"/>
                  <a:gd name="T6" fmla="*/ 26 w 127"/>
                  <a:gd name="T7" fmla="*/ 179 h 233"/>
                  <a:gd name="T8" fmla="*/ 36 w 127"/>
                  <a:gd name="T9" fmla="*/ 165 h 233"/>
                  <a:gd name="T10" fmla="*/ 39 w 127"/>
                  <a:gd name="T11" fmla="*/ 160 h 233"/>
                  <a:gd name="T12" fmla="*/ 43 w 127"/>
                  <a:gd name="T13" fmla="*/ 151 h 233"/>
                  <a:gd name="T14" fmla="*/ 46 w 127"/>
                  <a:gd name="T15" fmla="*/ 145 h 233"/>
                  <a:gd name="T16" fmla="*/ 50 w 127"/>
                  <a:gd name="T17" fmla="*/ 140 h 233"/>
                  <a:gd name="T18" fmla="*/ 51 w 127"/>
                  <a:gd name="T19" fmla="*/ 137 h 233"/>
                  <a:gd name="T20" fmla="*/ 54 w 127"/>
                  <a:gd name="T21" fmla="*/ 128 h 233"/>
                  <a:gd name="T22" fmla="*/ 57 w 127"/>
                  <a:gd name="T23" fmla="*/ 123 h 233"/>
                  <a:gd name="T24" fmla="*/ 59 w 127"/>
                  <a:gd name="T25" fmla="*/ 119 h 233"/>
                  <a:gd name="T26" fmla="*/ 63 w 127"/>
                  <a:gd name="T27" fmla="*/ 113 h 233"/>
                  <a:gd name="T28" fmla="*/ 66 w 127"/>
                  <a:gd name="T29" fmla="*/ 105 h 233"/>
                  <a:gd name="T30" fmla="*/ 72 w 127"/>
                  <a:gd name="T31" fmla="*/ 97 h 233"/>
                  <a:gd name="T32" fmla="*/ 73 w 127"/>
                  <a:gd name="T33" fmla="*/ 93 h 233"/>
                  <a:gd name="T34" fmla="*/ 75 w 127"/>
                  <a:gd name="T35" fmla="*/ 91 h 233"/>
                  <a:gd name="T36" fmla="*/ 77 w 127"/>
                  <a:gd name="T37" fmla="*/ 86 h 233"/>
                  <a:gd name="T38" fmla="*/ 78 w 127"/>
                  <a:gd name="T39" fmla="*/ 86 h 233"/>
                  <a:gd name="T40" fmla="*/ 80 w 127"/>
                  <a:gd name="T41" fmla="*/ 82 h 233"/>
                  <a:gd name="T42" fmla="*/ 87 w 127"/>
                  <a:gd name="T43" fmla="*/ 70 h 233"/>
                  <a:gd name="T44" fmla="*/ 88 w 127"/>
                  <a:gd name="T45" fmla="*/ 65 h 233"/>
                  <a:gd name="T46" fmla="*/ 91 w 127"/>
                  <a:gd name="T47" fmla="*/ 61 h 233"/>
                  <a:gd name="T48" fmla="*/ 96 w 127"/>
                  <a:gd name="T49" fmla="*/ 52 h 233"/>
                  <a:gd name="T50" fmla="*/ 99 w 127"/>
                  <a:gd name="T51" fmla="*/ 50 h 233"/>
                  <a:gd name="T52" fmla="*/ 100 w 127"/>
                  <a:gd name="T53" fmla="*/ 46 h 233"/>
                  <a:gd name="T54" fmla="*/ 100 w 127"/>
                  <a:gd name="T55" fmla="*/ 42 h 233"/>
                  <a:gd name="T56" fmla="*/ 102 w 127"/>
                  <a:gd name="T57" fmla="*/ 38 h 233"/>
                  <a:gd name="T58" fmla="*/ 102 w 127"/>
                  <a:gd name="T59" fmla="*/ 37 h 233"/>
                  <a:gd name="T60" fmla="*/ 105 w 127"/>
                  <a:gd name="T61" fmla="*/ 34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5 h 233"/>
                  <a:gd name="T68" fmla="*/ 110 w 127"/>
                  <a:gd name="T69" fmla="*/ 23 h 233"/>
                  <a:gd name="T70" fmla="*/ 112 w 127"/>
                  <a:gd name="T71" fmla="*/ 19 h 233"/>
                  <a:gd name="T72" fmla="*/ 114 w 127"/>
                  <a:gd name="T73" fmla="*/ 22 h 233"/>
                  <a:gd name="T74" fmla="*/ 116 w 127"/>
                  <a:gd name="T75" fmla="*/ 15 h 233"/>
                  <a:gd name="T76" fmla="*/ 123 w 127"/>
                  <a:gd name="T77" fmla="*/ 7 h 233"/>
                  <a:gd name="T78" fmla="*/ 125 w 127"/>
                  <a:gd name="T79" fmla="*/ 5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4 w 127"/>
                  <a:gd name="T85" fmla="*/ 7 h 233"/>
                  <a:gd name="T86" fmla="*/ 120 w 127"/>
                  <a:gd name="T87" fmla="*/ 18 h 233"/>
                  <a:gd name="T88" fmla="*/ 111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8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9 w 127"/>
                  <a:gd name="T99" fmla="*/ 113 h 233"/>
                  <a:gd name="T100" fmla="*/ 59 w 127"/>
                  <a:gd name="T101" fmla="*/ 128 h 233"/>
                  <a:gd name="T102" fmla="*/ 33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5" y="222"/>
                      <a:pt x="5" y="219"/>
                    </a:cubicBezTo>
                    <a:cubicBezTo>
                      <a:pt x="6" y="219"/>
                      <a:pt x="6" y="220"/>
                      <a:pt x="7" y="219"/>
                    </a:cubicBezTo>
                    <a:cubicBezTo>
                      <a:pt x="7" y="215"/>
                      <a:pt x="10" y="211"/>
                      <a:pt x="13" y="208"/>
                    </a:cubicBezTo>
                    <a:cubicBezTo>
                      <a:pt x="14" y="208"/>
                      <a:pt x="14" y="208"/>
                      <a:pt x="14" y="208"/>
                    </a:cubicBezTo>
                    <a:cubicBezTo>
                      <a:pt x="14" y="208"/>
                      <a:pt x="14" y="206"/>
                      <a:pt x="14" y="205"/>
                    </a:cubicBezTo>
                    <a:cubicBezTo>
                      <a:pt x="14" y="206"/>
                      <a:pt x="14" y="206"/>
                      <a:pt x="15" y="206"/>
                    </a:cubicBezTo>
                    <a:cubicBezTo>
                      <a:pt x="14" y="205"/>
                      <a:pt x="15" y="204"/>
                      <a:pt x="15" y="204"/>
                    </a:cubicBezTo>
                    <a:cubicBezTo>
                      <a:pt x="16" y="204"/>
                      <a:pt x="16" y="204"/>
                      <a:pt x="16" y="204"/>
                    </a:cubicBezTo>
                    <a:cubicBezTo>
                      <a:pt x="16" y="203"/>
                      <a:pt x="16" y="203"/>
                      <a:pt x="16" y="203"/>
                    </a:cubicBezTo>
                    <a:cubicBezTo>
                      <a:pt x="15" y="201"/>
                      <a:pt x="18" y="201"/>
                      <a:pt x="18" y="199"/>
                    </a:cubicBezTo>
                    <a:cubicBezTo>
                      <a:pt x="18" y="199"/>
                      <a:pt x="18" y="199"/>
                      <a:pt x="18" y="199"/>
                    </a:cubicBezTo>
                    <a:cubicBezTo>
                      <a:pt x="19" y="195"/>
                      <a:pt x="20" y="193"/>
                      <a:pt x="22" y="190"/>
                    </a:cubicBezTo>
                    <a:cubicBezTo>
                      <a:pt x="22" y="190"/>
                      <a:pt x="22" y="191"/>
                      <a:pt x="23" y="190"/>
                    </a:cubicBezTo>
                    <a:cubicBezTo>
                      <a:pt x="22" y="190"/>
                      <a:pt x="23" y="188"/>
                      <a:pt x="23" y="188"/>
                    </a:cubicBezTo>
                    <a:cubicBezTo>
                      <a:pt x="24" y="188"/>
                      <a:pt x="23" y="187"/>
                      <a:pt x="24" y="186"/>
                    </a:cubicBezTo>
                    <a:cubicBezTo>
                      <a:pt x="24" y="186"/>
                      <a:pt x="24" y="186"/>
                      <a:pt x="24" y="186"/>
                    </a:cubicBezTo>
                    <a:cubicBezTo>
                      <a:pt x="24" y="185"/>
                      <a:pt x="25" y="185"/>
                      <a:pt x="25" y="184"/>
                    </a:cubicBezTo>
                    <a:cubicBezTo>
                      <a:pt x="25" y="184"/>
                      <a:pt x="25" y="184"/>
                      <a:pt x="25" y="184"/>
                    </a:cubicBezTo>
                    <a:cubicBezTo>
                      <a:pt x="25" y="183"/>
                      <a:pt x="26" y="183"/>
                      <a:pt x="26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1"/>
                      <a:pt x="27" y="181"/>
                      <a:pt x="26" y="179"/>
                    </a:cubicBezTo>
                    <a:cubicBezTo>
                      <a:pt x="27" y="179"/>
                      <a:pt x="26" y="181"/>
                      <a:pt x="27" y="181"/>
                    </a:cubicBezTo>
                    <a:cubicBezTo>
                      <a:pt x="29" y="176"/>
                      <a:pt x="32" y="173"/>
                      <a:pt x="33" y="168"/>
                    </a:cubicBezTo>
                    <a:cubicBezTo>
                      <a:pt x="34" y="168"/>
                      <a:pt x="34" y="168"/>
                      <a:pt x="34" y="168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36" y="166"/>
                      <a:pt x="35" y="166"/>
                      <a:pt x="36" y="165"/>
                    </a:cubicBezTo>
                    <a:cubicBezTo>
                      <a:pt x="36" y="166"/>
                      <a:pt x="36" y="166"/>
                      <a:pt x="36" y="166"/>
                    </a:cubicBezTo>
                    <a:cubicBezTo>
                      <a:pt x="36" y="165"/>
                      <a:pt x="37" y="164"/>
                      <a:pt x="37" y="163"/>
                    </a:cubicBezTo>
                    <a:cubicBezTo>
                      <a:pt x="37" y="163"/>
                      <a:pt x="37" y="163"/>
                      <a:pt x="37" y="164"/>
                    </a:cubicBezTo>
                    <a:cubicBezTo>
                      <a:pt x="37" y="161"/>
                      <a:pt x="38" y="161"/>
                      <a:pt x="38" y="160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9" y="160"/>
                      <a:pt x="38" y="160"/>
                      <a:pt x="39" y="160"/>
                    </a:cubicBezTo>
                    <a:cubicBezTo>
                      <a:pt x="38" y="160"/>
                      <a:pt x="39" y="160"/>
                      <a:pt x="39" y="160"/>
                    </a:cubicBezTo>
                    <a:cubicBezTo>
                      <a:pt x="39" y="159"/>
                      <a:pt x="40" y="158"/>
                      <a:pt x="40" y="157"/>
                    </a:cubicBezTo>
                    <a:cubicBezTo>
                      <a:pt x="40" y="157"/>
                      <a:pt x="40" y="157"/>
                      <a:pt x="40" y="157"/>
                    </a:cubicBezTo>
                    <a:cubicBezTo>
                      <a:pt x="41" y="156"/>
                      <a:pt x="41" y="155"/>
                      <a:pt x="42" y="154"/>
                    </a:cubicBezTo>
                    <a:cubicBezTo>
                      <a:pt x="42" y="154"/>
                      <a:pt x="43" y="154"/>
                      <a:pt x="43" y="154"/>
                    </a:cubicBezTo>
                    <a:cubicBezTo>
                      <a:pt x="42" y="152"/>
                      <a:pt x="44" y="151"/>
                      <a:pt x="43" y="151"/>
                    </a:cubicBezTo>
                    <a:cubicBezTo>
                      <a:pt x="43" y="150"/>
                      <a:pt x="44" y="149"/>
                      <a:pt x="44" y="148"/>
                    </a:cubicBezTo>
                    <a:cubicBezTo>
                      <a:pt x="45" y="149"/>
                      <a:pt x="46" y="148"/>
                      <a:pt x="45" y="149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46" y="147"/>
                      <a:pt x="46" y="147"/>
                      <a:pt x="46" y="147"/>
                    </a:cubicBezTo>
                    <a:cubicBezTo>
                      <a:pt x="46" y="147"/>
                      <a:pt x="46" y="146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6" y="142"/>
                      <a:pt x="46" y="142"/>
                      <a:pt x="46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48" y="140"/>
                      <a:pt x="48" y="140"/>
                      <a:pt x="48" y="140"/>
                    </a:cubicBezTo>
                    <a:cubicBezTo>
                      <a:pt x="50" y="140"/>
                      <a:pt x="48" y="140"/>
                      <a:pt x="50" y="140"/>
                    </a:cubicBezTo>
                    <a:cubicBezTo>
                      <a:pt x="50" y="140"/>
                      <a:pt x="50" y="140"/>
                      <a:pt x="50" y="139"/>
                    </a:cubicBezTo>
                    <a:cubicBezTo>
                      <a:pt x="50" y="139"/>
                      <a:pt x="50" y="139"/>
                      <a:pt x="50" y="139"/>
                    </a:cubicBezTo>
                    <a:cubicBezTo>
                      <a:pt x="51" y="139"/>
                      <a:pt x="51" y="138"/>
                      <a:pt x="50" y="138"/>
                    </a:cubicBezTo>
                    <a:cubicBezTo>
                      <a:pt x="50" y="138"/>
                      <a:pt x="51" y="138"/>
                      <a:pt x="50" y="138"/>
                    </a:cubicBezTo>
                    <a:cubicBezTo>
                      <a:pt x="50" y="138"/>
                      <a:pt x="50" y="137"/>
                      <a:pt x="51" y="136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1" y="136"/>
                      <a:pt x="51" y="133"/>
                      <a:pt x="52" y="133"/>
                    </a:cubicBezTo>
                    <a:cubicBezTo>
                      <a:pt x="51" y="133"/>
                      <a:pt x="52" y="133"/>
                      <a:pt x="52" y="133"/>
                    </a:cubicBezTo>
                    <a:cubicBezTo>
                      <a:pt x="53" y="133"/>
                      <a:pt x="53" y="131"/>
                      <a:pt x="53" y="130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3" y="129"/>
                      <a:pt x="54" y="130"/>
                      <a:pt x="54" y="129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5" y="125"/>
                      <a:pt x="56" y="124"/>
                    </a:cubicBezTo>
                    <a:cubicBezTo>
                      <a:pt x="56" y="122"/>
                      <a:pt x="56" y="122"/>
                      <a:pt x="56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7" y="122"/>
                      <a:pt x="57" y="121"/>
                      <a:pt x="59" y="121"/>
                    </a:cubicBezTo>
                    <a:cubicBezTo>
                      <a:pt x="57" y="120"/>
                      <a:pt x="57" y="124"/>
                      <a:pt x="57" y="123"/>
                    </a:cubicBezTo>
                    <a:cubicBezTo>
                      <a:pt x="57" y="123"/>
                      <a:pt x="57" y="121"/>
                      <a:pt x="57" y="122"/>
                    </a:cubicBezTo>
                    <a:cubicBezTo>
                      <a:pt x="59" y="121"/>
                      <a:pt x="57" y="120"/>
                      <a:pt x="59" y="120"/>
                    </a:cubicBezTo>
                    <a:cubicBezTo>
                      <a:pt x="59" y="120"/>
                      <a:pt x="59" y="121"/>
                      <a:pt x="5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19"/>
                      <a:pt x="60" y="119"/>
                      <a:pt x="59" y="119"/>
                    </a:cubicBezTo>
                    <a:cubicBezTo>
                      <a:pt x="59" y="119"/>
                      <a:pt x="59" y="116"/>
                      <a:pt x="60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0" y="115"/>
                      <a:pt x="61" y="115"/>
                      <a:pt x="61" y="114"/>
                    </a:cubicBezTo>
                    <a:cubicBezTo>
                      <a:pt x="62" y="113"/>
                      <a:pt x="62" y="113"/>
                      <a:pt x="63" y="113"/>
                    </a:cubicBezTo>
                    <a:cubicBezTo>
                      <a:pt x="63" y="112"/>
                      <a:pt x="63" y="111"/>
                      <a:pt x="64" y="111"/>
                    </a:cubicBezTo>
                    <a:cubicBezTo>
                      <a:pt x="64" y="111"/>
                      <a:pt x="63" y="111"/>
                      <a:pt x="64" y="111"/>
                    </a:cubicBezTo>
                    <a:cubicBezTo>
                      <a:pt x="64" y="111"/>
                      <a:pt x="64" y="111"/>
                      <a:pt x="64" y="110"/>
                    </a:cubicBezTo>
                    <a:cubicBezTo>
                      <a:pt x="64" y="110"/>
                      <a:pt x="65" y="109"/>
                      <a:pt x="66" y="109"/>
                    </a:cubicBezTo>
                    <a:cubicBezTo>
                      <a:pt x="66" y="108"/>
                      <a:pt x="65" y="108"/>
                      <a:pt x="65" y="108"/>
                    </a:cubicBezTo>
                    <a:cubicBezTo>
                      <a:pt x="66" y="108"/>
                      <a:pt x="65" y="106"/>
                      <a:pt x="66" y="105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8" y="106"/>
                      <a:pt x="66" y="105"/>
                      <a:pt x="68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8" y="104"/>
                      <a:pt x="68" y="102"/>
                      <a:pt x="68" y="103"/>
                    </a:cubicBezTo>
                    <a:cubicBezTo>
                      <a:pt x="68" y="102"/>
                      <a:pt x="69" y="102"/>
                      <a:pt x="68" y="101"/>
                    </a:cubicBezTo>
                    <a:cubicBezTo>
                      <a:pt x="70" y="100"/>
                      <a:pt x="70" y="97"/>
                      <a:pt x="72" y="97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71" y="96"/>
                      <a:pt x="72" y="97"/>
                      <a:pt x="72" y="97"/>
                    </a:cubicBezTo>
                    <a:cubicBezTo>
                      <a:pt x="72" y="97"/>
                      <a:pt x="72" y="96"/>
                      <a:pt x="71" y="96"/>
                    </a:cubicBezTo>
                    <a:cubicBezTo>
                      <a:pt x="72" y="96"/>
                      <a:pt x="72" y="96"/>
                      <a:pt x="73" y="96"/>
                    </a:cubicBezTo>
                    <a:cubicBezTo>
                      <a:pt x="73" y="96"/>
                      <a:pt x="72" y="95"/>
                      <a:pt x="73" y="93"/>
                    </a:cubicBezTo>
                    <a:cubicBezTo>
                      <a:pt x="73" y="94"/>
                      <a:pt x="73" y="94"/>
                      <a:pt x="73" y="9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2"/>
                      <a:pt x="73" y="92"/>
                      <a:pt x="74" y="92"/>
                    </a:cubicBezTo>
                    <a:cubicBezTo>
                      <a:pt x="74" y="92"/>
                      <a:pt x="75" y="92"/>
                      <a:pt x="74" y="92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2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75" y="89"/>
                      <a:pt x="75" y="89"/>
                      <a:pt x="75" y="91"/>
                    </a:cubicBezTo>
                    <a:cubicBezTo>
                      <a:pt x="75" y="89"/>
                      <a:pt x="75" y="89"/>
                      <a:pt x="75" y="88"/>
                    </a:cubicBezTo>
                    <a:cubicBezTo>
                      <a:pt x="75" y="89"/>
                      <a:pt x="75" y="88"/>
                      <a:pt x="77" y="88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8" y="87"/>
                      <a:pt x="78" y="86"/>
                    </a:cubicBezTo>
                    <a:cubicBezTo>
                      <a:pt x="78" y="86"/>
                      <a:pt x="77" y="86"/>
                      <a:pt x="77" y="86"/>
                    </a:cubicBezTo>
                    <a:cubicBezTo>
                      <a:pt x="77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9" y="85"/>
                      <a:pt x="78" y="84"/>
                    </a:cubicBezTo>
                    <a:cubicBezTo>
                      <a:pt x="79" y="84"/>
                      <a:pt x="79" y="84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0" y="83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1"/>
                      <a:pt x="80" y="79"/>
                    </a:cubicBezTo>
                    <a:cubicBezTo>
                      <a:pt x="80" y="79"/>
                      <a:pt x="81" y="81"/>
                      <a:pt x="81" y="79"/>
                    </a:cubicBezTo>
                    <a:cubicBezTo>
                      <a:pt x="82" y="79"/>
                      <a:pt x="81" y="79"/>
                      <a:pt x="80" y="79"/>
                    </a:cubicBezTo>
                    <a:cubicBezTo>
                      <a:pt x="81" y="78"/>
                      <a:pt x="81" y="76"/>
                      <a:pt x="83" y="75"/>
                    </a:cubicBezTo>
                    <a:cubicBezTo>
                      <a:pt x="83" y="75"/>
                      <a:pt x="82" y="75"/>
                      <a:pt x="83" y="75"/>
                    </a:cubicBezTo>
                    <a:cubicBezTo>
                      <a:pt x="84" y="73"/>
                      <a:pt x="84" y="71"/>
                      <a:pt x="87" y="7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70"/>
                      <a:pt x="87" y="70"/>
                      <a:pt x="87" y="69"/>
                    </a:cubicBezTo>
                    <a:cubicBezTo>
                      <a:pt x="87" y="69"/>
                      <a:pt x="87" y="69"/>
                      <a:pt x="85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8" y="66"/>
                      <a:pt x="88" y="66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8" y="65"/>
                      <a:pt x="89" y="64"/>
                    </a:cubicBezTo>
                    <a:cubicBezTo>
                      <a:pt x="89" y="64"/>
                      <a:pt x="89" y="65"/>
                      <a:pt x="89" y="64"/>
                    </a:cubicBezTo>
                    <a:cubicBezTo>
                      <a:pt x="89" y="64"/>
                      <a:pt x="89" y="62"/>
                      <a:pt x="90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0"/>
                      <a:pt x="90" y="60"/>
                    </a:cubicBezTo>
                    <a:cubicBezTo>
                      <a:pt x="91" y="59"/>
                      <a:pt x="92" y="59"/>
                      <a:pt x="92" y="59"/>
                    </a:cubicBezTo>
                    <a:cubicBezTo>
                      <a:pt x="92" y="57"/>
                      <a:pt x="93" y="54"/>
                      <a:pt x="95" y="5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6" y="52"/>
                      <a:pt x="95" y="52"/>
                      <a:pt x="95" y="51"/>
                    </a:cubicBezTo>
                    <a:cubicBezTo>
                      <a:pt x="96" y="52"/>
                      <a:pt x="96" y="51"/>
                      <a:pt x="96" y="52"/>
                    </a:cubicBezTo>
                    <a:cubicBezTo>
                      <a:pt x="97" y="51"/>
                      <a:pt x="96" y="50"/>
                      <a:pt x="97" y="50"/>
                    </a:cubicBezTo>
                    <a:cubicBezTo>
                      <a:pt x="96" y="50"/>
                      <a:pt x="97" y="50"/>
                      <a:pt x="96" y="5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8"/>
                      <a:pt x="97" y="49"/>
                      <a:pt x="97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9" y="48"/>
                      <a:pt x="98" y="51"/>
                      <a:pt x="99" y="50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00" y="50"/>
                      <a:pt x="99" y="52"/>
                      <a:pt x="100" y="50"/>
                    </a:cubicBezTo>
                    <a:cubicBezTo>
                      <a:pt x="100" y="50"/>
                      <a:pt x="100" y="49"/>
                      <a:pt x="99" y="49"/>
                    </a:cubicBezTo>
                    <a:cubicBezTo>
                      <a:pt x="100" y="48"/>
                      <a:pt x="98" y="48"/>
                      <a:pt x="99" y="47"/>
                    </a:cubicBezTo>
                    <a:cubicBezTo>
                      <a:pt x="99" y="47"/>
                      <a:pt x="98" y="48"/>
                      <a:pt x="99" y="48"/>
                    </a:cubicBezTo>
                    <a:cubicBezTo>
                      <a:pt x="100" y="47"/>
                      <a:pt x="99" y="46"/>
                      <a:pt x="100" y="46"/>
                    </a:cubicBezTo>
                    <a:cubicBezTo>
                      <a:pt x="99" y="47"/>
                      <a:pt x="99" y="46"/>
                      <a:pt x="99" y="45"/>
                    </a:cubicBezTo>
                    <a:cubicBezTo>
                      <a:pt x="99" y="45"/>
                      <a:pt x="99" y="46"/>
                      <a:pt x="100" y="45"/>
                    </a:cubicBezTo>
                    <a:cubicBezTo>
                      <a:pt x="99" y="45"/>
                      <a:pt x="100" y="44"/>
                      <a:pt x="99" y="44"/>
                    </a:cubicBezTo>
                    <a:cubicBezTo>
                      <a:pt x="98" y="44"/>
                      <a:pt x="100" y="44"/>
                      <a:pt x="99" y="43"/>
                    </a:cubicBezTo>
                    <a:cubicBezTo>
                      <a:pt x="100" y="43"/>
                      <a:pt x="100" y="44"/>
                      <a:pt x="100" y="44"/>
                    </a:cubicBezTo>
                    <a:cubicBezTo>
                      <a:pt x="100" y="44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3"/>
                    </a:cubicBezTo>
                    <a:cubicBezTo>
                      <a:pt x="100" y="42"/>
                      <a:pt x="100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40"/>
                      <a:pt x="101" y="38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8"/>
                      <a:pt x="102" y="39"/>
                      <a:pt x="101" y="39"/>
                    </a:cubicBezTo>
                    <a:cubicBezTo>
                      <a:pt x="102" y="39"/>
                      <a:pt x="101" y="38"/>
                      <a:pt x="101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2" y="37"/>
                    </a:cubicBezTo>
                    <a:cubicBezTo>
                      <a:pt x="102" y="38"/>
                      <a:pt x="102" y="38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5"/>
                      <a:pt x="103" y="37"/>
                      <a:pt x="103" y="35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5" y="37"/>
                      <a:pt x="105" y="35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3"/>
                      <a:pt x="105" y="34"/>
                      <a:pt x="103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3"/>
                      <a:pt x="106" y="32"/>
                      <a:pt x="105" y="33"/>
                    </a:cubicBezTo>
                    <a:cubicBezTo>
                      <a:pt x="105" y="32"/>
                      <a:pt x="106" y="32"/>
                      <a:pt x="106" y="32"/>
                    </a:cubicBezTo>
                    <a:cubicBezTo>
                      <a:pt x="106" y="32"/>
                      <a:pt x="106" y="32"/>
                      <a:pt x="106" y="31"/>
                    </a:cubicBezTo>
                    <a:cubicBezTo>
                      <a:pt x="106" y="31"/>
                      <a:pt x="107" y="31"/>
                      <a:pt x="107" y="31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2"/>
                      <a:pt x="108" y="31"/>
                      <a:pt x="108" y="32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7" y="31"/>
                      <a:pt x="108" y="30"/>
                      <a:pt x="107" y="30"/>
                    </a:cubicBezTo>
                    <a:cubicBezTo>
                      <a:pt x="107" y="28"/>
                      <a:pt x="109" y="30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5"/>
                    </a:cubicBezTo>
                    <a:cubicBezTo>
                      <a:pt x="108" y="27"/>
                      <a:pt x="109" y="25"/>
                      <a:pt x="109" y="27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10" y="27"/>
                      <a:pt x="111" y="25"/>
                      <a:pt x="110" y="25"/>
                    </a:cubicBezTo>
                    <a:cubicBezTo>
                      <a:pt x="110" y="25"/>
                      <a:pt x="110" y="27"/>
                      <a:pt x="109" y="25"/>
                    </a:cubicBezTo>
                    <a:cubicBezTo>
                      <a:pt x="110" y="24"/>
                      <a:pt x="111" y="25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10" y="24"/>
                      <a:pt x="109" y="24"/>
                      <a:pt x="109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1" y="23"/>
                      <a:pt x="109" y="24"/>
                      <a:pt x="110" y="24"/>
                    </a:cubicBezTo>
                    <a:cubicBezTo>
                      <a:pt x="111" y="24"/>
                      <a:pt x="110" y="23"/>
                      <a:pt x="111" y="23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111" y="23"/>
                      <a:pt x="114" y="24"/>
                      <a:pt x="112" y="22"/>
                    </a:cubicBezTo>
                    <a:cubicBezTo>
                      <a:pt x="112" y="21"/>
                      <a:pt x="112" y="22"/>
                      <a:pt x="112" y="22"/>
                    </a:cubicBezTo>
                    <a:cubicBezTo>
                      <a:pt x="112" y="20"/>
                      <a:pt x="112" y="20"/>
                      <a:pt x="112" y="19"/>
                    </a:cubicBezTo>
                    <a:cubicBezTo>
                      <a:pt x="114" y="20"/>
                      <a:pt x="114" y="18"/>
                      <a:pt x="114" y="19"/>
                    </a:cubicBezTo>
                    <a:cubicBezTo>
                      <a:pt x="114" y="19"/>
                      <a:pt x="112" y="21"/>
                      <a:pt x="114" y="22"/>
                    </a:cubicBezTo>
                    <a:cubicBezTo>
                      <a:pt x="114" y="22"/>
                      <a:pt x="112" y="22"/>
                      <a:pt x="114" y="23"/>
                    </a:cubicBezTo>
                    <a:cubicBezTo>
                      <a:pt x="114" y="22"/>
                      <a:pt x="114" y="23"/>
                      <a:pt x="115" y="23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14" y="21"/>
                      <a:pt x="114" y="20"/>
                      <a:pt x="114" y="19"/>
                    </a:cubicBezTo>
                    <a:cubicBezTo>
                      <a:pt x="115" y="19"/>
                      <a:pt x="115" y="19"/>
                      <a:pt x="115" y="19"/>
                    </a:cubicBezTo>
                    <a:cubicBezTo>
                      <a:pt x="116" y="18"/>
                      <a:pt x="116" y="17"/>
                      <a:pt x="117" y="16"/>
                    </a:cubicBezTo>
                    <a:cubicBezTo>
                      <a:pt x="116" y="16"/>
                      <a:pt x="118" y="14"/>
                      <a:pt x="117" y="15"/>
                    </a:cubicBezTo>
                    <a:cubicBezTo>
                      <a:pt x="116" y="15"/>
                      <a:pt x="115" y="15"/>
                      <a:pt x="115" y="15"/>
                    </a:cubicBezTo>
                    <a:cubicBezTo>
                      <a:pt x="115" y="14"/>
                      <a:pt x="115" y="15"/>
                      <a:pt x="116" y="15"/>
                    </a:cubicBezTo>
                    <a:cubicBezTo>
                      <a:pt x="116" y="14"/>
                      <a:pt x="117" y="15"/>
                      <a:pt x="116" y="14"/>
                    </a:cubicBezTo>
                    <a:cubicBezTo>
                      <a:pt x="116" y="15"/>
                      <a:pt x="117" y="14"/>
                      <a:pt x="118" y="15"/>
                    </a:cubicBezTo>
                    <a:cubicBezTo>
                      <a:pt x="118" y="14"/>
                      <a:pt x="118" y="15"/>
                      <a:pt x="119" y="14"/>
                    </a:cubicBezTo>
                    <a:cubicBezTo>
                      <a:pt x="119" y="13"/>
                      <a:pt x="119" y="12"/>
                      <a:pt x="119" y="11"/>
                    </a:cubicBezTo>
                    <a:cubicBezTo>
                      <a:pt x="120" y="11"/>
                      <a:pt x="120" y="10"/>
                      <a:pt x="121" y="9"/>
                    </a:cubicBezTo>
                    <a:cubicBezTo>
                      <a:pt x="121" y="7"/>
                      <a:pt x="123" y="9"/>
                      <a:pt x="123" y="7"/>
                    </a:cubicBezTo>
                    <a:cubicBezTo>
                      <a:pt x="124" y="7"/>
                      <a:pt x="121" y="9"/>
                      <a:pt x="123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7"/>
                      <a:pt x="125" y="5"/>
                      <a:pt x="124" y="4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5" y="5"/>
                      <a:pt x="124" y="5"/>
                      <a:pt x="124" y="5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26" y="5"/>
                      <a:pt x="126" y="4"/>
                      <a:pt x="126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6" y="3"/>
                      <a:pt x="126" y="2"/>
                      <a:pt x="127" y="1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2"/>
                      <a:pt x="127" y="2"/>
                    </a:cubicBezTo>
                    <a:cubicBezTo>
                      <a:pt x="127" y="2"/>
                      <a:pt x="127" y="3"/>
                      <a:pt x="127" y="3"/>
                    </a:cubicBezTo>
                    <a:cubicBezTo>
                      <a:pt x="127" y="3"/>
                      <a:pt x="127" y="3"/>
                      <a:pt x="127" y="2"/>
                    </a:cubicBezTo>
                    <a:cubicBezTo>
                      <a:pt x="127" y="3"/>
                      <a:pt x="127" y="3"/>
                      <a:pt x="127" y="4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6" y="6"/>
                      <a:pt x="126" y="7"/>
                      <a:pt x="126" y="9"/>
                    </a:cubicBezTo>
                    <a:cubicBezTo>
                      <a:pt x="125" y="7"/>
                      <a:pt x="125" y="7"/>
                      <a:pt x="125" y="6"/>
                    </a:cubicBezTo>
                    <a:cubicBezTo>
                      <a:pt x="124" y="6"/>
                      <a:pt x="125" y="7"/>
                      <a:pt x="124" y="7"/>
                    </a:cubicBezTo>
                    <a:cubicBezTo>
                      <a:pt x="124" y="9"/>
                      <a:pt x="125" y="9"/>
                      <a:pt x="125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4" y="11"/>
                      <a:pt x="125" y="11"/>
                      <a:pt x="124" y="11"/>
                    </a:cubicBezTo>
                    <a:cubicBezTo>
                      <a:pt x="123" y="12"/>
                      <a:pt x="121" y="14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1" y="16"/>
                      <a:pt x="120" y="17"/>
                      <a:pt x="120" y="18"/>
                    </a:cubicBezTo>
                    <a:cubicBezTo>
                      <a:pt x="119" y="20"/>
                      <a:pt x="119" y="22"/>
                      <a:pt x="117" y="22"/>
                    </a:cubicBezTo>
                    <a:cubicBezTo>
                      <a:pt x="116" y="24"/>
                      <a:pt x="115" y="27"/>
                      <a:pt x="114" y="30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4" y="30"/>
                      <a:pt x="114" y="29"/>
                      <a:pt x="114" y="30"/>
                    </a:cubicBezTo>
                    <a:cubicBezTo>
                      <a:pt x="114" y="30"/>
                      <a:pt x="114" y="31"/>
                      <a:pt x="114" y="31"/>
                    </a:cubicBezTo>
                    <a:cubicBezTo>
                      <a:pt x="112" y="31"/>
                      <a:pt x="112" y="33"/>
                      <a:pt x="111" y="35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7"/>
                      <a:pt x="110" y="38"/>
                      <a:pt x="109" y="38"/>
                    </a:cubicBezTo>
                    <a:cubicBezTo>
                      <a:pt x="108" y="38"/>
                      <a:pt x="108" y="38"/>
                      <a:pt x="108" y="39"/>
                    </a:cubicBezTo>
                    <a:cubicBezTo>
                      <a:pt x="108" y="40"/>
                      <a:pt x="108" y="40"/>
                      <a:pt x="108" y="42"/>
                    </a:cubicBezTo>
                    <a:cubicBezTo>
                      <a:pt x="107" y="42"/>
                      <a:pt x="107" y="43"/>
                      <a:pt x="107" y="44"/>
                    </a:cubicBezTo>
                    <a:cubicBezTo>
                      <a:pt x="106" y="48"/>
                      <a:pt x="103" y="50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8" y="59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6" y="62"/>
                      <a:pt x="96" y="65"/>
                      <a:pt x="96" y="65"/>
                    </a:cubicBezTo>
                    <a:cubicBezTo>
                      <a:pt x="96" y="65"/>
                      <a:pt x="96" y="66"/>
                      <a:pt x="95" y="66"/>
                    </a:cubicBezTo>
                    <a:cubicBezTo>
                      <a:pt x="93" y="67"/>
                      <a:pt x="95" y="67"/>
                      <a:pt x="93" y="68"/>
                    </a:cubicBezTo>
                    <a:cubicBezTo>
                      <a:pt x="93" y="69"/>
                      <a:pt x="93" y="70"/>
                      <a:pt x="92" y="72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2"/>
                      <a:pt x="90" y="73"/>
                      <a:pt x="92" y="73"/>
                    </a:cubicBezTo>
                    <a:cubicBezTo>
                      <a:pt x="90" y="75"/>
                      <a:pt x="90" y="77"/>
                      <a:pt x="88" y="79"/>
                    </a:cubicBezTo>
                    <a:cubicBezTo>
                      <a:pt x="89" y="79"/>
                      <a:pt x="88" y="79"/>
                      <a:pt x="88" y="79"/>
                    </a:cubicBezTo>
                    <a:cubicBezTo>
                      <a:pt x="88" y="81"/>
                      <a:pt x="87" y="82"/>
                      <a:pt x="87" y="83"/>
                    </a:cubicBezTo>
                    <a:cubicBezTo>
                      <a:pt x="87" y="84"/>
                      <a:pt x="87" y="83"/>
                      <a:pt x="85" y="83"/>
                    </a:cubicBezTo>
                    <a:cubicBezTo>
                      <a:pt x="85" y="84"/>
                      <a:pt x="87" y="84"/>
                      <a:pt x="87" y="84"/>
                    </a:cubicBezTo>
                    <a:cubicBezTo>
                      <a:pt x="85" y="86"/>
                      <a:pt x="83" y="88"/>
                      <a:pt x="81" y="91"/>
                    </a:cubicBezTo>
                    <a:cubicBezTo>
                      <a:pt x="80" y="94"/>
                      <a:pt x="78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4"/>
                      <a:pt x="74" y="105"/>
                    </a:cubicBezTo>
                    <a:cubicBezTo>
                      <a:pt x="73" y="105"/>
                      <a:pt x="73" y="106"/>
                      <a:pt x="73" y="106"/>
                    </a:cubicBezTo>
                    <a:cubicBezTo>
                      <a:pt x="73" y="106"/>
                      <a:pt x="71" y="108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70" y="111"/>
                      <a:pt x="70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8" y="113"/>
                      <a:pt x="69" y="114"/>
                      <a:pt x="68" y="114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6" y="118"/>
                      <a:pt x="65" y="121"/>
                      <a:pt x="63" y="124"/>
                    </a:cubicBezTo>
                    <a:cubicBezTo>
                      <a:pt x="61" y="127"/>
                      <a:pt x="61" y="124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61" y="127"/>
                      <a:pt x="59" y="127"/>
                      <a:pt x="59" y="128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59" y="130"/>
                      <a:pt x="59" y="130"/>
                      <a:pt x="59" y="131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9" y="133"/>
                      <a:pt x="56" y="133"/>
                      <a:pt x="57" y="136"/>
                    </a:cubicBezTo>
                    <a:cubicBezTo>
                      <a:pt x="53" y="143"/>
                      <a:pt x="50" y="150"/>
                      <a:pt x="46" y="158"/>
                    </a:cubicBezTo>
                    <a:cubicBezTo>
                      <a:pt x="42" y="165"/>
                      <a:pt x="38" y="172"/>
                      <a:pt x="33" y="179"/>
                    </a:cubicBezTo>
                    <a:cubicBezTo>
                      <a:pt x="32" y="181"/>
                      <a:pt x="32" y="181"/>
                      <a:pt x="32" y="182"/>
                    </a:cubicBezTo>
                    <a:cubicBezTo>
                      <a:pt x="32" y="182"/>
                      <a:pt x="32" y="182"/>
                      <a:pt x="32" y="182"/>
                    </a:cubicBezTo>
                    <a:cubicBezTo>
                      <a:pt x="32" y="182"/>
                      <a:pt x="30" y="183"/>
                      <a:pt x="30" y="184"/>
                    </a:cubicBezTo>
                    <a:cubicBezTo>
                      <a:pt x="29" y="187"/>
                      <a:pt x="28" y="188"/>
                      <a:pt x="26" y="192"/>
                    </a:cubicBezTo>
                    <a:cubicBezTo>
                      <a:pt x="26" y="192"/>
                      <a:pt x="26" y="191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3"/>
                      <a:pt x="26" y="193"/>
                      <a:pt x="26" y="193"/>
                    </a:cubicBezTo>
                    <a:cubicBezTo>
                      <a:pt x="23" y="201"/>
                      <a:pt x="18" y="206"/>
                      <a:pt x="14" y="213"/>
                    </a:cubicBezTo>
                    <a:cubicBezTo>
                      <a:pt x="13" y="214"/>
                      <a:pt x="12" y="217"/>
                      <a:pt x="11" y="219"/>
                    </a:cubicBezTo>
                    <a:cubicBezTo>
                      <a:pt x="7" y="223"/>
                      <a:pt x="5" y="228"/>
                      <a:pt x="2" y="233"/>
                    </a:cubicBezTo>
                    <a:cubicBezTo>
                      <a:pt x="2" y="233"/>
                      <a:pt x="0" y="231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2" name="צורה חופשית 122"/>
              <p:cNvSpPr>
                <a:spLocks/>
              </p:cNvSpPr>
              <p:nvPr/>
            </p:nvSpPr>
            <p:spPr bwMode="auto">
              <a:xfrm>
                <a:off x="3575" y="751"/>
                <a:ext cx="68" cy="2938"/>
              </a:xfrm>
              <a:custGeom>
                <a:avLst/>
                <a:gdLst>
                  <a:gd name="T0" fmla="*/ 4 w 29"/>
                  <a:gd name="T1" fmla="*/ 0 h 1244"/>
                  <a:gd name="T2" fmla="*/ 9 w 29"/>
                  <a:gd name="T3" fmla="*/ 616 h 1244"/>
                  <a:gd name="T4" fmla="*/ 0 w 29"/>
                  <a:gd name="T5" fmla="*/ 1244 h 1244"/>
                  <a:gd name="T6" fmla="*/ 26 w 29"/>
                  <a:gd name="T7" fmla="*/ 1244 h 1244"/>
                  <a:gd name="T8" fmla="*/ 17 w 29"/>
                  <a:gd name="T9" fmla="*/ 901 h 1244"/>
                  <a:gd name="T10" fmla="*/ 29 w 29"/>
                  <a:gd name="T11" fmla="*/ 283 h 1244"/>
                  <a:gd name="T12" fmla="*/ 20 w 29"/>
                  <a:gd name="T13" fmla="*/ 0 h 1244"/>
                  <a:gd name="T14" fmla="*/ 4 w 29"/>
                  <a:gd name="T15" fmla="*/ 0 h 1244"/>
                  <a:gd name="T16" fmla="*/ 4 w 29"/>
                  <a:gd name="T17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244">
                    <a:moveTo>
                      <a:pt x="4" y="0"/>
                    </a:moveTo>
                    <a:cubicBezTo>
                      <a:pt x="9" y="616"/>
                      <a:pt x="9" y="616"/>
                      <a:pt x="9" y="616"/>
                    </a:cubicBezTo>
                    <a:cubicBezTo>
                      <a:pt x="0" y="1244"/>
                      <a:pt x="0" y="1244"/>
                      <a:pt x="0" y="1244"/>
                    </a:cubicBezTo>
                    <a:cubicBezTo>
                      <a:pt x="26" y="1244"/>
                      <a:pt x="26" y="1244"/>
                      <a:pt x="26" y="1244"/>
                    </a:cubicBezTo>
                    <a:cubicBezTo>
                      <a:pt x="17" y="901"/>
                      <a:pt x="17" y="901"/>
                      <a:pt x="17" y="901"/>
                    </a:cubicBezTo>
                    <a:cubicBezTo>
                      <a:pt x="29" y="283"/>
                      <a:pt x="29" y="283"/>
                      <a:pt x="29" y="28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3" name="צורה חופשית 123"/>
              <p:cNvSpPr>
                <a:spLocks/>
              </p:cNvSpPr>
              <p:nvPr/>
            </p:nvSpPr>
            <p:spPr bwMode="auto">
              <a:xfrm>
                <a:off x="4061" y="1280"/>
                <a:ext cx="194" cy="385"/>
              </a:xfrm>
              <a:custGeom>
                <a:avLst/>
                <a:gdLst>
                  <a:gd name="T0" fmla="*/ 30 w 82"/>
                  <a:gd name="T1" fmla="*/ 5 h 163"/>
                  <a:gd name="T2" fmla="*/ 69 w 82"/>
                  <a:gd name="T3" fmla="*/ 163 h 163"/>
                  <a:gd name="T4" fmla="*/ 15 w 82"/>
                  <a:gd name="T5" fmla="*/ 101 h 163"/>
                  <a:gd name="T6" fmla="*/ 30 w 82"/>
                  <a:gd name="T7" fmla="*/ 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163">
                    <a:moveTo>
                      <a:pt x="30" y="5"/>
                    </a:moveTo>
                    <a:cubicBezTo>
                      <a:pt x="39" y="0"/>
                      <a:pt x="82" y="68"/>
                      <a:pt x="69" y="163"/>
                    </a:cubicBezTo>
                    <a:cubicBezTo>
                      <a:pt x="54" y="158"/>
                      <a:pt x="15" y="101"/>
                      <a:pt x="15" y="101"/>
                    </a:cubicBezTo>
                    <a:cubicBezTo>
                      <a:pt x="15" y="101"/>
                      <a:pt x="0" y="16"/>
                      <a:pt x="30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4" name="צורה חופשית 124"/>
              <p:cNvSpPr>
                <a:spLocks/>
              </p:cNvSpPr>
              <p:nvPr/>
            </p:nvSpPr>
            <p:spPr bwMode="auto">
              <a:xfrm>
                <a:off x="4068" y="1292"/>
                <a:ext cx="102" cy="318"/>
              </a:xfrm>
              <a:custGeom>
                <a:avLst/>
                <a:gdLst>
                  <a:gd name="T0" fmla="*/ 28 w 43"/>
                  <a:gd name="T1" fmla="*/ 0 h 135"/>
                  <a:gd name="T2" fmla="*/ 43 w 43"/>
                  <a:gd name="T3" fmla="*/ 135 h 135"/>
                  <a:gd name="T4" fmla="*/ 13 w 43"/>
                  <a:gd name="T5" fmla="*/ 96 h 135"/>
                  <a:gd name="T6" fmla="*/ 28 w 43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35">
                    <a:moveTo>
                      <a:pt x="28" y="0"/>
                    </a:move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5"/>
                      <a:pt x="19" y="115"/>
                      <a:pt x="13" y="96"/>
                    </a:cubicBezTo>
                    <a:cubicBezTo>
                      <a:pt x="8" y="77"/>
                      <a:pt x="0" y="9"/>
                      <a:pt x="2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5" name="צורה חופשית 125"/>
              <p:cNvSpPr>
                <a:spLocks/>
              </p:cNvSpPr>
              <p:nvPr/>
            </p:nvSpPr>
            <p:spPr bwMode="auto">
              <a:xfrm>
                <a:off x="4040" y="2484"/>
                <a:ext cx="220" cy="426"/>
              </a:xfrm>
              <a:custGeom>
                <a:avLst/>
                <a:gdLst>
                  <a:gd name="T0" fmla="*/ 35 w 93"/>
                  <a:gd name="T1" fmla="*/ 4 h 180"/>
                  <a:gd name="T2" fmla="*/ 80 w 93"/>
                  <a:gd name="T3" fmla="*/ 180 h 180"/>
                  <a:gd name="T4" fmla="*/ 18 w 93"/>
                  <a:gd name="T5" fmla="*/ 109 h 180"/>
                  <a:gd name="T6" fmla="*/ 35 w 93"/>
                  <a:gd name="T7" fmla="*/ 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80">
                    <a:moveTo>
                      <a:pt x="35" y="4"/>
                    </a:moveTo>
                    <a:cubicBezTo>
                      <a:pt x="43" y="0"/>
                      <a:pt x="93" y="75"/>
                      <a:pt x="80" y="180"/>
                    </a:cubicBezTo>
                    <a:cubicBezTo>
                      <a:pt x="63" y="175"/>
                      <a:pt x="18" y="109"/>
                      <a:pt x="18" y="109"/>
                    </a:cubicBezTo>
                    <a:cubicBezTo>
                      <a:pt x="18" y="109"/>
                      <a:pt x="0" y="18"/>
                      <a:pt x="35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6" name="צורה חופשית 126"/>
              <p:cNvSpPr>
                <a:spLocks/>
              </p:cNvSpPr>
              <p:nvPr/>
            </p:nvSpPr>
            <p:spPr bwMode="auto">
              <a:xfrm>
                <a:off x="4050" y="2492"/>
                <a:ext cx="111" cy="359"/>
              </a:xfrm>
              <a:custGeom>
                <a:avLst/>
                <a:gdLst>
                  <a:gd name="T0" fmla="*/ 31 w 47"/>
                  <a:gd name="T1" fmla="*/ 0 h 152"/>
                  <a:gd name="T2" fmla="*/ 47 w 47"/>
                  <a:gd name="T3" fmla="*/ 152 h 152"/>
                  <a:gd name="T4" fmla="*/ 14 w 47"/>
                  <a:gd name="T5" fmla="*/ 107 h 152"/>
                  <a:gd name="T6" fmla="*/ 31 w 47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52">
                    <a:moveTo>
                      <a:pt x="31" y="0"/>
                    </a:move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2"/>
                      <a:pt x="22" y="129"/>
                      <a:pt x="14" y="107"/>
                    </a:cubicBezTo>
                    <a:cubicBezTo>
                      <a:pt x="8" y="87"/>
                      <a:pt x="0" y="11"/>
                      <a:pt x="31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7" name="צורה חופשית 127"/>
              <p:cNvSpPr>
                <a:spLocks/>
              </p:cNvSpPr>
              <p:nvPr/>
            </p:nvSpPr>
            <p:spPr bwMode="auto">
              <a:xfrm>
                <a:off x="4050" y="3545"/>
                <a:ext cx="222" cy="428"/>
              </a:xfrm>
              <a:custGeom>
                <a:avLst/>
                <a:gdLst>
                  <a:gd name="T0" fmla="*/ 35 w 94"/>
                  <a:gd name="T1" fmla="*/ 5 h 181"/>
                  <a:gd name="T2" fmla="*/ 79 w 94"/>
                  <a:gd name="T3" fmla="*/ 181 h 181"/>
                  <a:gd name="T4" fmla="*/ 19 w 94"/>
                  <a:gd name="T5" fmla="*/ 112 h 181"/>
                  <a:gd name="T6" fmla="*/ 35 w 94"/>
                  <a:gd name="T7" fmla="*/ 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81">
                    <a:moveTo>
                      <a:pt x="35" y="5"/>
                    </a:moveTo>
                    <a:cubicBezTo>
                      <a:pt x="45" y="0"/>
                      <a:pt x="94" y="76"/>
                      <a:pt x="79" y="181"/>
                    </a:cubicBezTo>
                    <a:cubicBezTo>
                      <a:pt x="64" y="177"/>
                      <a:pt x="19" y="112"/>
                      <a:pt x="19" y="112"/>
                    </a:cubicBezTo>
                    <a:cubicBezTo>
                      <a:pt x="19" y="112"/>
                      <a:pt x="0" y="19"/>
                      <a:pt x="35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8" name="צורה חופשית 128"/>
              <p:cNvSpPr>
                <a:spLocks/>
              </p:cNvSpPr>
              <p:nvPr/>
            </p:nvSpPr>
            <p:spPr bwMode="auto">
              <a:xfrm>
                <a:off x="4066" y="3557"/>
                <a:ext cx="106" cy="354"/>
              </a:xfrm>
              <a:custGeom>
                <a:avLst/>
                <a:gdLst>
                  <a:gd name="T0" fmla="*/ 28 w 45"/>
                  <a:gd name="T1" fmla="*/ 0 h 150"/>
                  <a:gd name="T2" fmla="*/ 45 w 45"/>
                  <a:gd name="T3" fmla="*/ 150 h 150"/>
                  <a:gd name="T4" fmla="*/ 13 w 45"/>
                  <a:gd name="T5" fmla="*/ 107 h 150"/>
                  <a:gd name="T6" fmla="*/ 28 w 45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150">
                    <a:moveTo>
                      <a:pt x="28" y="0"/>
                    </a:moveTo>
                    <a:cubicBezTo>
                      <a:pt x="45" y="150"/>
                      <a:pt x="45" y="150"/>
                      <a:pt x="45" y="150"/>
                    </a:cubicBezTo>
                    <a:cubicBezTo>
                      <a:pt x="45" y="150"/>
                      <a:pt x="19" y="126"/>
                      <a:pt x="13" y="107"/>
                    </a:cubicBezTo>
                    <a:cubicBezTo>
                      <a:pt x="5" y="84"/>
                      <a:pt x="0" y="10"/>
                      <a:pt x="2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9" name="צורה חופשית 129"/>
              <p:cNvSpPr>
                <a:spLocks/>
              </p:cNvSpPr>
              <p:nvPr/>
            </p:nvSpPr>
            <p:spPr bwMode="auto">
              <a:xfrm>
                <a:off x="4269" y="2321"/>
                <a:ext cx="218" cy="433"/>
              </a:xfrm>
              <a:custGeom>
                <a:avLst/>
                <a:gdLst>
                  <a:gd name="T0" fmla="*/ 57 w 92"/>
                  <a:gd name="T1" fmla="*/ 5 h 183"/>
                  <a:gd name="T2" fmla="*/ 13 w 92"/>
                  <a:gd name="T3" fmla="*/ 183 h 183"/>
                  <a:gd name="T4" fmla="*/ 72 w 92"/>
                  <a:gd name="T5" fmla="*/ 111 h 183"/>
                  <a:gd name="T6" fmla="*/ 57 w 92"/>
                  <a:gd name="T7" fmla="*/ 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183">
                    <a:moveTo>
                      <a:pt x="57" y="5"/>
                    </a:moveTo>
                    <a:cubicBezTo>
                      <a:pt x="49" y="0"/>
                      <a:pt x="0" y="75"/>
                      <a:pt x="13" y="183"/>
                    </a:cubicBezTo>
                    <a:cubicBezTo>
                      <a:pt x="29" y="176"/>
                      <a:pt x="72" y="111"/>
                      <a:pt x="72" y="111"/>
                    </a:cubicBezTo>
                    <a:cubicBezTo>
                      <a:pt x="72" y="111"/>
                      <a:pt x="92" y="18"/>
                      <a:pt x="57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0" name="צורה חופשית 130"/>
              <p:cNvSpPr>
                <a:spLocks/>
              </p:cNvSpPr>
              <p:nvPr/>
            </p:nvSpPr>
            <p:spPr bwMode="auto">
              <a:xfrm>
                <a:off x="4366" y="2333"/>
                <a:ext cx="111" cy="355"/>
              </a:xfrm>
              <a:custGeom>
                <a:avLst/>
                <a:gdLst>
                  <a:gd name="T0" fmla="*/ 17 w 47"/>
                  <a:gd name="T1" fmla="*/ 0 h 150"/>
                  <a:gd name="T2" fmla="*/ 0 w 47"/>
                  <a:gd name="T3" fmla="*/ 150 h 150"/>
                  <a:gd name="T4" fmla="*/ 33 w 47"/>
                  <a:gd name="T5" fmla="*/ 106 h 150"/>
                  <a:gd name="T6" fmla="*/ 17 w 47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50">
                    <a:moveTo>
                      <a:pt x="17" y="0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0"/>
                      <a:pt x="25" y="128"/>
                      <a:pt x="33" y="106"/>
                    </a:cubicBezTo>
                    <a:cubicBezTo>
                      <a:pt x="39" y="86"/>
                      <a:pt x="47" y="12"/>
                      <a:pt x="17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1" name="צורה חופשית 131"/>
              <p:cNvSpPr>
                <a:spLocks/>
              </p:cNvSpPr>
              <p:nvPr/>
            </p:nvSpPr>
            <p:spPr bwMode="auto">
              <a:xfrm>
                <a:off x="4253" y="2955"/>
                <a:ext cx="304" cy="481"/>
              </a:xfrm>
              <a:custGeom>
                <a:avLst/>
                <a:gdLst>
                  <a:gd name="T0" fmla="*/ 6 w 129"/>
                  <a:gd name="T1" fmla="*/ 204 h 204"/>
                  <a:gd name="T2" fmla="*/ 120 w 129"/>
                  <a:gd name="T3" fmla="*/ 0 h 204"/>
                  <a:gd name="T4" fmla="*/ 6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6" y="204"/>
                    </a:moveTo>
                    <a:cubicBezTo>
                      <a:pt x="6" y="204"/>
                      <a:pt x="129" y="136"/>
                      <a:pt x="120" y="0"/>
                    </a:cubicBezTo>
                    <a:cubicBezTo>
                      <a:pt x="0" y="59"/>
                      <a:pt x="6" y="204"/>
                      <a:pt x="6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2" name="צורה חופשית 132"/>
              <p:cNvSpPr>
                <a:spLocks/>
              </p:cNvSpPr>
              <p:nvPr/>
            </p:nvSpPr>
            <p:spPr bwMode="auto">
              <a:xfrm>
                <a:off x="3964" y="2577"/>
                <a:ext cx="305" cy="477"/>
              </a:xfrm>
              <a:custGeom>
                <a:avLst/>
                <a:gdLst>
                  <a:gd name="T0" fmla="*/ 123 w 129"/>
                  <a:gd name="T1" fmla="*/ 202 h 202"/>
                  <a:gd name="T2" fmla="*/ 10 w 129"/>
                  <a:gd name="T3" fmla="*/ 0 h 202"/>
                  <a:gd name="T4" fmla="*/ 123 w 129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2">
                    <a:moveTo>
                      <a:pt x="123" y="202"/>
                    </a:moveTo>
                    <a:cubicBezTo>
                      <a:pt x="123" y="202"/>
                      <a:pt x="0" y="136"/>
                      <a:pt x="10" y="0"/>
                    </a:cubicBezTo>
                    <a:cubicBezTo>
                      <a:pt x="129" y="59"/>
                      <a:pt x="123" y="202"/>
                      <a:pt x="123" y="20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3" name="צורה חופשית 133"/>
              <p:cNvSpPr>
                <a:spLocks/>
              </p:cNvSpPr>
              <p:nvPr/>
            </p:nvSpPr>
            <p:spPr bwMode="auto">
              <a:xfrm>
                <a:off x="4262" y="3590"/>
                <a:ext cx="305" cy="479"/>
              </a:xfrm>
              <a:custGeom>
                <a:avLst/>
                <a:gdLst>
                  <a:gd name="T0" fmla="*/ 6 w 129"/>
                  <a:gd name="T1" fmla="*/ 203 h 203"/>
                  <a:gd name="T2" fmla="*/ 120 w 129"/>
                  <a:gd name="T3" fmla="*/ 0 h 203"/>
                  <a:gd name="T4" fmla="*/ 6 w 129"/>
                  <a:gd name="T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3">
                    <a:moveTo>
                      <a:pt x="6" y="203"/>
                    </a:moveTo>
                    <a:cubicBezTo>
                      <a:pt x="6" y="203"/>
                      <a:pt x="129" y="136"/>
                      <a:pt x="120" y="0"/>
                    </a:cubicBezTo>
                    <a:cubicBezTo>
                      <a:pt x="0" y="59"/>
                      <a:pt x="6" y="203"/>
                      <a:pt x="6" y="203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4" name="צורה חופשית 134"/>
              <p:cNvSpPr>
                <a:spLocks/>
              </p:cNvSpPr>
              <p:nvPr/>
            </p:nvSpPr>
            <p:spPr bwMode="auto">
              <a:xfrm>
                <a:off x="3972" y="3122"/>
                <a:ext cx="304" cy="475"/>
              </a:xfrm>
              <a:custGeom>
                <a:avLst/>
                <a:gdLst>
                  <a:gd name="T0" fmla="*/ 124 w 129"/>
                  <a:gd name="T1" fmla="*/ 201 h 201"/>
                  <a:gd name="T2" fmla="*/ 9 w 129"/>
                  <a:gd name="T3" fmla="*/ 0 h 201"/>
                  <a:gd name="T4" fmla="*/ 124 w 129"/>
                  <a:gd name="T5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1">
                    <a:moveTo>
                      <a:pt x="124" y="201"/>
                    </a:moveTo>
                    <a:cubicBezTo>
                      <a:pt x="124" y="201"/>
                      <a:pt x="0" y="135"/>
                      <a:pt x="9" y="0"/>
                    </a:cubicBezTo>
                    <a:cubicBezTo>
                      <a:pt x="129" y="58"/>
                      <a:pt x="124" y="201"/>
                      <a:pt x="124" y="20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5" name="צורה חופשית 135"/>
              <p:cNvSpPr>
                <a:spLocks/>
              </p:cNvSpPr>
              <p:nvPr/>
            </p:nvSpPr>
            <p:spPr bwMode="auto">
              <a:xfrm>
                <a:off x="3981" y="3595"/>
                <a:ext cx="305" cy="482"/>
              </a:xfrm>
              <a:custGeom>
                <a:avLst/>
                <a:gdLst>
                  <a:gd name="T0" fmla="*/ 124 w 129"/>
                  <a:gd name="T1" fmla="*/ 204 h 204"/>
                  <a:gd name="T2" fmla="*/ 9 w 129"/>
                  <a:gd name="T3" fmla="*/ 0 h 204"/>
                  <a:gd name="T4" fmla="*/ 124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124" y="204"/>
                    </a:moveTo>
                    <a:cubicBezTo>
                      <a:pt x="124" y="204"/>
                      <a:pt x="0" y="136"/>
                      <a:pt x="9" y="0"/>
                    </a:cubicBezTo>
                    <a:cubicBezTo>
                      <a:pt x="129" y="60"/>
                      <a:pt x="124" y="204"/>
                      <a:pt x="124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6" name="צורה חופשית 136"/>
              <p:cNvSpPr>
                <a:spLocks/>
              </p:cNvSpPr>
              <p:nvPr/>
            </p:nvSpPr>
            <p:spPr bwMode="auto">
              <a:xfrm>
                <a:off x="4253" y="2385"/>
                <a:ext cx="304" cy="482"/>
              </a:xfrm>
              <a:custGeom>
                <a:avLst/>
                <a:gdLst>
                  <a:gd name="T0" fmla="*/ 6 w 129"/>
                  <a:gd name="T1" fmla="*/ 204 h 204"/>
                  <a:gd name="T2" fmla="*/ 120 w 129"/>
                  <a:gd name="T3" fmla="*/ 0 h 204"/>
                  <a:gd name="T4" fmla="*/ 6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6" y="204"/>
                    </a:moveTo>
                    <a:cubicBezTo>
                      <a:pt x="6" y="204"/>
                      <a:pt x="129" y="137"/>
                      <a:pt x="120" y="0"/>
                    </a:cubicBezTo>
                    <a:cubicBezTo>
                      <a:pt x="0" y="60"/>
                      <a:pt x="6" y="204"/>
                      <a:pt x="6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7" name="צורה חופשית 137"/>
              <p:cNvSpPr>
                <a:spLocks/>
              </p:cNvSpPr>
              <p:nvPr/>
            </p:nvSpPr>
            <p:spPr bwMode="auto">
              <a:xfrm>
                <a:off x="3950" y="1946"/>
                <a:ext cx="305" cy="484"/>
              </a:xfrm>
              <a:custGeom>
                <a:avLst/>
                <a:gdLst>
                  <a:gd name="T0" fmla="*/ 122 w 129"/>
                  <a:gd name="T1" fmla="*/ 205 h 205"/>
                  <a:gd name="T2" fmla="*/ 8 w 129"/>
                  <a:gd name="T3" fmla="*/ 0 h 205"/>
                  <a:gd name="T4" fmla="*/ 122 w 129"/>
                  <a:gd name="T5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5">
                    <a:moveTo>
                      <a:pt x="122" y="205"/>
                    </a:moveTo>
                    <a:cubicBezTo>
                      <a:pt x="122" y="205"/>
                      <a:pt x="0" y="137"/>
                      <a:pt x="8" y="0"/>
                    </a:cubicBezTo>
                    <a:cubicBezTo>
                      <a:pt x="129" y="60"/>
                      <a:pt x="122" y="205"/>
                      <a:pt x="122" y="205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8" name="צורה חופשית 138"/>
              <p:cNvSpPr>
                <a:spLocks/>
              </p:cNvSpPr>
              <p:nvPr/>
            </p:nvSpPr>
            <p:spPr bwMode="auto">
              <a:xfrm>
                <a:off x="4253" y="1747"/>
                <a:ext cx="304" cy="478"/>
              </a:xfrm>
              <a:custGeom>
                <a:avLst/>
                <a:gdLst>
                  <a:gd name="T0" fmla="*/ 6 w 129"/>
                  <a:gd name="T1" fmla="*/ 202 h 202"/>
                  <a:gd name="T2" fmla="*/ 120 w 129"/>
                  <a:gd name="T3" fmla="*/ 0 h 202"/>
                  <a:gd name="T4" fmla="*/ 6 w 129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2">
                    <a:moveTo>
                      <a:pt x="6" y="202"/>
                    </a:moveTo>
                    <a:cubicBezTo>
                      <a:pt x="6" y="202"/>
                      <a:pt x="129" y="136"/>
                      <a:pt x="120" y="0"/>
                    </a:cubicBezTo>
                    <a:cubicBezTo>
                      <a:pt x="0" y="59"/>
                      <a:pt x="6" y="202"/>
                      <a:pt x="6" y="20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9" name="צורה חופשית 139"/>
              <p:cNvSpPr>
                <a:spLocks/>
              </p:cNvSpPr>
              <p:nvPr/>
            </p:nvSpPr>
            <p:spPr bwMode="auto">
              <a:xfrm>
                <a:off x="4248" y="1211"/>
                <a:ext cx="307" cy="475"/>
              </a:xfrm>
              <a:custGeom>
                <a:avLst/>
                <a:gdLst>
                  <a:gd name="T0" fmla="*/ 7 w 130"/>
                  <a:gd name="T1" fmla="*/ 201 h 201"/>
                  <a:gd name="T2" fmla="*/ 120 w 130"/>
                  <a:gd name="T3" fmla="*/ 0 h 201"/>
                  <a:gd name="T4" fmla="*/ 7 w 130"/>
                  <a:gd name="T5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" h="201">
                    <a:moveTo>
                      <a:pt x="7" y="201"/>
                    </a:moveTo>
                    <a:cubicBezTo>
                      <a:pt x="7" y="201"/>
                      <a:pt x="130" y="135"/>
                      <a:pt x="120" y="0"/>
                    </a:cubicBezTo>
                    <a:cubicBezTo>
                      <a:pt x="0" y="59"/>
                      <a:pt x="7" y="201"/>
                      <a:pt x="7" y="20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0" name="צורה חופשית 140"/>
              <p:cNvSpPr>
                <a:spLocks/>
              </p:cNvSpPr>
              <p:nvPr/>
            </p:nvSpPr>
            <p:spPr bwMode="auto">
              <a:xfrm>
                <a:off x="3990" y="1381"/>
                <a:ext cx="274" cy="428"/>
              </a:xfrm>
              <a:custGeom>
                <a:avLst/>
                <a:gdLst>
                  <a:gd name="T0" fmla="*/ 112 w 116"/>
                  <a:gd name="T1" fmla="*/ 181 h 181"/>
                  <a:gd name="T2" fmla="*/ 8 w 116"/>
                  <a:gd name="T3" fmla="*/ 0 h 181"/>
                  <a:gd name="T4" fmla="*/ 112 w 116"/>
                  <a:gd name="T5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81">
                    <a:moveTo>
                      <a:pt x="112" y="181"/>
                    </a:moveTo>
                    <a:cubicBezTo>
                      <a:pt x="112" y="181"/>
                      <a:pt x="0" y="121"/>
                      <a:pt x="8" y="0"/>
                    </a:cubicBezTo>
                    <a:cubicBezTo>
                      <a:pt x="116" y="54"/>
                      <a:pt x="112" y="181"/>
                      <a:pt x="112" y="18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1" name="צורה חופשית 141"/>
              <p:cNvSpPr>
                <a:spLocks/>
              </p:cNvSpPr>
              <p:nvPr/>
            </p:nvSpPr>
            <p:spPr bwMode="auto">
              <a:xfrm>
                <a:off x="3993" y="2577"/>
                <a:ext cx="260" cy="474"/>
              </a:xfrm>
              <a:custGeom>
                <a:avLst/>
                <a:gdLst>
                  <a:gd name="T0" fmla="*/ 97 w 110"/>
                  <a:gd name="T1" fmla="*/ 176 h 201"/>
                  <a:gd name="T2" fmla="*/ 93 w 110"/>
                  <a:gd name="T3" fmla="*/ 169 h 201"/>
                  <a:gd name="T4" fmla="*/ 89 w 110"/>
                  <a:gd name="T5" fmla="*/ 156 h 201"/>
                  <a:gd name="T6" fmla="*/ 88 w 110"/>
                  <a:gd name="T7" fmla="*/ 153 h 201"/>
                  <a:gd name="T8" fmla="*/ 79 w 110"/>
                  <a:gd name="T9" fmla="*/ 140 h 201"/>
                  <a:gd name="T10" fmla="*/ 76 w 110"/>
                  <a:gd name="T11" fmla="*/ 136 h 201"/>
                  <a:gd name="T12" fmla="*/ 73 w 110"/>
                  <a:gd name="T13" fmla="*/ 128 h 201"/>
                  <a:gd name="T14" fmla="*/ 71 w 110"/>
                  <a:gd name="T15" fmla="*/ 123 h 201"/>
                  <a:gd name="T16" fmla="*/ 68 w 110"/>
                  <a:gd name="T17" fmla="*/ 120 h 201"/>
                  <a:gd name="T18" fmla="*/ 68 w 110"/>
                  <a:gd name="T19" fmla="*/ 116 h 201"/>
                  <a:gd name="T20" fmla="*/ 64 w 110"/>
                  <a:gd name="T21" fmla="*/ 108 h 201"/>
                  <a:gd name="T22" fmla="*/ 62 w 110"/>
                  <a:gd name="T23" fmla="*/ 104 h 201"/>
                  <a:gd name="T24" fmla="*/ 60 w 110"/>
                  <a:gd name="T25" fmla="*/ 99 h 201"/>
                  <a:gd name="T26" fmla="*/ 58 w 110"/>
                  <a:gd name="T27" fmla="*/ 95 h 201"/>
                  <a:gd name="T28" fmla="*/ 55 w 110"/>
                  <a:gd name="T29" fmla="*/ 89 h 201"/>
                  <a:gd name="T30" fmla="*/ 49 w 110"/>
                  <a:gd name="T31" fmla="*/ 82 h 201"/>
                  <a:gd name="T32" fmla="*/ 49 w 110"/>
                  <a:gd name="T33" fmla="*/ 80 h 201"/>
                  <a:gd name="T34" fmla="*/ 46 w 110"/>
                  <a:gd name="T35" fmla="*/ 76 h 201"/>
                  <a:gd name="T36" fmla="*/ 45 w 110"/>
                  <a:gd name="T37" fmla="*/ 73 h 201"/>
                  <a:gd name="T38" fmla="*/ 45 w 110"/>
                  <a:gd name="T39" fmla="*/ 72 h 201"/>
                  <a:gd name="T40" fmla="*/ 43 w 110"/>
                  <a:gd name="T41" fmla="*/ 69 h 201"/>
                  <a:gd name="T42" fmla="*/ 37 w 110"/>
                  <a:gd name="T43" fmla="*/ 59 h 201"/>
                  <a:gd name="T44" fmla="*/ 36 w 110"/>
                  <a:gd name="T45" fmla="*/ 55 h 201"/>
                  <a:gd name="T46" fmla="*/ 33 w 110"/>
                  <a:gd name="T47" fmla="*/ 51 h 201"/>
                  <a:gd name="T48" fmla="*/ 29 w 110"/>
                  <a:gd name="T49" fmla="*/ 43 h 201"/>
                  <a:gd name="T50" fmla="*/ 27 w 110"/>
                  <a:gd name="T51" fmla="*/ 42 h 201"/>
                  <a:gd name="T52" fmla="*/ 27 w 110"/>
                  <a:gd name="T53" fmla="*/ 39 h 201"/>
                  <a:gd name="T54" fmla="*/ 28 w 110"/>
                  <a:gd name="T55" fmla="*/ 34 h 201"/>
                  <a:gd name="T56" fmla="*/ 24 w 110"/>
                  <a:gd name="T57" fmla="*/ 31 h 201"/>
                  <a:gd name="T58" fmla="*/ 24 w 110"/>
                  <a:gd name="T59" fmla="*/ 29 h 201"/>
                  <a:gd name="T60" fmla="*/ 23 w 110"/>
                  <a:gd name="T61" fmla="*/ 29 h 201"/>
                  <a:gd name="T62" fmla="*/ 19 w 110"/>
                  <a:gd name="T63" fmla="*/ 26 h 201"/>
                  <a:gd name="T64" fmla="*/ 20 w 110"/>
                  <a:gd name="T65" fmla="*/ 21 h 201"/>
                  <a:gd name="T66" fmla="*/ 17 w 110"/>
                  <a:gd name="T67" fmla="*/ 21 h 201"/>
                  <a:gd name="T68" fmla="*/ 17 w 110"/>
                  <a:gd name="T69" fmla="*/ 17 h 201"/>
                  <a:gd name="T70" fmla="*/ 16 w 110"/>
                  <a:gd name="T71" fmla="*/ 14 h 201"/>
                  <a:gd name="T72" fmla="*/ 15 w 110"/>
                  <a:gd name="T73" fmla="*/ 17 h 201"/>
                  <a:gd name="T74" fmla="*/ 13 w 110"/>
                  <a:gd name="T75" fmla="*/ 11 h 201"/>
                  <a:gd name="T76" fmla="*/ 4 w 110"/>
                  <a:gd name="T77" fmla="*/ 5 h 201"/>
                  <a:gd name="T78" fmla="*/ 3 w 110"/>
                  <a:gd name="T79" fmla="*/ 4 h 201"/>
                  <a:gd name="T80" fmla="*/ 0 w 110"/>
                  <a:gd name="T81" fmla="*/ 0 h 201"/>
                  <a:gd name="T82" fmla="*/ 0 w 110"/>
                  <a:gd name="T83" fmla="*/ 3 h 201"/>
                  <a:gd name="T84" fmla="*/ 4 w 110"/>
                  <a:gd name="T85" fmla="*/ 5 h 201"/>
                  <a:gd name="T86" fmla="*/ 6 w 110"/>
                  <a:gd name="T87" fmla="*/ 16 h 201"/>
                  <a:gd name="T88" fmla="*/ 13 w 110"/>
                  <a:gd name="T89" fmla="*/ 30 h 201"/>
                  <a:gd name="T90" fmla="*/ 20 w 110"/>
                  <a:gd name="T91" fmla="*/ 46 h 201"/>
                  <a:gd name="T92" fmla="*/ 28 w 110"/>
                  <a:gd name="T93" fmla="*/ 59 h 201"/>
                  <a:gd name="T94" fmla="*/ 32 w 110"/>
                  <a:gd name="T95" fmla="*/ 69 h 201"/>
                  <a:gd name="T96" fmla="*/ 43 w 110"/>
                  <a:gd name="T97" fmla="*/ 87 h 201"/>
                  <a:gd name="T98" fmla="*/ 49 w 110"/>
                  <a:gd name="T99" fmla="*/ 97 h 201"/>
                  <a:gd name="T100" fmla="*/ 58 w 110"/>
                  <a:gd name="T101" fmla="*/ 110 h 201"/>
                  <a:gd name="T102" fmla="*/ 77 w 110"/>
                  <a:gd name="T103" fmla="*/ 154 h 201"/>
                  <a:gd name="T104" fmla="*/ 85 w 110"/>
                  <a:gd name="T105" fmla="*/ 166 h 201"/>
                  <a:gd name="T106" fmla="*/ 109 w 110"/>
                  <a:gd name="T107" fmla="*/ 19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1">
                    <a:moveTo>
                      <a:pt x="109" y="196"/>
                    </a:moveTo>
                    <a:cubicBezTo>
                      <a:pt x="110" y="192"/>
                      <a:pt x="105" y="190"/>
                      <a:pt x="105" y="188"/>
                    </a:cubicBezTo>
                    <a:cubicBezTo>
                      <a:pt x="105" y="186"/>
                      <a:pt x="103" y="188"/>
                      <a:pt x="103" y="188"/>
                    </a:cubicBezTo>
                    <a:cubicBezTo>
                      <a:pt x="103" y="183"/>
                      <a:pt x="101" y="180"/>
                      <a:pt x="98" y="177"/>
                    </a:cubicBezTo>
                    <a:cubicBezTo>
                      <a:pt x="98" y="177"/>
                      <a:pt x="98" y="177"/>
                      <a:pt x="98" y="177"/>
                    </a:cubicBezTo>
                    <a:cubicBezTo>
                      <a:pt x="97" y="177"/>
                      <a:pt x="98" y="176"/>
                      <a:pt x="97" y="176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97" y="175"/>
                      <a:pt x="97" y="175"/>
                      <a:pt x="97" y="175"/>
                    </a:cubicBezTo>
                    <a:cubicBezTo>
                      <a:pt x="96" y="175"/>
                      <a:pt x="96" y="175"/>
                      <a:pt x="96" y="175"/>
                    </a:cubicBezTo>
                    <a:cubicBezTo>
                      <a:pt x="96" y="173"/>
                      <a:pt x="96" y="173"/>
                      <a:pt x="96" y="173"/>
                    </a:cubicBezTo>
                    <a:cubicBezTo>
                      <a:pt x="97" y="171"/>
                      <a:pt x="93" y="171"/>
                      <a:pt x="96" y="168"/>
                    </a:cubicBezTo>
                    <a:cubicBezTo>
                      <a:pt x="96" y="169"/>
                      <a:pt x="93" y="169"/>
                      <a:pt x="93" y="169"/>
                    </a:cubicBezTo>
                    <a:cubicBezTo>
                      <a:pt x="93" y="167"/>
                      <a:pt x="92" y="164"/>
                      <a:pt x="90" y="162"/>
                    </a:cubicBezTo>
                    <a:cubicBezTo>
                      <a:pt x="90" y="163"/>
                      <a:pt x="90" y="163"/>
                      <a:pt x="90" y="163"/>
                    </a:cubicBezTo>
                    <a:cubicBezTo>
                      <a:pt x="90" y="162"/>
                      <a:pt x="90" y="162"/>
                      <a:pt x="90" y="160"/>
                    </a:cubicBezTo>
                    <a:cubicBezTo>
                      <a:pt x="89" y="160"/>
                      <a:pt x="90" y="159"/>
                      <a:pt x="89" y="159"/>
                    </a:cubicBezTo>
                    <a:cubicBezTo>
                      <a:pt x="89" y="159"/>
                      <a:pt x="89" y="159"/>
                      <a:pt x="89" y="159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89" y="155"/>
                      <a:pt x="88" y="155"/>
                      <a:pt x="88" y="155"/>
                    </a:cubicBezTo>
                    <a:cubicBezTo>
                      <a:pt x="88" y="155"/>
                      <a:pt x="88" y="155"/>
                      <a:pt x="88" y="155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3"/>
                      <a:pt x="86" y="153"/>
                      <a:pt x="88" y="153"/>
                    </a:cubicBezTo>
                    <a:cubicBezTo>
                      <a:pt x="86" y="153"/>
                      <a:pt x="88" y="154"/>
                      <a:pt x="86" y="154"/>
                    </a:cubicBezTo>
                    <a:cubicBezTo>
                      <a:pt x="85" y="150"/>
                      <a:pt x="84" y="147"/>
                      <a:pt x="83" y="143"/>
                    </a:cubicBezTo>
                    <a:cubicBezTo>
                      <a:pt x="81" y="143"/>
                      <a:pt x="81" y="143"/>
                      <a:pt x="81" y="143"/>
                    </a:cubicBezTo>
                    <a:cubicBezTo>
                      <a:pt x="81" y="142"/>
                      <a:pt x="79" y="142"/>
                      <a:pt x="81" y="141"/>
                    </a:cubicBezTo>
                    <a:cubicBezTo>
                      <a:pt x="81" y="142"/>
                      <a:pt x="79" y="142"/>
                      <a:pt x="79" y="141"/>
                    </a:cubicBezTo>
                    <a:cubicBezTo>
                      <a:pt x="79" y="141"/>
                      <a:pt x="81" y="141"/>
                      <a:pt x="79" y="140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9" y="140"/>
                      <a:pt x="77" y="140"/>
                      <a:pt x="77" y="138"/>
                    </a:cubicBezTo>
                    <a:cubicBezTo>
                      <a:pt x="77" y="138"/>
                      <a:pt x="77" y="138"/>
                      <a:pt x="77" y="140"/>
                    </a:cubicBezTo>
                    <a:cubicBezTo>
                      <a:pt x="77" y="138"/>
                      <a:pt x="77" y="138"/>
                      <a:pt x="77" y="137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5" y="137"/>
                      <a:pt x="77" y="137"/>
                      <a:pt x="76" y="136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6"/>
                      <a:pt x="76" y="134"/>
                      <a:pt x="76" y="133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5" y="133"/>
                      <a:pt x="75" y="130"/>
                      <a:pt x="75" y="130"/>
                    </a:cubicBezTo>
                    <a:cubicBezTo>
                      <a:pt x="73" y="129"/>
                      <a:pt x="73" y="130"/>
                      <a:pt x="73" y="129"/>
                    </a:cubicBezTo>
                    <a:cubicBezTo>
                      <a:pt x="73" y="129"/>
                      <a:pt x="72" y="128"/>
                      <a:pt x="73" y="128"/>
                    </a:cubicBezTo>
                    <a:cubicBezTo>
                      <a:pt x="73" y="128"/>
                      <a:pt x="72" y="126"/>
                      <a:pt x="72" y="125"/>
                    </a:cubicBezTo>
                    <a:cubicBezTo>
                      <a:pt x="72" y="126"/>
                      <a:pt x="71" y="126"/>
                      <a:pt x="71" y="126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1" y="126"/>
                      <a:pt x="71" y="128"/>
                    </a:cubicBezTo>
                    <a:cubicBezTo>
                      <a:pt x="70" y="126"/>
                      <a:pt x="70" y="126"/>
                      <a:pt x="70" y="125"/>
                    </a:cubicBezTo>
                    <a:cubicBezTo>
                      <a:pt x="70" y="125"/>
                      <a:pt x="71" y="124"/>
                      <a:pt x="71" y="123"/>
                    </a:cubicBezTo>
                    <a:cubicBezTo>
                      <a:pt x="71" y="124"/>
                      <a:pt x="70" y="123"/>
                      <a:pt x="70" y="124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1"/>
                      <a:pt x="70" y="120"/>
                      <a:pt x="71" y="120"/>
                    </a:cubicBezTo>
                    <a:cubicBezTo>
                      <a:pt x="70" y="120"/>
                      <a:pt x="70" y="117"/>
                      <a:pt x="68" y="120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6" y="117"/>
                      <a:pt x="68" y="116"/>
                      <a:pt x="68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8" y="115"/>
                      <a:pt x="68" y="115"/>
                      <a:pt x="68" y="116"/>
                    </a:cubicBezTo>
                    <a:cubicBezTo>
                      <a:pt x="68" y="115"/>
                      <a:pt x="68" y="113"/>
                      <a:pt x="68" y="112"/>
                    </a:cubicBezTo>
                    <a:cubicBezTo>
                      <a:pt x="66" y="113"/>
                      <a:pt x="66" y="113"/>
                      <a:pt x="66" y="113"/>
                    </a:cubicBezTo>
                    <a:cubicBezTo>
                      <a:pt x="64" y="112"/>
                      <a:pt x="66" y="111"/>
                      <a:pt x="64" y="110"/>
                    </a:cubicBezTo>
                    <a:cubicBezTo>
                      <a:pt x="64" y="111"/>
                      <a:pt x="66" y="110"/>
                      <a:pt x="66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4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108"/>
                      <a:pt x="63" y="104"/>
                      <a:pt x="62" y="104"/>
                    </a:cubicBezTo>
                    <a:cubicBezTo>
                      <a:pt x="63" y="104"/>
                      <a:pt x="63" y="103"/>
                      <a:pt x="6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103"/>
                      <a:pt x="62" y="102"/>
                      <a:pt x="62" y="103"/>
                    </a:cubicBezTo>
                    <a:cubicBezTo>
                      <a:pt x="62" y="102"/>
                      <a:pt x="62" y="104"/>
                      <a:pt x="62" y="104"/>
                    </a:cubicBezTo>
                    <a:cubicBezTo>
                      <a:pt x="62" y="104"/>
                      <a:pt x="62" y="102"/>
                      <a:pt x="62" y="103"/>
                    </a:cubicBezTo>
                    <a:cubicBezTo>
                      <a:pt x="62" y="102"/>
                      <a:pt x="62" y="102"/>
                      <a:pt x="60" y="102"/>
                    </a:cubicBezTo>
                    <a:cubicBezTo>
                      <a:pt x="62" y="102"/>
                      <a:pt x="60" y="102"/>
                      <a:pt x="60" y="102"/>
                    </a:cubicBezTo>
                    <a:cubicBezTo>
                      <a:pt x="60" y="100"/>
                      <a:pt x="60" y="102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9"/>
                      <a:pt x="60" y="98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8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7"/>
                      <a:pt x="58" y="95"/>
                      <a:pt x="58" y="95"/>
                    </a:cubicBezTo>
                    <a:cubicBezTo>
                      <a:pt x="58" y="94"/>
                      <a:pt x="58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0"/>
                      <a:pt x="55" y="90"/>
                      <a:pt x="56" y="90"/>
                    </a:cubicBezTo>
                    <a:cubicBezTo>
                      <a:pt x="55" y="90"/>
                      <a:pt x="56" y="89"/>
                      <a:pt x="55" y="89"/>
                    </a:cubicBezTo>
                    <a:cubicBezTo>
                      <a:pt x="55" y="89"/>
                      <a:pt x="54" y="90"/>
                      <a:pt x="54" y="89"/>
                    </a:cubicBezTo>
                    <a:cubicBezTo>
                      <a:pt x="51" y="90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6"/>
                      <a:pt x="54" y="86"/>
                      <a:pt x="54" y="86"/>
                    </a:cubicBezTo>
                    <a:cubicBezTo>
                      <a:pt x="54" y="86"/>
                      <a:pt x="51" y="86"/>
                      <a:pt x="54" y="85"/>
                    </a:cubicBezTo>
                    <a:cubicBezTo>
                      <a:pt x="51" y="85"/>
                      <a:pt x="51" y="82"/>
                      <a:pt x="49" y="82"/>
                    </a:cubicBezTo>
                    <a:cubicBezTo>
                      <a:pt x="49" y="82"/>
                      <a:pt x="49" y="82"/>
                      <a:pt x="49" y="81"/>
                    </a:cubicBezTo>
                    <a:cubicBezTo>
                      <a:pt x="50" y="81"/>
                      <a:pt x="49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1"/>
                      <a:pt x="49" y="81"/>
                      <a:pt x="49" y="82"/>
                    </a:cubicBezTo>
                    <a:cubicBezTo>
                      <a:pt x="47" y="81"/>
                      <a:pt x="50" y="80"/>
                      <a:pt x="49" y="80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7" y="77"/>
                      <a:pt x="47" y="77"/>
                      <a:pt x="46" y="77"/>
                    </a:cubicBezTo>
                    <a:cubicBezTo>
                      <a:pt x="46" y="77"/>
                      <a:pt x="46" y="77"/>
                      <a:pt x="47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4"/>
                      <a:pt x="46" y="76"/>
                      <a:pt x="46" y="76"/>
                    </a:cubicBezTo>
                    <a:cubicBezTo>
                      <a:pt x="47" y="74"/>
                      <a:pt x="46" y="74"/>
                      <a:pt x="47" y="74"/>
                    </a:cubicBezTo>
                    <a:cubicBezTo>
                      <a:pt x="46" y="74"/>
                      <a:pt x="46" y="74"/>
                      <a:pt x="46" y="74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5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5" y="72"/>
                      <a:pt x="45" y="72"/>
                      <a:pt x="45" y="73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3" y="69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1" y="69"/>
                      <a:pt x="41" y="68"/>
                    </a:cubicBezTo>
                    <a:cubicBezTo>
                      <a:pt x="41" y="67"/>
                      <a:pt x="42" y="67"/>
                      <a:pt x="42" y="67"/>
                    </a:cubicBezTo>
                    <a:cubicBezTo>
                      <a:pt x="42" y="64"/>
                      <a:pt x="42" y="63"/>
                      <a:pt x="41" y="63"/>
                    </a:cubicBezTo>
                    <a:cubicBezTo>
                      <a:pt x="41" y="63"/>
                      <a:pt x="41" y="63"/>
                      <a:pt x="41" y="61"/>
                    </a:cubicBezTo>
                    <a:cubicBezTo>
                      <a:pt x="38" y="61"/>
                      <a:pt x="41" y="59"/>
                      <a:pt x="37" y="59"/>
                    </a:cubicBezTo>
                    <a:cubicBezTo>
                      <a:pt x="37" y="59"/>
                      <a:pt x="37" y="59"/>
                      <a:pt x="36" y="59"/>
                    </a:cubicBezTo>
                    <a:cubicBezTo>
                      <a:pt x="37" y="59"/>
                      <a:pt x="36" y="59"/>
                      <a:pt x="37" y="59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7" y="57"/>
                      <a:pt x="37" y="56"/>
                      <a:pt x="36" y="56"/>
                    </a:cubicBezTo>
                    <a:cubicBezTo>
                      <a:pt x="37" y="56"/>
                      <a:pt x="37" y="56"/>
                      <a:pt x="37" y="55"/>
                    </a:cubicBezTo>
                    <a:cubicBezTo>
                      <a:pt x="36" y="56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4" y="54"/>
                      <a:pt x="36" y="51"/>
                      <a:pt x="34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4" y="50"/>
                      <a:pt x="34" y="50"/>
                    </a:cubicBezTo>
                    <a:cubicBezTo>
                      <a:pt x="33" y="50"/>
                      <a:pt x="33" y="48"/>
                      <a:pt x="32" y="48"/>
                    </a:cubicBezTo>
                    <a:cubicBezTo>
                      <a:pt x="33" y="47"/>
                      <a:pt x="32" y="44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2" y="42"/>
                      <a:pt x="30" y="42"/>
                    </a:cubicBezTo>
                    <a:cubicBezTo>
                      <a:pt x="30" y="43"/>
                      <a:pt x="29" y="42"/>
                      <a:pt x="29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0" y="40"/>
                      <a:pt x="29" y="42"/>
                      <a:pt x="30" y="42"/>
                    </a:cubicBezTo>
                    <a:cubicBezTo>
                      <a:pt x="30" y="42"/>
                      <a:pt x="29" y="40"/>
                      <a:pt x="30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40"/>
                      <a:pt x="28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4" y="42"/>
                      <a:pt x="24" y="43"/>
                      <a:pt x="24" y="43"/>
                    </a:cubicBezTo>
                    <a:cubicBezTo>
                      <a:pt x="24" y="42"/>
                      <a:pt x="27" y="42"/>
                      <a:pt x="27" y="42"/>
                    </a:cubicBezTo>
                    <a:cubicBezTo>
                      <a:pt x="27" y="40"/>
                      <a:pt x="28" y="40"/>
                      <a:pt x="28" y="39"/>
                    </a:cubicBezTo>
                    <a:cubicBezTo>
                      <a:pt x="28" y="39"/>
                      <a:pt x="28" y="39"/>
                      <a:pt x="28" y="40"/>
                    </a:cubicBezTo>
                    <a:cubicBezTo>
                      <a:pt x="27" y="40"/>
                      <a:pt x="28" y="39"/>
                      <a:pt x="27" y="39"/>
                    </a:cubicBezTo>
                    <a:cubicBezTo>
                      <a:pt x="28" y="39"/>
                      <a:pt x="28" y="37"/>
                      <a:pt x="28" y="37"/>
                    </a:cubicBezTo>
                    <a:cubicBezTo>
                      <a:pt x="28" y="37"/>
                      <a:pt x="28" y="39"/>
                      <a:pt x="27" y="37"/>
                    </a:cubicBezTo>
                    <a:cubicBezTo>
                      <a:pt x="28" y="37"/>
                      <a:pt x="28" y="35"/>
                      <a:pt x="28" y="35"/>
                    </a:cubicBezTo>
                    <a:cubicBezTo>
                      <a:pt x="29" y="35"/>
                      <a:pt x="28" y="35"/>
                      <a:pt x="28" y="34"/>
                    </a:cubicBezTo>
                    <a:cubicBezTo>
                      <a:pt x="27" y="35"/>
                      <a:pt x="27" y="37"/>
                      <a:pt x="27" y="35"/>
                    </a:cubicBezTo>
                    <a:cubicBezTo>
                      <a:pt x="27" y="35"/>
                      <a:pt x="27" y="34"/>
                      <a:pt x="28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4" y="34"/>
                      <a:pt x="27" y="33"/>
                      <a:pt x="24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1"/>
                      <a:pt x="23" y="31"/>
                    </a:cubicBezTo>
                    <a:cubicBezTo>
                      <a:pt x="24" y="31"/>
                      <a:pt x="23" y="31"/>
                      <a:pt x="24" y="31"/>
                    </a:cubicBezTo>
                    <a:cubicBezTo>
                      <a:pt x="24" y="31"/>
                      <a:pt x="24" y="31"/>
                      <a:pt x="27" y="31"/>
                    </a:cubicBezTo>
                    <a:cubicBezTo>
                      <a:pt x="24" y="31"/>
                      <a:pt x="24" y="31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3" y="30"/>
                      <a:pt x="23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1" y="30"/>
                      <a:pt x="21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1" y="29"/>
                      <a:pt x="21" y="27"/>
                    </a:cubicBezTo>
                    <a:cubicBezTo>
                      <a:pt x="21" y="27"/>
                      <a:pt x="21" y="26"/>
                      <a:pt x="23" y="27"/>
                    </a:cubicBezTo>
                    <a:cubicBezTo>
                      <a:pt x="23" y="26"/>
                      <a:pt x="21" y="26"/>
                      <a:pt x="21" y="27"/>
                    </a:cubicBezTo>
                    <a:cubicBezTo>
                      <a:pt x="21" y="26"/>
                      <a:pt x="21" y="26"/>
                      <a:pt x="23" y="26"/>
                    </a:cubicBezTo>
                    <a:cubicBezTo>
                      <a:pt x="21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6"/>
                      <a:pt x="17" y="27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26"/>
                      <a:pt x="19" y="24"/>
                      <a:pt x="20" y="22"/>
                    </a:cubicBezTo>
                    <a:cubicBezTo>
                      <a:pt x="20" y="21"/>
                      <a:pt x="17" y="24"/>
                      <a:pt x="19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9" y="21"/>
                      <a:pt x="20" y="21"/>
                      <a:pt x="20" y="20"/>
                    </a:cubicBezTo>
                    <a:cubicBezTo>
                      <a:pt x="19" y="21"/>
                      <a:pt x="17" y="20"/>
                      <a:pt x="17" y="21"/>
                    </a:cubicBezTo>
                    <a:cubicBezTo>
                      <a:pt x="17" y="21"/>
                      <a:pt x="19" y="21"/>
                      <a:pt x="19" y="22"/>
                    </a:cubicBezTo>
                    <a:cubicBezTo>
                      <a:pt x="17" y="22"/>
                      <a:pt x="17" y="22"/>
                      <a:pt x="16" y="22"/>
                    </a:cubicBezTo>
                    <a:cubicBezTo>
                      <a:pt x="16" y="21"/>
                      <a:pt x="16" y="21"/>
                      <a:pt x="17" y="21"/>
                    </a:cubicBezTo>
                    <a:cubicBezTo>
                      <a:pt x="17" y="20"/>
                      <a:pt x="17" y="21"/>
                      <a:pt x="17" y="21"/>
                    </a:cubicBezTo>
                    <a:cubicBezTo>
                      <a:pt x="17" y="20"/>
                      <a:pt x="16" y="20"/>
                      <a:pt x="17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7" y="18"/>
                      <a:pt x="19" y="18"/>
                      <a:pt x="19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9" y="18"/>
                      <a:pt x="17" y="20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8"/>
                      <a:pt x="17" y="18"/>
                      <a:pt x="16" y="18"/>
                    </a:cubicBezTo>
                    <a:cubicBezTo>
                      <a:pt x="16" y="18"/>
                      <a:pt x="15" y="18"/>
                      <a:pt x="15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4"/>
                    </a:cubicBezTo>
                    <a:cubicBezTo>
                      <a:pt x="15" y="16"/>
                      <a:pt x="15" y="14"/>
                      <a:pt x="15" y="14"/>
                    </a:cubicBezTo>
                    <a:cubicBezTo>
                      <a:pt x="15" y="14"/>
                      <a:pt x="16" y="16"/>
                      <a:pt x="15" y="17"/>
                    </a:cubicBezTo>
                    <a:cubicBezTo>
                      <a:pt x="13" y="17"/>
                      <a:pt x="16" y="17"/>
                      <a:pt x="15" y="18"/>
                    </a:cubicBezTo>
                    <a:cubicBezTo>
                      <a:pt x="15" y="18"/>
                      <a:pt x="13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7"/>
                      <a:pt x="13" y="18"/>
                      <a:pt x="15" y="17"/>
                    </a:cubicBezTo>
                    <a:cubicBezTo>
                      <a:pt x="13" y="17"/>
                      <a:pt x="13" y="16"/>
                      <a:pt x="13" y="16"/>
                    </a:cubicBezTo>
                    <a:cubicBezTo>
                      <a:pt x="13" y="14"/>
                      <a:pt x="11" y="16"/>
                      <a:pt x="13" y="16"/>
                    </a:cubicBezTo>
                    <a:cubicBezTo>
                      <a:pt x="11" y="14"/>
                      <a:pt x="11" y="14"/>
                      <a:pt x="10" y="13"/>
                    </a:cubicBezTo>
                    <a:cubicBezTo>
                      <a:pt x="11" y="13"/>
                      <a:pt x="10" y="11"/>
                      <a:pt x="1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1" y="11"/>
                      <a:pt x="11" y="9"/>
                    </a:cubicBezTo>
                    <a:cubicBezTo>
                      <a:pt x="11" y="11"/>
                      <a:pt x="10" y="11"/>
                      <a:pt x="10" y="13"/>
                    </a:cubicBezTo>
                    <a:cubicBezTo>
                      <a:pt x="10" y="11"/>
                      <a:pt x="8" y="13"/>
                      <a:pt x="8" y="11"/>
                    </a:cubicBezTo>
                    <a:cubicBezTo>
                      <a:pt x="8" y="11"/>
                      <a:pt x="8" y="9"/>
                      <a:pt x="8" y="8"/>
                    </a:cubicBezTo>
                    <a:cubicBezTo>
                      <a:pt x="7" y="8"/>
                      <a:pt x="7" y="7"/>
                      <a:pt x="7" y="5"/>
                    </a:cubicBezTo>
                    <a:cubicBezTo>
                      <a:pt x="6" y="5"/>
                      <a:pt x="6" y="7"/>
                      <a:pt x="4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4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2" y="1"/>
                    </a:cubicBezTo>
                    <a:cubicBezTo>
                      <a:pt x="2" y="1"/>
                      <a:pt x="2" y="1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2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2" y="4"/>
                      <a:pt x="2" y="4"/>
                    </a:cubicBezTo>
                    <a:cubicBezTo>
                      <a:pt x="0" y="4"/>
                      <a:pt x="0" y="4"/>
                      <a:pt x="2" y="5"/>
                    </a:cubicBezTo>
                    <a:cubicBezTo>
                      <a:pt x="3" y="5"/>
                      <a:pt x="2" y="7"/>
                      <a:pt x="2" y="7"/>
                    </a:cubicBezTo>
                    <a:cubicBezTo>
                      <a:pt x="3" y="7"/>
                      <a:pt x="3" y="5"/>
                      <a:pt x="3" y="5"/>
                    </a:cubicBezTo>
                    <a:cubicBezTo>
                      <a:pt x="4" y="5"/>
                      <a:pt x="3" y="5"/>
                      <a:pt x="4" y="5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9"/>
                    </a:cubicBezTo>
                    <a:cubicBezTo>
                      <a:pt x="4" y="11"/>
                      <a:pt x="4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4"/>
                      <a:pt x="6" y="14"/>
                      <a:pt x="6" y="16"/>
                    </a:cubicBezTo>
                    <a:cubicBezTo>
                      <a:pt x="7" y="17"/>
                      <a:pt x="7" y="18"/>
                      <a:pt x="8" y="18"/>
                    </a:cubicBezTo>
                    <a:cubicBezTo>
                      <a:pt x="8" y="21"/>
                      <a:pt x="10" y="22"/>
                      <a:pt x="11" y="26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6"/>
                      <a:pt x="13" y="24"/>
                      <a:pt x="13" y="26"/>
                    </a:cubicBezTo>
                    <a:cubicBezTo>
                      <a:pt x="11" y="26"/>
                      <a:pt x="11" y="26"/>
                      <a:pt x="11" y="27"/>
                    </a:cubicBezTo>
                    <a:cubicBezTo>
                      <a:pt x="13" y="27"/>
                      <a:pt x="13" y="29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5" y="31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5"/>
                    </a:cubicBezTo>
                    <a:cubicBezTo>
                      <a:pt x="16" y="37"/>
                      <a:pt x="17" y="37"/>
                      <a:pt x="17" y="39"/>
                    </a:cubicBezTo>
                    <a:cubicBezTo>
                      <a:pt x="17" y="42"/>
                      <a:pt x="20" y="43"/>
                      <a:pt x="20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8"/>
                      <a:pt x="24" y="51"/>
                      <a:pt x="24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5"/>
                      <a:pt x="27" y="55"/>
                      <a:pt x="27" y="56"/>
                    </a:cubicBezTo>
                    <a:cubicBezTo>
                      <a:pt x="27" y="56"/>
                      <a:pt x="27" y="57"/>
                      <a:pt x="28" y="57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9" y="60"/>
                      <a:pt x="29" y="60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30" y="61"/>
                    </a:cubicBezTo>
                    <a:cubicBezTo>
                      <a:pt x="30" y="61"/>
                      <a:pt x="32" y="63"/>
                      <a:pt x="29" y="63"/>
                    </a:cubicBezTo>
                    <a:cubicBezTo>
                      <a:pt x="30" y="64"/>
                      <a:pt x="30" y="68"/>
                      <a:pt x="32" y="68"/>
                    </a:cubicBezTo>
                    <a:cubicBezTo>
                      <a:pt x="32" y="68"/>
                      <a:pt x="32" y="68"/>
                      <a:pt x="32" y="69"/>
                    </a:cubicBezTo>
                    <a:cubicBezTo>
                      <a:pt x="32" y="69"/>
                      <a:pt x="34" y="70"/>
                      <a:pt x="33" y="72"/>
                    </a:cubicBezTo>
                    <a:cubicBezTo>
                      <a:pt x="34" y="72"/>
                      <a:pt x="34" y="70"/>
                      <a:pt x="34" y="72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4" y="74"/>
                      <a:pt x="37" y="76"/>
                      <a:pt x="37" y="77"/>
                    </a:cubicBezTo>
                    <a:cubicBezTo>
                      <a:pt x="38" y="82"/>
                      <a:pt x="41" y="85"/>
                      <a:pt x="42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2" y="89"/>
                      <a:pt x="45" y="89"/>
                      <a:pt x="45" y="90"/>
                    </a:cubicBezTo>
                    <a:cubicBezTo>
                      <a:pt x="45" y="90"/>
                      <a:pt x="45" y="93"/>
                      <a:pt x="45" y="90"/>
                    </a:cubicBezTo>
                    <a:cubicBezTo>
                      <a:pt x="45" y="93"/>
                      <a:pt x="47" y="94"/>
                      <a:pt x="46" y="95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7" y="95"/>
                      <a:pt x="47" y="97"/>
                      <a:pt x="49" y="98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49" y="99"/>
                      <a:pt x="50" y="98"/>
                    </a:cubicBezTo>
                    <a:cubicBezTo>
                      <a:pt x="50" y="98"/>
                      <a:pt x="49" y="99"/>
                      <a:pt x="49" y="98"/>
                    </a:cubicBezTo>
                    <a:cubicBezTo>
                      <a:pt x="51" y="100"/>
                      <a:pt x="51" y="103"/>
                      <a:pt x="54" y="108"/>
                    </a:cubicBezTo>
                    <a:cubicBezTo>
                      <a:pt x="56" y="110"/>
                      <a:pt x="56" y="107"/>
                      <a:pt x="56" y="108"/>
                    </a:cubicBezTo>
                    <a:cubicBezTo>
                      <a:pt x="56" y="108"/>
                      <a:pt x="55" y="110"/>
                      <a:pt x="56" y="108"/>
                    </a:cubicBezTo>
                    <a:cubicBezTo>
                      <a:pt x="56" y="110"/>
                      <a:pt x="58" y="108"/>
                      <a:pt x="58" y="110"/>
                    </a:cubicBezTo>
                    <a:cubicBezTo>
                      <a:pt x="56" y="110"/>
                      <a:pt x="58" y="110"/>
                      <a:pt x="56" y="111"/>
                    </a:cubicBezTo>
                    <a:cubicBezTo>
                      <a:pt x="58" y="111"/>
                      <a:pt x="59" y="111"/>
                      <a:pt x="59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8" y="113"/>
                      <a:pt x="59" y="115"/>
                      <a:pt x="59" y="116"/>
                    </a:cubicBezTo>
                    <a:cubicBezTo>
                      <a:pt x="62" y="124"/>
                      <a:pt x="64" y="129"/>
                      <a:pt x="68" y="136"/>
                    </a:cubicBezTo>
                    <a:cubicBezTo>
                      <a:pt x="72" y="141"/>
                      <a:pt x="73" y="149"/>
                      <a:pt x="77" y="154"/>
                    </a:cubicBezTo>
                    <a:cubicBezTo>
                      <a:pt x="81" y="154"/>
                      <a:pt x="81" y="154"/>
                      <a:pt x="81" y="156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6"/>
                      <a:pt x="83" y="156"/>
                      <a:pt x="81" y="159"/>
                    </a:cubicBezTo>
                    <a:cubicBezTo>
                      <a:pt x="83" y="160"/>
                      <a:pt x="84" y="163"/>
                      <a:pt x="85" y="164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6" y="173"/>
                      <a:pt x="92" y="177"/>
                      <a:pt x="96" y="183"/>
                    </a:cubicBezTo>
                    <a:cubicBezTo>
                      <a:pt x="97" y="184"/>
                      <a:pt x="97" y="186"/>
                      <a:pt x="98" y="188"/>
                    </a:cubicBezTo>
                    <a:cubicBezTo>
                      <a:pt x="101" y="192"/>
                      <a:pt x="105" y="194"/>
                      <a:pt x="106" y="201"/>
                    </a:cubicBezTo>
                    <a:cubicBezTo>
                      <a:pt x="106" y="201"/>
                      <a:pt x="109" y="197"/>
                      <a:pt x="109" y="19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2" name="צורה חופשית 142"/>
              <p:cNvSpPr>
                <a:spLocks/>
              </p:cNvSpPr>
              <p:nvPr/>
            </p:nvSpPr>
            <p:spPr bwMode="auto">
              <a:xfrm>
                <a:off x="3979" y="1962"/>
                <a:ext cx="257" cy="478"/>
              </a:xfrm>
              <a:custGeom>
                <a:avLst/>
                <a:gdLst>
                  <a:gd name="T0" fmla="*/ 96 w 109"/>
                  <a:gd name="T1" fmla="*/ 177 h 202"/>
                  <a:gd name="T2" fmla="*/ 94 w 109"/>
                  <a:gd name="T3" fmla="*/ 172 h 202"/>
                  <a:gd name="T4" fmla="*/ 88 w 109"/>
                  <a:gd name="T5" fmla="*/ 158 h 202"/>
                  <a:gd name="T6" fmla="*/ 87 w 109"/>
                  <a:gd name="T7" fmla="*/ 155 h 202"/>
                  <a:gd name="T8" fmla="*/ 79 w 109"/>
                  <a:gd name="T9" fmla="*/ 143 h 202"/>
                  <a:gd name="T10" fmla="*/ 75 w 109"/>
                  <a:gd name="T11" fmla="*/ 138 h 202"/>
                  <a:gd name="T12" fmla="*/ 73 w 109"/>
                  <a:gd name="T13" fmla="*/ 131 h 202"/>
                  <a:gd name="T14" fmla="*/ 70 w 109"/>
                  <a:gd name="T15" fmla="*/ 124 h 202"/>
                  <a:gd name="T16" fmla="*/ 68 w 109"/>
                  <a:gd name="T17" fmla="*/ 122 h 202"/>
                  <a:gd name="T18" fmla="*/ 68 w 109"/>
                  <a:gd name="T19" fmla="*/ 118 h 202"/>
                  <a:gd name="T20" fmla="*/ 65 w 109"/>
                  <a:gd name="T21" fmla="*/ 110 h 202"/>
                  <a:gd name="T22" fmla="*/ 61 w 109"/>
                  <a:gd name="T23" fmla="*/ 106 h 202"/>
                  <a:gd name="T24" fmla="*/ 60 w 109"/>
                  <a:gd name="T25" fmla="*/ 102 h 202"/>
                  <a:gd name="T26" fmla="*/ 57 w 109"/>
                  <a:gd name="T27" fmla="*/ 97 h 202"/>
                  <a:gd name="T28" fmla="*/ 55 w 109"/>
                  <a:gd name="T29" fmla="*/ 91 h 202"/>
                  <a:gd name="T30" fmla="*/ 48 w 109"/>
                  <a:gd name="T31" fmla="*/ 84 h 202"/>
                  <a:gd name="T32" fmla="*/ 48 w 109"/>
                  <a:gd name="T33" fmla="*/ 80 h 202"/>
                  <a:gd name="T34" fmla="*/ 46 w 109"/>
                  <a:gd name="T35" fmla="*/ 79 h 202"/>
                  <a:gd name="T36" fmla="*/ 44 w 109"/>
                  <a:gd name="T37" fmla="*/ 76 h 202"/>
                  <a:gd name="T38" fmla="*/ 44 w 109"/>
                  <a:gd name="T39" fmla="*/ 75 h 202"/>
                  <a:gd name="T40" fmla="*/ 43 w 109"/>
                  <a:gd name="T41" fmla="*/ 70 h 202"/>
                  <a:gd name="T42" fmla="*/ 38 w 109"/>
                  <a:gd name="T43" fmla="*/ 61 h 202"/>
                  <a:gd name="T44" fmla="*/ 37 w 109"/>
                  <a:gd name="T45" fmla="*/ 57 h 202"/>
                  <a:gd name="T46" fmla="*/ 33 w 109"/>
                  <a:gd name="T47" fmla="*/ 53 h 202"/>
                  <a:gd name="T48" fmla="*/ 29 w 109"/>
                  <a:gd name="T49" fmla="*/ 45 h 202"/>
                  <a:gd name="T50" fmla="*/ 26 w 109"/>
                  <a:gd name="T51" fmla="*/ 44 h 202"/>
                  <a:gd name="T52" fmla="*/ 26 w 109"/>
                  <a:gd name="T53" fmla="*/ 40 h 202"/>
                  <a:gd name="T54" fmla="*/ 27 w 109"/>
                  <a:gd name="T55" fmla="*/ 37 h 202"/>
                  <a:gd name="T56" fmla="*/ 25 w 109"/>
                  <a:gd name="T57" fmla="*/ 33 h 202"/>
                  <a:gd name="T58" fmla="*/ 25 w 109"/>
                  <a:gd name="T59" fmla="*/ 30 h 202"/>
                  <a:gd name="T60" fmla="*/ 24 w 109"/>
                  <a:gd name="T61" fmla="*/ 29 h 202"/>
                  <a:gd name="T62" fmla="*/ 18 w 109"/>
                  <a:gd name="T63" fmla="*/ 28 h 202"/>
                  <a:gd name="T64" fmla="*/ 18 w 109"/>
                  <a:gd name="T65" fmla="*/ 24 h 202"/>
                  <a:gd name="T66" fmla="*/ 17 w 109"/>
                  <a:gd name="T67" fmla="*/ 23 h 202"/>
                  <a:gd name="T68" fmla="*/ 17 w 109"/>
                  <a:gd name="T69" fmla="*/ 20 h 202"/>
                  <a:gd name="T70" fmla="*/ 16 w 109"/>
                  <a:gd name="T71" fmla="*/ 16 h 202"/>
                  <a:gd name="T72" fmla="*/ 13 w 109"/>
                  <a:gd name="T73" fmla="*/ 20 h 202"/>
                  <a:gd name="T74" fmla="*/ 13 w 109"/>
                  <a:gd name="T75" fmla="*/ 13 h 202"/>
                  <a:gd name="T76" fmla="*/ 4 w 109"/>
                  <a:gd name="T77" fmla="*/ 8 h 202"/>
                  <a:gd name="T78" fmla="*/ 3 w 109"/>
                  <a:gd name="T79" fmla="*/ 7 h 202"/>
                  <a:gd name="T80" fmla="*/ 0 w 109"/>
                  <a:gd name="T81" fmla="*/ 0 h 202"/>
                  <a:gd name="T82" fmla="*/ 0 w 109"/>
                  <a:gd name="T83" fmla="*/ 3 h 202"/>
                  <a:gd name="T84" fmla="*/ 4 w 109"/>
                  <a:gd name="T85" fmla="*/ 8 h 202"/>
                  <a:gd name="T86" fmla="*/ 5 w 109"/>
                  <a:gd name="T87" fmla="*/ 17 h 202"/>
                  <a:gd name="T88" fmla="*/ 13 w 109"/>
                  <a:gd name="T89" fmla="*/ 33 h 202"/>
                  <a:gd name="T90" fmla="*/ 20 w 109"/>
                  <a:gd name="T91" fmla="*/ 49 h 202"/>
                  <a:gd name="T92" fmla="*/ 27 w 109"/>
                  <a:gd name="T93" fmla="*/ 62 h 202"/>
                  <a:gd name="T94" fmla="*/ 31 w 109"/>
                  <a:gd name="T95" fmla="*/ 70 h 202"/>
                  <a:gd name="T96" fmla="*/ 43 w 109"/>
                  <a:gd name="T97" fmla="*/ 89 h 202"/>
                  <a:gd name="T98" fmla="*/ 48 w 109"/>
                  <a:gd name="T99" fmla="*/ 98 h 202"/>
                  <a:gd name="T100" fmla="*/ 57 w 109"/>
                  <a:gd name="T101" fmla="*/ 111 h 202"/>
                  <a:gd name="T102" fmla="*/ 78 w 109"/>
                  <a:gd name="T103" fmla="*/ 156 h 202"/>
                  <a:gd name="T104" fmla="*/ 85 w 109"/>
                  <a:gd name="T105" fmla="*/ 168 h 202"/>
                  <a:gd name="T106" fmla="*/ 108 w 109"/>
                  <a:gd name="T107" fmla="*/ 19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9" h="202">
                    <a:moveTo>
                      <a:pt x="108" y="198"/>
                    </a:moveTo>
                    <a:cubicBezTo>
                      <a:pt x="109" y="195"/>
                      <a:pt x="105" y="194"/>
                      <a:pt x="105" y="188"/>
                    </a:cubicBezTo>
                    <a:cubicBezTo>
                      <a:pt x="105" y="188"/>
                      <a:pt x="103" y="190"/>
                      <a:pt x="103" y="188"/>
                    </a:cubicBezTo>
                    <a:cubicBezTo>
                      <a:pt x="103" y="186"/>
                      <a:pt x="100" y="182"/>
                      <a:pt x="98" y="181"/>
                    </a:cubicBezTo>
                    <a:cubicBezTo>
                      <a:pt x="98" y="181"/>
                      <a:pt x="98" y="181"/>
                      <a:pt x="98" y="181"/>
                    </a:cubicBezTo>
                    <a:cubicBezTo>
                      <a:pt x="96" y="181"/>
                      <a:pt x="98" y="178"/>
                      <a:pt x="96" y="177"/>
                    </a:cubicBezTo>
                    <a:cubicBezTo>
                      <a:pt x="96" y="178"/>
                      <a:pt x="96" y="178"/>
                      <a:pt x="96" y="178"/>
                    </a:cubicBezTo>
                    <a:cubicBezTo>
                      <a:pt x="96" y="177"/>
                      <a:pt x="96" y="177"/>
                      <a:pt x="96" y="175"/>
                    </a:cubicBezTo>
                    <a:cubicBezTo>
                      <a:pt x="95" y="177"/>
                      <a:pt x="95" y="177"/>
                      <a:pt x="95" y="177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6" y="174"/>
                      <a:pt x="94" y="173"/>
                      <a:pt x="95" y="172"/>
                    </a:cubicBezTo>
                    <a:cubicBezTo>
                      <a:pt x="94" y="172"/>
                      <a:pt x="94" y="172"/>
                      <a:pt x="94" y="172"/>
                    </a:cubicBezTo>
                    <a:cubicBezTo>
                      <a:pt x="94" y="169"/>
                      <a:pt x="92" y="168"/>
                      <a:pt x="91" y="164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2"/>
                      <a:pt x="91" y="162"/>
                      <a:pt x="91" y="162"/>
                    </a:cubicBezTo>
                    <a:cubicBezTo>
                      <a:pt x="88" y="162"/>
                      <a:pt x="91" y="161"/>
                      <a:pt x="88" y="160"/>
                    </a:cubicBezTo>
                    <a:cubicBezTo>
                      <a:pt x="88" y="160"/>
                      <a:pt x="88" y="160"/>
                      <a:pt x="88" y="160"/>
                    </a:cubicBezTo>
                    <a:cubicBezTo>
                      <a:pt x="91" y="160"/>
                      <a:pt x="88" y="160"/>
                      <a:pt x="88" y="158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88" y="158"/>
                      <a:pt x="87" y="158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6"/>
                      <a:pt x="86" y="156"/>
                      <a:pt x="87" y="155"/>
                    </a:cubicBezTo>
                    <a:cubicBezTo>
                      <a:pt x="86" y="156"/>
                      <a:pt x="87" y="156"/>
                      <a:pt x="86" y="156"/>
                    </a:cubicBezTo>
                    <a:cubicBezTo>
                      <a:pt x="85" y="153"/>
                      <a:pt x="83" y="149"/>
                      <a:pt x="82" y="145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81" y="145"/>
                      <a:pt x="79" y="144"/>
                      <a:pt x="81" y="144"/>
                    </a:cubicBezTo>
                    <a:cubicBezTo>
                      <a:pt x="79" y="144"/>
                      <a:pt x="79" y="144"/>
                      <a:pt x="79" y="144"/>
                    </a:cubicBezTo>
                    <a:cubicBezTo>
                      <a:pt x="79" y="144"/>
                      <a:pt x="81" y="143"/>
                      <a:pt x="79" y="143"/>
                    </a:cubicBezTo>
                    <a:cubicBezTo>
                      <a:pt x="79" y="143"/>
                      <a:pt x="79" y="143"/>
                      <a:pt x="79" y="143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40"/>
                      <a:pt x="75" y="140"/>
                      <a:pt x="78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4" y="140"/>
                      <a:pt x="78" y="138"/>
                      <a:pt x="75" y="138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5" y="136"/>
                      <a:pt x="75" y="136"/>
                      <a:pt x="75" y="135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4" y="135"/>
                      <a:pt x="74" y="134"/>
                      <a:pt x="74" y="132"/>
                    </a:cubicBezTo>
                    <a:cubicBezTo>
                      <a:pt x="73" y="132"/>
                      <a:pt x="73" y="134"/>
                      <a:pt x="73" y="132"/>
                    </a:cubicBezTo>
                    <a:cubicBezTo>
                      <a:pt x="73" y="132"/>
                      <a:pt x="72" y="131"/>
                      <a:pt x="73" y="131"/>
                    </a:cubicBezTo>
                    <a:cubicBezTo>
                      <a:pt x="73" y="130"/>
                      <a:pt x="72" y="130"/>
                      <a:pt x="72" y="128"/>
                    </a:cubicBezTo>
                    <a:cubicBezTo>
                      <a:pt x="72" y="130"/>
                      <a:pt x="70" y="128"/>
                      <a:pt x="70" y="130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69" y="130"/>
                      <a:pt x="70" y="130"/>
                      <a:pt x="70" y="130"/>
                    </a:cubicBezTo>
                    <a:cubicBezTo>
                      <a:pt x="69" y="130"/>
                      <a:pt x="69" y="128"/>
                      <a:pt x="69" y="128"/>
                    </a:cubicBezTo>
                    <a:cubicBezTo>
                      <a:pt x="69" y="127"/>
                      <a:pt x="70" y="124"/>
                      <a:pt x="70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70" y="122"/>
                      <a:pt x="69" y="123"/>
                      <a:pt x="69" y="122"/>
                    </a:cubicBezTo>
                    <a:cubicBezTo>
                      <a:pt x="69" y="122"/>
                      <a:pt x="69" y="122"/>
                      <a:pt x="70" y="122"/>
                    </a:cubicBezTo>
                    <a:cubicBezTo>
                      <a:pt x="69" y="122"/>
                      <a:pt x="69" y="121"/>
                      <a:pt x="68" y="121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6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7"/>
                      <a:pt x="68" y="117"/>
                      <a:pt x="68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6" y="111"/>
                      <a:pt x="65" y="111"/>
                    </a:cubicBezTo>
                    <a:cubicBezTo>
                      <a:pt x="66" y="111"/>
                      <a:pt x="66" y="111"/>
                      <a:pt x="66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4" y="111"/>
                      <a:pt x="65" y="110"/>
                      <a:pt x="65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10"/>
                      <a:pt x="64" y="108"/>
                      <a:pt x="61" y="106"/>
                    </a:cubicBezTo>
                    <a:cubicBezTo>
                      <a:pt x="64" y="106"/>
                      <a:pt x="64" y="105"/>
                      <a:pt x="64" y="105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1" y="104"/>
                      <a:pt x="61" y="108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1" y="105"/>
                      <a:pt x="61" y="104"/>
                      <a:pt x="60" y="104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0" y="102"/>
                      <a:pt x="60" y="101"/>
                      <a:pt x="59" y="101"/>
                    </a:cubicBezTo>
                    <a:cubicBezTo>
                      <a:pt x="59" y="102"/>
                      <a:pt x="59" y="102"/>
                      <a:pt x="59" y="102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0" y="98"/>
                      <a:pt x="59" y="98"/>
                      <a:pt x="59" y="98"/>
                    </a:cubicBezTo>
                    <a:cubicBezTo>
                      <a:pt x="57" y="97"/>
                      <a:pt x="57" y="96"/>
                      <a:pt x="57" y="97"/>
                    </a:cubicBezTo>
                    <a:cubicBezTo>
                      <a:pt x="57" y="96"/>
                      <a:pt x="57" y="96"/>
                      <a:pt x="56" y="94"/>
                    </a:cubicBezTo>
                    <a:cubicBezTo>
                      <a:pt x="56" y="94"/>
                      <a:pt x="56" y="94"/>
                      <a:pt x="56" y="96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3"/>
                      <a:pt x="55" y="93"/>
                      <a:pt x="56" y="93"/>
                    </a:cubicBezTo>
                    <a:cubicBezTo>
                      <a:pt x="55" y="93"/>
                      <a:pt x="56" y="91"/>
                      <a:pt x="55" y="91"/>
                    </a:cubicBezTo>
                    <a:cubicBezTo>
                      <a:pt x="53" y="92"/>
                      <a:pt x="53" y="92"/>
                      <a:pt x="53" y="92"/>
                    </a:cubicBezTo>
                    <a:cubicBezTo>
                      <a:pt x="52" y="92"/>
                      <a:pt x="53" y="91"/>
                      <a:pt x="53" y="9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3" y="89"/>
                      <a:pt x="53" y="88"/>
                      <a:pt x="53" y="89"/>
                    </a:cubicBezTo>
                    <a:cubicBezTo>
                      <a:pt x="53" y="88"/>
                      <a:pt x="52" y="88"/>
                      <a:pt x="53" y="88"/>
                    </a:cubicBezTo>
                    <a:cubicBezTo>
                      <a:pt x="52" y="87"/>
                      <a:pt x="52" y="84"/>
                      <a:pt x="48" y="84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51" y="83"/>
                      <a:pt x="48" y="84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3"/>
                      <a:pt x="51" y="81"/>
                      <a:pt x="48" y="80"/>
                    </a:cubicBezTo>
                    <a:cubicBezTo>
                      <a:pt x="48" y="81"/>
                      <a:pt x="48" y="81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7" y="79"/>
                      <a:pt x="47" y="80"/>
                      <a:pt x="46" y="80"/>
                    </a:cubicBezTo>
                    <a:cubicBezTo>
                      <a:pt x="46" y="80"/>
                      <a:pt x="46" y="79"/>
                      <a:pt x="47" y="79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79"/>
                      <a:pt x="46" y="79"/>
                      <a:pt x="46" y="77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7" y="77"/>
                      <a:pt x="46" y="77"/>
                      <a:pt x="47" y="77"/>
                    </a:cubicBezTo>
                    <a:cubicBezTo>
                      <a:pt x="46" y="77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5"/>
                      <a:pt x="44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4" y="75"/>
                      <a:pt x="46" y="75"/>
                      <a:pt x="46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1"/>
                      <a:pt x="44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68"/>
                    </a:cubicBezTo>
                    <a:cubicBezTo>
                      <a:pt x="42" y="68"/>
                      <a:pt x="40" y="70"/>
                      <a:pt x="40" y="70"/>
                    </a:cubicBezTo>
                    <a:cubicBezTo>
                      <a:pt x="40" y="68"/>
                      <a:pt x="42" y="67"/>
                      <a:pt x="42" y="67"/>
                    </a:cubicBezTo>
                    <a:cubicBezTo>
                      <a:pt x="42" y="67"/>
                      <a:pt x="42" y="66"/>
                      <a:pt x="4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3"/>
                      <a:pt x="40" y="62"/>
                      <a:pt x="38" y="61"/>
                    </a:cubicBezTo>
                    <a:cubicBezTo>
                      <a:pt x="38" y="62"/>
                      <a:pt x="38" y="62"/>
                      <a:pt x="37" y="62"/>
                    </a:cubicBezTo>
                    <a:cubicBezTo>
                      <a:pt x="38" y="61"/>
                      <a:pt x="37" y="62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58"/>
                      <a:pt x="38" y="57"/>
                      <a:pt x="37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4"/>
                      <a:pt x="37" y="53"/>
                      <a:pt x="34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3" y="51"/>
                      <a:pt x="33" y="51"/>
                      <a:pt x="31" y="51"/>
                    </a:cubicBezTo>
                    <a:cubicBezTo>
                      <a:pt x="33" y="49"/>
                      <a:pt x="31" y="47"/>
                      <a:pt x="30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29" y="44"/>
                      <a:pt x="29" y="45"/>
                    </a:cubicBezTo>
                    <a:cubicBezTo>
                      <a:pt x="29" y="44"/>
                      <a:pt x="29" y="44"/>
                      <a:pt x="29" y="42"/>
                    </a:cubicBezTo>
                    <a:cubicBezTo>
                      <a:pt x="30" y="42"/>
                      <a:pt x="29" y="44"/>
                      <a:pt x="30" y="42"/>
                    </a:cubicBezTo>
                    <a:cubicBezTo>
                      <a:pt x="30" y="42"/>
                      <a:pt x="29" y="42"/>
                      <a:pt x="30" y="41"/>
                    </a:cubicBezTo>
                    <a:cubicBezTo>
                      <a:pt x="29" y="41"/>
                      <a:pt x="29" y="42"/>
                      <a:pt x="29" y="42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41"/>
                      <a:pt x="27" y="44"/>
                      <a:pt x="26" y="44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5" y="44"/>
                      <a:pt x="25" y="45"/>
                      <a:pt x="25" y="44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7" y="41"/>
                      <a:pt x="27" y="40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7" y="40"/>
                      <a:pt x="26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38"/>
                      <a:pt x="27" y="40"/>
                      <a:pt x="26" y="40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9" y="37"/>
                      <a:pt x="27" y="38"/>
                      <a:pt x="27" y="37"/>
                    </a:cubicBezTo>
                    <a:cubicBezTo>
                      <a:pt x="26" y="37"/>
                      <a:pt x="26" y="38"/>
                      <a:pt x="26" y="38"/>
                    </a:cubicBezTo>
                    <a:cubicBezTo>
                      <a:pt x="26" y="38"/>
                      <a:pt x="26" y="37"/>
                      <a:pt x="27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6" y="36"/>
                      <a:pt x="2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4"/>
                      <a:pt x="24" y="34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5" y="33"/>
                      <a:pt x="25" y="34"/>
                      <a:pt x="26" y="34"/>
                    </a:cubicBezTo>
                    <a:cubicBezTo>
                      <a:pt x="25" y="34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0"/>
                    </a:cubicBezTo>
                    <a:cubicBezTo>
                      <a:pt x="25" y="30"/>
                      <a:pt x="25" y="33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5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8"/>
                      <a:pt x="24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4" y="27"/>
                    </a:cubicBezTo>
                    <a:cubicBezTo>
                      <a:pt x="21" y="27"/>
                      <a:pt x="20" y="27"/>
                      <a:pt x="20" y="27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5"/>
                      <a:pt x="20" y="25"/>
                    </a:cubicBezTo>
                    <a:cubicBezTo>
                      <a:pt x="20" y="24"/>
                      <a:pt x="17" y="27"/>
                      <a:pt x="18" y="24"/>
                    </a:cubicBezTo>
                    <a:cubicBezTo>
                      <a:pt x="18" y="24"/>
                      <a:pt x="20" y="23"/>
                      <a:pt x="18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8" y="24"/>
                      <a:pt x="17" y="23"/>
                      <a:pt x="17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7" y="25"/>
                      <a:pt x="16" y="24"/>
                    </a:cubicBezTo>
                    <a:cubicBezTo>
                      <a:pt x="16" y="24"/>
                      <a:pt x="16" y="24"/>
                      <a:pt x="17" y="23"/>
                    </a:cubicBezTo>
                    <a:cubicBezTo>
                      <a:pt x="17" y="23"/>
                      <a:pt x="17" y="24"/>
                      <a:pt x="17" y="23"/>
                    </a:cubicBezTo>
                    <a:cubicBezTo>
                      <a:pt x="17" y="23"/>
                      <a:pt x="16" y="23"/>
                      <a:pt x="17" y="21"/>
                    </a:cubicBezTo>
                    <a:cubicBezTo>
                      <a:pt x="17" y="23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1"/>
                      <a:pt x="18" y="20"/>
                      <a:pt x="18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8" y="21"/>
                      <a:pt x="17" y="21"/>
                    </a:cubicBezTo>
                    <a:cubicBezTo>
                      <a:pt x="17" y="21"/>
                      <a:pt x="17" y="20"/>
                      <a:pt x="16" y="20"/>
                    </a:cubicBezTo>
                    <a:cubicBezTo>
                      <a:pt x="16" y="20"/>
                      <a:pt x="16" y="20"/>
                      <a:pt x="16" y="21"/>
                    </a:cubicBezTo>
                    <a:cubicBezTo>
                      <a:pt x="16" y="20"/>
                      <a:pt x="14" y="21"/>
                      <a:pt x="14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7"/>
                      <a:pt x="16" y="16"/>
                      <a:pt x="16" y="16"/>
                    </a:cubicBezTo>
                    <a:cubicBezTo>
                      <a:pt x="14" y="16"/>
                      <a:pt x="14" y="15"/>
                      <a:pt x="14" y="16"/>
                    </a:cubicBezTo>
                    <a:cubicBezTo>
                      <a:pt x="14" y="16"/>
                      <a:pt x="16" y="17"/>
                      <a:pt x="14" y="20"/>
                    </a:cubicBezTo>
                    <a:cubicBezTo>
                      <a:pt x="13" y="20"/>
                      <a:pt x="16" y="20"/>
                      <a:pt x="14" y="21"/>
                    </a:cubicBezTo>
                    <a:cubicBezTo>
                      <a:pt x="14" y="20"/>
                      <a:pt x="13" y="21"/>
                      <a:pt x="12" y="21"/>
                    </a:cubicBezTo>
                    <a:cubicBezTo>
                      <a:pt x="12" y="21"/>
                      <a:pt x="12" y="21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7"/>
                      <a:pt x="13" y="17"/>
                      <a:pt x="13" y="16"/>
                    </a:cubicBezTo>
                    <a:cubicBezTo>
                      <a:pt x="13" y="16"/>
                      <a:pt x="12" y="16"/>
                      <a:pt x="13" y="17"/>
                    </a:cubicBezTo>
                    <a:cubicBezTo>
                      <a:pt x="12" y="16"/>
                      <a:pt x="12" y="15"/>
                      <a:pt x="11" y="15"/>
                    </a:cubicBezTo>
                    <a:cubicBezTo>
                      <a:pt x="12" y="15"/>
                      <a:pt x="11" y="13"/>
                      <a:pt x="12" y="13"/>
                    </a:cubicBezTo>
                    <a:cubicBezTo>
                      <a:pt x="12" y="13"/>
                      <a:pt x="13" y="13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2"/>
                      <a:pt x="12" y="13"/>
                      <a:pt x="12" y="12"/>
                    </a:cubicBezTo>
                    <a:cubicBezTo>
                      <a:pt x="12" y="13"/>
                      <a:pt x="11" y="13"/>
                      <a:pt x="11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7" y="11"/>
                      <a:pt x="7" y="8"/>
                      <a:pt x="7" y="8"/>
                    </a:cubicBezTo>
                    <a:cubicBezTo>
                      <a:pt x="5" y="8"/>
                      <a:pt x="5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7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4"/>
                    </a:cubicBezTo>
                    <a:cubicBezTo>
                      <a:pt x="4" y="7"/>
                      <a:pt x="3" y="7"/>
                      <a:pt x="3" y="7"/>
                    </a:cubicBezTo>
                    <a:cubicBezTo>
                      <a:pt x="2" y="7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2" y="3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7"/>
                      <a:pt x="2" y="7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3" y="8"/>
                      <a:pt x="3" y="8"/>
                      <a:pt x="3" y="7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3" y="8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1"/>
                      <a:pt x="3" y="12"/>
                    </a:cubicBezTo>
                    <a:cubicBezTo>
                      <a:pt x="4" y="12"/>
                      <a:pt x="4" y="13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5" y="16"/>
                      <a:pt x="5" y="17"/>
                    </a:cubicBezTo>
                    <a:cubicBezTo>
                      <a:pt x="7" y="17"/>
                      <a:pt x="7" y="21"/>
                      <a:pt x="9" y="21"/>
                    </a:cubicBezTo>
                    <a:cubicBezTo>
                      <a:pt x="9" y="24"/>
                      <a:pt x="11" y="25"/>
                      <a:pt x="12" y="28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2" y="27"/>
                      <a:pt x="12" y="28"/>
                      <a:pt x="12" y="28"/>
                    </a:cubicBezTo>
                    <a:cubicBezTo>
                      <a:pt x="13" y="29"/>
                      <a:pt x="13" y="30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4" y="34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7"/>
                      <a:pt x="16" y="37"/>
                      <a:pt x="16" y="38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2"/>
                      <a:pt x="20" y="45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51"/>
                      <a:pt x="25" y="54"/>
                      <a:pt x="25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7" y="55"/>
                      <a:pt x="26" y="57"/>
                      <a:pt x="26" y="57"/>
                    </a:cubicBezTo>
                    <a:cubicBezTo>
                      <a:pt x="26" y="58"/>
                      <a:pt x="26" y="61"/>
                      <a:pt x="27" y="58"/>
                    </a:cubicBezTo>
                    <a:cubicBezTo>
                      <a:pt x="27" y="61"/>
                      <a:pt x="27" y="61"/>
                      <a:pt x="27" y="62"/>
                    </a:cubicBezTo>
                    <a:cubicBezTo>
                      <a:pt x="29" y="62"/>
                      <a:pt x="29" y="63"/>
                      <a:pt x="29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63"/>
                      <a:pt x="29" y="63"/>
                      <a:pt x="30" y="63"/>
                    </a:cubicBezTo>
                    <a:cubicBezTo>
                      <a:pt x="30" y="64"/>
                      <a:pt x="31" y="66"/>
                      <a:pt x="29" y="66"/>
                    </a:cubicBezTo>
                    <a:cubicBezTo>
                      <a:pt x="30" y="66"/>
                      <a:pt x="30" y="68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3" y="74"/>
                      <a:pt x="33" y="75"/>
                    </a:cubicBezTo>
                    <a:cubicBezTo>
                      <a:pt x="34" y="75"/>
                      <a:pt x="34" y="74"/>
                      <a:pt x="34" y="74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7"/>
                      <a:pt x="38" y="77"/>
                      <a:pt x="38" y="80"/>
                    </a:cubicBezTo>
                    <a:cubicBezTo>
                      <a:pt x="39" y="83"/>
                      <a:pt x="40" y="87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2" y="91"/>
                      <a:pt x="44" y="91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4"/>
                      <a:pt x="47" y="94"/>
                      <a:pt x="46" y="96"/>
                    </a:cubicBezTo>
                    <a:cubicBezTo>
                      <a:pt x="46" y="96"/>
                      <a:pt x="46" y="96"/>
                      <a:pt x="46" y="96"/>
                    </a:cubicBezTo>
                    <a:cubicBezTo>
                      <a:pt x="47" y="97"/>
                      <a:pt x="47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98"/>
                      <a:pt x="48" y="101"/>
                      <a:pt x="51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52" y="104"/>
                      <a:pt x="52" y="106"/>
                      <a:pt x="53" y="109"/>
                    </a:cubicBezTo>
                    <a:cubicBezTo>
                      <a:pt x="56" y="110"/>
                      <a:pt x="56" y="108"/>
                      <a:pt x="56" y="110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6" y="111"/>
                      <a:pt x="57" y="110"/>
                      <a:pt x="57" y="111"/>
                    </a:cubicBezTo>
                    <a:cubicBezTo>
                      <a:pt x="56" y="111"/>
                      <a:pt x="57" y="111"/>
                      <a:pt x="56" y="111"/>
                    </a:cubicBezTo>
                    <a:cubicBezTo>
                      <a:pt x="57" y="114"/>
                      <a:pt x="59" y="114"/>
                      <a:pt x="59" y="115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57" y="117"/>
                      <a:pt x="59" y="117"/>
                      <a:pt x="59" y="119"/>
                    </a:cubicBezTo>
                    <a:cubicBezTo>
                      <a:pt x="61" y="124"/>
                      <a:pt x="65" y="132"/>
                      <a:pt x="68" y="138"/>
                    </a:cubicBezTo>
                    <a:cubicBezTo>
                      <a:pt x="72" y="144"/>
                      <a:pt x="73" y="149"/>
                      <a:pt x="78" y="156"/>
                    </a:cubicBezTo>
                    <a:cubicBezTo>
                      <a:pt x="81" y="157"/>
                      <a:pt x="81" y="157"/>
                      <a:pt x="81" y="158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81" y="160"/>
                      <a:pt x="82" y="160"/>
                      <a:pt x="81" y="160"/>
                    </a:cubicBezTo>
                    <a:cubicBezTo>
                      <a:pt x="82" y="162"/>
                      <a:pt x="83" y="164"/>
                      <a:pt x="85" y="168"/>
                    </a:cubicBezTo>
                    <a:cubicBezTo>
                      <a:pt x="85" y="168"/>
                      <a:pt x="85" y="165"/>
                      <a:pt x="85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169"/>
                      <a:pt x="85" y="169"/>
                      <a:pt x="85" y="169"/>
                    </a:cubicBezTo>
                    <a:cubicBezTo>
                      <a:pt x="86" y="174"/>
                      <a:pt x="92" y="178"/>
                      <a:pt x="95" y="185"/>
                    </a:cubicBezTo>
                    <a:cubicBezTo>
                      <a:pt x="96" y="186"/>
                      <a:pt x="96" y="188"/>
                      <a:pt x="98" y="190"/>
                    </a:cubicBezTo>
                    <a:cubicBezTo>
                      <a:pt x="100" y="194"/>
                      <a:pt x="105" y="198"/>
                      <a:pt x="107" y="202"/>
                    </a:cubicBezTo>
                    <a:cubicBezTo>
                      <a:pt x="107" y="202"/>
                      <a:pt x="108" y="200"/>
                      <a:pt x="108" y="198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3" name="צורה חופשית 143"/>
              <p:cNvSpPr>
                <a:spLocks/>
              </p:cNvSpPr>
              <p:nvPr/>
            </p:nvSpPr>
            <p:spPr bwMode="auto">
              <a:xfrm>
                <a:off x="4019" y="1388"/>
                <a:ext cx="229" cy="421"/>
              </a:xfrm>
              <a:custGeom>
                <a:avLst/>
                <a:gdLst>
                  <a:gd name="T0" fmla="*/ 86 w 97"/>
                  <a:gd name="T1" fmla="*/ 156 h 178"/>
                  <a:gd name="T2" fmla="*/ 83 w 97"/>
                  <a:gd name="T3" fmla="*/ 151 h 178"/>
                  <a:gd name="T4" fmla="*/ 80 w 97"/>
                  <a:gd name="T5" fmla="*/ 139 h 178"/>
                  <a:gd name="T6" fmla="*/ 77 w 97"/>
                  <a:gd name="T7" fmla="*/ 137 h 178"/>
                  <a:gd name="T8" fmla="*/ 70 w 97"/>
                  <a:gd name="T9" fmla="*/ 125 h 178"/>
                  <a:gd name="T10" fmla="*/ 69 w 97"/>
                  <a:gd name="T11" fmla="*/ 121 h 178"/>
                  <a:gd name="T12" fmla="*/ 65 w 97"/>
                  <a:gd name="T13" fmla="*/ 114 h 178"/>
                  <a:gd name="T14" fmla="*/ 62 w 97"/>
                  <a:gd name="T15" fmla="*/ 109 h 178"/>
                  <a:gd name="T16" fmla="*/ 60 w 97"/>
                  <a:gd name="T17" fmla="*/ 107 h 178"/>
                  <a:gd name="T18" fmla="*/ 60 w 97"/>
                  <a:gd name="T19" fmla="*/ 103 h 178"/>
                  <a:gd name="T20" fmla="*/ 57 w 97"/>
                  <a:gd name="T21" fmla="*/ 96 h 178"/>
                  <a:gd name="T22" fmla="*/ 56 w 97"/>
                  <a:gd name="T23" fmla="*/ 94 h 178"/>
                  <a:gd name="T24" fmla="*/ 54 w 97"/>
                  <a:gd name="T25" fmla="*/ 88 h 178"/>
                  <a:gd name="T26" fmla="*/ 50 w 97"/>
                  <a:gd name="T27" fmla="*/ 85 h 178"/>
                  <a:gd name="T28" fmla="*/ 48 w 97"/>
                  <a:gd name="T29" fmla="*/ 79 h 178"/>
                  <a:gd name="T30" fmla="*/ 44 w 97"/>
                  <a:gd name="T31" fmla="*/ 73 h 178"/>
                  <a:gd name="T32" fmla="*/ 43 w 97"/>
                  <a:gd name="T33" fmla="*/ 70 h 178"/>
                  <a:gd name="T34" fmla="*/ 41 w 97"/>
                  <a:gd name="T35" fmla="*/ 68 h 178"/>
                  <a:gd name="T36" fmla="*/ 40 w 97"/>
                  <a:gd name="T37" fmla="*/ 65 h 178"/>
                  <a:gd name="T38" fmla="*/ 40 w 97"/>
                  <a:gd name="T39" fmla="*/ 65 h 178"/>
                  <a:gd name="T40" fmla="*/ 39 w 97"/>
                  <a:gd name="T41" fmla="*/ 60 h 178"/>
                  <a:gd name="T42" fmla="*/ 33 w 97"/>
                  <a:gd name="T43" fmla="*/ 52 h 178"/>
                  <a:gd name="T44" fmla="*/ 31 w 97"/>
                  <a:gd name="T45" fmla="*/ 48 h 178"/>
                  <a:gd name="T46" fmla="*/ 30 w 97"/>
                  <a:gd name="T47" fmla="*/ 46 h 178"/>
                  <a:gd name="T48" fmla="*/ 26 w 97"/>
                  <a:gd name="T49" fmla="*/ 39 h 178"/>
                  <a:gd name="T50" fmla="*/ 22 w 97"/>
                  <a:gd name="T51" fmla="*/ 38 h 178"/>
                  <a:gd name="T52" fmla="*/ 24 w 97"/>
                  <a:gd name="T53" fmla="*/ 34 h 178"/>
                  <a:gd name="T54" fmla="*/ 24 w 97"/>
                  <a:gd name="T55" fmla="*/ 30 h 178"/>
                  <a:gd name="T56" fmla="*/ 20 w 97"/>
                  <a:gd name="T57" fmla="*/ 27 h 178"/>
                  <a:gd name="T58" fmla="*/ 22 w 97"/>
                  <a:gd name="T59" fmla="*/ 26 h 178"/>
                  <a:gd name="T60" fmla="*/ 20 w 97"/>
                  <a:gd name="T61" fmla="*/ 25 h 178"/>
                  <a:gd name="T62" fmla="*/ 17 w 97"/>
                  <a:gd name="T63" fmla="*/ 22 h 178"/>
                  <a:gd name="T64" fmla="*/ 17 w 97"/>
                  <a:gd name="T65" fmla="*/ 18 h 178"/>
                  <a:gd name="T66" fmla="*/ 15 w 97"/>
                  <a:gd name="T67" fmla="*/ 18 h 178"/>
                  <a:gd name="T68" fmla="*/ 15 w 97"/>
                  <a:gd name="T69" fmla="*/ 16 h 178"/>
                  <a:gd name="T70" fmla="*/ 14 w 97"/>
                  <a:gd name="T71" fmla="*/ 13 h 178"/>
                  <a:gd name="T72" fmla="*/ 13 w 97"/>
                  <a:gd name="T73" fmla="*/ 16 h 178"/>
                  <a:gd name="T74" fmla="*/ 11 w 97"/>
                  <a:gd name="T75" fmla="*/ 10 h 178"/>
                  <a:gd name="T76" fmla="*/ 3 w 97"/>
                  <a:gd name="T77" fmla="*/ 5 h 178"/>
                  <a:gd name="T78" fmla="*/ 2 w 97"/>
                  <a:gd name="T79" fmla="*/ 4 h 178"/>
                  <a:gd name="T80" fmla="*/ 0 w 97"/>
                  <a:gd name="T81" fmla="*/ 0 h 178"/>
                  <a:gd name="T82" fmla="*/ 0 w 97"/>
                  <a:gd name="T83" fmla="*/ 1 h 178"/>
                  <a:gd name="T84" fmla="*/ 2 w 97"/>
                  <a:gd name="T85" fmla="*/ 5 h 178"/>
                  <a:gd name="T86" fmla="*/ 5 w 97"/>
                  <a:gd name="T87" fmla="*/ 14 h 178"/>
                  <a:gd name="T88" fmla="*/ 11 w 97"/>
                  <a:gd name="T89" fmla="*/ 27 h 178"/>
                  <a:gd name="T90" fmla="*/ 18 w 97"/>
                  <a:gd name="T91" fmla="*/ 42 h 178"/>
                  <a:gd name="T92" fmla="*/ 24 w 97"/>
                  <a:gd name="T93" fmla="*/ 53 h 178"/>
                  <a:gd name="T94" fmla="*/ 27 w 97"/>
                  <a:gd name="T95" fmla="*/ 61 h 178"/>
                  <a:gd name="T96" fmla="*/ 36 w 97"/>
                  <a:gd name="T97" fmla="*/ 78 h 178"/>
                  <a:gd name="T98" fmla="*/ 43 w 97"/>
                  <a:gd name="T99" fmla="*/ 86 h 178"/>
                  <a:gd name="T100" fmla="*/ 49 w 97"/>
                  <a:gd name="T101" fmla="*/ 98 h 178"/>
                  <a:gd name="T102" fmla="*/ 69 w 97"/>
                  <a:gd name="T103" fmla="*/ 138 h 178"/>
                  <a:gd name="T104" fmla="*/ 74 w 97"/>
                  <a:gd name="T105" fmla="*/ 148 h 178"/>
                  <a:gd name="T106" fmla="*/ 96 w 97"/>
                  <a:gd name="T107" fmla="*/ 17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7" h="178">
                    <a:moveTo>
                      <a:pt x="96" y="176"/>
                    </a:moveTo>
                    <a:cubicBezTo>
                      <a:pt x="97" y="172"/>
                      <a:pt x="92" y="169"/>
                      <a:pt x="92" y="166"/>
                    </a:cubicBezTo>
                    <a:cubicBezTo>
                      <a:pt x="91" y="166"/>
                      <a:pt x="91" y="166"/>
                      <a:pt x="91" y="166"/>
                    </a:cubicBezTo>
                    <a:cubicBezTo>
                      <a:pt x="92" y="164"/>
                      <a:pt x="90" y="161"/>
                      <a:pt x="87" y="159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86" y="159"/>
                      <a:pt x="87" y="156"/>
                      <a:pt x="86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86" y="156"/>
                      <a:pt x="86" y="156"/>
                      <a:pt x="86" y="155"/>
                    </a:cubicBezTo>
                    <a:cubicBezTo>
                      <a:pt x="84" y="155"/>
                      <a:pt x="84" y="155"/>
                      <a:pt x="84" y="155"/>
                    </a:cubicBezTo>
                    <a:cubicBezTo>
                      <a:pt x="84" y="155"/>
                      <a:pt x="84" y="155"/>
                      <a:pt x="84" y="155"/>
                    </a:cubicBezTo>
                    <a:cubicBezTo>
                      <a:pt x="86" y="152"/>
                      <a:pt x="84" y="152"/>
                      <a:pt x="84" y="151"/>
                    </a:cubicBezTo>
                    <a:cubicBezTo>
                      <a:pt x="84" y="151"/>
                      <a:pt x="84" y="151"/>
                      <a:pt x="83" y="151"/>
                    </a:cubicBezTo>
                    <a:cubicBezTo>
                      <a:pt x="84" y="150"/>
                      <a:pt x="82" y="147"/>
                      <a:pt x="82" y="143"/>
                    </a:cubicBezTo>
                    <a:cubicBezTo>
                      <a:pt x="82" y="146"/>
                      <a:pt x="80" y="146"/>
                      <a:pt x="80" y="146"/>
                    </a:cubicBezTo>
                    <a:cubicBezTo>
                      <a:pt x="82" y="143"/>
                      <a:pt x="82" y="143"/>
                      <a:pt x="80" y="142"/>
                    </a:cubicBezTo>
                    <a:cubicBezTo>
                      <a:pt x="80" y="143"/>
                      <a:pt x="82" y="140"/>
                      <a:pt x="80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8" y="140"/>
                      <a:pt x="80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9"/>
                      <a:pt x="78" y="139"/>
                      <a:pt x="78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7"/>
                      <a:pt x="77" y="137"/>
                      <a:pt x="77" y="137"/>
                    </a:cubicBezTo>
                    <a:cubicBezTo>
                      <a:pt x="77" y="137"/>
                      <a:pt x="77" y="137"/>
                      <a:pt x="75" y="137"/>
                    </a:cubicBezTo>
                    <a:cubicBezTo>
                      <a:pt x="75" y="134"/>
                      <a:pt x="74" y="131"/>
                      <a:pt x="73" y="127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1" y="125"/>
                      <a:pt x="70" y="125"/>
                    </a:cubicBezTo>
                    <a:cubicBezTo>
                      <a:pt x="70" y="125"/>
                      <a:pt x="70" y="125"/>
                      <a:pt x="70" y="126"/>
                    </a:cubicBezTo>
                    <a:cubicBezTo>
                      <a:pt x="70" y="125"/>
                      <a:pt x="70" y="125"/>
                      <a:pt x="70" y="124"/>
                    </a:cubicBezTo>
                    <a:cubicBezTo>
                      <a:pt x="70" y="124"/>
                      <a:pt x="70" y="124"/>
                      <a:pt x="69" y="124"/>
                    </a:cubicBezTo>
                    <a:cubicBezTo>
                      <a:pt x="70" y="124"/>
                      <a:pt x="69" y="124"/>
                      <a:pt x="69" y="122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7" y="122"/>
                      <a:pt x="69" y="122"/>
                      <a:pt x="69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7" y="120"/>
                      <a:pt x="67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18"/>
                      <a:pt x="65" y="118"/>
                      <a:pt x="65" y="116"/>
                    </a:cubicBezTo>
                    <a:cubicBezTo>
                      <a:pt x="65" y="116"/>
                      <a:pt x="64" y="118"/>
                      <a:pt x="64" y="116"/>
                    </a:cubicBezTo>
                    <a:cubicBezTo>
                      <a:pt x="65" y="116"/>
                      <a:pt x="64" y="114"/>
                      <a:pt x="65" y="114"/>
                    </a:cubicBezTo>
                    <a:cubicBezTo>
                      <a:pt x="65" y="113"/>
                      <a:pt x="64" y="113"/>
                      <a:pt x="64" y="112"/>
                    </a:cubicBezTo>
                    <a:cubicBezTo>
                      <a:pt x="64" y="113"/>
                      <a:pt x="62" y="113"/>
                      <a:pt x="62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1" y="113"/>
                      <a:pt x="62" y="113"/>
                      <a:pt x="61" y="113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2"/>
                      <a:pt x="62" y="111"/>
                      <a:pt x="62" y="109"/>
                    </a:cubicBezTo>
                    <a:cubicBezTo>
                      <a:pt x="62" y="111"/>
                      <a:pt x="61" y="109"/>
                      <a:pt x="61" y="111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2" y="108"/>
                      <a:pt x="62" y="107"/>
                    </a:cubicBezTo>
                    <a:cubicBezTo>
                      <a:pt x="62" y="107"/>
                      <a:pt x="61" y="105"/>
                      <a:pt x="61" y="107"/>
                    </a:cubicBezTo>
                    <a:cubicBezTo>
                      <a:pt x="60" y="107"/>
                      <a:pt x="61" y="107"/>
                      <a:pt x="60" y="107"/>
                    </a:cubicBezTo>
                    <a:cubicBezTo>
                      <a:pt x="60" y="107"/>
                      <a:pt x="60" y="107"/>
                      <a:pt x="60" y="105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1" y="105"/>
                      <a:pt x="60" y="105"/>
                      <a:pt x="60" y="105"/>
                    </a:cubicBezTo>
                    <a:cubicBezTo>
                      <a:pt x="61" y="103"/>
                      <a:pt x="61" y="103"/>
                      <a:pt x="60" y="101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58" y="100"/>
                      <a:pt x="60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7" y="96"/>
                      <a:pt x="57" y="96"/>
                      <a:pt x="57" y="96"/>
                    </a:cubicBezTo>
                    <a:cubicBezTo>
                      <a:pt x="57" y="96"/>
                      <a:pt x="57" y="96"/>
                      <a:pt x="57" y="96"/>
                    </a:cubicBezTo>
                    <a:cubicBezTo>
                      <a:pt x="57" y="96"/>
                      <a:pt x="57" y="94"/>
                      <a:pt x="56" y="9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92"/>
                      <a:pt x="56" y="92"/>
                      <a:pt x="54" y="92"/>
                    </a:cubicBezTo>
                    <a:cubicBezTo>
                      <a:pt x="56" y="91"/>
                      <a:pt x="56" y="95"/>
                      <a:pt x="56" y="94"/>
                    </a:cubicBezTo>
                    <a:cubicBezTo>
                      <a:pt x="54" y="94"/>
                      <a:pt x="56" y="92"/>
                      <a:pt x="56" y="92"/>
                    </a:cubicBezTo>
                    <a:cubicBezTo>
                      <a:pt x="54" y="92"/>
                      <a:pt x="56" y="91"/>
                      <a:pt x="54" y="91"/>
                    </a:cubicBezTo>
                    <a:cubicBezTo>
                      <a:pt x="54" y="91"/>
                      <a:pt x="54" y="92"/>
                      <a:pt x="54" y="91"/>
                    </a:cubicBezTo>
                    <a:cubicBezTo>
                      <a:pt x="53" y="91"/>
                      <a:pt x="54" y="91"/>
                      <a:pt x="54" y="91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3" y="88"/>
                      <a:pt x="54" y="88"/>
                    </a:cubicBezTo>
                    <a:cubicBezTo>
                      <a:pt x="54" y="88"/>
                      <a:pt x="54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0" y="88"/>
                      <a:pt x="53" y="87"/>
                      <a:pt x="53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4" y="86"/>
                      <a:pt x="53" y="86"/>
                      <a:pt x="53" y="86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0" y="83"/>
                      <a:pt x="50" y="83"/>
                      <a:pt x="49" y="83"/>
                    </a:cubicBezTo>
                    <a:cubicBezTo>
                      <a:pt x="49" y="83"/>
                      <a:pt x="49" y="83"/>
                      <a:pt x="49" y="82"/>
                    </a:cubicBezTo>
                    <a:cubicBezTo>
                      <a:pt x="49" y="83"/>
                      <a:pt x="48" y="82"/>
                      <a:pt x="48" y="82"/>
                    </a:cubicBezTo>
                    <a:cubicBezTo>
                      <a:pt x="49" y="81"/>
                      <a:pt x="49" y="81"/>
                      <a:pt x="49" y="81"/>
                    </a:cubicBezTo>
                    <a:cubicBezTo>
                      <a:pt x="48" y="81"/>
                      <a:pt x="49" y="79"/>
                      <a:pt x="48" y="79"/>
                    </a:cubicBezTo>
                    <a:cubicBezTo>
                      <a:pt x="48" y="79"/>
                      <a:pt x="48" y="81"/>
                      <a:pt x="47" y="81"/>
                    </a:cubicBezTo>
                    <a:cubicBezTo>
                      <a:pt x="45" y="81"/>
                      <a:pt x="48" y="79"/>
                      <a:pt x="47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7" y="78"/>
                      <a:pt x="48" y="75"/>
                      <a:pt x="47" y="78"/>
                    </a:cubicBezTo>
                    <a:cubicBezTo>
                      <a:pt x="47" y="75"/>
                      <a:pt x="45" y="75"/>
                      <a:pt x="47" y="75"/>
                    </a:cubicBezTo>
                    <a:cubicBezTo>
                      <a:pt x="45" y="74"/>
                      <a:pt x="47" y="73"/>
                      <a:pt x="44" y="73"/>
                    </a:cubicBezTo>
                    <a:cubicBezTo>
                      <a:pt x="44" y="73"/>
                      <a:pt x="44" y="73"/>
                      <a:pt x="44" y="72"/>
                    </a:cubicBezTo>
                    <a:cubicBezTo>
                      <a:pt x="45" y="72"/>
                      <a:pt x="44" y="73"/>
                      <a:pt x="44" y="73"/>
                    </a:cubicBezTo>
                    <a:cubicBezTo>
                      <a:pt x="44" y="73"/>
                      <a:pt x="44" y="72"/>
                      <a:pt x="45" y="72"/>
                    </a:cubicBezTo>
                    <a:cubicBezTo>
                      <a:pt x="44" y="72"/>
                      <a:pt x="44" y="72"/>
                      <a:pt x="44" y="73"/>
                    </a:cubicBezTo>
                    <a:cubicBezTo>
                      <a:pt x="43" y="72"/>
                      <a:pt x="45" y="70"/>
                      <a:pt x="44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1" y="70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6"/>
                    </a:cubicBezTo>
                    <a:cubicBezTo>
                      <a:pt x="41" y="68"/>
                      <a:pt x="41" y="66"/>
                      <a:pt x="41" y="66"/>
                    </a:cubicBezTo>
                    <a:cubicBezTo>
                      <a:pt x="40" y="66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0" y="65"/>
                    </a:cubicBezTo>
                    <a:cubicBezTo>
                      <a:pt x="40" y="65"/>
                      <a:pt x="41" y="65"/>
                      <a:pt x="41" y="66"/>
                    </a:cubicBezTo>
                    <a:cubicBezTo>
                      <a:pt x="40" y="66"/>
                      <a:pt x="40" y="66"/>
                      <a:pt x="40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0" y="61"/>
                      <a:pt x="40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59"/>
                      <a:pt x="35" y="60"/>
                      <a:pt x="36" y="60"/>
                    </a:cubicBezTo>
                    <a:cubicBezTo>
                      <a:pt x="35" y="59"/>
                      <a:pt x="36" y="59"/>
                      <a:pt x="39" y="59"/>
                    </a:cubicBezTo>
                    <a:cubicBezTo>
                      <a:pt x="36" y="57"/>
                      <a:pt x="36" y="56"/>
                      <a:pt x="35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5" y="55"/>
                      <a:pt x="35" y="52"/>
                      <a:pt x="33" y="52"/>
                    </a:cubicBezTo>
                    <a:cubicBezTo>
                      <a:pt x="33" y="53"/>
                      <a:pt x="32" y="52"/>
                      <a:pt x="32" y="53"/>
                    </a:cubicBezTo>
                    <a:cubicBezTo>
                      <a:pt x="32" y="52"/>
                      <a:pt x="31" y="53"/>
                      <a:pt x="32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1"/>
                      <a:pt x="33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4"/>
                      <a:pt x="30" y="44"/>
                      <a:pt x="31" y="44"/>
                    </a:cubicBezTo>
                    <a:cubicBezTo>
                      <a:pt x="30" y="44"/>
                      <a:pt x="30" y="43"/>
                      <a:pt x="28" y="44"/>
                    </a:cubicBezTo>
                    <a:cubicBezTo>
                      <a:pt x="30" y="42"/>
                      <a:pt x="28" y="39"/>
                      <a:pt x="27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8"/>
                      <a:pt x="28" y="38"/>
                      <a:pt x="27" y="38"/>
                    </a:cubicBezTo>
                    <a:cubicBezTo>
                      <a:pt x="27" y="38"/>
                      <a:pt x="27" y="38"/>
                      <a:pt x="26" y="39"/>
                    </a:cubicBezTo>
                    <a:cubicBezTo>
                      <a:pt x="26" y="38"/>
                      <a:pt x="27" y="38"/>
                      <a:pt x="27" y="35"/>
                    </a:cubicBezTo>
                    <a:cubicBezTo>
                      <a:pt x="27" y="35"/>
                      <a:pt x="26" y="38"/>
                      <a:pt x="27" y="35"/>
                    </a:cubicBezTo>
                    <a:cubicBezTo>
                      <a:pt x="27" y="35"/>
                      <a:pt x="26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4" y="35"/>
                      <a:pt x="24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0" y="38"/>
                      <a:pt x="22" y="39"/>
                      <a:pt x="20" y="39"/>
                    </a:cubicBezTo>
                    <a:cubicBezTo>
                      <a:pt x="20" y="38"/>
                      <a:pt x="22" y="35"/>
                      <a:pt x="22" y="35"/>
                    </a:cubicBezTo>
                    <a:cubicBezTo>
                      <a:pt x="22" y="35"/>
                      <a:pt x="26" y="34"/>
                      <a:pt x="24" y="34"/>
                    </a:cubicBezTo>
                    <a:cubicBezTo>
                      <a:pt x="24" y="34"/>
                      <a:pt x="26" y="34"/>
                      <a:pt x="24" y="34"/>
                    </a:cubicBezTo>
                    <a:cubicBezTo>
                      <a:pt x="22" y="34"/>
                      <a:pt x="24" y="34"/>
                      <a:pt x="24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1"/>
                      <a:pt x="26" y="31"/>
                    </a:cubicBezTo>
                    <a:cubicBezTo>
                      <a:pt x="26" y="31"/>
                      <a:pt x="24" y="31"/>
                      <a:pt x="26" y="31"/>
                    </a:cubicBezTo>
                    <a:cubicBezTo>
                      <a:pt x="24" y="31"/>
                      <a:pt x="22" y="33"/>
                      <a:pt x="22" y="31"/>
                    </a:cubicBezTo>
                    <a:cubicBezTo>
                      <a:pt x="24" y="31"/>
                      <a:pt x="22" y="30"/>
                      <a:pt x="24" y="30"/>
                    </a:cubicBezTo>
                    <a:cubicBezTo>
                      <a:pt x="24" y="30"/>
                      <a:pt x="24" y="30"/>
                      <a:pt x="22" y="31"/>
                    </a:cubicBezTo>
                    <a:cubicBezTo>
                      <a:pt x="22" y="31"/>
                      <a:pt x="24" y="29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0" y="29"/>
                      <a:pt x="22" y="27"/>
                      <a:pt x="20" y="2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2" y="27"/>
                      <a:pt x="20" y="29"/>
                      <a:pt x="22" y="27"/>
                    </a:cubicBezTo>
                    <a:cubicBezTo>
                      <a:pt x="20" y="29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5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2"/>
                      <a:pt x="20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5"/>
                      <a:pt x="17" y="22"/>
                      <a:pt x="15" y="2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2"/>
                      <a:pt x="17" y="21"/>
                      <a:pt x="18" y="20"/>
                    </a:cubicBezTo>
                    <a:cubicBezTo>
                      <a:pt x="18" y="20"/>
                      <a:pt x="15" y="21"/>
                      <a:pt x="17" y="20"/>
                    </a:cubicBezTo>
                    <a:cubicBezTo>
                      <a:pt x="17" y="20"/>
                      <a:pt x="18" y="18"/>
                      <a:pt x="17" y="18"/>
                    </a:cubicBezTo>
                    <a:cubicBezTo>
                      <a:pt x="17" y="18"/>
                      <a:pt x="18" y="18"/>
                      <a:pt x="18" y="17"/>
                    </a:cubicBezTo>
                    <a:cubicBezTo>
                      <a:pt x="17" y="18"/>
                      <a:pt x="15" y="18"/>
                      <a:pt x="15" y="18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5" y="20"/>
                      <a:pt x="15" y="20"/>
                      <a:pt x="14" y="20"/>
                    </a:cubicBezTo>
                    <a:cubicBezTo>
                      <a:pt x="14" y="20"/>
                      <a:pt x="14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7"/>
                      <a:pt x="14" y="18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6"/>
                      <a:pt x="17" y="16"/>
                      <a:pt x="17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6"/>
                      <a:pt x="15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3" y="17"/>
                      <a:pt x="14" y="16"/>
                    </a:cubicBezTo>
                    <a:cubicBezTo>
                      <a:pt x="14" y="14"/>
                      <a:pt x="14" y="16"/>
                      <a:pt x="14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3"/>
                      <a:pt x="14" y="12"/>
                      <a:pt x="13" y="13"/>
                    </a:cubicBezTo>
                    <a:cubicBezTo>
                      <a:pt x="14" y="13"/>
                      <a:pt x="14" y="14"/>
                      <a:pt x="14" y="16"/>
                    </a:cubicBezTo>
                    <a:cubicBezTo>
                      <a:pt x="13" y="16"/>
                      <a:pt x="14" y="16"/>
                      <a:pt x="13" y="17"/>
                    </a:cubicBezTo>
                    <a:cubicBezTo>
                      <a:pt x="13" y="16"/>
                      <a:pt x="11" y="17"/>
                      <a:pt x="11" y="17"/>
                    </a:cubicBezTo>
                    <a:cubicBezTo>
                      <a:pt x="10" y="17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3" y="16"/>
                    </a:cubicBezTo>
                    <a:cubicBezTo>
                      <a:pt x="11" y="14"/>
                      <a:pt x="11" y="14"/>
                      <a:pt x="13" y="13"/>
                    </a:cubicBezTo>
                    <a:cubicBezTo>
                      <a:pt x="11" y="13"/>
                      <a:pt x="11" y="13"/>
                      <a:pt x="11" y="14"/>
                    </a:cubicBezTo>
                    <a:cubicBezTo>
                      <a:pt x="11" y="13"/>
                      <a:pt x="10" y="12"/>
                      <a:pt x="10" y="12"/>
                    </a:cubicBezTo>
                    <a:cubicBezTo>
                      <a:pt x="11" y="12"/>
                      <a:pt x="10" y="10"/>
                      <a:pt x="10" y="10"/>
                    </a:cubicBezTo>
                    <a:cubicBezTo>
                      <a:pt x="11" y="10"/>
                      <a:pt x="11" y="10"/>
                      <a:pt x="13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8"/>
                      <a:pt x="10" y="10"/>
                      <a:pt x="11" y="8"/>
                    </a:cubicBezTo>
                    <a:cubicBezTo>
                      <a:pt x="11" y="10"/>
                      <a:pt x="10" y="10"/>
                      <a:pt x="7" y="10"/>
                    </a:cubicBezTo>
                    <a:cubicBezTo>
                      <a:pt x="7" y="10"/>
                      <a:pt x="7" y="12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7"/>
                      <a:pt x="6" y="5"/>
                      <a:pt x="6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3" y="4"/>
                      <a:pt x="5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1" y="5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8"/>
                      <a:pt x="2" y="8"/>
                    </a:cubicBezTo>
                    <a:cubicBezTo>
                      <a:pt x="2" y="10"/>
                      <a:pt x="3" y="12"/>
                      <a:pt x="3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13"/>
                      <a:pt x="5" y="13"/>
                      <a:pt x="5" y="14"/>
                    </a:cubicBezTo>
                    <a:cubicBezTo>
                      <a:pt x="6" y="14"/>
                      <a:pt x="5" y="17"/>
                      <a:pt x="6" y="17"/>
                    </a:cubicBezTo>
                    <a:cubicBezTo>
                      <a:pt x="7" y="18"/>
                      <a:pt x="7" y="21"/>
                      <a:pt x="10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1" y="21"/>
                      <a:pt x="11" y="22"/>
                    </a:cubicBezTo>
                    <a:cubicBezTo>
                      <a:pt x="10" y="22"/>
                      <a:pt x="10" y="22"/>
                      <a:pt x="10" y="25"/>
                    </a:cubicBezTo>
                    <a:cubicBezTo>
                      <a:pt x="11" y="25"/>
                      <a:pt x="11" y="26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3" y="29"/>
                      <a:pt x="13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1"/>
                      <a:pt x="14" y="31"/>
                      <a:pt x="14" y="33"/>
                    </a:cubicBezTo>
                    <a:cubicBezTo>
                      <a:pt x="14" y="33"/>
                      <a:pt x="14" y="34"/>
                      <a:pt x="15" y="34"/>
                    </a:cubicBezTo>
                    <a:cubicBezTo>
                      <a:pt x="15" y="38"/>
                      <a:pt x="17" y="39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4"/>
                      <a:pt x="20" y="46"/>
                      <a:pt x="20" y="48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8"/>
                      <a:pt x="22" y="48"/>
                      <a:pt x="22" y="51"/>
                    </a:cubicBezTo>
                    <a:cubicBezTo>
                      <a:pt x="22" y="51"/>
                      <a:pt x="22" y="52"/>
                      <a:pt x="24" y="52"/>
                    </a:cubicBezTo>
                    <a:cubicBezTo>
                      <a:pt x="24" y="52"/>
                      <a:pt x="22" y="52"/>
                      <a:pt x="24" y="53"/>
                    </a:cubicBezTo>
                    <a:cubicBezTo>
                      <a:pt x="24" y="55"/>
                      <a:pt x="24" y="55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6"/>
                      <a:pt x="27" y="56"/>
                      <a:pt x="26" y="57"/>
                    </a:cubicBezTo>
                    <a:cubicBezTo>
                      <a:pt x="27" y="57"/>
                      <a:pt x="26" y="60"/>
                      <a:pt x="28" y="60"/>
                    </a:cubicBezTo>
                    <a:cubicBezTo>
                      <a:pt x="27" y="60"/>
                      <a:pt x="27" y="61"/>
                      <a:pt x="27" y="61"/>
                    </a:cubicBezTo>
                    <a:cubicBezTo>
                      <a:pt x="28" y="62"/>
                      <a:pt x="30" y="62"/>
                      <a:pt x="30" y="65"/>
                    </a:cubicBezTo>
                    <a:cubicBezTo>
                      <a:pt x="30" y="65"/>
                      <a:pt x="30" y="62"/>
                      <a:pt x="30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8"/>
                      <a:pt x="32" y="68"/>
                      <a:pt x="32" y="70"/>
                    </a:cubicBezTo>
                    <a:cubicBezTo>
                      <a:pt x="33" y="73"/>
                      <a:pt x="35" y="75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9"/>
                      <a:pt x="40" y="79"/>
                      <a:pt x="39" y="82"/>
                    </a:cubicBezTo>
                    <a:cubicBezTo>
                      <a:pt x="39" y="82"/>
                      <a:pt x="39" y="82"/>
                      <a:pt x="40" y="82"/>
                    </a:cubicBezTo>
                    <a:cubicBezTo>
                      <a:pt x="39" y="83"/>
                      <a:pt x="41" y="83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3" y="85"/>
                      <a:pt x="41" y="86"/>
                      <a:pt x="43" y="87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4" y="86"/>
                      <a:pt x="43" y="88"/>
                      <a:pt x="44" y="87"/>
                    </a:cubicBezTo>
                    <a:cubicBezTo>
                      <a:pt x="44" y="87"/>
                      <a:pt x="44" y="88"/>
                      <a:pt x="44" y="87"/>
                    </a:cubicBezTo>
                    <a:cubicBezTo>
                      <a:pt x="45" y="91"/>
                      <a:pt x="45" y="94"/>
                      <a:pt x="47" y="96"/>
                    </a:cubicBezTo>
                    <a:cubicBezTo>
                      <a:pt x="48" y="98"/>
                      <a:pt x="49" y="95"/>
                      <a:pt x="48" y="96"/>
                    </a:cubicBezTo>
                    <a:cubicBezTo>
                      <a:pt x="49" y="96"/>
                      <a:pt x="48" y="98"/>
                      <a:pt x="48" y="98"/>
                    </a:cubicBezTo>
                    <a:cubicBezTo>
                      <a:pt x="48" y="98"/>
                      <a:pt x="50" y="98"/>
                      <a:pt x="49" y="98"/>
                    </a:cubicBezTo>
                    <a:cubicBezTo>
                      <a:pt x="49" y="98"/>
                      <a:pt x="49" y="98"/>
                      <a:pt x="49" y="99"/>
                    </a:cubicBezTo>
                    <a:cubicBezTo>
                      <a:pt x="50" y="99"/>
                      <a:pt x="50" y="99"/>
                      <a:pt x="50" y="100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50" y="101"/>
                      <a:pt x="53" y="103"/>
                      <a:pt x="50" y="105"/>
                    </a:cubicBezTo>
                    <a:cubicBezTo>
                      <a:pt x="54" y="111"/>
                      <a:pt x="57" y="116"/>
                      <a:pt x="60" y="122"/>
                    </a:cubicBezTo>
                    <a:cubicBezTo>
                      <a:pt x="62" y="126"/>
                      <a:pt x="65" y="133"/>
                      <a:pt x="69" y="138"/>
                    </a:cubicBezTo>
                    <a:cubicBezTo>
                      <a:pt x="71" y="138"/>
                      <a:pt x="71" y="138"/>
                      <a:pt x="71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0" y="140"/>
                      <a:pt x="71" y="140"/>
                      <a:pt x="71" y="140"/>
                    </a:cubicBezTo>
                    <a:cubicBezTo>
                      <a:pt x="73" y="143"/>
                      <a:pt x="73" y="146"/>
                      <a:pt x="74" y="148"/>
                    </a:cubicBezTo>
                    <a:cubicBezTo>
                      <a:pt x="74" y="147"/>
                      <a:pt x="75" y="147"/>
                      <a:pt x="75" y="147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5" y="153"/>
                      <a:pt x="82" y="159"/>
                      <a:pt x="84" y="164"/>
                    </a:cubicBezTo>
                    <a:cubicBezTo>
                      <a:pt x="84" y="164"/>
                      <a:pt x="86" y="166"/>
                      <a:pt x="86" y="168"/>
                    </a:cubicBezTo>
                    <a:cubicBezTo>
                      <a:pt x="90" y="172"/>
                      <a:pt x="92" y="174"/>
                      <a:pt x="95" y="178"/>
                    </a:cubicBezTo>
                    <a:cubicBezTo>
                      <a:pt x="95" y="178"/>
                      <a:pt x="96" y="177"/>
                      <a:pt x="96" y="17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4" name="צורה חופשית 144"/>
              <p:cNvSpPr>
                <a:spLocks/>
              </p:cNvSpPr>
              <p:nvPr/>
            </p:nvSpPr>
            <p:spPr bwMode="auto">
              <a:xfrm>
                <a:off x="4248" y="1240"/>
                <a:ext cx="276" cy="448"/>
              </a:xfrm>
              <a:custGeom>
                <a:avLst/>
                <a:gdLst>
                  <a:gd name="T0" fmla="*/ 16 w 117"/>
                  <a:gd name="T1" fmla="*/ 171 h 190"/>
                  <a:gd name="T2" fmla="*/ 19 w 117"/>
                  <a:gd name="T3" fmla="*/ 164 h 190"/>
                  <a:gd name="T4" fmla="*/ 28 w 117"/>
                  <a:gd name="T5" fmla="*/ 154 h 190"/>
                  <a:gd name="T6" fmla="*/ 30 w 117"/>
                  <a:gd name="T7" fmla="*/ 150 h 190"/>
                  <a:gd name="T8" fmla="*/ 38 w 117"/>
                  <a:gd name="T9" fmla="*/ 137 h 190"/>
                  <a:gd name="T10" fmla="*/ 40 w 117"/>
                  <a:gd name="T11" fmla="*/ 134 h 190"/>
                  <a:gd name="T12" fmla="*/ 45 w 117"/>
                  <a:gd name="T13" fmla="*/ 126 h 190"/>
                  <a:gd name="T14" fmla="*/ 47 w 117"/>
                  <a:gd name="T15" fmla="*/ 121 h 190"/>
                  <a:gd name="T16" fmla="*/ 49 w 117"/>
                  <a:gd name="T17" fmla="*/ 117 h 190"/>
                  <a:gd name="T18" fmla="*/ 53 w 117"/>
                  <a:gd name="T19" fmla="*/ 116 h 190"/>
                  <a:gd name="T20" fmla="*/ 57 w 117"/>
                  <a:gd name="T21" fmla="*/ 110 h 190"/>
                  <a:gd name="T22" fmla="*/ 59 w 117"/>
                  <a:gd name="T23" fmla="*/ 106 h 190"/>
                  <a:gd name="T24" fmla="*/ 62 w 117"/>
                  <a:gd name="T25" fmla="*/ 102 h 190"/>
                  <a:gd name="T26" fmla="*/ 63 w 117"/>
                  <a:gd name="T27" fmla="*/ 97 h 190"/>
                  <a:gd name="T28" fmla="*/ 68 w 117"/>
                  <a:gd name="T29" fmla="*/ 91 h 190"/>
                  <a:gd name="T30" fmla="*/ 71 w 117"/>
                  <a:gd name="T31" fmla="*/ 84 h 190"/>
                  <a:gd name="T32" fmla="*/ 74 w 117"/>
                  <a:gd name="T33" fmla="*/ 81 h 190"/>
                  <a:gd name="T34" fmla="*/ 74 w 117"/>
                  <a:gd name="T35" fmla="*/ 78 h 190"/>
                  <a:gd name="T36" fmla="*/ 76 w 117"/>
                  <a:gd name="T37" fmla="*/ 76 h 190"/>
                  <a:gd name="T38" fmla="*/ 79 w 117"/>
                  <a:gd name="T39" fmla="*/ 76 h 190"/>
                  <a:gd name="T40" fmla="*/ 80 w 117"/>
                  <a:gd name="T41" fmla="*/ 70 h 190"/>
                  <a:gd name="T42" fmla="*/ 85 w 117"/>
                  <a:gd name="T43" fmla="*/ 63 h 190"/>
                  <a:gd name="T44" fmla="*/ 88 w 117"/>
                  <a:gd name="T45" fmla="*/ 57 h 190"/>
                  <a:gd name="T46" fmla="*/ 89 w 117"/>
                  <a:gd name="T47" fmla="*/ 55 h 190"/>
                  <a:gd name="T48" fmla="*/ 94 w 117"/>
                  <a:gd name="T49" fmla="*/ 47 h 190"/>
                  <a:gd name="T50" fmla="*/ 93 w 117"/>
                  <a:gd name="T51" fmla="*/ 43 h 190"/>
                  <a:gd name="T52" fmla="*/ 97 w 117"/>
                  <a:gd name="T53" fmla="*/ 42 h 190"/>
                  <a:gd name="T54" fmla="*/ 101 w 117"/>
                  <a:gd name="T55" fmla="*/ 41 h 190"/>
                  <a:gd name="T56" fmla="*/ 102 w 117"/>
                  <a:gd name="T57" fmla="*/ 37 h 190"/>
                  <a:gd name="T58" fmla="*/ 105 w 117"/>
                  <a:gd name="T59" fmla="*/ 37 h 190"/>
                  <a:gd name="T60" fmla="*/ 105 w 117"/>
                  <a:gd name="T61" fmla="*/ 35 h 190"/>
                  <a:gd name="T62" fmla="*/ 105 w 117"/>
                  <a:gd name="T63" fmla="*/ 30 h 190"/>
                  <a:gd name="T64" fmla="*/ 107 w 117"/>
                  <a:gd name="T65" fmla="*/ 28 h 190"/>
                  <a:gd name="T66" fmla="*/ 107 w 117"/>
                  <a:gd name="T67" fmla="*/ 26 h 190"/>
                  <a:gd name="T68" fmla="*/ 110 w 117"/>
                  <a:gd name="T69" fmla="*/ 25 h 190"/>
                  <a:gd name="T70" fmla="*/ 111 w 117"/>
                  <a:gd name="T71" fmla="*/ 22 h 190"/>
                  <a:gd name="T72" fmla="*/ 109 w 117"/>
                  <a:gd name="T73" fmla="*/ 21 h 190"/>
                  <a:gd name="T74" fmla="*/ 113 w 117"/>
                  <a:gd name="T75" fmla="*/ 17 h 190"/>
                  <a:gd name="T76" fmla="*/ 113 w 117"/>
                  <a:gd name="T77" fmla="*/ 8 h 190"/>
                  <a:gd name="T78" fmla="*/ 114 w 117"/>
                  <a:gd name="T79" fmla="*/ 7 h 190"/>
                  <a:gd name="T80" fmla="*/ 117 w 117"/>
                  <a:gd name="T81" fmla="*/ 0 h 190"/>
                  <a:gd name="T82" fmla="*/ 114 w 117"/>
                  <a:gd name="T83" fmla="*/ 1 h 190"/>
                  <a:gd name="T84" fmla="*/ 113 w 117"/>
                  <a:gd name="T85" fmla="*/ 8 h 190"/>
                  <a:gd name="T86" fmla="*/ 106 w 117"/>
                  <a:gd name="T87" fmla="*/ 13 h 190"/>
                  <a:gd name="T88" fmla="*/ 97 w 117"/>
                  <a:gd name="T89" fmla="*/ 26 h 190"/>
                  <a:gd name="T90" fmla="*/ 87 w 117"/>
                  <a:gd name="T91" fmla="*/ 41 h 190"/>
                  <a:gd name="T92" fmla="*/ 80 w 117"/>
                  <a:gd name="T93" fmla="*/ 54 h 190"/>
                  <a:gd name="T94" fmla="*/ 74 w 117"/>
                  <a:gd name="T95" fmla="*/ 63 h 190"/>
                  <a:gd name="T96" fmla="*/ 63 w 117"/>
                  <a:gd name="T97" fmla="*/ 81 h 190"/>
                  <a:gd name="T98" fmla="*/ 59 w 117"/>
                  <a:gd name="T99" fmla="*/ 91 h 190"/>
                  <a:gd name="T100" fmla="*/ 53 w 117"/>
                  <a:gd name="T101" fmla="*/ 104 h 190"/>
                  <a:gd name="T102" fmla="*/ 25 w 117"/>
                  <a:gd name="T103" fmla="*/ 143 h 190"/>
                  <a:gd name="T104" fmla="*/ 19 w 117"/>
                  <a:gd name="T105" fmla="*/ 154 h 190"/>
                  <a:gd name="T106" fmla="*/ 4 w 117"/>
                  <a:gd name="T107" fmla="*/ 18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7" h="190">
                    <a:moveTo>
                      <a:pt x="4" y="189"/>
                    </a:moveTo>
                    <a:cubicBezTo>
                      <a:pt x="7" y="189"/>
                      <a:pt x="7" y="185"/>
                      <a:pt x="10" y="181"/>
                    </a:cubicBezTo>
                    <a:cubicBezTo>
                      <a:pt x="10" y="181"/>
                      <a:pt x="8" y="181"/>
                      <a:pt x="10" y="181"/>
                    </a:cubicBezTo>
                    <a:cubicBezTo>
                      <a:pt x="14" y="180"/>
                      <a:pt x="15" y="176"/>
                      <a:pt x="15" y="172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15" y="172"/>
                      <a:pt x="16" y="172"/>
                      <a:pt x="16" y="171"/>
                    </a:cubicBezTo>
                    <a:cubicBezTo>
                      <a:pt x="16" y="171"/>
                      <a:pt x="16" y="171"/>
                      <a:pt x="15" y="171"/>
                    </a:cubicBezTo>
                    <a:cubicBezTo>
                      <a:pt x="16" y="171"/>
                      <a:pt x="16" y="168"/>
                      <a:pt x="17" y="168"/>
                    </a:cubicBezTo>
                    <a:cubicBezTo>
                      <a:pt x="16" y="168"/>
                      <a:pt x="16" y="168"/>
                      <a:pt x="16" y="167"/>
                    </a:cubicBezTo>
                    <a:cubicBezTo>
                      <a:pt x="17" y="167"/>
                      <a:pt x="17" y="167"/>
                      <a:pt x="17" y="167"/>
                    </a:cubicBezTo>
                    <a:cubicBezTo>
                      <a:pt x="19" y="168"/>
                      <a:pt x="17" y="166"/>
                      <a:pt x="20" y="164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1" y="163"/>
                      <a:pt x="23" y="160"/>
                      <a:pt x="25" y="159"/>
                    </a:cubicBezTo>
                    <a:cubicBezTo>
                      <a:pt x="25" y="159"/>
                      <a:pt x="23" y="159"/>
                      <a:pt x="23" y="158"/>
                    </a:cubicBezTo>
                    <a:cubicBezTo>
                      <a:pt x="25" y="159"/>
                      <a:pt x="25" y="158"/>
                      <a:pt x="27" y="158"/>
                    </a:cubicBezTo>
                    <a:cubicBezTo>
                      <a:pt x="25" y="156"/>
                      <a:pt x="28" y="158"/>
                      <a:pt x="28" y="156"/>
                    </a:cubicBezTo>
                    <a:cubicBezTo>
                      <a:pt x="28" y="156"/>
                      <a:pt x="28" y="156"/>
                      <a:pt x="28" y="156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9" y="154"/>
                      <a:pt x="28" y="153"/>
                      <a:pt x="29" y="153"/>
                    </a:cubicBezTo>
                    <a:cubicBezTo>
                      <a:pt x="29" y="153"/>
                      <a:pt x="29" y="153"/>
                      <a:pt x="29" y="153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30" y="151"/>
                      <a:pt x="29" y="150"/>
                      <a:pt x="30" y="150"/>
                    </a:cubicBezTo>
                    <a:cubicBezTo>
                      <a:pt x="30" y="150"/>
                      <a:pt x="29" y="151"/>
                      <a:pt x="29" y="150"/>
                    </a:cubicBezTo>
                    <a:cubicBezTo>
                      <a:pt x="32" y="147"/>
                      <a:pt x="33" y="145"/>
                      <a:pt x="34" y="141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4" y="139"/>
                      <a:pt x="34" y="138"/>
                      <a:pt x="36" y="138"/>
                    </a:cubicBezTo>
                    <a:cubicBezTo>
                      <a:pt x="36" y="138"/>
                      <a:pt x="36" y="138"/>
                      <a:pt x="36" y="138"/>
                    </a:cubicBezTo>
                    <a:cubicBezTo>
                      <a:pt x="36" y="137"/>
                      <a:pt x="38" y="138"/>
                      <a:pt x="38" y="137"/>
                    </a:cubicBezTo>
                    <a:cubicBezTo>
                      <a:pt x="36" y="137"/>
                      <a:pt x="36" y="137"/>
                      <a:pt x="36" y="137"/>
                    </a:cubicBezTo>
                    <a:cubicBezTo>
                      <a:pt x="38" y="137"/>
                      <a:pt x="38" y="137"/>
                      <a:pt x="38" y="136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40" y="136"/>
                      <a:pt x="38" y="134"/>
                      <a:pt x="40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8" y="133"/>
                      <a:pt x="40" y="134"/>
                      <a:pt x="40" y="134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1" y="133"/>
                      <a:pt x="41" y="132"/>
                      <a:pt x="41" y="132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42" y="130"/>
                      <a:pt x="42" y="130"/>
                      <a:pt x="44" y="129"/>
                    </a:cubicBezTo>
                    <a:cubicBezTo>
                      <a:pt x="42" y="129"/>
                      <a:pt x="42" y="129"/>
                      <a:pt x="42" y="126"/>
                    </a:cubicBezTo>
                    <a:cubicBezTo>
                      <a:pt x="44" y="129"/>
                      <a:pt x="44" y="125"/>
                      <a:pt x="45" y="126"/>
                    </a:cubicBezTo>
                    <a:cubicBezTo>
                      <a:pt x="45" y="126"/>
                      <a:pt x="45" y="125"/>
                      <a:pt x="45" y="124"/>
                    </a:cubicBezTo>
                    <a:cubicBezTo>
                      <a:pt x="45" y="124"/>
                      <a:pt x="45" y="124"/>
                      <a:pt x="44" y="124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4" y="123"/>
                      <a:pt x="44" y="124"/>
                      <a:pt x="44" y="123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5" y="121"/>
                      <a:pt x="46" y="123"/>
                      <a:pt x="47" y="121"/>
                    </a:cubicBezTo>
                    <a:cubicBezTo>
                      <a:pt x="46" y="121"/>
                      <a:pt x="46" y="120"/>
                      <a:pt x="46" y="120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47" y="120"/>
                      <a:pt x="49" y="120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51" y="119"/>
                      <a:pt x="49" y="119"/>
                    </a:cubicBezTo>
                    <a:cubicBezTo>
                      <a:pt x="49" y="117"/>
                      <a:pt x="49" y="119"/>
                      <a:pt x="49" y="117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6"/>
                      <a:pt x="51" y="116"/>
                      <a:pt x="51" y="117"/>
                    </a:cubicBezTo>
                    <a:cubicBezTo>
                      <a:pt x="51" y="117"/>
                      <a:pt x="51" y="116"/>
                      <a:pt x="51" y="117"/>
                    </a:cubicBezTo>
                    <a:cubicBezTo>
                      <a:pt x="53" y="117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4" y="113"/>
                      <a:pt x="55" y="113"/>
                    </a:cubicBezTo>
                    <a:cubicBezTo>
                      <a:pt x="54" y="113"/>
                      <a:pt x="54" y="113"/>
                      <a:pt x="54" y="113"/>
                    </a:cubicBezTo>
                    <a:cubicBezTo>
                      <a:pt x="54" y="112"/>
                      <a:pt x="57" y="112"/>
                      <a:pt x="55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0"/>
                      <a:pt x="55" y="110"/>
                      <a:pt x="57" y="110"/>
                    </a:cubicBezTo>
                    <a:cubicBezTo>
                      <a:pt x="55" y="110"/>
                      <a:pt x="57" y="110"/>
                      <a:pt x="57" y="110"/>
                    </a:cubicBezTo>
                    <a:cubicBezTo>
                      <a:pt x="57" y="110"/>
                      <a:pt x="57" y="108"/>
                      <a:pt x="57" y="110"/>
                    </a:cubicBezTo>
                    <a:cubicBezTo>
                      <a:pt x="57" y="108"/>
                      <a:pt x="59" y="107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6"/>
                      <a:pt x="60" y="104"/>
                      <a:pt x="59" y="104"/>
                    </a:cubicBezTo>
                    <a:cubicBezTo>
                      <a:pt x="60" y="104"/>
                      <a:pt x="58" y="106"/>
                      <a:pt x="59" y="106"/>
                    </a:cubicBezTo>
                    <a:cubicBezTo>
                      <a:pt x="58" y="106"/>
                      <a:pt x="60" y="106"/>
                      <a:pt x="59" y="104"/>
                    </a:cubicBezTo>
                    <a:cubicBezTo>
                      <a:pt x="59" y="104"/>
                      <a:pt x="60" y="104"/>
                      <a:pt x="60" y="103"/>
                    </a:cubicBezTo>
                    <a:cubicBezTo>
                      <a:pt x="60" y="104"/>
                      <a:pt x="59" y="103"/>
                      <a:pt x="59" y="103"/>
                    </a:cubicBezTo>
                    <a:cubicBezTo>
                      <a:pt x="60" y="103"/>
                      <a:pt x="59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2" y="103"/>
                      <a:pt x="60" y="102"/>
                      <a:pt x="62" y="102"/>
                    </a:cubicBezTo>
                    <a:cubicBezTo>
                      <a:pt x="60" y="102"/>
                      <a:pt x="63" y="102"/>
                      <a:pt x="62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3" y="99"/>
                      <a:pt x="62" y="98"/>
                      <a:pt x="63" y="99"/>
                    </a:cubicBezTo>
                    <a:cubicBezTo>
                      <a:pt x="63" y="98"/>
                      <a:pt x="66" y="97"/>
                      <a:pt x="63" y="97"/>
                    </a:cubicBezTo>
                    <a:cubicBezTo>
                      <a:pt x="66" y="97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4"/>
                      <a:pt x="66" y="95"/>
                      <a:pt x="66" y="94"/>
                    </a:cubicBezTo>
                    <a:cubicBezTo>
                      <a:pt x="66" y="94"/>
                      <a:pt x="66" y="94"/>
                      <a:pt x="66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3"/>
                      <a:pt x="70" y="93"/>
                      <a:pt x="68" y="91"/>
                    </a:cubicBezTo>
                    <a:cubicBezTo>
                      <a:pt x="67" y="91"/>
                      <a:pt x="67" y="91"/>
                      <a:pt x="67" y="91"/>
                    </a:cubicBezTo>
                    <a:cubicBezTo>
                      <a:pt x="66" y="90"/>
                      <a:pt x="68" y="90"/>
                      <a:pt x="68" y="90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68" y="90"/>
                      <a:pt x="71" y="90"/>
                      <a:pt x="70" y="89"/>
                    </a:cubicBezTo>
                    <a:cubicBezTo>
                      <a:pt x="70" y="89"/>
                      <a:pt x="70" y="86"/>
                      <a:pt x="71" y="89"/>
                    </a:cubicBezTo>
                    <a:cubicBezTo>
                      <a:pt x="71" y="86"/>
                      <a:pt x="72" y="85"/>
                      <a:pt x="71" y="84"/>
                    </a:cubicBezTo>
                    <a:cubicBezTo>
                      <a:pt x="71" y="84"/>
                      <a:pt x="72" y="82"/>
                      <a:pt x="72" y="84"/>
                    </a:cubicBezTo>
                    <a:cubicBezTo>
                      <a:pt x="72" y="84"/>
                      <a:pt x="71" y="84"/>
                      <a:pt x="72" y="84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2" y="84"/>
                      <a:pt x="72" y="82"/>
                      <a:pt x="71" y="82"/>
                    </a:cubicBezTo>
                    <a:cubicBezTo>
                      <a:pt x="71" y="81"/>
                      <a:pt x="74" y="82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0"/>
                      <a:pt x="74" y="80"/>
                      <a:pt x="74" y="80"/>
                    </a:cubicBezTo>
                    <a:cubicBezTo>
                      <a:pt x="74" y="80"/>
                      <a:pt x="74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7"/>
                      <a:pt x="75" y="77"/>
                      <a:pt x="75" y="77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6" y="78"/>
                    </a:cubicBezTo>
                    <a:cubicBezTo>
                      <a:pt x="75" y="77"/>
                      <a:pt x="76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7"/>
                      <a:pt x="79" y="76"/>
                      <a:pt x="76" y="76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6"/>
                      <a:pt x="75" y="76"/>
                      <a:pt x="76" y="76"/>
                    </a:cubicBezTo>
                    <a:cubicBezTo>
                      <a:pt x="76" y="76"/>
                      <a:pt x="79" y="77"/>
                      <a:pt x="79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9" y="76"/>
                      <a:pt x="79" y="76"/>
                      <a:pt x="79" y="76"/>
                    </a:cubicBezTo>
                    <a:cubicBezTo>
                      <a:pt x="79" y="74"/>
                      <a:pt x="76" y="74"/>
                      <a:pt x="76" y="74"/>
                    </a:cubicBezTo>
                    <a:cubicBezTo>
                      <a:pt x="79" y="76"/>
                      <a:pt x="79" y="74"/>
                      <a:pt x="80" y="74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79" y="72"/>
                      <a:pt x="80" y="70"/>
                      <a:pt x="80" y="70"/>
                    </a:cubicBezTo>
                    <a:cubicBezTo>
                      <a:pt x="80" y="70"/>
                      <a:pt x="80" y="70"/>
                      <a:pt x="80" y="70"/>
                    </a:cubicBezTo>
                    <a:cubicBezTo>
                      <a:pt x="80" y="70"/>
                      <a:pt x="80" y="70"/>
                      <a:pt x="81" y="70"/>
                    </a:cubicBezTo>
                    <a:cubicBezTo>
                      <a:pt x="81" y="69"/>
                      <a:pt x="79" y="69"/>
                      <a:pt x="80" y="69"/>
                    </a:cubicBezTo>
                    <a:cubicBezTo>
                      <a:pt x="80" y="68"/>
                      <a:pt x="81" y="69"/>
                      <a:pt x="81" y="69"/>
                    </a:cubicBezTo>
                    <a:cubicBezTo>
                      <a:pt x="81" y="68"/>
                      <a:pt x="84" y="68"/>
                      <a:pt x="83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5"/>
                      <a:pt x="87" y="64"/>
                      <a:pt x="85" y="63"/>
                    </a:cubicBezTo>
                    <a:cubicBezTo>
                      <a:pt x="85" y="63"/>
                      <a:pt x="85" y="61"/>
                      <a:pt x="84" y="61"/>
                    </a:cubicBezTo>
                    <a:cubicBezTo>
                      <a:pt x="85" y="61"/>
                      <a:pt x="84" y="61"/>
                      <a:pt x="85" y="61"/>
                    </a:cubicBezTo>
                    <a:cubicBezTo>
                      <a:pt x="85" y="61"/>
                      <a:pt x="85" y="61"/>
                      <a:pt x="85" y="63"/>
                    </a:cubicBezTo>
                    <a:cubicBezTo>
                      <a:pt x="87" y="61"/>
                      <a:pt x="88" y="61"/>
                      <a:pt x="87" y="59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7" y="59"/>
                      <a:pt x="87" y="57"/>
                      <a:pt x="88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8" y="57"/>
                      <a:pt x="88" y="56"/>
                      <a:pt x="88" y="56"/>
                    </a:cubicBezTo>
                    <a:cubicBezTo>
                      <a:pt x="89" y="56"/>
                      <a:pt x="92" y="56"/>
                      <a:pt x="89" y="56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4"/>
                      <a:pt x="92" y="54"/>
                      <a:pt x="92" y="52"/>
                    </a:cubicBezTo>
                    <a:cubicBezTo>
                      <a:pt x="93" y="52"/>
                      <a:pt x="94" y="50"/>
                      <a:pt x="96" y="4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6" y="48"/>
                      <a:pt x="96" y="47"/>
                      <a:pt x="94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7" y="47"/>
                      <a:pt x="96" y="47"/>
                      <a:pt x="97" y="47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7" y="44"/>
                      <a:pt x="96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6" y="43"/>
                      <a:pt x="94" y="44"/>
                      <a:pt x="93" y="43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3" y="42"/>
                      <a:pt x="93" y="43"/>
                      <a:pt x="93" y="42"/>
                    </a:cubicBezTo>
                    <a:cubicBezTo>
                      <a:pt x="93" y="42"/>
                      <a:pt x="94" y="42"/>
                      <a:pt x="94" y="43"/>
                    </a:cubicBezTo>
                    <a:cubicBezTo>
                      <a:pt x="96" y="42"/>
                      <a:pt x="97" y="43"/>
                      <a:pt x="97" y="43"/>
                    </a:cubicBezTo>
                    <a:cubicBezTo>
                      <a:pt x="97" y="42"/>
                      <a:pt x="97" y="43"/>
                      <a:pt x="96" y="43"/>
                    </a:cubicBezTo>
                    <a:cubicBezTo>
                      <a:pt x="96" y="42"/>
                      <a:pt x="97" y="42"/>
                      <a:pt x="97" y="42"/>
                    </a:cubicBezTo>
                    <a:cubicBezTo>
                      <a:pt x="97" y="42"/>
                      <a:pt x="98" y="43"/>
                      <a:pt x="98" y="42"/>
                    </a:cubicBezTo>
                    <a:cubicBezTo>
                      <a:pt x="98" y="42"/>
                      <a:pt x="97" y="42"/>
                      <a:pt x="98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1"/>
                      <a:pt x="98" y="41"/>
                      <a:pt x="98" y="41"/>
                    </a:cubicBezTo>
                    <a:cubicBezTo>
                      <a:pt x="98" y="41"/>
                      <a:pt x="100" y="39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0" y="39"/>
                      <a:pt x="101" y="39"/>
                      <a:pt x="100" y="39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39"/>
                      <a:pt x="100" y="38"/>
                    </a:cubicBezTo>
                    <a:cubicBezTo>
                      <a:pt x="100" y="38"/>
                      <a:pt x="102" y="38"/>
                      <a:pt x="101" y="37"/>
                    </a:cubicBezTo>
                    <a:cubicBezTo>
                      <a:pt x="101" y="37"/>
                      <a:pt x="101" y="37"/>
                      <a:pt x="102" y="37"/>
                    </a:cubicBezTo>
                    <a:cubicBezTo>
                      <a:pt x="102" y="38"/>
                      <a:pt x="101" y="38"/>
                      <a:pt x="102" y="38"/>
                    </a:cubicBezTo>
                    <a:cubicBezTo>
                      <a:pt x="101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5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5" y="37"/>
                      <a:pt x="105" y="37"/>
                      <a:pt x="105" y="37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4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6" y="35"/>
                      <a:pt x="105" y="34"/>
                      <a:pt x="106" y="34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2" y="34"/>
                      <a:pt x="102" y="31"/>
                    </a:cubicBezTo>
                    <a:cubicBezTo>
                      <a:pt x="105" y="31"/>
                      <a:pt x="106" y="31"/>
                      <a:pt x="106" y="34"/>
                    </a:cubicBezTo>
                    <a:cubicBezTo>
                      <a:pt x="106" y="34"/>
                      <a:pt x="106" y="31"/>
                      <a:pt x="105" y="31"/>
                    </a:cubicBezTo>
                    <a:cubicBezTo>
                      <a:pt x="106" y="31"/>
                      <a:pt x="106" y="34"/>
                      <a:pt x="106" y="31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8"/>
                    </a:cubicBezTo>
                    <a:cubicBezTo>
                      <a:pt x="105" y="30"/>
                      <a:pt x="106" y="29"/>
                      <a:pt x="107" y="29"/>
                    </a:cubicBezTo>
                    <a:cubicBezTo>
                      <a:pt x="107" y="29"/>
                      <a:pt x="105" y="28"/>
                      <a:pt x="107" y="28"/>
                    </a:cubicBezTo>
                    <a:cubicBezTo>
                      <a:pt x="107" y="28"/>
                      <a:pt x="109" y="28"/>
                      <a:pt x="107" y="28"/>
                    </a:cubicBezTo>
                    <a:cubicBezTo>
                      <a:pt x="107" y="28"/>
                      <a:pt x="109" y="29"/>
                      <a:pt x="109" y="28"/>
                    </a:cubicBezTo>
                    <a:cubicBezTo>
                      <a:pt x="109" y="28"/>
                      <a:pt x="109" y="26"/>
                      <a:pt x="107" y="26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6" y="25"/>
                      <a:pt x="107" y="25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9" y="26"/>
                      <a:pt x="107" y="25"/>
                      <a:pt x="109" y="25"/>
                    </a:cubicBezTo>
                    <a:cubicBezTo>
                      <a:pt x="109" y="26"/>
                      <a:pt x="109" y="26"/>
                      <a:pt x="110" y="26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10" y="25"/>
                      <a:pt x="110" y="26"/>
                      <a:pt x="111" y="25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09" y="24"/>
                      <a:pt x="110" y="26"/>
                      <a:pt x="109" y="25"/>
                    </a:cubicBezTo>
                    <a:cubicBezTo>
                      <a:pt x="109" y="25"/>
                      <a:pt x="110" y="25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7" y="22"/>
                      <a:pt x="109" y="22"/>
                    </a:cubicBezTo>
                    <a:cubicBezTo>
                      <a:pt x="110" y="22"/>
                      <a:pt x="110" y="22"/>
                      <a:pt x="110" y="24"/>
                    </a:cubicBezTo>
                    <a:cubicBezTo>
                      <a:pt x="110" y="22"/>
                      <a:pt x="111" y="22"/>
                      <a:pt x="111" y="22"/>
                    </a:cubicBezTo>
                    <a:cubicBezTo>
                      <a:pt x="110" y="21"/>
                      <a:pt x="113" y="21"/>
                      <a:pt x="111" y="21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9" y="21"/>
                      <a:pt x="109" y="24"/>
                      <a:pt x="107" y="22"/>
                    </a:cubicBezTo>
                    <a:cubicBezTo>
                      <a:pt x="109" y="22"/>
                      <a:pt x="107" y="21"/>
                      <a:pt x="106" y="21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7" y="21"/>
                      <a:pt x="107" y="21"/>
                      <a:pt x="109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0"/>
                      <a:pt x="110" y="20"/>
                      <a:pt x="109" y="20"/>
                    </a:cubicBezTo>
                    <a:cubicBezTo>
                      <a:pt x="110" y="17"/>
                      <a:pt x="110" y="17"/>
                      <a:pt x="111" y="16"/>
                    </a:cubicBezTo>
                    <a:cubicBezTo>
                      <a:pt x="111" y="17"/>
                      <a:pt x="111" y="15"/>
                      <a:pt x="113" y="16"/>
                    </a:cubicBezTo>
                    <a:cubicBezTo>
                      <a:pt x="113" y="16"/>
                      <a:pt x="113" y="17"/>
                      <a:pt x="114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4" y="17"/>
                      <a:pt x="113" y="16"/>
                      <a:pt x="113" y="16"/>
                    </a:cubicBezTo>
                    <a:cubicBezTo>
                      <a:pt x="113" y="17"/>
                      <a:pt x="111" y="16"/>
                      <a:pt x="111" y="15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1" y="13"/>
                      <a:pt x="113" y="13"/>
                      <a:pt x="113" y="13"/>
                    </a:cubicBezTo>
                    <a:cubicBezTo>
                      <a:pt x="113" y="12"/>
                      <a:pt x="114" y="11"/>
                      <a:pt x="114" y="9"/>
                    </a:cubicBezTo>
                    <a:cubicBezTo>
                      <a:pt x="114" y="9"/>
                      <a:pt x="113" y="9"/>
                      <a:pt x="113" y="8"/>
                    </a:cubicBezTo>
                    <a:cubicBezTo>
                      <a:pt x="114" y="8"/>
                      <a:pt x="114" y="9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7"/>
                      <a:pt x="115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7"/>
                      <a:pt x="114" y="7"/>
                      <a:pt x="115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4"/>
                      <a:pt x="114" y="4"/>
                      <a:pt x="115" y="4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17" y="4"/>
                      <a:pt x="115" y="3"/>
                      <a:pt x="117" y="3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5" y="1"/>
                      <a:pt x="115" y="0"/>
                      <a:pt x="117" y="0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7" y="3"/>
                      <a:pt x="115" y="3"/>
                      <a:pt x="115" y="3"/>
                    </a:cubicBezTo>
                    <a:cubicBezTo>
                      <a:pt x="115" y="3"/>
                      <a:pt x="115" y="3"/>
                      <a:pt x="115" y="3"/>
                    </a:cubicBezTo>
                    <a:cubicBezTo>
                      <a:pt x="114" y="1"/>
                      <a:pt x="114" y="3"/>
                      <a:pt x="114" y="1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4" y="1"/>
                      <a:pt x="113" y="1"/>
                      <a:pt x="113" y="3"/>
                    </a:cubicBezTo>
                    <a:cubicBezTo>
                      <a:pt x="114" y="3"/>
                      <a:pt x="113" y="3"/>
                      <a:pt x="114" y="3"/>
                    </a:cubicBezTo>
                    <a:cubicBezTo>
                      <a:pt x="113" y="3"/>
                      <a:pt x="113" y="3"/>
                      <a:pt x="113" y="4"/>
                    </a:cubicBezTo>
                    <a:cubicBezTo>
                      <a:pt x="113" y="4"/>
                      <a:pt x="111" y="4"/>
                      <a:pt x="111" y="7"/>
                    </a:cubicBezTo>
                    <a:cubicBezTo>
                      <a:pt x="113" y="7"/>
                      <a:pt x="113" y="7"/>
                      <a:pt x="113" y="7"/>
                    </a:cubicBezTo>
                    <a:cubicBezTo>
                      <a:pt x="113" y="7"/>
                      <a:pt x="113" y="7"/>
                      <a:pt x="113" y="8"/>
                    </a:cubicBezTo>
                    <a:cubicBezTo>
                      <a:pt x="113" y="8"/>
                      <a:pt x="111" y="7"/>
                      <a:pt x="110" y="8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09" y="9"/>
                      <a:pt x="109" y="11"/>
                      <a:pt x="107" y="12"/>
                    </a:cubicBezTo>
                    <a:cubicBezTo>
                      <a:pt x="109" y="12"/>
                      <a:pt x="109" y="12"/>
                      <a:pt x="109" y="12"/>
                    </a:cubicBezTo>
                    <a:cubicBezTo>
                      <a:pt x="107" y="12"/>
                      <a:pt x="107" y="13"/>
                      <a:pt x="106" y="13"/>
                    </a:cubicBezTo>
                    <a:cubicBezTo>
                      <a:pt x="106" y="15"/>
                      <a:pt x="105" y="16"/>
                      <a:pt x="105" y="17"/>
                    </a:cubicBezTo>
                    <a:cubicBezTo>
                      <a:pt x="102" y="20"/>
                      <a:pt x="101" y="21"/>
                      <a:pt x="100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0" y="24"/>
                      <a:pt x="101" y="24"/>
                      <a:pt x="101" y="25"/>
                    </a:cubicBezTo>
                    <a:cubicBezTo>
                      <a:pt x="101" y="24"/>
                      <a:pt x="100" y="25"/>
                      <a:pt x="100" y="24"/>
                    </a:cubicBezTo>
                    <a:cubicBezTo>
                      <a:pt x="100" y="25"/>
                      <a:pt x="98" y="26"/>
                      <a:pt x="97" y="26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6" y="28"/>
                      <a:pt x="96" y="29"/>
                      <a:pt x="96" y="30"/>
                    </a:cubicBezTo>
                    <a:cubicBezTo>
                      <a:pt x="96" y="30"/>
                      <a:pt x="97" y="30"/>
                      <a:pt x="96" y="30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3" y="34"/>
                      <a:pt x="93" y="34"/>
                      <a:pt x="93" y="35"/>
                    </a:cubicBezTo>
                    <a:cubicBezTo>
                      <a:pt x="89" y="37"/>
                      <a:pt x="89" y="39"/>
                      <a:pt x="87" y="41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5" y="43"/>
                      <a:pt x="84" y="48"/>
                      <a:pt x="83" y="50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84" y="51"/>
                      <a:pt x="83" y="51"/>
                      <a:pt x="83" y="50"/>
                    </a:cubicBezTo>
                    <a:cubicBezTo>
                      <a:pt x="83" y="51"/>
                      <a:pt x="81" y="51"/>
                      <a:pt x="81" y="52"/>
                    </a:cubicBezTo>
                    <a:cubicBezTo>
                      <a:pt x="81" y="54"/>
                      <a:pt x="80" y="52"/>
                      <a:pt x="80" y="54"/>
                    </a:cubicBezTo>
                    <a:cubicBezTo>
                      <a:pt x="80" y="55"/>
                      <a:pt x="79" y="55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80" y="56"/>
                      <a:pt x="79" y="56"/>
                    </a:cubicBezTo>
                    <a:cubicBezTo>
                      <a:pt x="79" y="56"/>
                      <a:pt x="79" y="57"/>
                      <a:pt x="76" y="56"/>
                    </a:cubicBezTo>
                    <a:cubicBezTo>
                      <a:pt x="76" y="59"/>
                      <a:pt x="74" y="59"/>
                      <a:pt x="75" y="63"/>
                    </a:cubicBezTo>
                    <a:cubicBezTo>
                      <a:pt x="74" y="61"/>
                      <a:pt x="74" y="63"/>
                      <a:pt x="74" y="63"/>
                    </a:cubicBezTo>
                    <a:cubicBezTo>
                      <a:pt x="74" y="63"/>
                      <a:pt x="74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0" y="67"/>
                      <a:pt x="71" y="69"/>
                      <a:pt x="70" y="70"/>
                    </a:cubicBezTo>
                    <a:cubicBezTo>
                      <a:pt x="67" y="74"/>
                      <a:pt x="66" y="78"/>
                      <a:pt x="63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2" y="81"/>
                      <a:pt x="63" y="84"/>
                      <a:pt x="60" y="82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6"/>
                      <a:pt x="59" y="8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9"/>
                      <a:pt x="58" y="90"/>
                      <a:pt x="58" y="91"/>
                    </a:cubicBezTo>
                    <a:cubicBezTo>
                      <a:pt x="58" y="91"/>
                      <a:pt x="58" y="91"/>
                      <a:pt x="59" y="91"/>
                    </a:cubicBezTo>
                    <a:cubicBezTo>
                      <a:pt x="59" y="91"/>
                      <a:pt x="57" y="91"/>
                      <a:pt x="58" y="93"/>
                    </a:cubicBezTo>
                    <a:cubicBezTo>
                      <a:pt x="58" y="93"/>
                      <a:pt x="58" y="93"/>
                      <a:pt x="58" y="91"/>
                    </a:cubicBezTo>
                    <a:cubicBezTo>
                      <a:pt x="57" y="95"/>
                      <a:pt x="54" y="97"/>
                      <a:pt x="53" y="99"/>
                    </a:cubicBezTo>
                    <a:cubicBezTo>
                      <a:pt x="53" y="103"/>
                      <a:pt x="54" y="102"/>
                      <a:pt x="53" y="103"/>
                    </a:cubicBezTo>
                    <a:cubicBezTo>
                      <a:pt x="53" y="103"/>
                      <a:pt x="53" y="102"/>
                      <a:pt x="53" y="103"/>
                    </a:cubicBezTo>
                    <a:cubicBezTo>
                      <a:pt x="51" y="103"/>
                      <a:pt x="54" y="104"/>
                      <a:pt x="53" y="104"/>
                    </a:cubicBezTo>
                    <a:cubicBezTo>
                      <a:pt x="51" y="103"/>
                      <a:pt x="51" y="104"/>
                      <a:pt x="51" y="104"/>
                    </a:cubicBezTo>
                    <a:cubicBezTo>
                      <a:pt x="51" y="106"/>
                      <a:pt x="51" y="106"/>
                      <a:pt x="51" y="107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49" y="107"/>
                      <a:pt x="49" y="108"/>
                      <a:pt x="46" y="108"/>
                    </a:cubicBezTo>
                    <a:cubicBezTo>
                      <a:pt x="42" y="113"/>
                      <a:pt x="40" y="120"/>
                      <a:pt x="34" y="125"/>
                    </a:cubicBezTo>
                    <a:cubicBezTo>
                      <a:pt x="32" y="132"/>
                      <a:pt x="28" y="137"/>
                      <a:pt x="25" y="143"/>
                    </a:cubicBezTo>
                    <a:cubicBezTo>
                      <a:pt x="25" y="146"/>
                      <a:pt x="25" y="146"/>
                      <a:pt x="23" y="147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3" y="147"/>
                      <a:pt x="23" y="149"/>
                      <a:pt x="21" y="147"/>
                    </a:cubicBezTo>
                    <a:cubicBezTo>
                      <a:pt x="21" y="150"/>
                      <a:pt x="20" y="151"/>
                      <a:pt x="19" y="154"/>
                    </a:cubicBezTo>
                    <a:cubicBezTo>
                      <a:pt x="19" y="154"/>
                      <a:pt x="20" y="154"/>
                      <a:pt x="19" y="154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6"/>
                      <a:pt x="17" y="156"/>
                      <a:pt x="17" y="154"/>
                    </a:cubicBezTo>
                    <a:cubicBezTo>
                      <a:pt x="14" y="160"/>
                      <a:pt x="12" y="167"/>
                      <a:pt x="8" y="172"/>
                    </a:cubicBezTo>
                    <a:cubicBezTo>
                      <a:pt x="8" y="173"/>
                      <a:pt x="7" y="176"/>
                      <a:pt x="6" y="176"/>
                    </a:cubicBezTo>
                    <a:cubicBezTo>
                      <a:pt x="4" y="181"/>
                      <a:pt x="3" y="186"/>
                      <a:pt x="0" y="190"/>
                    </a:cubicBezTo>
                    <a:cubicBezTo>
                      <a:pt x="0" y="190"/>
                      <a:pt x="3" y="190"/>
                      <a:pt x="4" y="18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5" name="צורה חופשית 145"/>
              <p:cNvSpPr>
                <a:spLocks/>
              </p:cNvSpPr>
              <p:nvPr/>
            </p:nvSpPr>
            <p:spPr bwMode="auto">
              <a:xfrm>
                <a:off x="4253" y="1766"/>
                <a:ext cx="274" cy="449"/>
              </a:xfrm>
              <a:custGeom>
                <a:avLst/>
                <a:gdLst>
                  <a:gd name="T0" fmla="*/ 16 w 116"/>
                  <a:gd name="T1" fmla="*/ 170 h 190"/>
                  <a:gd name="T2" fmla="*/ 18 w 116"/>
                  <a:gd name="T3" fmla="*/ 164 h 190"/>
                  <a:gd name="T4" fmla="*/ 27 w 116"/>
                  <a:gd name="T5" fmla="*/ 154 h 190"/>
                  <a:gd name="T6" fmla="*/ 30 w 116"/>
                  <a:gd name="T7" fmla="*/ 150 h 190"/>
                  <a:gd name="T8" fmla="*/ 36 w 116"/>
                  <a:gd name="T9" fmla="*/ 137 h 190"/>
                  <a:gd name="T10" fmla="*/ 39 w 116"/>
                  <a:gd name="T11" fmla="*/ 134 h 190"/>
                  <a:gd name="T12" fmla="*/ 44 w 116"/>
                  <a:gd name="T13" fmla="*/ 127 h 190"/>
                  <a:gd name="T14" fmla="*/ 47 w 116"/>
                  <a:gd name="T15" fmla="*/ 121 h 190"/>
                  <a:gd name="T16" fmla="*/ 48 w 116"/>
                  <a:gd name="T17" fmla="*/ 117 h 190"/>
                  <a:gd name="T18" fmla="*/ 51 w 116"/>
                  <a:gd name="T19" fmla="*/ 115 h 190"/>
                  <a:gd name="T20" fmla="*/ 56 w 116"/>
                  <a:gd name="T21" fmla="*/ 110 h 190"/>
                  <a:gd name="T22" fmla="*/ 59 w 116"/>
                  <a:gd name="T23" fmla="*/ 106 h 190"/>
                  <a:gd name="T24" fmla="*/ 61 w 116"/>
                  <a:gd name="T25" fmla="*/ 102 h 190"/>
                  <a:gd name="T26" fmla="*/ 63 w 116"/>
                  <a:gd name="T27" fmla="*/ 96 h 190"/>
                  <a:gd name="T28" fmla="*/ 66 w 116"/>
                  <a:gd name="T29" fmla="*/ 91 h 190"/>
                  <a:gd name="T30" fmla="*/ 70 w 116"/>
                  <a:gd name="T31" fmla="*/ 83 h 190"/>
                  <a:gd name="T32" fmla="*/ 73 w 116"/>
                  <a:gd name="T33" fmla="*/ 81 h 190"/>
                  <a:gd name="T34" fmla="*/ 73 w 116"/>
                  <a:gd name="T35" fmla="*/ 78 h 190"/>
                  <a:gd name="T36" fmla="*/ 76 w 116"/>
                  <a:gd name="T37" fmla="*/ 74 h 190"/>
                  <a:gd name="T38" fmla="*/ 77 w 116"/>
                  <a:gd name="T39" fmla="*/ 74 h 190"/>
                  <a:gd name="T40" fmla="*/ 78 w 116"/>
                  <a:gd name="T41" fmla="*/ 70 h 190"/>
                  <a:gd name="T42" fmla="*/ 85 w 116"/>
                  <a:gd name="T43" fmla="*/ 63 h 190"/>
                  <a:gd name="T44" fmla="*/ 87 w 116"/>
                  <a:gd name="T45" fmla="*/ 57 h 190"/>
                  <a:gd name="T46" fmla="*/ 89 w 116"/>
                  <a:gd name="T47" fmla="*/ 55 h 190"/>
                  <a:gd name="T48" fmla="*/ 93 w 116"/>
                  <a:gd name="T49" fmla="*/ 46 h 190"/>
                  <a:gd name="T50" fmla="*/ 91 w 116"/>
                  <a:gd name="T51" fmla="*/ 43 h 190"/>
                  <a:gd name="T52" fmla="*/ 95 w 116"/>
                  <a:gd name="T53" fmla="*/ 42 h 190"/>
                  <a:gd name="T54" fmla="*/ 100 w 116"/>
                  <a:gd name="T55" fmla="*/ 40 h 190"/>
                  <a:gd name="T56" fmla="*/ 102 w 116"/>
                  <a:gd name="T57" fmla="*/ 36 h 190"/>
                  <a:gd name="T58" fmla="*/ 103 w 116"/>
                  <a:gd name="T59" fmla="*/ 36 h 190"/>
                  <a:gd name="T60" fmla="*/ 103 w 116"/>
                  <a:gd name="T61" fmla="*/ 35 h 190"/>
                  <a:gd name="T62" fmla="*/ 103 w 116"/>
                  <a:gd name="T63" fmla="*/ 30 h 190"/>
                  <a:gd name="T64" fmla="*/ 106 w 116"/>
                  <a:gd name="T65" fmla="*/ 27 h 190"/>
                  <a:gd name="T66" fmla="*/ 106 w 116"/>
                  <a:gd name="T67" fmla="*/ 26 h 190"/>
                  <a:gd name="T68" fmla="*/ 108 w 116"/>
                  <a:gd name="T69" fmla="*/ 25 h 190"/>
                  <a:gd name="T70" fmla="*/ 110 w 116"/>
                  <a:gd name="T71" fmla="*/ 22 h 190"/>
                  <a:gd name="T72" fmla="*/ 107 w 116"/>
                  <a:gd name="T73" fmla="*/ 19 h 190"/>
                  <a:gd name="T74" fmla="*/ 111 w 116"/>
                  <a:gd name="T75" fmla="*/ 17 h 190"/>
                  <a:gd name="T76" fmla="*/ 111 w 116"/>
                  <a:gd name="T77" fmla="*/ 8 h 190"/>
                  <a:gd name="T78" fmla="*/ 113 w 116"/>
                  <a:gd name="T79" fmla="*/ 5 h 190"/>
                  <a:gd name="T80" fmla="*/ 116 w 116"/>
                  <a:gd name="T81" fmla="*/ 0 h 190"/>
                  <a:gd name="T82" fmla="*/ 113 w 116"/>
                  <a:gd name="T83" fmla="*/ 1 h 190"/>
                  <a:gd name="T84" fmla="*/ 111 w 116"/>
                  <a:gd name="T85" fmla="*/ 8 h 190"/>
                  <a:gd name="T86" fmla="*/ 104 w 116"/>
                  <a:gd name="T87" fmla="*/ 13 h 190"/>
                  <a:gd name="T88" fmla="*/ 95 w 116"/>
                  <a:gd name="T89" fmla="*/ 26 h 190"/>
                  <a:gd name="T90" fmla="*/ 86 w 116"/>
                  <a:gd name="T91" fmla="*/ 40 h 190"/>
                  <a:gd name="T92" fmla="*/ 78 w 116"/>
                  <a:gd name="T93" fmla="*/ 53 h 190"/>
                  <a:gd name="T94" fmla="*/ 73 w 116"/>
                  <a:gd name="T95" fmla="*/ 63 h 190"/>
                  <a:gd name="T96" fmla="*/ 63 w 116"/>
                  <a:gd name="T97" fmla="*/ 81 h 190"/>
                  <a:gd name="T98" fmla="*/ 57 w 116"/>
                  <a:gd name="T99" fmla="*/ 91 h 190"/>
                  <a:gd name="T100" fmla="*/ 51 w 116"/>
                  <a:gd name="T101" fmla="*/ 104 h 190"/>
                  <a:gd name="T102" fmla="*/ 25 w 116"/>
                  <a:gd name="T103" fmla="*/ 142 h 190"/>
                  <a:gd name="T104" fmla="*/ 18 w 116"/>
                  <a:gd name="T105" fmla="*/ 154 h 190"/>
                  <a:gd name="T106" fmla="*/ 4 w 116"/>
                  <a:gd name="T107" fmla="*/ 18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90">
                    <a:moveTo>
                      <a:pt x="4" y="189"/>
                    </a:moveTo>
                    <a:cubicBezTo>
                      <a:pt x="6" y="189"/>
                      <a:pt x="6" y="184"/>
                      <a:pt x="10" y="183"/>
                    </a:cubicBezTo>
                    <a:cubicBezTo>
                      <a:pt x="10" y="181"/>
                      <a:pt x="9" y="181"/>
                      <a:pt x="10" y="181"/>
                    </a:cubicBezTo>
                    <a:cubicBezTo>
                      <a:pt x="13" y="180"/>
                      <a:pt x="14" y="176"/>
                      <a:pt x="14" y="172"/>
                    </a:cubicBezTo>
                    <a:cubicBezTo>
                      <a:pt x="14" y="172"/>
                      <a:pt x="14" y="172"/>
                      <a:pt x="14" y="172"/>
                    </a:cubicBezTo>
                    <a:cubicBezTo>
                      <a:pt x="14" y="172"/>
                      <a:pt x="16" y="172"/>
                      <a:pt x="16" y="170"/>
                    </a:cubicBezTo>
                    <a:cubicBezTo>
                      <a:pt x="16" y="170"/>
                      <a:pt x="16" y="170"/>
                      <a:pt x="14" y="170"/>
                    </a:cubicBezTo>
                    <a:cubicBezTo>
                      <a:pt x="16" y="170"/>
                      <a:pt x="16" y="168"/>
                      <a:pt x="17" y="168"/>
                    </a:cubicBezTo>
                    <a:cubicBezTo>
                      <a:pt x="16" y="168"/>
                      <a:pt x="16" y="168"/>
                      <a:pt x="16" y="167"/>
                    </a:cubicBezTo>
                    <a:cubicBezTo>
                      <a:pt x="17" y="168"/>
                      <a:pt x="17" y="168"/>
                      <a:pt x="17" y="168"/>
                    </a:cubicBezTo>
                    <a:cubicBezTo>
                      <a:pt x="18" y="168"/>
                      <a:pt x="17" y="166"/>
                      <a:pt x="19" y="164"/>
                    </a:cubicBezTo>
                    <a:cubicBezTo>
                      <a:pt x="18" y="164"/>
                      <a:pt x="18" y="164"/>
                      <a:pt x="18" y="164"/>
                    </a:cubicBezTo>
                    <a:cubicBezTo>
                      <a:pt x="21" y="163"/>
                      <a:pt x="22" y="160"/>
                      <a:pt x="25" y="159"/>
                    </a:cubicBezTo>
                    <a:cubicBezTo>
                      <a:pt x="25" y="159"/>
                      <a:pt x="22" y="159"/>
                      <a:pt x="22" y="157"/>
                    </a:cubicBezTo>
                    <a:cubicBezTo>
                      <a:pt x="25" y="159"/>
                      <a:pt x="25" y="157"/>
                      <a:pt x="26" y="157"/>
                    </a:cubicBezTo>
                    <a:cubicBezTo>
                      <a:pt x="25" y="155"/>
                      <a:pt x="27" y="157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7" y="155"/>
                      <a:pt x="26" y="154"/>
                      <a:pt x="27" y="154"/>
                    </a:cubicBezTo>
                    <a:cubicBezTo>
                      <a:pt x="27" y="154"/>
                      <a:pt x="27" y="154"/>
                      <a:pt x="27" y="154"/>
                    </a:cubicBezTo>
                    <a:cubicBezTo>
                      <a:pt x="29" y="154"/>
                      <a:pt x="27" y="153"/>
                      <a:pt x="29" y="153"/>
                    </a:cubicBezTo>
                    <a:cubicBezTo>
                      <a:pt x="29" y="153"/>
                      <a:pt x="29" y="153"/>
                      <a:pt x="29" y="153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30" y="151"/>
                      <a:pt x="29" y="150"/>
                      <a:pt x="30" y="150"/>
                    </a:cubicBezTo>
                    <a:cubicBezTo>
                      <a:pt x="30" y="150"/>
                      <a:pt x="29" y="151"/>
                      <a:pt x="29" y="150"/>
                    </a:cubicBezTo>
                    <a:cubicBezTo>
                      <a:pt x="31" y="147"/>
                      <a:pt x="33" y="145"/>
                      <a:pt x="34" y="141"/>
                    </a:cubicBezTo>
                    <a:cubicBezTo>
                      <a:pt x="34" y="140"/>
                      <a:pt x="34" y="140"/>
                      <a:pt x="34" y="140"/>
                    </a:cubicBezTo>
                    <a:cubicBezTo>
                      <a:pt x="34" y="140"/>
                      <a:pt x="34" y="138"/>
                      <a:pt x="35" y="138"/>
                    </a:cubicBezTo>
                    <a:cubicBezTo>
                      <a:pt x="35" y="140"/>
                      <a:pt x="35" y="138"/>
                      <a:pt x="35" y="138"/>
                    </a:cubicBezTo>
                    <a:cubicBezTo>
                      <a:pt x="35" y="137"/>
                      <a:pt x="36" y="138"/>
                      <a:pt x="36" y="137"/>
                    </a:cubicBezTo>
                    <a:cubicBezTo>
                      <a:pt x="35" y="137"/>
                      <a:pt x="35" y="137"/>
                      <a:pt x="35" y="137"/>
                    </a:cubicBezTo>
                    <a:cubicBezTo>
                      <a:pt x="35" y="137"/>
                      <a:pt x="36" y="137"/>
                      <a:pt x="36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36" y="136"/>
                      <a:pt x="36" y="134"/>
                      <a:pt x="39" y="134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6" y="133"/>
                      <a:pt x="39" y="134"/>
                      <a:pt x="39" y="134"/>
                    </a:cubicBezTo>
                    <a:cubicBezTo>
                      <a:pt x="39" y="134"/>
                      <a:pt x="39" y="134"/>
                      <a:pt x="39" y="133"/>
                    </a:cubicBezTo>
                    <a:cubicBezTo>
                      <a:pt x="40" y="133"/>
                      <a:pt x="40" y="132"/>
                      <a:pt x="40" y="132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2" y="129"/>
                      <a:pt x="42" y="129"/>
                      <a:pt x="43" y="128"/>
                    </a:cubicBezTo>
                    <a:cubicBezTo>
                      <a:pt x="42" y="128"/>
                      <a:pt x="42" y="128"/>
                      <a:pt x="42" y="127"/>
                    </a:cubicBezTo>
                    <a:cubicBezTo>
                      <a:pt x="43" y="128"/>
                      <a:pt x="43" y="125"/>
                      <a:pt x="44" y="127"/>
                    </a:cubicBezTo>
                    <a:cubicBezTo>
                      <a:pt x="44" y="127"/>
                      <a:pt x="44" y="125"/>
                      <a:pt x="44" y="124"/>
                    </a:cubicBezTo>
                    <a:cubicBezTo>
                      <a:pt x="44" y="124"/>
                      <a:pt x="44" y="124"/>
                      <a:pt x="43" y="124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3" y="123"/>
                      <a:pt x="43" y="124"/>
                      <a:pt x="43" y="123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4" y="121"/>
                      <a:pt x="46" y="123"/>
                      <a:pt x="47" y="121"/>
                    </a:cubicBezTo>
                    <a:cubicBezTo>
                      <a:pt x="46" y="121"/>
                      <a:pt x="46" y="120"/>
                      <a:pt x="46" y="120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0"/>
                      <a:pt x="47" y="120"/>
                      <a:pt x="48" y="120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0"/>
                      <a:pt x="49" y="119"/>
                      <a:pt x="48" y="119"/>
                    </a:cubicBezTo>
                    <a:cubicBezTo>
                      <a:pt x="48" y="117"/>
                      <a:pt x="48" y="119"/>
                      <a:pt x="48" y="117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48" y="115"/>
                      <a:pt x="49" y="115"/>
                      <a:pt x="49" y="117"/>
                    </a:cubicBezTo>
                    <a:cubicBezTo>
                      <a:pt x="49" y="117"/>
                      <a:pt x="49" y="115"/>
                      <a:pt x="49" y="117"/>
                    </a:cubicBezTo>
                    <a:cubicBezTo>
                      <a:pt x="51" y="117"/>
                      <a:pt x="51" y="115"/>
                      <a:pt x="51" y="115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1" y="115"/>
                      <a:pt x="52" y="113"/>
                      <a:pt x="55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2"/>
                      <a:pt x="56" y="112"/>
                      <a:pt x="55" y="111"/>
                    </a:cubicBezTo>
                    <a:cubicBezTo>
                      <a:pt x="56" y="111"/>
                      <a:pt x="56" y="111"/>
                      <a:pt x="56" y="111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5" y="110"/>
                      <a:pt x="56" y="110"/>
                      <a:pt x="56" y="110"/>
                    </a:cubicBezTo>
                    <a:cubicBezTo>
                      <a:pt x="56" y="110"/>
                      <a:pt x="56" y="108"/>
                      <a:pt x="56" y="110"/>
                    </a:cubicBezTo>
                    <a:cubicBezTo>
                      <a:pt x="56" y="108"/>
                      <a:pt x="59" y="107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6"/>
                      <a:pt x="60" y="104"/>
                      <a:pt x="59" y="104"/>
                    </a:cubicBezTo>
                    <a:cubicBezTo>
                      <a:pt x="60" y="104"/>
                      <a:pt x="57" y="106"/>
                      <a:pt x="59" y="106"/>
                    </a:cubicBezTo>
                    <a:cubicBezTo>
                      <a:pt x="57" y="106"/>
                      <a:pt x="60" y="106"/>
                      <a:pt x="59" y="104"/>
                    </a:cubicBezTo>
                    <a:cubicBezTo>
                      <a:pt x="59" y="104"/>
                      <a:pt x="60" y="104"/>
                      <a:pt x="60" y="102"/>
                    </a:cubicBezTo>
                    <a:cubicBezTo>
                      <a:pt x="60" y="104"/>
                      <a:pt x="59" y="102"/>
                      <a:pt x="59" y="102"/>
                    </a:cubicBezTo>
                    <a:cubicBezTo>
                      <a:pt x="60" y="102"/>
                      <a:pt x="59" y="102"/>
                      <a:pt x="60" y="102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1" y="102"/>
                      <a:pt x="60" y="100"/>
                      <a:pt x="61" y="102"/>
                    </a:cubicBezTo>
                    <a:cubicBezTo>
                      <a:pt x="60" y="100"/>
                      <a:pt x="61" y="100"/>
                      <a:pt x="61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3" y="99"/>
                      <a:pt x="61" y="98"/>
                      <a:pt x="63" y="99"/>
                    </a:cubicBezTo>
                    <a:cubicBezTo>
                      <a:pt x="63" y="98"/>
                      <a:pt x="64" y="96"/>
                      <a:pt x="63" y="96"/>
                    </a:cubicBezTo>
                    <a:cubicBezTo>
                      <a:pt x="64" y="96"/>
                      <a:pt x="64" y="95"/>
                      <a:pt x="64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4"/>
                      <a:pt x="64" y="95"/>
                      <a:pt x="64" y="94"/>
                    </a:cubicBezTo>
                    <a:cubicBezTo>
                      <a:pt x="64" y="94"/>
                      <a:pt x="64" y="94"/>
                      <a:pt x="64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5" y="93"/>
                      <a:pt x="66" y="93"/>
                      <a:pt x="66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4" y="90"/>
                      <a:pt x="66" y="90"/>
                      <a:pt x="66" y="90"/>
                    </a:cubicBezTo>
                    <a:cubicBezTo>
                      <a:pt x="69" y="90"/>
                      <a:pt x="69" y="90"/>
                      <a:pt x="69" y="90"/>
                    </a:cubicBezTo>
                    <a:cubicBezTo>
                      <a:pt x="66" y="90"/>
                      <a:pt x="70" y="90"/>
                      <a:pt x="69" y="87"/>
                    </a:cubicBezTo>
                    <a:cubicBezTo>
                      <a:pt x="69" y="87"/>
                      <a:pt x="69" y="87"/>
                      <a:pt x="70" y="87"/>
                    </a:cubicBezTo>
                    <a:cubicBezTo>
                      <a:pt x="70" y="86"/>
                      <a:pt x="72" y="85"/>
                      <a:pt x="70" y="83"/>
                    </a:cubicBezTo>
                    <a:cubicBezTo>
                      <a:pt x="70" y="83"/>
                      <a:pt x="72" y="82"/>
                      <a:pt x="72" y="83"/>
                    </a:cubicBezTo>
                    <a:cubicBezTo>
                      <a:pt x="72" y="83"/>
                      <a:pt x="70" y="83"/>
                      <a:pt x="72" y="83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2" y="83"/>
                      <a:pt x="72" y="82"/>
                      <a:pt x="70" y="82"/>
                    </a:cubicBezTo>
                    <a:cubicBezTo>
                      <a:pt x="70" y="81"/>
                      <a:pt x="73" y="82"/>
                      <a:pt x="73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0"/>
                      <a:pt x="73" y="80"/>
                      <a:pt x="73" y="80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4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6" y="78"/>
                    </a:cubicBezTo>
                    <a:cubicBezTo>
                      <a:pt x="74" y="77"/>
                      <a:pt x="76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7"/>
                      <a:pt x="77" y="74"/>
                      <a:pt x="76" y="74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4"/>
                      <a:pt x="74" y="74"/>
                      <a:pt x="76" y="74"/>
                    </a:cubicBezTo>
                    <a:cubicBezTo>
                      <a:pt x="76" y="74"/>
                      <a:pt x="77" y="77"/>
                      <a:pt x="77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4"/>
                      <a:pt x="77" y="73"/>
                      <a:pt x="78" y="73"/>
                    </a:cubicBezTo>
                    <a:cubicBezTo>
                      <a:pt x="78" y="73"/>
                      <a:pt x="77" y="72"/>
                      <a:pt x="78" y="72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7" y="72"/>
                      <a:pt x="78" y="70"/>
                      <a:pt x="78" y="70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0"/>
                      <a:pt x="78" y="70"/>
                      <a:pt x="80" y="70"/>
                    </a:cubicBezTo>
                    <a:cubicBezTo>
                      <a:pt x="80" y="69"/>
                      <a:pt x="77" y="69"/>
                      <a:pt x="78" y="69"/>
                    </a:cubicBezTo>
                    <a:cubicBezTo>
                      <a:pt x="78" y="68"/>
                      <a:pt x="80" y="69"/>
                      <a:pt x="80" y="69"/>
                    </a:cubicBezTo>
                    <a:cubicBezTo>
                      <a:pt x="80" y="68"/>
                      <a:pt x="83" y="68"/>
                      <a:pt x="81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5"/>
                      <a:pt x="86" y="64"/>
                      <a:pt x="85" y="63"/>
                    </a:cubicBezTo>
                    <a:cubicBezTo>
                      <a:pt x="85" y="63"/>
                      <a:pt x="85" y="60"/>
                      <a:pt x="83" y="60"/>
                    </a:cubicBezTo>
                    <a:cubicBezTo>
                      <a:pt x="85" y="60"/>
                      <a:pt x="83" y="60"/>
                      <a:pt x="85" y="60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6" y="60"/>
                      <a:pt x="87" y="60"/>
                      <a:pt x="86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6" y="59"/>
                      <a:pt x="86" y="57"/>
                      <a:pt x="87" y="57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7" y="57"/>
                      <a:pt x="87" y="56"/>
                      <a:pt x="87" y="56"/>
                    </a:cubicBezTo>
                    <a:cubicBezTo>
                      <a:pt x="89" y="56"/>
                      <a:pt x="90" y="56"/>
                      <a:pt x="89" y="56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0" y="53"/>
                      <a:pt x="90" y="53"/>
                      <a:pt x="89" y="52"/>
                    </a:cubicBezTo>
                    <a:cubicBezTo>
                      <a:pt x="91" y="52"/>
                      <a:pt x="93" y="50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7"/>
                      <a:pt x="94" y="46"/>
                      <a:pt x="93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5" y="46"/>
                      <a:pt x="94" y="46"/>
                      <a:pt x="95" y="46"/>
                    </a:cubicBezTo>
                    <a:cubicBezTo>
                      <a:pt x="95" y="46"/>
                      <a:pt x="95" y="44"/>
                      <a:pt x="95" y="46"/>
                    </a:cubicBezTo>
                    <a:cubicBezTo>
                      <a:pt x="95" y="44"/>
                      <a:pt x="95" y="44"/>
                      <a:pt x="94" y="44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4" y="43"/>
                      <a:pt x="93" y="44"/>
                      <a:pt x="91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1" y="42"/>
                      <a:pt x="91" y="43"/>
                      <a:pt x="91" y="42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2"/>
                      <a:pt x="95" y="43"/>
                      <a:pt x="95" y="43"/>
                    </a:cubicBezTo>
                    <a:cubicBezTo>
                      <a:pt x="95" y="42"/>
                      <a:pt x="95" y="43"/>
                      <a:pt x="94" y="43"/>
                    </a:cubicBezTo>
                    <a:cubicBezTo>
                      <a:pt x="94" y="42"/>
                      <a:pt x="95" y="42"/>
                      <a:pt x="95" y="42"/>
                    </a:cubicBezTo>
                    <a:cubicBezTo>
                      <a:pt x="95" y="42"/>
                      <a:pt x="96" y="43"/>
                      <a:pt x="96" y="42"/>
                    </a:cubicBezTo>
                    <a:cubicBezTo>
                      <a:pt x="96" y="42"/>
                      <a:pt x="95" y="42"/>
                      <a:pt x="96" y="42"/>
                    </a:cubicBezTo>
                    <a:cubicBezTo>
                      <a:pt x="96" y="42"/>
                      <a:pt x="96" y="42"/>
                      <a:pt x="99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0"/>
                      <a:pt x="96" y="40"/>
                      <a:pt x="96" y="40"/>
                    </a:cubicBezTo>
                    <a:cubicBezTo>
                      <a:pt x="96" y="40"/>
                      <a:pt x="99" y="39"/>
                      <a:pt x="10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39"/>
                      <a:pt x="100" y="39"/>
                      <a:pt x="99" y="39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99" y="39"/>
                      <a:pt x="99" y="38"/>
                    </a:cubicBezTo>
                    <a:cubicBezTo>
                      <a:pt x="99" y="38"/>
                      <a:pt x="100" y="38"/>
                      <a:pt x="100" y="36"/>
                    </a:cubicBezTo>
                    <a:cubicBezTo>
                      <a:pt x="100" y="36"/>
                      <a:pt x="100" y="36"/>
                      <a:pt x="102" y="36"/>
                    </a:cubicBezTo>
                    <a:cubicBezTo>
                      <a:pt x="102" y="38"/>
                      <a:pt x="100" y="38"/>
                      <a:pt x="102" y="38"/>
                    </a:cubicBezTo>
                    <a:cubicBezTo>
                      <a:pt x="100" y="38"/>
                      <a:pt x="102" y="38"/>
                      <a:pt x="102" y="38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3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3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4" y="35"/>
                      <a:pt x="103" y="33"/>
                      <a:pt x="104" y="33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3"/>
                      <a:pt x="102" y="33"/>
                      <a:pt x="102" y="31"/>
                    </a:cubicBezTo>
                    <a:cubicBezTo>
                      <a:pt x="103" y="31"/>
                      <a:pt x="104" y="31"/>
                      <a:pt x="104" y="33"/>
                    </a:cubicBezTo>
                    <a:cubicBezTo>
                      <a:pt x="104" y="33"/>
                      <a:pt x="104" y="31"/>
                      <a:pt x="103" y="31"/>
                    </a:cubicBezTo>
                    <a:cubicBezTo>
                      <a:pt x="104" y="31"/>
                      <a:pt x="104" y="33"/>
                      <a:pt x="104" y="31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7"/>
                    </a:cubicBezTo>
                    <a:cubicBezTo>
                      <a:pt x="103" y="30"/>
                      <a:pt x="104" y="29"/>
                      <a:pt x="106" y="29"/>
                    </a:cubicBezTo>
                    <a:cubicBezTo>
                      <a:pt x="106" y="29"/>
                      <a:pt x="103" y="27"/>
                      <a:pt x="106" y="27"/>
                    </a:cubicBezTo>
                    <a:cubicBezTo>
                      <a:pt x="106" y="27"/>
                      <a:pt x="107" y="27"/>
                      <a:pt x="106" y="27"/>
                    </a:cubicBezTo>
                    <a:cubicBezTo>
                      <a:pt x="106" y="27"/>
                      <a:pt x="107" y="29"/>
                      <a:pt x="107" y="27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4" y="26"/>
                      <a:pt x="104" y="25"/>
                      <a:pt x="106" y="25"/>
                    </a:cubicBezTo>
                    <a:cubicBezTo>
                      <a:pt x="106" y="26"/>
                      <a:pt x="104" y="26"/>
                      <a:pt x="106" y="26"/>
                    </a:cubicBezTo>
                    <a:cubicBezTo>
                      <a:pt x="107" y="26"/>
                      <a:pt x="106" y="25"/>
                      <a:pt x="107" y="25"/>
                    </a:cubicBezTo>
                    <a:cubicBezTo>
                      <a:pt x="107" y="26"/>
                      <a:pt x="107" y="26"/>
                      <a:pt x="108" y="26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8" y="25"/>
                      <a:pt x="108" y="26"/>
                      <a:pt x="110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7" y="23"/>
                      <a:pt x="108" y="26"/>
                      <a:pt x="107" y="25"/>
                    </a:cubicBezTo>
                    <a:cubicBezTo>
                      <a:pt x="107" y="25"/>
                      <a:pt x="108" y="25"/>
                      <a:pt x="108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6" y="22"/>
                      <a:pt x="107" y="22"/>
                    </a:cubicBezTo>
                    <a:cubicBezTo>
                      <a:pt x="108" y="22"/>
                      <a:pt x="108" y="22"/>
                      <a:pt x="108" y="23"/>
                    </a:cubicBezTo>
                    <a:cubicBezTo>
                      <a:pt x="108" y="22"/>
                      <a:pt x="110" y="22"/>
                      <a:pt x="110" y="22"/>
                    </a:cubicBezTo>
                    <a:cubicBezTo>
                      <a:pt x="108" y="19"/>
                      <a:pt x="111" y="19"/>
                      <a:pt x="110" y="19"/>
                    </a:cubicBezTo>
                    <a:cubicBezTo>
                      <a:pt x="110" y="19"/>
                      <a:pt x="108" y="22"/>
                      <a:pt x="107" y="22"/>
                    </a:cubicBezTo>
                    <a:cubicBezTo>
                      <a:pt x="107" y="19"/>
                      <a:pt x="107" y="23"/>
                      <a:pt x="106" y="22"/>
                    </a:cubicBezTo>
                    <a:cubicBezTo>
                      <a:pt x="107" y="22"/>
                      <a:pt x="106" y="19"/>
                      <a:pt x="104" y="19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6" y="19"/>
                      <a:pt x="106" y="19"/>
                      <a:pt x="107" y="19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8" y="18"/>
                      <a:pt x="108" y="18"/>
                      <a:pt x="107" y="18"/>
                    </a:cubicBezTo>
                    <a:cubicBezTo>
                      <a:pt x="108" y="17"/>
                      <a:pt x="108" y="17"/>
                      <a:pt x="110" y="16"/>
                    </a:cubicBezTo>
                    <a:cubicBezTo>
                      <a:pt x="110" y="17"/>
                      <a:pt x="110" y="14"/>
                      <a:pt x="111" y="16"/>
                    </a:cubicBezTo>
                    <a:cubicBezTo>
                      <a:pt x="111" y="16"/>
                      <a:pt x="111" y="17"/>
                      <a:pt x="113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3" y="17"/>
                      <a:pt x="111" y="16"/>
                      <a:pt x="111" y="16"/>
                    </a:cubicBezTo>
                    <a:cubicBezTo>
                      <a:pt x="111" y="17"/>
                      <a:pt x="110" y="16"/>
                      <a:pt x="110" y="14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0" y="13"/>
                      <a:pt x="111" y="13"/>
                      <a:pt x="111" y="13"/>
                    </a:cubicBezTo>
                    <a:cubicBezTo>
                      <a:pt x="111" y="12"/>
                      <a:pt x="113" y="10"/>
                      <a:pt x="113" y="9"/>
                    </a:cubicBezTo>
                    <a:cubicBezTo>
                      <a:pt x="113" y="9"/>
                      <a:pt x="111" y="9"/>
                      <a:pt x="111" y="8"/>
                    </a:cubicBezTo>
                    <a:cubicBezTo>
                      <a:pt x="113" y="8"/>
                      <a:pt x="113" y="9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5"/>
                      <a:pt x="115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5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1" y="4"/>
                      <a:pt x="113" y="4"/>
                      <a:pt x="115" y="4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16" y="4"/>
                      <a:pt x="115" y="3"/>
                      <a:pt x="116" y="3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5" y="1"/>
                      <a:pt x="115" y="0"/>
                      <a:pt x="116" y="0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3"/>
                      <a:pt x="115" y="3"/>
                      <a:pt x="115" y="3"/>
                    </a:cubicBezTo>
                    <a:cubicBezTo>
                      <a:pt x="115" y="3"/>
                      <a:pt x="115" y="3"/>
                      <a:pt x="115" y="3"/>
                    </a:cubicBezTo>
                    <a:cubicBezTo>
                      <a:pt x="113" y="1"/>
                      <a:pt x="113" y="3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1" y="1"/>
                      <a:pt x="111" y="3"/>
                    </a:cubicBezTo>
                    <a:cubicBezTo>
                      <a:pt x="113" y="3"/>
                      <a:pt x="111" y="3"/>
                      <a:pt x="113" y="3"/>
                    </a:cubicBezTo>
                    <a:cubicBezTo>
                      <a:pt x="111" y="3"/>
                      <a:pt x="111" y="3"/>
                      <a:pt x="111" y="4"/>
                    </a:cubicBezTo>
                    <a:cubicBezTo>
                      <a:pt x="111" y="4"/>
                      <a:pt x="110" y="4"/>
                      <a:pt x="110" y="5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1" y="5"/>
                      <a:pt x="111" y="5"/>
                      <a:pt x="111" y="8"/>
                    </a:cubicBezTo>
                    <a:cubicBezTo>
                      <a:pt x="111" y="8"/>
                      <a:pt x="110" y="5"/>
                      <a:pt x="108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7" y="9"/>
                      <a:pt x="107" y="10"/>
                      <a:pt x="106" y="12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6" y="12"/>
                      <a:pt x="106" y="13"/>
                      <a:pt x="104" y="13"/>
                    </a:cubicBezTo>
                    <a:cubicBezTo>
                      <a:pt x="104" y="14"/>
                      <a:pt x="103" y="16"/>
                      <a:pt x="103" y="17"/>
                    </a:cubicBezTo>
                    <a:cubicBezTo>
                      <a:pt x="102" y="18"/>
                      <a:pt x="100" y="19"/>
                      <a:pt x="99" y="23"/>
                    </a:cubicBezTo>
                    <a:cubicBezTo>
                      <a:pt x="100" y="23"/>
                      <a:pt x="100" y="23"/>
                      <a:pt x="100" y="23"/>
                    </a:cubicBezTo>
                    <a:cubicBezTo>
                      <a:pt x="99" y="23"/>
                      <a:pt x="100" y="23"/>
                      <a:pt x="100" y="25"/>
                    </a:cubicBezTo>
                    <a:cubicBezTo>
                      <a:pt x="100" y="23"/>
                      <a:pt x="99" y="25"/>
                      <a:pt x="99" y="25"/>
                    </a:cubicBezTo>
                    <a:cubicBezTo>
                      <a:pt x="99" y="25"/>
                      <a:pt x="96" y="26"/>
                      <a:pt x="95" y="26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4" y="27"/>
                      <a:pt x="94" y="29"/>
                      <a:pt x="94" y="30"/>
                    </a:cubicBezTo>
                    <a:cubicBezTo>
                      <a:pt x="94" y="30"/>
                      <a:pt x="95" y="30"/>
                      <a:pt x="94" y="31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1" y="33"/>
                      <a:pt x="91" y="33"/>
                      <a:pt x="91" y="35"/>
                    </a:cubicBezTo>
                    <a:cubicBezTo>
                      <a:pt x="89" y="36"/>
                      <a:pt x="89" y="39"/>
                      <a:pt x="86" y="40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5" y="43"/>
                      <a:pt x="83" y="47"/>
                      <a:pt x="81" y="50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1"/>
                      <a:pt x="81" y="51"/>
                      <a:pt x="81" y="50"/>
                    </a:cubicBezTo>
                    <a:cubicBezTo>
                      <a:pt x="81" y="51"/>
                      <a:pt x="78" y="51"/>
                      <a:pt x="80" y="52"/>
                    </a:cubicBezTo>
                    <a:cubicBezTo>
                      <a:pt x="80" y="53"/>
                      <a:pt x="78" y="52"/>
                      <a:pt x="78" y="53"/>
                    </a:cubicBezTo>
                    <a:cubicBezTo>
                      <a:pt x="78" y="55"/>
                      <a:pt x="77" y="55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7"/>
                      <a:pt x="76" y="56"/>
                    </a:cubicBezTo>
                    <a:cubicBezTo>
                      <a:pt x="76" y="59"/>
                      <a:pt x="73" y="59"/>
                      <a:pt x="74" y="63"/>
                    </a:cubicBezTo>
                    <a:cubicBezTo>
                      <a:pt x="73" y="60"/>
                      <a:pt x="73" y="63"/>
                      <a:pt x="73" y="63"/>
                    </a:cubicBezTo>
                    <a:cubicBezTo>
                      <a:pt x="73" y="63"/>
                      <a:pt x="73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9" y="66"/>
                      <a:pt x="69" y="69"/>
                      <a:pt x="69" y="70"/>
                    </a:cubicBezTo>
                    <a:cubicBezTo>
                      <a:pt x="65" y="73"/>
                      <a:pt x="64" y="78"/>
                      <a:pt x="63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1" y="81"/>
                      <a:pt x="63" y="83"/>
                      <a:pt x="60" y="83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3"/>
                      <a:pt x="60" y="86"/>
                      <a:pt x="59" y="8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7"/>
                      <a:pt x="57" y="90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9" y="91"/>
                      <a:pt x="56" y="91"/>
                      <a:pt x="57" y="93"/>
                    </a:cubicBezTo>
                    <a:cubicBezTo>
                      <a:pt x="57" y="93"/>
                      <a:pt x="56" y="93"/>
                      <a:pt x="57" y="91"/>
                    </a:cubicBezTo>
                    <a:cubicBezTo>
                      <a:pt x="56" y="95"/>
                      <a:pt x="52" y="96"/>
                      <a:pt x="51" y="99"/>
                    </a:cubicBezTo>
                    <a:cubicBezTo>
                      <a:pt x="51" y="102"/>
                      <a:pt x="52" y="100"/>
                      <a:pt x="51" y="102"/>
                    </a:cubicBezTo>
                    <a:cubicBezTo>
                      <a:pt x="51" y="102"/>
                      <a:pt x="51" y="100"/>
                      <a:pt x="51" y="102"/>
                    </a:cubicBezTo>
                    <a:cubicBezTo>
                      <a:pt x="49" y="102"/>
                      <a:pt x="52" y="104"/>
                      <a:pt x="51" y="104"/>
                    </a:cubicBezTo>
                    <a:cubicBezTo>
                      <a:pt x="49" y="102"/>
                      <a:pt x="49" y="104"/>
                      <a:pt x="49" y="104"/>
                    </a:cubicBezTo>
                    <a:cubicBezTo>
                      <a:pt x="49" y="106"/>
                      <a:pt x="49" y="106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8" y="107"/>
                      <a:pt x="48" y="108"/>
                      <a:pt x="46" y="108"/>
                    </a:cubicBezTo>
                    <a:cubicBezTo>
                      <a:pt x="42" y="113"/>
                      <a:pt x="36" y="120"/>
                      <a:pt x="34" y="125"/>
                    </a:cubicBezTo>
                    <a:cubicBezTo>
                      <a:pt x="31" y="132"/>
                      <a:pt x="27" y="137"/>
                      <a:pt x="25" y="142"/>
                    </a:cubicBezTo>
                    <a:cubicBezTo>
                      <a:pt x="25" y="146"/>
                      <a:pt x="25" y="146"/>
                      <a:pt x="22" y="147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2" y="147"/>
                      <a:pt x="22" y="149"/>
                      <a:pt x="21" y="147"/>
                    </a:cubicBezTo>
                    <a:cubicBezTo>
                      <a:pt x="21" y="150"/>
                      <a:pt x="19" y="151"/>
                      <a:pt x="18" y="154"/>
                    </a:cubicBezTo>
                    <a:cubicBezTo>
                      <a:pt x="18" y="154"/>
                      <a:pt x="19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8" y="155"/>
                      <a:pt x="17" y="155"/>
                      <a:pt x="17" y="154"/>
                    </a:cubicBezTo>
                    <a:cubicBezTo>
                      <a:pt x="13" y="160"/>
                      <a:pt x="12" y="167"/>
                      <a:pt x="9" y="172"/>
                    </a:cubicBezTo>
                    <a:cubicBezTo>
                      <a:pt x="9" y="173"/>
                      <a:pt x="6" y="176"/>
                      <a:pt x="5" y="176"/>
                    </a:cubicBezTo>
                    <a:cubicBezTo>
                      <a:pt x="4" y="181"/>
                      <a:pt x="3" y="187"/>
                      <a:pt x="0" y="190"/>
                    </a:cubicBezTo>
                    <a:cubicBezTo>
                      <a:pt x="0" y="190"/>
                      <a:pt x="3" y="190"/>
                      <a:pt x="4" y="18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6" name="צורה חופשית 146"/>
              <p:cNvSpPr>
                <a:spLocks/>
              </p:cNvSpPr>
              <p:nvPr/>
            </p:nvSpPr>
            <p:spPr bwMode="auto">
              <a:xfrm>
                <a:off x="4253" y="2407"/>
                <a:ext cx="271" cy="441"/>
              </a:xfrm>
              <a:custGeom>
                <a:avLst/>
                <a:gdLst>
                  <a:gd name="T0" fmla="*/ 17 w 115"/>
                  <a:gd name="T1" fmla="*/ 167 h 187"/>
                  <a:gd name="T2" fmla="*/ 19 w 115"/>
                  <a:gd name="T3" fmla="*/ 161 h 187"/>
                  <a:gd name="T4" fmla="*/ 29 w 115"/>
                  <a:gd name="T5" fmla="*/ 152 h 187"/>
                  <a:gd name="T6" fmla="*/ 31 w 115"/>
                  <a:gd name="T7" fmla="*/ 148 h 187"/>
                  <a:gd name="T8" fmla="*/ 36 w 115"/>
                  <a:gd name="T9" fmla="*/ 135 h 187"/>
                  <a:gd name="T10" fmla="*/ 39 w 115"/>
                  <a:gd name="T11" fmla="*/ 131 h 187"/>
                  <a:gd name="T12" fmla="*/ 44 w 115"/>
                  <a:gd name="T13" fmla="*/ 125 h 187"/>
                  <a:gd name="T14" fmla="*/ 47 w 115"/>
                  <a:gd name="T15" fmla="*/ 119 h 187"/>
                  <a:gd name="T16" fmla="*/ 48 w 115"/>
                  <a:gd name="T17" fmla="*/ 115 h 187"/>
                  <a:gd name="T18" fmla="*/ 51 w 115"/>
                  <a:gd name="T19" fmla="*/ 114 h 187"/>
                  <a:gd name="T20" fmla="*/ 56 w 115"/>
                  <a:gd name="T21" fmla="*/ 106 h 187"/>
                  <a:gd name="T22" fmla="*/ 59 w 115"/>
                  <a:gd name="T23" fmla="*/ 103 h 187"/>
                  <a:gd name="T24" fmla="*/ 61 w 115"/>
                  <a:gd name="T25" fmla="*/ 99 h 187"/>
                  <a:gd name="T26" fmla="*/ 62 w 115"/>
                  <a:gd name="T27" fmla="*/ 94 h 187"/>
                  <a:gd name="T28" fmla="*/ 68 w 115"/>
                  <a:gd name="T29" fmla="*/ 89 h 187"/>
                  <a:gd name="T30" fmla="*/ 70 w 115"/>
                  <a:gd name="T31" fmla="*/ 81 h 187"/>
                  <a:gd name="T32" fmla="*/ 73 w 115"/>
                  <a:gd name="T33" fmla="*/ 78 h 187"/>
                  <a:gd name="T34" fmla="*/ 73 w 115"/>
                  <a:gd name="T35" fmla="*/ 76 h 187"/>
                  <a:gd name="T36" fmla="*/ 76 w 115"/>
                  <a:gd name="T37" fmla="*/ 75 h 187"/>
                  <a:gd name="T38" fmla="*/ 76 w 115"/>
                  <a:gd name="T39" fmla="*/ 73 h 187"/>
                  <a:gd name="T40" fmla="*/ 79 w 115"/>
                  <a:gd name="T41" fmla="*/ 69 h 187"/>
                  <a:gd name="T42" fmla="*/ 85 w 115"/>
                  <a:gd name="T43" fmla="*/ 60 h 187"/>
                  <a:gd name="T44" fmla="*/ 86 w 115"/>
                  <a:gd name="T45" fmla="*/ 56 h 187"/>
                  <a:gd name="T46" fmla="*/ 87 w 115"/>
                  <a:gd name="T47" fmla="*/ 52 h 187"/>
                  <a:gd name="T48" fmla="*/ 92 w 115"/>
                  <a:gd name="T49" fmla="*/ 46 h 187"/>
                  <a:gd name="T50" fmla="*/ 92 w 115"/>
                  <a:gd name="T51" fmla="*/ 42 h 187"/>
                  <a:gd name="T52" fmla="*/ 95 w 115"/>
                  <a:gd name="T53" fmla="*/ 41 h 187"/>
                  <a:gd name="T54" fmla="*/ 99 w 115"/>
                  <a:gd name="T55" fmla="*/ 39 h 187"/>
                  <a:gd name="T56" fmla="*/ 100 w 115"/>
                  <a:gd name="T57" fmla="*/ 35 h 187"/>
                  <a:gd name="T58" fmla="*/ 102 w 115"/>
                  <a:gd name="T59" fmla="*/ 35 h 187"/>
                  <a:gd name="T60" fmla="*/ 102 w 115"/>
                  <a:gd name="T61" fmla="*/ 33 h 187"/>
                  <a:gd name="T62" fmla="*/ 102 w 115"/>
                  <a:gd name="T63" fmla="*/ 29 h 187"/>
                  <a:gd name="T64" fmla="*/ 105 w 115"/>
                  <a:gd name="T65" fmla="*/ 26 h 187"/>
                  <a:gd name="T66" fmla="*/ 105 w 115"/>
                  <a:gd name="T67" fmla="*/ 25 h 187"/>
                  <a:gd name="T68" fmla="*/ 108 w 115"/>
                  <a:gd name="T69" fmla="*/ 24 h 187"/>
                  <a:gd name="T70" fmla="*/ 109 w 115"/>
                  <a:gd name="T71" fmla="*/ 21 h 187"/>
                  <a:gd name="T72" fmla="*/ 107 w 115"/>
                  <a:gd name="T73" fmla="*/ 21 h 187"/>
                  <a:gd name="T74" fmla="*/ 111 w 115"/>
                  <a:gd name="T75" fmla="*/ 16 h 187"/>
                  <a:gd name="T76" fmla="*/ 111 w 115"/>
                  <a:gd name="T77" fmla="*/ 8 h 187"/>
                  <a:gd name="T78" fmla="*/ 112 w 115"/>
                  <a:gd name="T79" fmla="*/ 5 h 187"/>
                  <a:gd name="T80" fmla="*/ 115 w 115"/>
                  <a:gd name="T81" fmla="*/ 0 h 187"/>
                  <a:gd name="T82" fmla="*/ 112 w 115"/>
                  <a:gd name="T83" fmla="*/ 1 h 187"/>
                  <a:gd name="T84" fmla="*/ 111 w 115"/>
                  <a:gd name="T85" fmla="*/ 7 h 187"/>
                  <a:gd name="T86" fmla="*/ 103 w 115"/>
                  <a:gd name="T87" fmla="*/ 13 h 187"/>
                  <a:gd name="T88" fmla="*/ 95 w 115"/>
                  <a:gd name="T89" fmla="*/ 25 h 187"/>
                  <a:gd name="T90" fmla="*/ 85 w 115"/>
                  <a:gd name="T91" fmla="*/ 39 h 187"/>
                  <a:gd name="T92" fmla="*/ 77 w 115"/>
                  <a:gd name="T93" fmla="*/ 51 h 187"/>
                  <a:gd name="T94" fmla="*/ 73 w 115"/>
                  <a:gd name="T95" fmla="*/ 60 h 187"/>
                  <a:gd name="T96" fmla="*/ 62 w 115"/>
                  <a:gd name="T97" fmla="*/ 78 h 187"/>
                  <a:gd name="T98" fmla="*/ 57 w 115"/>
                  <a:gd name="T99" fmla="*/ 89 h 187"/>
                  <a:gd name="T100" fmla="*/ 51 w 115"/>
                  <a:gd name="T101" fmla="*/ 102 h 187"/>
                  <a:gd name="T102" fmla="*/ 25 w 115"/>
                  <a:gd name="T103" fmla="*/ 141 h 187"/>
                  <a:gd name="T104" fmla="*/ 19 w 115"/>
                  <a:gd name="T105" fmla="*/ 152 h 187"/>
                  <a:gd name="T106" fmla="*/ 5 w 115"/>
                  <a:gd name="T107" fmla="*/ 18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87">
                    <a:moveTo>
                      <a:pt x="5" y="186"/>
                    </a:moveTo>
                    <a:cubicBezTo>
                      <a:pt x="9" y="184"/>
                      <a:pt x="8" y="180"/>
                      <a:pt x="10" y="179"/>
                    </a:cubicBezTo>
                    <a:cubicBezTo>
                      <a:pt x="10" y="179"/>
                      <a:pt x="9" y="179"/>
                      <a:pt x="10" y="179"/>
                    </a:cubicBezTo>
                    <a:cubicBezTo>
                      <a:pt x="13" y="176"/>
                      <a:pt x="16" y="172"/>
                      <a:pt x="16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16" y="167"/>
                      <a:pt x="17" y="167"/>
                      <a:pt x="17" y="167"/>
                    </a:cubicBezTo>
                    <a:cubicBezTo>
                      <a:pt x="17" y="167"/>
                      <a:pt x="17" y="167"/>
                      <a:pt x="16" y="167"/>
                    </a:cubicBezTo>
                    <a:cubicBezTo>
                      <a:pt x="17" y="167"/>
                      <a:pt x="17" y="166"/>
                      <a:pt x="18" y="166"/>
                    </a:cubicBezTo>
                    <a:cubicBezTo>
                      <a:pt x="17" y="166"/>
                      <a:pt x="17" y="166"/>
                      <a:pt x="17" y="165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19" y="166"/>
                      <a:pt x="18" y="162"/>
                      <a:pt x="21" y="161"/>
                    </a:cubicBezTo>
                    <a:cubicBezTo>
                      <a:pt x="19" y="161"/>
                      <a:pt x="19" y="161"/>
                      <a:pt x="19" y="161"/>
                    </a:cubicBezTo>
                    <a:cubicBezTo>
                      <a:pt x="22" y="159"/>
                      <a:pt x="23" y="157"/>
                      <a:pt x="25" y="155"/>
                    </a:cubicBezTo>
                    <a:cubicBezTo>
                      <a:pt x="23" y="155"/>
                      <a:pt x="23" y="155"/>
                      <a:pt x="23" y="155"/>
                    </a:cubicBezTo>
                    <a:cubicBezTo>
                      <a:pt x="25" y="155"/>
                      <a:pt x="25" y="154"/>
                      <a:pt x="26" y="154"/>
                    </a:cubicBezTo>
                    <a:cubicBezTo>
                      <a:pt x="25" y="154"/>
                      <a:pt x="29" y="154"/>
                      <a:pt x="29" y="153"/>
                    </a:cubicBezTo>
                    <a:cubicBezTo>
                      <a:pt x="26" y="153"/>
                      <a:pt x="26" y="153"/>
                      <a:pt x="26" y="153"/>
                    </a:cubicBezTo>
                    <a:cubicBezTo>
                      <a:pt x="29" y="153"/>
                      <a:pt x="26" y="152"/>
                      <a:pt x="29" y="152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30" y="152"/>
                      <a:pt x="29" y="149"/>
                      <a:pt x="29" y="149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0" y="149"/>
                      <a:pt x="30" y="149"/>
                      <a:pt x="30" y="148"/>
                    </a:cubicBezTo>
                    <a:cubicBezTo>
                      <a:pt x="30" y="148"/>
                      <a:pt x="30" y="148"/>
                      <a:pt x="30" y="148"/>
                    </a:cubicBezTo>
                    <a:cubicBezTo>
                      <a:pt x="30" y="148"/>
                      <a:pt x="30" y="146"/>
                      <a:pt x="31" y="148"/>
                    </a:cubicBezTo>
                    <a:cubicBezTo>
                      <a:pt x="30" y="146"/>
                      <a:pt x="30" y="148"/>
                      <a:pt x="30" y="146"/>
                    </a:cubicBezTo>
                    <a:cubicBezTo>
                      <a:pt x="31" y="145"/>
                      <a:pt x="34" y="141"/>
                      <a:pt x="35" y="139"/>
                    </a:cubicBezTo>
                    <a:cubicBezTo>
                      <a:pt x="35" y="139"/>
                      <a:pt x="35" y="139"/>
                      <a:pt x="34" y="139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5" y="136"/>
                      <a:pt x="35" y="136"/>
                      <a:pt x="35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6" y="135"/>
                      <a:pt x="36" y="135"/>
                      <a:pt x="35" y="135"/>
                    </a:cubicBezTo>
                    <a:cubicBezTo>
                      <a:pt x="36" y="135"/>
                      <a:pt x="36" y="133"/>
                      <a:pt x="38" y="133"/>
                    </a:cubicBezTo>
                    <a:cubicBezTo>
                      <a:pt x="36" y="133"/>
                      <a:pt x="36" y="133"/>
                      <a:pt x="36" y="133"/>
                    </a:cubicBezTo>
                    <a:cubicBezTo>
                      <a:pt x="38" y="133"/>
                      <a:pt x="38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1"/>
                      <a:pt x="39" y="132"/>
                      <a:pt x="39" y="131"/>
                    </a:cubicBezTo>
                    <a:cubicBezTo>
                      <a:pt x="38" y="131"/>
                      <a:pt x="38" y="131"/>
                      <a:pt x="38" y="131"/>
                    </a:cubicBezTo>
                    <a:cubicBezTo>
                      <a:pt x="39" y="131"/>
                      <a:pt x="39" y="129"/>
                      <a:pt x="42" y="128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2" y="128"/>
                      <a:pt x="42" y="127"/>
                      <a:pt x="43" y="127"/>
                    </a:cubicBezTo>
                    <a:cubicBezTo>
                      <a:pt x="43" y="125"/>
                      <a:pt x="42" y="125"/>
                      <a:pt x="42" y="125"/>
                    </a:cubicBezTo>
                    <a:cubicBezTo>
                      <a:pt x="43" y="125"/>
                      <a:pt x="43" y="123"/>
                      <a:pt x="44" y="125"/>
                    </a:cubicBezTo>
                    <a:cubicBezTo>
                      <a:pt x="44" y="123"/>
                      <a:pt x="44" y="122"/>
                      <a:pt x="46" y="122"/>
                    </a:cubicBezTo>
                    <a:cubicBezTo>
                      <a:pt x="44" y="122"/>
                      <a:pt x="44" y="120"/>
                      <a:pt x="44" y="122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6" y="119"/>
                      <a:pt x="47" y="119"/>
                      <a:pt x="47" y="119"/>
                    </a:cubicBezTo>
                    <a:cubicBezTo>
                      <a:pt x="46" y="118"/>
                      <a:pt x="46" y="118"/>
                      <a:pt x="46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8"/>
                      <a:pt x="47" y="118"/>
                      <a:pt x="48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6"/>
                      <a:pt x="49" y="116"/>
                      <a:pt x="48" y="115"/>
                    </a:cubicBezTo>
                    <a:cubicBezTo>
                      <a:pt x="48" y="115"/>
                      <a:pt x="48" y="116"/>
                      <a:pt x="48" y="115"/>
                    </a:cubicBezTo>
                    <a:cubicBezTo>
                      <a:pt x="48" y="115"/>
                      <a:pt x="48" y="115"/>
                      <a:pt x="49" y="115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49" y="114"/>
                      <a:pt x="49" y="114"/>
                      <a:pt x="51" y="114"/>
                    </a:cubicBezTo>
                    <a:cubicBezTo>
                      <a:pt x="51" y="115"/>
                      <a:pt x="49" y="114"/>
                      <a:pt x="49" y="114"/>
                    </a:cubicBezTo>
                    <a:cubicBezTo>
                      <a:pt x="51" y="115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3" y="112"/>
                      <a:pt x="53" y="112"/>
                      <a:pt x="55" y="112"/>
                    </a:cubicBezTo>
                    <a:cubicBezTo>
                      <a:pt x="55" y="112"/>
                      <a:pt x="53" y="110"/>
                      <a:pt x="53" y="112"/>
                    </a:cubicBezTo>
                    <a:cubicBezTo>
                      <a:pt x="53" y="110"/>
                      <a:pt x="56" y="108"/>
                      <a:pt x="55" y="107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7"/>
                      <a:pt x="55" y="107"/>
                      <a:pt x="56" y="107"/>
                    </a:cubicBezTo>
                    <a:cubicBezTo>
                      <a:pt x="55" y="107"/>
                      <a:pt x="56" y="107"/>
                      <a:pt x="56" y="106"/>
                    </a:cubicBezTo>
                    <a:cubicBezTo>
                      <a:pt x="57" y="106"/>
                      <a:pt x="56" y="106"/>
                      <a:pt x="56" y="107"/>
                    </a:cubicBezTo>
                    <a:cubicBezTo>
                      <a:pt x="56" y="106"/>
                      <a:pt x="59" y="105"/>
                      <a:pt x="59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2"/>
                      <a:pt x="60" y="102"/>
                      <a:pt x="59" y="102"/>
                    </a:cubicBezTo>
                    <a:cubicBezTo>
                      <a:pt x="60" y="102"/>
                      <a:pt x="57" y="103"/>
                      <a:pt x="59" y="103"/>
                    </a:cubicBezTo>
                    <a:cubicBezTo>
                      <a:pt x="57" y="102"/>
                      <a:pt x="60" y="103"/>
                      <a:pt x="59" y="102"/>
                    </a:cubicBezTo>
                    <a:cubicBezTo>
                      <a:pt x="59" y="102"/>
                      <a:pt x="60" y="102"/>
                      <a:pt x="60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0" y="99"/>
                      <a:pt x="60" y="101"/>
                      <a:pt x="60" y="101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101"/>
                      <a:pt x="60" y="99"/>
                      <a:pt x="61" y="99"/>
                    </a:cubicBezTo>
                    <a:cubicBezTo>
                      <a:pt x="61" y="99"/>
                      <a:pt x="62" y="99"/>
                      <a:pt x="61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2" y="98"/>
                      <a:pt x="61" y="95"/>
                      <a:pt x="62" y="98"/>
                    </a:cubicBezTo>
                    <a:cubicBezTo>
                      <a:pt x="62" y="95"/>
                      <a:pt x="64" y="94"/>
                      <a:pt x="62" y="94"/>
                    </a:cubicBezTo>
                    <a:cubicBezTo>
                      <a:pt x="64" y="94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2"/>
                    </a:cubicBezTo>
                    <a:cubicBezTo>
                      <a:pt x="64" y="92"/>
                      <a:pt x="64" y="92"/>
                      <a:pt x="64" y="90"/>
                    </a:cubicBezTo>
                    <a:cubicBezTo>
                      <a:pt x="66" y="90"/>
                      <a:pt x="66" y="90"/>
                      <a:pt x="66" y="92"/>
                    </a:cubicBezTo>
                    <a:cubicBezTo>
                      <a:pt x="66" y="90"/>
                      <a:pt x="68" y="90"/>
                      <a:pt x="68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4" y="88"/>
                      <a:pt x="68" y="89"/>
                      <a:pt x="68" y="88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68" y="88"/>
                      <a:pt x="70" y="88"/>
                      <a:pt x="69" y="86"/>
                    </a:cubicBezTo>
                    <a:cubicBezTo>
                      <a:pt x="69" y="86"/>
                      <a:pt x="69" y="86"/>
                      <a:pt x="70" y="86"/>
                    </a:cubicBezTo>
                    <a:cubicBezTo>
                      <a:pt x="69" y="85"/>
                      <a:pt x="72" y="82"/>
                      <a:pt x="70" y="81"/>
                    </a:cubicBezTo>
                    <a:cubicBezTo>
                      <a:pt x="70" y="81"/>
                      <a:pt x="70" y="81"/>
                      <a:pt x="72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1"/>
                      <a:pt x="72" y="81"/>
                      <a:pt x="70" y="81"/>
                    </a:cubicBezTo>
                    <a:cubicBezTo>
                      <a:pt x="70" y="80"/>
                      <a:pt x="73" y="81"/>
                      <a:pt x="73" y="80"/>
                    </a:cubicBezTo>
                    <a:cubicBezTo>
                      <a:pt x="73" y="80"/>
                      <a:pt x="72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8"/>
                      <a:pt x="73" y="77"/>
                      <a:pt x="72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7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5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3"/>
                      <a:pt x="76" y="73"/>
                    </a:cubicBezTo>
                    <a:cubicBezTo>
                      <a:pt x="76" y="73"/>
                      <a:pt x="77" y="75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3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69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69"/>
                      <a:pt x="77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79" y="68"/>
                      <a:pt x="77" y="67"/>
                      <a:pt x="79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67"/>
                      <a:pt x="82" y="65"/>
                      <a:pt x="82" y="64"/>
                    </a:cubicBezTo>
                    <a:cubicBezTo>
                      <a:pt x="82" y="64"/>
                      <a:pt x="82" y="64"/>
                      <a:pt x="82" y="64"/>
                    </a:cubicBezTo>
                    <a:cubicBezTo>
                      <a:pt x="83" y="63"/>
                      <a:pt x="85" y="63"/>
                      <a:pt x="85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60"/>
                      <a:pt x="83" y="59"/>
                      <a:pt x="83" y="60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60"/>
                      <a:pt x="86" y="59"/>
                      <a:pt x="86" y="59"/>
                    </a:cubicBezTo>
                    <a:cubicBezTo>
                      <a:pt x="86" y="59"/>
                      <a:pt x="86" y="59"/>
                      <a:pt x="86" y="59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5"/>
                      <a:pt x="87" y="56"/>
                      <a:pt x="87" y="55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87" y="55"/>
                      <a:pt x="89" y="55"/>
                      <a:pt x="89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9" y="52"/>
                      <a:pt x="89" y="52"/>
                      <a:pt x="89" y="54"/>
                    </a:cubicBezTo>
                    <a:cubicBezTo>
                      <a:pt x="89" y="52"/>
                      <a:pt x="89" y="51"/>
                      <a:pt x="89" y="51"/>
                    </a:cubicBezTo>
                    <a:cubicBezTo>
                      <a:pt x="92" y="51"/>
                      <a:pt x="94" y="48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6"/>
                      <a:pt x="95" y="47"/>
                      <a:pt x="94" y="47"/>
                    </a:cubicBezTo>
                    <a:cubicBezTo>
                      <a:pt x="94" y="46"/>
                      <a:pt x="94" y="46"/>
                      <a:pt x="92" y="46"/>
                    </a:cubicBezTo>
                    <a:cubicBezTo>
                      <a:pt x="92" y="43"/>
                      <a:pt x="94" y="46"/>
                      <a:pt x="95" y="43"/>
                    </a:cubicBezTo>
                    <a:cubicBezTo>
                      <a:pt x="95" y="46"/>
                      <a:pt x="94" y="46"/>
                      <a:pt x="95" y="46"/>
                    </a:cubicBezTo>
                    <a:cubicBezTo>
                      <a:pt x="95" y="46"/>
                      <a:pt x="95" y="43"/>
                      <a:pt x="96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2"/>
                      <a:pt x="92" y="43"/>
                      <a:pt x="92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0" y="41"/>
                      <a:pt x="90" y="42"/>
                      <a:pt x="90" y="41"/>
                    </a:cubicBezTo>
                    <a:cubicBezTo>
                      <a:pt x="90" y="41"/>
                      <a:pt x="92" y="41"/>
                      <a:pt x="94" y="42"/>
                    </a:cubicBezTo>
                    <a:cubicBezTo>
                      <a:pt x="94" y="41"/>
                      <a:pt x="95" y="42"/>
                      <a:pt x="95" y="42"/>
                    </a:cubicBezTo>
                    <a:cubicBezTo>
                      <a:pt x="95" y="41"/>
                      <a:pt x="95" y="42"/>
                      <a:pt x="95" y="42"/>
                    </a:cubicBezTo>
                    <a:cubicBezTo>
                      <a:pt x="94" y="41"/>
                      <a:pt x="95" y="41"/>
                      <a:pt x="95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8" y="39"/>
                      <a:pt x="98" y="41"/>
                    </a:cubicBezTo>
                    <a:cubicBezTo>
                      <a:pt x="99" y="41"/>
                      <a:pt x="98" y="39"/>
                      <a:pt x="99" y="39"/>
                    </a:cubicBezTo>
                    <a:cubicBezTo>
                      <a:pt x="98" y="39"/>
                      <a:pt x="96" y="39"/>
                      <a:pt x="96" y="39"/>
                    </a:cubicBezTo>
                    <a:cubicBezTo>
                      <a:pt x="98" y="39"/>
                      <a:pt x="98" y="38"/>
                      <a:pt x="99" y="39"/>
                    </a:cubicBezTo>
                    <a:cubicBezTo>
                      <a:pt x="99" y="39"/>
                      <a:pt x="98" y="39"/>
                      <a:pt x="98" y="38"/>
                    </a:cubicBezTo>
                    <a:cubicBezTo>
                      <a:pt x="98" y="38"/>
                      <a:pt x="99" y="38"/>
                      <a:pt x="98" y="38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38"/>
                      <a:pt x="99" y="37"/>
                      <a:pt x="98" y="37"/>
                    </a:cubicBezTo>
                    <a:cubicBezTo>
                      <a:pt x="99" y="37"/>
                      <a:pt x="100" y="37"/>
                      <a:pt x="99" y="35"/>
                    </a:cubicBezTo>
                    <a:cubicBezTo>
                      <a:pt x="99" y="35"/>
                      <a:pt x="99" y="35"/>
                      <a:pt x="100" y="35"/>
                    </a:cubicBezTo>
                    <a:cubicBezTo>
                      <a:pt x="100" y="37"/>
                      <a:pt x="99" y="35"/>
                      <a:pt x="100" y="37"/>
                    </a:cubicBezTo>
                    <a:cubicBezTo>
                      <a:pt x="99" y="35"/>
                      <a:pt x="100" y="37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2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0" y="34"/>
                      <a:pt x="102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3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103" y="34"/>
                      <a:pt x="102" y="33"/>
                      <a:pt x="103" y="33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102" y="33"/>
                      <a:pt x="100" y="33"/>
                      <a:pt x="102" y="30"/>
                    </a:cubicBezTo>
                    <a:cubicBezTo>
                      <a:pt x="102" y="30"/>
                      <a:pt x="103" y="30"/>
                      <a:pt x="103" y="33"/>
                    </a:cubicBezTo>
                    <a:cubicBezTo>
                      <a:pt x="103" y="33"/>
                      <a:pt x="103" y="30"/>
                      <a:pt x="102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0" y="28"/>
                      <a:pt x="100" y="28"/>
                      <a:pt x="100" y="26"/>
                    </a:cubicBezTo>
                    <a:cubicBezTo>
                      <a:pt x="102" y="29"/>
                      <a:pt x="103" y="28"/>
                      <a:pt x="105" y="28"/>
                    </a:cubicBezTo>
                    <a:cubicBezTo>
                      <a:pt x="105" y="28"/>
                      <a:pt x="102" y="26"/>
                      <a:pt x="105" y="26"/>
                    </a:cubicBezTo>
                    <a:cubicBezTo>
                      <a:pt x="105" y="26"/>
                      <a:pt x="107" y="26"/>
                      <a:pt x="105" y="26"/>
                    </a:cubicBezTo>
                    <a:cubicBezTo>
                      <a:pt x="105" y="26"/>
                      <a:pt x="107" y="28"/>
                      <a:pt x="107" y="26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3" y="25"/>
                      <a:pt x="103" y="24"/>
                      <a:pt x="105" y="25"/>
                    </a:cubicBezTo>
                    <a:cubicBezTo>
                      <a:pt x="105" y="25"/>
                      <a:pt x="103" y="25"/>
                      <a:pt x="105" y="25"/>
                    </a:cubicBezTo>
                    <a:cubicBezTo>
                      <a:pt x="107" y="25"/>
                      <a:pt x="105" y="24"/>
                      <a:pt x="107" y="24"/>
                    </a:cubicBezTo>
                    <a:cubicBezTo>
                      <a:pt x="107" y="25"/>
                      <a:pt x="107" y="25"/>
                      <a:pt x="108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5"/>
                      <a:pt x="109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7" y="24"/>
                      <a:pt x="108" y="25"/>
                      <a:pt x="107" y="24"/>
                    </a:cubicBezTo>
                    <a:cubicBezTo>
                      <a:pt x="107" y="24"/>
                      <a:pt x="108" y="24"/>
                      <a:pt x="108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7" y="22"/>
                      <a:pt x="105" y="21"/>
                      <a:pt x="107" y="21"/>
                    </a:cubicBezTo>
                    <a:cubicBezTo>
                      <a:pt x="108" y="21"/>
                      <a:pt x="108" y="21"/>
                      <a:pt x="108" y="22"/>
                    </a:cubicBezTo>
                    <a:cubicBezTo>
                      <a:pt x="108" y="21"/>
                      <a:pt x="109" y="21"/>
                      <a:pt x="109" y="21"/>
                    </a:cubicBezTo>
                    <a:cubicBezTo>
                      <a:pt x="108" y="20"/>
                      <a:pt x="109" y="20"/>
                      <a:pt x="109" y="20"/>
                    </a:cubicBezTo>
                    <a:cubicBezTo>
                      <a:pt x="109" y="20"/>
                      <a:pt x="108" y="21"/>
                      <a:pt x="107" y="21"/>
                    </a:cubicBezTo>
                    <a:cubicBezTo>
                      <a:pt x="107" y="20"/>
                      <a:pt x="107" y="22"/>
                      <a:pt x="105" y="21"/>
                    </a:cubicBezTo>
                    <a:cubicBezTo>
                      <a:pt x="107" y="21"/>
                      <a:pt x="105" y="20"/>
                      <a:pt x="103" y="20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5" y="20"/>
                      <a:pt x="105" y="20"/>
                      <a:pt x="107" y="21"/>
                    </a:cubicBezTo>
                    <a:cubicBezTo>
                      <a:pt x="107" y="20"/>
                      <a:pt x="107" y="20"/>
                      <a:pt x="108" y="20"/>
                    </a:cubicBezTo>
                    <a:cubicBezTo>
                      <a:pt x="108" y="18"/>
                      <a:pt x="107" y="18"/>
                      <a:pt x="107" y="18"/>
                    </a:cubicBezTo>
                    <a:cubicBezTo>
                      <a:pt x="108" y="18"/>
                      <a:pt x="108" y="16"/>
                      <a:pt x="108" y="14"/>
                    </a:cubicBezTo>
                    <a:cubicBezTo>
                      <a:pt x="109" y="16"/>
                      <a:pt x="109" y="14"/>
                      <a:pt x="111" y="14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2" y="16"/>
                      <a:pt x="109" y="14"/>
                      <a:pt x="111" y="14"/>
                    </a:cubicBezTo>
                    <a:cubicBezTo>
                      <a:pt x="111" y="16"/>
                      <a:pt x="109" y="14"/>
                      <a:pt x="109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9" y="13"/>
                      <a:pt x="109" y="12"/>
                      <a:pt x="111" y="12"/>
                    </a:cubicBezTo>
                    <a:cubicBezTo>
                      <a:pt x="111" y="11"/>
                      <a:pt x="112" y="9"/>
                      <a:pt x="112" y="9"/>
                    </a:cubicBezTo>
                    <a:cubicBezTo>
                      <a:pt x="112" y="8"/>
                      <a:pt x="111" y="8"/>
                      <a:pt x="111" y="8"/>
                    </a:cubicBezTo>
                    <a:cubicBezTo>
                      <a:pt x="111" y="7"/>
                      <a:pt x="112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2" y="8"/>
                      <a:pt x="112" y="5"/>
                      <a:pt x="113" y="7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1" y="3"/>
                      <a:pt x="112" y="3"/>
                      <a:pt x="112" y="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3"/>
                      <a:pt x="113" y="1"/>
                      <a:pt x="115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3" y="0"/>
                      <a:pt x="113" y="0"/>
                      <a:pt x="115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1"/>
                      <a:pt x="113" y="0"/>
                      <a:pt x="113" y="1"/>
                    </a:cubicBezTo>
                    <a:cubicBezTo>
                      <a:pt x="113" y="1"/>
                      <a:pt x="113" y="1"/>
                      <a:pt x="112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2" y="1"/>
                      <a:pt x="112" y="1"/>
                      <a:pt x="111" y="1"/>
                    </a:cubicBezTo>
                    <a:cubicBezTo>
                      <a:pt x="112" y="1"/>
                      <a:pt x="111" y="0"/>
                      <a:pt x="112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1" y="1"/>
                      <a:pt x="109" y="1"/>
                      <a:pt x="109" y="3"/>
                    </a:cubicBezTo>
                    <a:cubicBezTo>
                      <a:pt x="111" y="5"/>
                      <a:pt x="108" y="5"/>
                      <a:pt x="108" y="5"/>
                    </a:cubicBezTo>
                    <a:cubicBezTo>
                      <a:pt x="109" y="5"/>
                      <a:pt x="111" y="5"/>
                      <a:pt x="111" y="5"/>
                    </a:cubicBezTo>
                    <a:cubicBezTo>
                      <a:pt x="111" y="7"/>
                      <a:pt x="111" y="5"/>
                      <a:pt x="111" y="7"/>
                    </a:cubicBezTo>
                    <a:cubicBezTo>
                      <a:pt x="109" y="7"/>
                      <a:pt x="109" y="7"/>
                      <a:pt x="108" y="7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08" y="7"/>
                      <a:pt x="108" y="7"/>
                      <a:pt x="107" y="8"/>
                    </a:cubicBezTo>
                    <a:cubicBezTo>
                      <a:pt x="107" y="9"/>
                      <a:pt x="107" y="9"/>
                      <a:pt x="105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5" y="11"/>
                      <a:pt x="105" y="12"/>
                      <a:pt x="103" y="13"/>
                    </a:cubicBezTo>
                    <a:cubicBezTo>
                      <a:pt x="103" y="14"/>
                      <a:pt x="102" y="14"/>
                      <a:pt x="102" y="16"/>
                    </a:cubicBezTo>
                    <a:cubicBezTo>
                      <a:pt x="100" y="18"/>
                      <a:pt x="99" y="20"/>
                      <a:pt x="98" y="22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9" y="22"/>
                      <a:pt x="99" y="24"/>
                    </a:cubicBezTo>
                    <a:cubicBezTo>
                      <a:pt x="99" y="22"/>
                      <a:pt x="98" y="24"/>
                      <a:pt x="98" y="24"/>
                    </a:cubicBezTo>
                    <a:cubicBezTo>
                      <a:pt x="98" y="24"/>
                      <a:pt x="96" y="25"/>
                      <a:pt x="95" y="25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4" y="26"/>
                      <a:pt x="94" y="28"/>
                      <a:pt x="94" y="29"/>
                    </a:cubicBezTo>
                    <a:cubicBezTo>
                      <a:pt x="94" y="29"/>
                      <a:pt x="95" y="29"/>
                      <a:pt x="94" y="29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30"/>
                      <a:pt x="90" y="33"/>
                      <a:pt x="90" y="34"/>
                    </a:cubicBezTo>
                    <a:cubicBezTo>
                      <a:pt x="87" y="35"/>
                      <a:pt x="87" y="38"/>
                      <a:pt x="85" y="3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3" y="42"/>
                      <a:pt x="83" y="46"/>
                      <a:pt x="81" y="47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1" y="50"/>
                      <a:pt x="81" y="48"/>
                    </a:cubicBezTo>
                    <a:cubicBezTo>
                      <a:pt x="81" y="50"/>
                      <a:pt x="79" y="50"/>
                      <a:pt x="79" y="51"/>
                    </a:cubicBezTo>
                    <a:cubicBezTo>
                      <a:pt x="79" y="51"/>
                      <a:pt x="79" y="51"/>
                      <a:pt x="77" y="51"/>
                    </a:cubicBezTo>
                    <a:cubicBezTo>
                      <a:pt x="77" y="52"/>
                      <a:pt x="77" y="54"/>
                      <a:pt x="76" y="54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7" y="54"/>
                      <a:pt x="77" y="54"/>
                      <a:pt x="77" y="55"/>
                    </a:cubicBezTo>
                    <a:cubicBezTo>
                      <a:pt x="76" y="55"/>
                      <a:pt x="76" y="56"/>
                      <a:pt x="76" y="55"/>
                    </a:cubicBezTo>
                    <a:cubicBezTo>
                      <a:pt x="76" y="56"/>
                      <a:pt x="73" y="59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2" y="61"/>
                      <a:pt x="72" y="63"/>
                      <a:pt x="70" y="63"/>
                    </a:cubicBezTo>
                    <a:cubicBezTo>
                      <a:pt x="70" y="64"/>
                      <a:pt x="72" y="63"/>
                      <a:pt x="72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69" y="65"/>
                      <a:pt x="69" y="68"/>
                      <a:pt x="68" y="69"/>
                    </a:cubicBezTo>
                    <a:cubicBezTo>
                      <a:pt x="66" y="72"/>
                      <a:pt x="64" y="76"/>
                      <a:pt x="61" y="78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60" y="78"/>
                      <a:pt x="62" y="81"/>
                      <a:pt x="60" y="81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9" y="82"/>
                      <a:pt x="60" y="85"/>
                      <a:pt x="59" y="86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9" y="86"/>
                      <a:pt x="57" y="88"/>
                      <a:pt x="57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9" y="89"/>
                      <a:pt x="56" y="89"/>
                      <a:pt x="57" y="90"/>
                    </a:cubicBezTo>
                    <a:cubicBezTo>
                      <a:pt x="57" y="90"/>
                      <a:pt x="56" y="90"/>
                      <a:pt x="57" y="90"/>
                    </a:cubicBezTo>
                    <a:cubicBezTo>
                      <a:pt x="56" y="93"/>
                      <a:pt x="53" y="94"/>
                      <a:pt x="51" y="98"/>
                    </a:cubicBezTo>
                    <a:cubicBezTo>
                      <a:pt x="51" y="101"/>
                      <a:pt x="53" y="99"/>
                      <a:pt x="51" y="99"/>
                    </a:cubicBezTo>
                    <a:cubicBezTo>
                      <a:pt x="51" y="101"/>
                      <a:pt x="51" y="99"/>
                      <a:pt x="51" y="99"/>
                    </a:cubicBezTo>
                    <a:cubicBezTo>
                      <a:pt x="49" y="101"/>
                      <a:pt x="53" y="102"/>
                      <a:pt x="51" y="102"/>
                    </a:cubicBezTo>
                    <a:cubicBezTo>
                      <a:pt x="49" y="101"/>
                      <a:pt x="51" y="102"/>
                      <a:pt x="49" y="102"/>
                    </a:cubicBezTo>
                    <a:cubicBezTo>
                      <a:pt x="49" y="103"/>
                      <a:pt x="51" y="103"/>
                      <a:pt x="49" y="103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8" y="105"/>
                      <a:pt x="48" y="106"/>
                      <a:pt x="46" y="106"/>
                    </a:cubicBezTo>
                    <a:cubicBezTo>
                      <a:pt x="43" y="112"/>
                      <a:pt x="38" y="118"/>
                      <a:pt x="34" y="123"/>
                    </a:cubicBezTo>
                    <a:cubicBezTo>
                      <a:pt x="31" y="129"/>
                      <a:pt x="29" y="133"/>
                      <a:pt x="25" y="141"/>
                    </a:cubicBezTo>
                    <a:cubicBezTo>
                      <a:pt x="25" y="142"/>
                      <a:pt x="25" y="142"/>
                      <a:pt x="23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3" y="144"/>
                      <a:pt x="23" y="145"/>
                      <a:pt x="22" y="145"/>
                    </a:cubicBezTo>
                    <a:cubicBezTo>
                      <a:pt x="21" y="146"/>
                      <a:pt x="19" y="149"/>
                      <a:pt x="19" y="152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53"/>
                      <a:pt x="19" y="153"/>
                      <a:pt x="19" y="153"/>
                    </a:cubicBezTo>
                    <a:cubicBezTo>
                      <a:pt x="19" y="153"/>
                      <a:pt x="18" y="153"/>
                      <a:pt x="18" y="152"/>
                    </a:cubicBezTo>
                    <a:cubicBezTo>
                      <a:pt x="13" y="157"/>
                      <a:pt x="12" y="165"/>
                      <a:pt x="9" y="169"/>
                    </a:cubicBezTo>
                    <a:cubicBezTo>
                      <a:pt x="9" y="170"/>
                      <a:pt x="8" y="171"/>
                      <a:pt x="6" y="172"/>
                    </a:cubicBezTo>
                    <a:cubicBezTo>
                      <a:pt x="5" y="179"/>
                      <a:pt x="4" y="183"/>
                      <a:pt x="0" y="186"/>
                    </a:cubicBezTo>
                    <a:cubicBezTo>
                      <a:pt x="0" y="186"/>
                      <a:pt x="4" y="187"/>
                      <a:pt x="5" y="18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7" name="צורה חופשית 147"/>
              <p:cNvSpPr>
                <a:spLocks/>
              </p:cNvSpPr>
              <p:nvPr/>
            </p:nvSpPr>
            <p:spPr bwMode="auto">
              <a:xfrm>
                <a:off x="4364" y="264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8" name="צורה חופשית 148"/>
              <p:cNvSpPr>
                <a:spLocks/>
              </p:cNvSpPr>
              <p:nvPr/>
            </p:nvSpPr>
            <p:spPr bwMode="auto">
              <a:xfrm>
                <a:off x="4262" y="2959"/>
                <a:ext cx="267" cy="444"/>
              </a:xfrm>
              <a:custGeom>
                <a:avLst/>
                <a:gdLst>
                  <a:gd name="T0" fmla="*/ 15 w 113"/>
                  <a:gd name="T1" fmla="*/ 167 h 188"/>
                  <a:gd name="T2" fmla="*/ 18 w 113"/>
                  <a:gd name="T3" fmla="*/ 161 h 188"/>
                  <a:gd name="T4" fmla="*/ 27 w 113"/>
                  <a:gd name="T5" fmla="*/ 151 h 188"/>
                  <a:gd name="T6" fmla="*/ 30 w 113"/>
                  <a:gd name="T7" fmla="*/ 148 h 188"/>
                  <a:gd name="T8" fmla="*/ 35 w 113"/>
                  <a:gd name="T9" fmla="*/ 135 h 188"/>
                  <a:gd name="T10" fmla="*/ 37 w 113"/>
                  <a:gd name="T11" fmla="*/ 130 h 188"/>
                  <a:gd name="T12" fmla="*/ 43 w 113"/>
                  <a:gd name="T13" fmla="*/ 125 h 188"/>
                  <a:gd name="T14" fmla="*/ 45 w 113"/>
                  <a:gd name="T15" fmla="*/ 118 h 188"/>
                  <a:gd name="T16" fmla="*/ 47 w 113"/>
                  <a:gd name="T17" fmla="*/ 115 h 188"/>
                  <a:gd name="T18" fmla="*/ 49 w 113"/>
                  <a:gd name="T19" fmla="*/ 113 h 188"/>
                  <a:gd name="T20" fmla="*/ 54 w 113"/>
                  <a:gd name="T21" fmla="*/ 108 h 188"/>
                  <a:gd name="T22" fmla="*/ 57 w 113"/>
                  <a:gd name="T23" fmla="*/ 103 h 188"/>
                  <a:gd name="T24" fmla="*/ 60 w 113"/>
                  <a:gd name="T25" fmla="*/ 100 h 188"/>
                  <a:gd name="T26" fmla="*/ 61 w 113"/>
                  <a:gd name="T27" fmla="*/ 95 h 188"/>
                  <a:gd name="T28" fmla="*/ 65 w 113"/>
                  <a:gd name="T29" fmla="*/ 88 h 188"/>
                  <a:gd name="T30" fmla="*/ 69 w 113"/>
                  <a:gd name="T31" fmla="*/ 82 h 188"/>
                  <a:gd name="T32" fmla="*/ 71 w 113"/>
                  <a:gd name="T33" fmla="*/ 78 h 188"/>
                  <a:gd name="T34" fmla="*/ 71 w 113"/>
                  <a:gd name="T35" fmla="*/ 75 h 188"/>
                  <a:gd name="T36" fmla="*/ 74 w 113"/>
                  <a:gd name="T37" fmla="*/ 74 h 188"/>
                  <a:gd name="T38" fmla="*/ 74 w 113"/>
                  <a:gd name="T39" fmla="*/ 73 h 188"/>
                  <a:gd name="T40" fmla="*/ 77 w 113"/>
                  <a:gd name="T41" fmla="*/ 70 h 188"/>
                  <a:gd name="T42" fmla="*/ 83 w 113"/>
                  <a:gd name="T43" fmla="*/ 60 h 188"/>
                  <a:gd name="T44" fmla="*/ 84 w 113"/>
                  <a:gd name="T45" fmla="*/ 57 h 188"/>
                  <a:gd name="T46" fmla="*/ 86 w 113"/>
                  <a:gd name="T47" fmla="*/ 55 h 188"/>
                  <a:gd name="T48" fmla="*/ 91 w 113"/>
                  <a:gd name="T49" fmla="*/ 45 h 188"/>
                  <a:gd name="T50" fmla="*/ 90 w 113"/>
                  <a:gd name="T51" fmla="*/ 43 h 188"/>
                  <a:gd name="T52" fmla="*/ 92 w 113"/>
                  <a:gd name="T53" fmla="*/ 42 h 188"/>
                  <a:gd name="T54" fmla="*/ 97 w 113"/>
                  <a:gd name="T55" fmla="*/ 39 h 188"/>
                  <a:gd name="T56" fmla="*/ 99 w 113"/>
                  <a:gd name="T57" fmla="*/ 35 h 188"/>
                  <a:gd name="T58" fmla="*/ 100 w 113"/>
                  <a:gd name="T59" fmla="*/ 35 h 188"/>
                  <a:gd name="T60" fmla="*/ 100 w 113"/>
                  <a:gd name="T61" fmla="*/ 34 h 188"/>
                  <a:gd name="T62" fmla="*/ 100 w 113"/>
                  <a:gd name="T63" fmla="*/ 30 h 188"/>
                  <a:gd name="T64" fmla="*/ 103 w 113"/>
                  <a:gd name="T65" fmla="*/ 26 h 188"/>
                  <a:gd name="T66" fmla="*/ 103 w 113"/>
                  <a:gd name="T67" fmla="*/ 25 h 188"/>
                  <a:gd name="T68" fmla="*/ 105 w 113"/>
                  <a:gd name="T69" fmla="*/ 23 h 188"/>
                  <a:gd name="T70" fmla="*/ 107 w 113"/>
                  <a:gd name="T71" fmla="*/ 21 h 188"/>
                  <a:gd name="T72" fmla="*/ 104 w 113"/>
                  <a:gd name="T73" fmla="*/ 21 h 188"/>
                  <a:gd name="T74" fmla="*/ 109 w 113"/>
                  <a:gd name="T75" fmla="*/ 17 h 188"/>
                  <a:gd name="T76" fmla="*/ 109 w 113"/>
                  <a:gd name="T77" fmla="*/ 8 h 188"/>
                  <a:gd name="T78" fmla="*/ 110 w 113"/>
                  <a:gd name="T79" fmla="*/ 5 h 188"/>
                  <a:gd name="T80" fmla="*/ 113 w 113"/>
                  <a:gd name="T81" fmla="*/ 0 h 188"/>
                  <a:gd name="T82" fmla="*/ 110 w 113"/>
                  <a:gd name="T83" fmla="*/ 2 h 188"/>
                  <a:gd name="T84" fmla="*/ 109 w 113"/>
                  <a:gd name="T85" fmla="*/ 6 h 188"/>
                  <a:gd name="T86" fmla="*/ 101 w 113"/>
                  <a:gd name="T87" fmla="*/ 13 h 188"/>
                  <a:gd name="T88" fmla="*/ 92 w 113"/>
                  <a:gd name="T89" fmla="*/ 25 h 188"/>
                  <a:gd name="T90" fmla="*/ 83 w 113"/>
                  <a:gd name="T91" fmla="*/ 39 h 188"/>
                  <a:gd name="T92" fmla="*/ 75 w 113"/>
                  <a:gd name="T93" fmla="*/ 51 h 188"/>
                  <a:gd name="T94" fmla="*/ 71 w 113"/>
                  <a:gd name="T95" fmla="*/ 60 h 188"/>
                  <a:gd name="T96" fmla="*/ 61 w 113"/>
                  <a:gd name="T97" fmla="*/ 78 h 188"/>
                  <a:gd name="T98" fmla="*/ 56 w 113"/>
                  <a:gd name="T99" fmla="*/ 88 h 188"/>
                  <a:gd name="T100" fmla="*/ 49 w 113"/>
                  <a:gd name="T101" fmla="*/ 102 h 188"/>
                  <a:gd name="T102" fmla="*/ 23 w 113"/>
                  <a:gd name="T103" fmla="*/ 141 h 188"/>
                  <a:gd name="T104" fmla="*/ 18 w 113"/>
                  <a:gd name="T105" fmla="*/ 151 h 188"/>
                  <a:gd name="T106" fmla="*/ 4 w 113"/>
                  <a:gd name="T107" fmla="*/ 18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88">
                    <a:moveTo>
                      <a:pt x="4" y="185"/>
                    </a:moveTo>
                    <a:cubicBezTo>
                      <a:pt x="8" y="184"/>
                      <a:pt x="6" y="180"/>
                      <a:pt x="9" y="178"/>
                    </a:cubicBezTo>
                    <a:cubicBezTo>
                      <a:pt x="9" y="178"/>
                      <a:pt x="8" y="178"/>
                      <a:pt x="9" y="178"/>
                    </a:cubicBezTo>
                    <a:cubicBezTo>
                      <a:pt x="13" y="177"/>
                      <a:pt x="14" y="172"/>
                      <a:pt x="14" y="168"/>
                    </a:cubicBezTo>
                    <a:cubicBezTo>
                      <a:pt x="14" y="168"/>
                      <a:pt x="14" y="168"/>
                      <a:pt x="14" y="168"/>
                    </a:cubicBezTo>
                    <a:cubicBezTo>
                      <a:pt x="14" y="168"/>
                      <a:pt x="15" y="168"/>
                      <a:pt x="15" y="167"/>
                    </a:cubicBezTo>
                    <a:cubicBezTo>
                      <a:pt x="15" y="167"/>
                      <a:pt x="15" y="167"/>
                      <a:pt x="14" y="167"/>
                    </a:cubicBezTo>
                    <a:cubicBezTo>
                      <a:pt x="15" y="167"/>
                      <a:pt x="15" y="165"/>
                      <a:pt x="17" y="165"/>
                    </a:cubicBezTo>
                    <a:cubicBezTo>
                      <a:pt x="15" y="165"/>
                      <a:pt x="15" y="165"/>
                      <a:pt x="15" y="164"/>
                    </a:cubicBezTo>
                    <a:cubicBezTo>
                      <a:pt x="17" y="165"/>
                      <a:pt x="17" y="165"/>
                      <a:pt x="17" y="165"/>
                    </a:cubicBezTo>
                    <a:cubicBezTo>
                      <a:pt x="18" y="165"/>
                      <a:pt x="18" y="163"/>
                      <a:pt x="19" y="161"/>
                    </a:cubicBezTo>
                    <a:cubicBezTo>
                      <a:pt x="18" y="161"/>
                      <a:pt x="18" y="161"/>
                      <a:pt x="18" y="161"/>
                    </a:cubicBezTo>
                    <a:cubicBezTo>
                      <a:pt x="21" y="159"/>
                      <a:pt x="22" y="158"/>
                      <a:pt x="23" y="155"/>
                    </a:cubicBezTo>
                    <a:cubicBezTo>
                      <a:pt x="22" y="155"/>
                      <a:pt x="22" y="155"/>
                      <a:pt x="22" y="155"/>
                    </a:cubicBezTo>
                    <a:cubicBezTo>
                      <a:pt x="23" y="155"/>
                      <a:pt x="23" y="155"/>
                      <a:pt x="24" y="154"/>
                    </a:cubicBezTo>
                    <a:cubicBezTo>
                      <a:pt x="23" y="154"/>
                      <a:pt x="27" y="154"/>
                      <a:pt x="27" y="152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7" y="152"/>
                      <a:pt x="24" y="151"/>
                      <a:pt x="27" y="151"/>
                    </a:cubicBezTo>
                    <a:cubicBezTo>
                      <a:pt x="27" y="151"/>
                      <a:pt x="27" y="151"/>
                      <a:pt x="27" y="151"/>
                    </a:cubicBezTo>
                    <a:cubicBezTo>
                      <a:pt x="28" y="151"/>
                      <a:pt x="27" y="150"/>
                      <a:pt x="27" y="150"/>
                    </a:cubicBezTo>
                    <a:cubicBezTo>
                      <a:pt x="28" y="150"/>
                      <a:pt x="28" y="150"/>
                      <a:pt x="28" y="150"/>
                    </a:cubicBezTo>
                    <a:cubicBezTo>
                      <a:pt x="28" y="150"/>
                      <a:pt x="28" y="150"/>
                      <a:pt x="28" y="148"/>
                    </a:cubicBezTo>
                    <a:cubicBezTo>
                      <a:pt x="28" y="148"/>
                      <a:pt x="28" y="148"/>
                      <a:pt x="28" y="148"/>
                    </a:cubicBezTo>
                    <a:cubicBezTo>
                      <a:pt x="28" y="148"/>
                      <a:pt x="28" y="146"/>
                      <a:pt x="30" y="148"/>
                    </a:cubicBezTo>
                    <a:cubicBezTo>
                      <a:pt x="28" y="146"/>
                      <a:pt x="28" y="148"/>
                      <a:pt x="28" y="146"/>
                    </a:cubicBezTo>
                    <a:cubicBezTo>
                      <a:pt x="31" y="145"/>
                      <a:pt x="32" y="141"/>
                      <a:pt x="34" y="138"/>
                    </a:cubicBezTo>
                    <a:cubicBezTo>
                      <a:pt x="34" y="138"/>
                      <a:pt x="34" y="138"/>
                      <a:pt x="32" y="13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34" y="137"/>
                      <a:pt x="34" y="137"/>
                      <a:pt x="34" y="135"/>
                    </a:cubicBezTo>
                    <a:cubicBezTo>
                      <a:pt x="35" y="135"/>
                      <a:pt x="35" y="135"/>
                      <a:pt x="35" y="135"/>
                    </a:cubicBezTo>
                    <a:cubicBezTo>
                      <a:pt x="35" y="135"/>
                      <a:pt x="35" y="135"/>
                      <a:pt x="34" y="135"/>
                    </a:cubicBezTo>
                    <a:cubicBezTo>
                      <a:pt x="35" y="135"/>
                      <a:pt x="35" y="134"/>
                      <a:pt x="36" y="134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6" y="134"/>
                      <a:pt x="36" y="132"/>
                      <a:pt x="36" y="132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36" y="130"/>
                      <a:pt x="37" y="132"/>
                      <a:pt x="37" y="130"/>
                    </a:cubicBezTo>
                    <a:cubicBezTo>
                      <a:pt x="36" y="130"/>
                      <a:pt x="36" y="130"/>
                      <a:pt x="36" y="130"/>
                    </a:cubicBezTo>
                    <a:cubicBezTo>
                      <a:pt x="37" y="130"/>
                      <a:pt x="37" y="129"/>
                      <a:pt x="40" y="129"/>
                    </a:cubicBezTo>
                    <a:cubicBezTo>
                      <a:pt x="40" y="128"/>
                      <a:pt x="40" y="128"/>
                      <a:pt x="40" y="128"/>
                    </a:cubicBezTo>
                    <a:cubicBezTo>
                      <a:pt x="40" y="128"/>
                      <a:pt x="40" y="126"/>
                      <a:pt x="41" y="126"/>
                    </a:cubicBezTo>
                    <a:cubicBezTo>
                      <a:pt x="41" y="125"/>
                      <a:pt x="40" y="125"/>
                      <a:pt x="41" y="125"/>
                    </a:cubicBezTo>
                    <a:cubicBezTo>
                      <a:pt x="41" y="125"/>
                      <a:pt x="41" y="124"/>
                      <a:pt x="43" y="125"/>
                    </a:cubicBezTo>
                    <a:cubicBezTo>
                      <a:pt x="43" y="124"/>
                      <a:pt x="43" y="122"/>
                      <a:pt x="44" y="122"/>
                    </a:cubicBezTo>
                    <a:cubicBezTo>
                      <a:pt x="43" y="122"/>
                      <a:pt x="43" y="121"/>
                      <a:pt x="43" y="122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1" y="121"/>
                      <a:pt x="41" y="122"/>
                      <a:pt x="41" y="121"/>
                    </a:cubicBezTo>
                    <a:cubicBezTo>
                      <a:pt x="41" y="121"/>
                      <a:pt x="43" y="121"/>
                      <a:pt x="43" y="118"/>
                    </a:cubicBezTo>
                    <a:cubicBezTo>
                      <a:pt x="44" y="118"/>
                      <a:pt x="45" y="118"/>
                      <a:pt x="45" y="118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47" y="117"/>
                      <a:pt x="47" y="117"/>
                      <a:pt x="48" y="117"/>
                    </a:cubicBezTo>
                    <a:cubicBezTo>
                      <a:pt x="47" y="117"/>
                      <a:pt x="48" y="116"/>
                      <a:pt x="47" y="115"/>
                    </a:cubicBezTo>
                    <a:cubicBezTo>
                      <a:pt x="47" y="115"/>
                      <a:pt x="47" y="116"/>
                      <a:pt x="47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48" y="113"/>
                      <a:pt x="48" y="113"/>
                      <a:pt x="49" y="113"/>
                    </a:cubicBezTo>
                    <a:cubicBezTo>
                      <a:pt x="49" y="115"/>
                      <a:pt x="48" y="113"/>
                      <a:pt x="48" y="115"/>
                    </a:cubicBezTo>
                    <a:cubicBezTo>
                      <a:pt x="49" y="115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51" y="113"/>
                      <a:pt x="51" y="112"/>
                      <a:pt x="52" y="112"/>
                    </a:cubicBezTo>
                    <a:cubicBezTo>
                      <a:pt x="52" y="112"/>
                      <a:pt x="51" y="111"/>
                      <a:pt x="51" y="112"/>
                    </a:cubicBezTo>
                    <a:cubicBezTo>
                      <a:pt x="51" y="111"/>
                      <a:pt x="54" y="111"/>
                      <a:pt x="52" y="108"/>
                    </a:cubicBezTo>
                    <a:cubicBezTo>
                      <a:pt x="52" y="109"/>
                      <a:pt x="54" y="109"/>
                      <a:pt x="54" y="109"/>
                    </a:cubicBezTo>
                    <a:cubicBezTo>
                      <a:pt x="54" y="108"/>
                      <a:pt x="52" y="108"/>
                      <a:pt x="54" y="108"/>
                    </a:cubicBezTo>
                    <a:cubicBezTo>
                      <a:pt x="52" y="108"/>
                      <a:pt x="54" y="108"/>
                      <a:pt x="54" y="108"/>
                    </a:cubicBezTo>
                    <a:cubicBezTo>
                      <a:pt x="56" y="108"/>
                      <a:pt x="54" y="105"/>
                      <a:pt x="54" y="108"/>
                    </a:cubicBezTo>
                    <a:cubicBezTo>
                      <a:pt x="54" y="105"/>
                      <a:pt x="57" y="104"/>
                      <a:pt x="57" y="103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8" y="102"/>
                      <a:pt x="57" y="102"/>
                    </a:cubicBezTo>
                    <a:cubicBezTo>
                      <a:pt x="58" y="102"/>
                      <a:pt x="56" y="103"/>
                      <a:pt x="57" y="103"/>
                    </a:cubicBezTo>
                    <a:cubicBezTo>
                      <a:pt x="56" y="103"/>
                      <a:pt x="58" y="103"/>
                      <a:pt x="57" y="102"/>
                    </a:cubicBezTo>
                    <a:cubicBezTo>
                      <a:pt x="57" y="102"/>
                      <a:pt x="58" y="102"/>
                      <a:pt x="58" y="100"/>
                    </a:cubicBezTo>
                    <a:cubicBezTo>
                      <a:pt x="58" y="102"/>
                      <a:pt x="57" y="100"/>
                      <a:pt x="57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60" y="100"/>
                      <a:pt x="60" y="99"/>
                      <a:pt x="60" y="100"/>
                    </a:cubicBezTo>
                    <a:cubicBezTo>
                      <a:pt x="60" y="99"/>
                      <a:pt x="61" y="99"/>
                      <a:pt x="60" y="99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1" y="98"/>
                      <a:pt x="60" y="96"/>
                      <a:pt x="61" y="98"/>
                    </a:cubicBezTo>
                    <a:cubicBezTo>
                      <a:pt x="61" y="96"/>
                      <a:pt x="62" y="95"/>
                      <a:pt x="61" y="95"/>
                    </a:cubicBezTo>
                    <a:cubicBezTo>
                      <a:pt x="62" y="95"/>
                      <a:pt x="62" y="92"/>
                      <a:pt x="62" y="9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91"/>
                      <a:pt x="62" y="90"/>
                    </a:cubicBezTo>
                    <a:cubicBezTo>
                      <a:pt x="64" y="90"/>
                      <a:pt x="64" y="90"/>
                      <a:pt x="64" y="91"/>
                    </a:cubicBezTo>
                    <a:cubicBezTo>
                      <a:pt x="64" y="90"/>
                      <a:pt x="65" y="90"/>
                      <a:pt x="65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7"/>
                      <a:pt x="65" y="88"/>
                      <a:pt x="65" y="87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5" y="87"/>
                      <a:pt x="69" y="87"/>
                      <a:pt x="67" y="86"/>
                    </a:cubicBezTo>
                    <a:cubicBezTo>
                      <a:pt x="67" y="86"/>
                      <a:pt x="67" y="86"/>
                      <a:pt x="69" y="86"/>
                    </a:cubicBezTo>
                    <a:cubicBezTo>
                      <a:pt x="67" y="85"/>
                      <a:pt x="70" y="83"/>
                      <a:pt x="69" y="82"/>
                    </a:cubicBezTo>
                    <a:cubicBezTo>
                      <a:pt x="69" y="82"/>
                      <a:pt x="69" y="82"/>
                      <a:pt x="70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69" y="79"/>
                      <a:pt x="71" y="82"/>
                      <a:pt x="71" y="79"/>
                    </a:cubicBezTo>
                    <a:cubicBezTo>
                      <a:pt x="71" y="79"/>
                      <a:pt x="71" y="79"/>
                      <a:pt x="71" y="78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3" y="78"/>
                      <a:pt x="71" y="78"/>
                      <a:pt x="70" y="77"/>
                    </a:cubicBezTo>
                    <a:cubicBezTo>
                      <a:pt x="71" y="77"/>
                      <a:pt x="71" y="77"/>
                      <a:pt x="71" y="77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7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3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3" y="75"/>
                      <a:pt x="73" y="75"/>
                      <a:pt x="74" y="75"/>
                    </a:cubicBezTo>
                    <a:cubicBezTo>
                      <a:pt x="73" y="75"/>
                      <a:pt x="73" y="74"/>
                      <a:pt x="73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3" y="74"/>
                      <a:pt x="74" y="73"/>
                    </a:cubicBezTo>
                    <a:cubicBezTo>
                      <a:pt x="74" y="73"/>
                      <a:pt x="75" y="74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5" y="73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0"/>
                      <a:pt x="75" y="70"/>
                      <a:pt x="77" y="70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5" y="66"/>
                      <a:pt x="77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8" y="66"/>
                      <a:pt x="79" y="65"/>
                      <a:pt x="79" y="64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2" y="62"/>
                      <a:pt x="83" y="62"/>
                      <a:pt x="83" y="60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2" y="60"/>
                      <a:pt x="82" y="59"/>
                      <a:pt x="82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4" y="60"/>
                      <a:pt x="84" y="59"/>
                      <a:pt x="84" y="59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6"/>
                      <a:pt x="86" y="57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6"/>
                      <a:pt x="87" y="56"/>
                      <a:pt x="87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2"/>
                      <a:pt x="87" y="52"/>
                      <a:pt x="87" y="55"/>
                    </a:cubicBezTo>
                    <a:cubicBezTo>
                      <a:pt x="87" y="52"/>
                      <a:pt x="87" y="52"/>
                      <a:pt x="87" y="51"/>
                    </a:cubicBezTo>
                    <a:cubicBezTo>
                      <a:pt x="90" y="51"/>
                      <a:pt x="91" y="48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5"/>
                      <a:pt x="92" y="47"/>
                      <a:pt x="92" y="47"/>
                    </a:cubicBezTo>
                    <a:cubicBezTo>
                      <a:pt x="91" y="47"/>
                      <a:pt x="91" y="45"/>
                      <a:pt x="91" y="45"/>
                    </a:cubicBezTo>
                    <a:cubicBezTo>
                      <a:pt x="90" y="44"/>
                      <a:pt x="91" y="45"/>
                      <a:pt x="92" y="45"/>
                    </a:cubicBezTo>
                    <a:cubicBezTo>
                      <a:pt x="92" y="45"/>
                      <a:pt x="91" y="45"/>
                      <a:pt x="92" y="45"/>
                    </a:cubicBezTo>
                    <a:cubicBezTo>
                      <a:pt x="92" y="45"/>
                      <a:pt x="92" y="44"/>
                      <a:pt x="95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3"/>
                      <a:pt x="90" y="44"/>
                      <a:pt x="90" y="4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88" y="42"/>
                      <a:pt x="88" y="43"/>
                      <a:pt x="88" y="42"/>
                    </a:cubicBezTo>
                    <a:cubicBezTo>
                      <a:pt x="88" y="42"/>
                      <a:pt x="90" y="42"/>
                      <a:pt x="91" y="43"/>
                    </a:cubicBezTo>
                    <a:cubicBezTo>
                      <a:pt x="91" y="42"/>
                      <a:pt x="92" y="43"/>
                      <a:pt x="95" y="43"/>
                    </a:cubicBezTo>
                    <a:cubicBezTo>
                      <a:pt x="92" y="42"/>
                      <a:pt x="92" y="43"/>
                      <a:pt x="92" y="43"/>
                    </a:cubicBezTo>
                    <a:cubicBezTo>
                      <a:pt x="91" y="42"/>
                      <a:pt x="92" y="42"/>
                      <a:pt x="92" y="4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7" y="42"/>
                      <a:pt x="96" y="39"/>
                      <a:pt x="97" y="42"/>
                    </a:cubicBezTo>
                    <a:cubicBezTo>
                      <a:pt x="96" y="39"/>
                      <a:pt x="95" y="39"/>
                      <a:pt x="95" y="39"/>
                    </a:cubicBezTo>
                    <a:cubicBezTo>
                      <a:pt x="96" y="39"/>
                      <a:pt x="96" y="38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8"/>
                      <a:pt x="97" y="38"/>
                      <a:pt x="96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7" y="38"/>
                      <a:pt x="97" y="38"/>
                      <a:pt x="96" y="36"/>
                    </a:cubicBezTo>
                    <a:cubicBezTo>
                      <a:pt x="97" y="36"/>
                      <a:pt x="99" y="36"/>
                      <a:pt x="97" y="35"/>
                    </a:cubicBezTo>
                    <a:cubicBezTo>
                      <a:pt x="97" y="35"/>
                      <a:pt x="97" y="35"/>
                      <a:pt x="99" y="35"/>
                    </a:cubicBezTo>
                    <a:cubicBezTo>
                      <a:pt x="99" y="36"/>
                      <a:pt x="97" y="35"/>
                      <a:pt x="99" y="36"/>
                    </a:cubicBezTo>
                    <a:cubicBezTo>
                      <a:pt x="97" y="35"/>
                      <a:pt x="99" y="36"/>
                      <a:pt x="99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9" y="35"/>
                      <a:pt x="99" y="35"/>
                      <a:pt x="100" y="35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99" y="34"/>
                      <a:pt x="100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2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101" y="34"/>
                      <a:pt x="100" y="32"/>
                      <a:pt x="101" y="32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2"/>
                      <a:pt x="99" y="32"/>
                      <a:pt x="100" y="31"/>
                    </a:cubicBezTo>
                    <a:cubicBezTo>
                      <a:pt x="100" y="31"/>
                      <a:pt x="101" y="31"/>
                      <a:pt x="101" y="32"/>
                    </a:cubicBezTo>
                    <a:cubicBezTo>
                      <a:pt x="101" y="32"/>
                      <a:pt x="101" y="31"/>
                      <a:pt x="100" y="31"/>
                    </a:cubicBezTo>
                    <a:cubicBezTo>
                      <a:pt x="101" y="31"/>
                      <a:pt x="101" y="32"/>
                      <a:pt x="101" y="31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100" y="30"/>
                      <a:pt x="101" y="29"/>
                      <a:pt x="103" y="29"/>
                    </a:cubicBezTo>
                    <a:cubicBezTo>
                      <a:pt x="103" y="29"/>
                      <a:pt x="100" y="26"/>
                      <a:pt x="103" y="26"/>
                    </a:cubicBezTo>
                    <a:cubicBezTo>
                      <a:pt x="103" y="26"/>
                      <a:pt x="104" y="26"/>
                      <a:pt x="103" y="26"/>
                    </a:cubicBezTo>
                    <a:cubicBezTo>
                      <a:pt x="103" y="26"/>
                      <a:pt x="104" y="29"/>
                      <a:pt x="104" y="26"/>
                    </a:cubicBezTo>
                    <a:cubicBezTo>
                      <a:pt x="104" y="26"/>
                      <a:pt x="104" y="25"/>
                      <a:pt x="103" y="25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1" y="25"/>
                      <a:pt x="101" y="23"/>
                      <a:pt x="103" y="25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4" y="25"/>
                      <a:pt x="103" y="23"/>
                      <a:pt x="104" y="23"/>
                    </a:cubicBezTo>
                    <a:cubicBezTo>
                      <a:pt x="104" y="25"/>
                      <a:pt x="104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3"/>
                      <a:pt x="105" y="25"/>
                      <a:pt x="107" y="23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4" y="23"/>
                      <a:pt x="105" y="25"/>
                      <a:pt x="104" y="23"/>
                    </a:cubicBezTo>
                    <a:cubicBezTo>
                      <a:pt x="104" y="23"/>
                      <a:pt x="105" y="23"/>
                      <a:pt x="105" y="22"/>
                    </a:cubicBezTo>
                    <a:cubicBezTo>
                      <a:pt x="104" y="22"/>
                      <a:pt x="104" y="23"/>
                      <a:pt x="104" y="23"/>
                    </a:cubicBezTo>
                    <a:cubicBezTo>
                      <a:pt x="104" y="22"/>
                      <a:pt x="103" y="22"/>
                      <a:pt x="104" y="21"/>
                    </a:cubicBezTo>
                    <a:cubicBezTo>
                      <a:pt x="105" y="21"/>
                      <a:pt x="105" y="22"/>
                      <a:pt x="105" y="22"/>
                    </a:cubicBezTo>
                    <a:cubicBezTo>
                      <a:pt x="105" y="21"/>
                      <a:pt x="107" y="21"/>
                      <a:pt x="107" y="21"/>
                    </a:cubicBezTo>
                    <a:cubicBezTo>
                      <a:pt x="105" y="19"/>
                      <a:pt x="109" y="19"/>
                      <a:pt x="107" y="19"/>
                    </a:cubicBezTo>
                    <a:cubicBezTo>
                      <a:pt x="107" y="21"/>
                      <a:pt x="105" y="21"/>
                      <a:pt x="104" y="21"/>
                    </a:cubicBezTo>
                    <a:cubicBezTo>
                      <a:pt x="104" y="21"/>
                      <a:pt x="104" y="22"/>
                      <a:pt x="103" y="21"/>
                    </a:cubicBezTo>
                    <a:cubicBezTo>
                      <a:pt x="104" y="21"/>
                      <a:pt x="103" y="19"/>
                      <a:pt x="101" y="19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103" y="19"/>
                      <a:pt x="103" y="19"/>
                      <a:pt x="104" y="21"/>
                    </a:cubicBezTo>
                    <a:cubicBezTo>
                      <a:pt x="104" y="19"/>
                      <a:pt x="105" y="19"/>
                      <a:pt x="105" y="19"/>
                    </a:cubicBezTo>
                    <a:cubicBezTo>
                      <a:pt x="105" y="18"/>
                      <a:pt x="105" y="18"/>
                      <a:pt x="104" y="18"/>
                    </a:cubicBezTo>
                    <a:cubicBezTo>
                      <a:pt x="105" y="18"/>
                      <a:pt x="105" y="17"/>
                      <a:pt x="105" y="16"/>
                    </a:cubicBezTo>
                    <a:cubicBezTo>
                      <a:pt x="107" y="17"/>
                      <a:pt x="107" y="16"/>
                      <a:pt x="109" y="1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10" y="17"/>
                      <a:pt x="109" y="17"/>
                      <a:pt x="109" y="17"/>
                    </a:cubicBezTo>
                    <a:cubicBezTo>
                      <a:pt x="110" y="17"/>
                      <a:pt x="107" y="16"/>
                      <a:pt x="109" y="16"/>
                    </a:cubicBezTo>
                    <a:cubicBezTo>
                      <a:pt x="109" y="17"/>
                      <a:pt x="107" y="16"/>
                      <a:pt x="107" y="16"/>
                    </a:cubicBezTo>
                    <a:cubicBezTo>
                      <a:pt x="107" y="13"/>
                      <a:pt x="105" y="13"/>
                      <a:pt x="105" y="13"/>
                    </a:cubicBezTo>
                    <a:cubicBezTo>
                      <a:pt x="107" y="13"/>
                      <a:pt x="109" y="12"/>
                      <a:pt x="109" y="12"/>
                    </a:cubicBezTo>
                    <a:cubicBezTo>
                      <a:pt x="109" y="10"/>
                      <a:pt x="110" y="9"/>
                      <a:pt x="110" y="9"/>
                    </a:cubicBezTo>
                    <a:cubicBezTo>
                      <a:pt x="110" y="8"/>
                      <a:pt x="109" y="8"/>
                      <a:pt x="109" y="8"/>
                    </a:cubicBezTo>
                    <a:cubicBezTo>
                      <a:pt x="109" y="6"/>
                      <a:pt x="110" y="8"/>
                      <a:pt x="110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8"/>
                      <a:pt x="110" y="5"/>
                      <a:pt x="112" y="6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09" y="4"/>
                      <a:pt x="110" y="4"/>
                      <a:pt x="110" y="4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4"/>
                      <a:pt x="112" y="2"/>
                      <a:pt x="113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2" y="0"/>
                      <a:pt x="112" y="0"/>
                      <a:pt x="113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2" y="0"/>
                      <a:pt x="112" y="2"/>
                    </a:cubicBezTo>
                    <a:cubicBezTo>
                      <a:pt x="112" y="2"/>
                      <a:pt x="112" y="2"/>
                      <a:pt x="110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0" y="2"/>
                      <a:pt x="109" y="2"/>
                      <a:pt x="110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2"/>
                      <a:pt x="107" y="2"/>
                      <a:pt x="107" y="4"/>
                    </a:cubicBezTo>
                    <a:cubicBezTo>
                      <a:pt x="109" y="5"/>
                      <a:pt x="105" y="5"/>
                      <a:pt x="105" y="5"/>
                    </a:cubicBezTo>
                    <a:cubicBezTo>
                      <a:pt x="107" y="5"/>
                      <a:pt x="109" y="5"/>
                      <a:pt x="109" y="5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07" y="6"/>
                      <a:pt x="107" y="6"/>
                      <a:pt x="105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5" y="6"/>
                      <a:pt x="105" y="6"/>
                      <a:pt x="104" y="8"/>
                    </a:cubicBezTo>
                    <a:cubicBezTo>
                      <a:pt x="104" y="9"/>
                      <a:pt x="104" y="9"/>
                      <a:pt x="103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3" y="10"/>
                      <a:pt x="103" y="12"/>
                      <a:pt x="101" y="13"/>
                    </a:cubicBezTo>
                    <a:cubicBezTo>
                      <a:pt x="101" y="16"/>
                      <a:pt x="100" y="16"/>
                      <a:pt x="100" y="17"/>
                    </a:cubicBezTo>
                    <a:cubicBezTo>
                      <a:pt x="99" y="18"/>
                      <a:pt x="97" y="19"/>
                      <a:pt x="96" y="22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6" y="22"/>
                      <a:pt x="97" y="22"/>
                      <a:pt x="97" y="23"/>
                    </a:cubicBezTo>
                    <a:cubicBezTo>
                      <a:pt x="97" y="22"/>
                      <a:pt x="96" y="23"/>
                      <a:pt x="96" y="23"/>
                    </a:cubicBezTo>
                    <a:cubicBezTo>
                      <a:pt x="96" y="25"/>
                      <a:pt x="95" y="25"/>
                      <a:pt x="92" y="25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1" y="26"/>
                      <a:pt x="92" y="29"/>
                      <a:pt x="91" y="30"/>
                    </a:cubicBezTo>
                    <a:cubicBezTo>
                      <a:pt x="91" y="30"/>
                      <a:pt x="92" y="30"/>
                      <a:pt x="91" y="30"/>
                    </a:cubicBezTo>
                    <a:cubicBezTo>
                      <a:pt x="91" y="31"/>
                      <a:pt x="90" y="31"/>
                      <a:pt x="90" y="31"/>
                    </a:cubicBezTo>
                    <a:cubicBezTo>
                      <a:pt x="88" y="32"/>
                      <a:pt x="88" y="32"/>
                      <a:pt x="88" y="34"/>
                    </a:cubicBezTo>
                    <a:cubicBezTo>
                      <a:pt x="86" y="35"/>
                      <a:pt x="86" y="38"/>
                      <a:pt x="83" y="39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2" y="43"/>
                      <a:pt x="82" y="45"/>
                      <a:pt x="78" y="47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8" y="49"/>
                      <a:pt x="78" y="48"/>
                    </a:cubicBezTo>
                    <a:cubicBezTo>
                      <a:pt x="78" y="49"/>
                      <a:pt x="77" y="49"/>
                      <a:pt x="77" y="51"/>
                    </a:cubicBezTo>
                    <a:cubicBezTo>
                      <a:pt x="77" y="51"/>
                      <a:pt x="77" y="51"/>
                      <a:pt x="75" y="51"/>
                    </a:cubicBezTo>
                    <a:cubicBezTo>
                      <a:pt x="75" y="52"/>
                      <a:pt x="75" y="55"/>
                      <a:pt x="74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5" y="55"/>
                      <a:pt x="75" y="55"/>
                      <a:pt x="75" y="56"/>
                    </a:cubicBezTo>
                    <a:cubicBezTo>
                      <a:pt x="74" y="56"/>
                      <a:pt x="74" y="57"/>
                      <a:pt x="74" y="56"/>
                    </a:cubicBezTo>
                    <a:cubicBezTo>
                      <a:pt x="74" y="57"/>
                      <a:pt x="71" y="59"/>
                      <a:pt x="71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1"/>
                      <a:pt x="70" y="62"/>
                      <a:pt x="69" y="62"/>
                    </a:cubicBezTo>
                    <a:cubicBezTo>
                      <a:pt x="69" y="64"/>
                      <a:pt x="70" y="64"/>
                      <a:pt x="70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7" y="65"/>
                      <a:pt x="67" y="69"/>
                      <a:pt x="65" y="70"/>
                    </a:cubicBezTo>
                    <a:cubicBezTo>
                      <a:pt x="64" y="73"/>
                      <a:pt x="62" y="75"/>
                      <a:pt x="60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0" y="78"/>
                      <a:pt x="61" y="82"/>
                      <a:pt x="58" y="82"/>
                    </a:cubicBezTo>
                    <a:cubicBezTo>
                      <a:pt x="58" y="82"/>
                      <a:pt x="58" y="82"/>
                      <a:pt x="58" y="83"/>
                    </a:cubicBezTo>
                    <a:cubicBezTo>
                      <a:pt x="57" y="83"/>
                      <a:pt x="58" y="85"/>
                      <a:pt x="57" y="86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7"/>
                      <a:pt x="56" y="87"/>
                      <a:pt x="56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7" y="88"/>
                      <a:pt x="54" y="88"/>
                      <a:pt x="56" y="90"/>
                    </a:cubicBezTo>
                    <a:cubicBezTo>
                      <a:pt x="56" y="90"/>
                      <a:pt x="54" y="90"/>
                      <a:pt x="56" y="90"/>
                    </a:cubicBezTo>
                    <a:cubicBezTo>
                      <a:pt x="54" y="92"/>
                      <a:pt x="51" y="95"/>
                      <a:pt x="49" y="98"/>
                    </a:cubicBezTo>
                    <a:cubicBezTo>
                      <a:pt x="49" y="100"/>
                      <a:pt x="52" y="99"/>
                      <a:pt x="49" y="100"/>
                    </a:cubicBezTo>
                    <a:cubicBezTo>
                      <a:pt x="49" y="100"/>
                      <a:pt x="49" y="99"/>
                      <a:pt x="49" y="100"/>
                    </a:cubicBezTo>
                    <a:cubicBezTo>
                      <a:pt x="48" y="100"/>
                      <a:pt x="51" y="102"/>
                      <a:pt x="49" y="102"/>
                    </a:cubicBezTo>
                    <a:cubicBezTo>
                      <a:pt x="48" y="100"/>
                      <a:pt x="49" y="102"/>
                      <a:pt x="48" y="102"/>
                    </a:cubicBezTo>
                    <a:cubicBezTo>
                      <a:pt x="48" y="103"/>
                      <a:pt x="49" y="103"/>
                      <a:pt x="48" y="103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7" y="104"/>
                      <a:pt x="47" y="105"/>
                      <a:pt x="44" y="105"/>
                    </a:cubicBezTo>
                    <a:cubicBezTo>
                      <a:pt x="41" y="112"/>
                      <a:pt x="36" y="117"/>
                      <a:pt x="32" y="124"/>
                    </a:cubicBezTo>
                    <a:cubicBezTo>
                      <a:pt x="30" y="129"/>
                      <a:pt x="27" y="134"/>
                      <a:pt x="23" y="141"/>
                    </a:cubicBezTo>
                    <a:cubicBezTo>
                      <a:pt x="23" y="142"/>
                      <a:pt x="23" y="142"/>
                      <a:pt x="22" y="143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2" y="143"/>
                      <a:pt x="22" y="145"/>
                      <a:pt x="21" y="145"/>
                    </a:cubicBezTo>
                    <a:cubicBezTo>
                      <a:pt x="19" y="146"/>
                      <a:pt x="18" y="150"/>
                      <a:pt x="18" y="151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52"/>
                      <a:pt x="18" y="152"/>
                      <a:pt x="18" y="152"/>
                    </a:cubicBezTo>
                    <a:cubicBezTo>
                      <a:pt x="18" y="152"/>
                      <a:pt x="17" y="152"/>
                      <a:pt x="17" y="151"/>
                    </a:cubicBezTo>
                    <a:cubicBezTo>
                      <a:pt x="13" y="156"/>
                      <a:pt x="10" y="164"/>
                      <a:pt x="8" y="168"/>
                    </a:cubicBezTo>
                    <a:cubicBezTo>
                      <a:pt x="8" y="169"/>
                      <a:pt x="6" y="171"/>
                      <a:pt x="5" y="172"/>
                    </a:cubicBezTo>
                    <a:cubicBezTo>
                      <a:pt x="4" y="178"/>
                      <a:pt x="2" y="182"/>
                      <a:pt x="0" y="185"/>
                    </a:cubicBezTo>
                    <a:cubicBezTo>
                      <a:pt x="0" y="185"/>
                      <a:pt x="2" y="188"/>
                      <a:pt x="4" y="18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9" name="צורה חופשית 149"/>
              <p:cNvSpPr>
                <a:spLocks/>
              </p:cNvSpPr>
              <p:nvPr/>
            </p:nvSpPr>
            <p:spPr bwMode="auto">
              <a:xfrm>
                <a:off x="4269" y="3621"/>
                <a:ext cx="267" cy="441"/>
              </a:xfrm>
              <a:custGeom>
                <a:avLst/>
                <a:gdLst>
                  <a:gd name="T0" fmla="*/ 14 w 113"/>
                  <a:gd name="T1" fmla="*/ 166 h 187"/>
                  <a:gd name="T2" fmla="*/ 19 w 113"/>
                  <a:gd name="T3" fmla="*/ 161 h 187"/>
                  <a:gd name="T4" fmla="*/ 27 w 113"/>
                  <a:gd name="T5" fmla="*/ 150 h 187"/>
                  <a:gd name="T6" fmla="*/ 28 w 113"/>
                  <a:gd name="T7" fmla="*/ 146 h 187"/>
                  <a:gd name="T8" fmla="*/ 36 w 113"/>
                  <a:gd name="T9" fmla="*/ 135 h 187"/>
                  <a:gd name="T10" fmla="*/ 37 w 113"/>
                  <a:gd name="T11" fmla="*/ 131 h 187"/>
                  <a:gd name="T12" fmla="*/ 43 w 113"/>
                  <a:gd name="T13" fmla="*/ 124 h 187"/>
                  <a:gd name="T14" fmla="*/ 46 w 113"/>
                  <a:gd name="T15" fmla="*/ 118 h 187"/>
                  <a:gd name="T16" fmla="*/ 46 w 113"/>
                  <a:gd name="T17" fmla="*/ 114 h 187"/>
                  <a:gd name="T18" fmla="*/ 49 w 113"/>
                  <a:gd name="T19" fmla="*/ 111 h 187"/>
                  <a:gd name="T20" fmla="*/ 54 w 113"/>
                  <a:gd name="T21" fmla="*/ 106 h 187"/>
                  <a:gd name="T22" fmla="*/ 56 w 113"/>
                  <a:gd name="T23" fmla="*/ 103 h 187"/>
                  <a:gd name="T24" fmla="*/ 60 w 113"/>
                  <a:gd name="T25" fmla="*/ 98 h 187"/>
                  <a:gd name="T26" fmla="*/ 62 w 113"/>
                  <a:gd name="T27" fmla="*/ 94 h 187"/>
                  <a:gd name="T28" fmla="*/ 65 w 113"/>
                  <a:gd name="T29" fmla="*/ 89 h 187"/>
                  <a:gd name="T30" fmla="*/ 69 w 113"/>
                  <a:gd name="T31" fmla="*/ 81 h 187"/>
                  <a:gd name="T32" fmla="*/ 70 w 113"/>
                  <a:gd name="T33" fmla="*/ 79 h 187"/>
                  <a:gd name="T34" fmla="*/ 73 w 113"/>
                  <a:gd name="T35" fmla="*/ 76 h 187"/>
                  <a:gd name="T36" fmla="*/ 74 w 113"/>
                  <a:gd name="T37" fmla="*/ 72 h 187"/>
                  <a:gd name="T38" fmla="*/ 75 w 113"/>
                  <a:gd name="T39" fmla="*/ 72 h 187"/>
                  <a:gd name="T40" fmla="*/ 76 w 113"/>
                  <a:gd name="T41" fmla="*/ 69 h 187"/>
                  <a:gd name="T42" fmla="*/ 82 w 113"/>
                  <a:gd name="T43" fmla="*/ 59 h 187"/>
                  <a:gd name="T44" fmla="*/ 86 w 113"/>
                  <a:gd name="T45" fmla="*/ 56 h 187"/>
                  <a:gd name="T46" fmla="*/ 87 w 113"/>
                  <a:gd name="T47" fmla="*/ 52 h 187"/>
                  <a:gd name="T48" fmla="*/ 91 w 113"/>
                  <a:gd name="T49" fmla="*/ 45 h 187"/>
                  <a:gd name="T50" fmla="*/ 89 w 113"/>
                  <a:gd name="T51" fmla="*/ 42 h 187"/>
                  <a:gd name="T52" fmla="*/ 93 w 113"/>
                  <a:gd name="T53" fmla="*/ 41 h 187"/>
                  <a:gd name="T54" fmla="*/ 96 w 113"/>
                  <a:gd name="T55" fmla="*/ 39 h 187"/>
                  <a:gd name="T56" fmla="*/ 99 w 113"/>
                  <a:gd name="T57" fmla="*/ 35 h 187"/>
                  <a:gd name="T58" fmla="*/ 100 w 113"/>
                  <a:gd name="T59" fmla="*/ 35 h 187"/>
                  <a:gd name="T60" fmla="*/ 100 w 113"/>
                  <a:gd name="T61" fmla="*/ 32 h 187"/>
                  <a:gd name="T62" fmla="*/ 100 w 113"/>
                  <a:gd name="T63" fmla="*/ 29 h 187"/>
                  <a:gd name="T64" fmla="*/ 104 w 113"/>
                  <a:gd name="T65" fmla="*/ 26 h 187"/>
                  <a:gd name="T66" fmla="*/ 104 w 113"/>
                  <a:gd name="T67" fmla="*/ 25 h 187"/>
                  <a:gd name="T68" fmla="*/ 105 w 113"/>
                  <a:gd name="T69" fmla="*/ 24 h 187"/>
                  <a:gd name="T70" fmla="*/ 108 w 113"/>
                  <a:gd name="T71" fmla="*/ 20 h 187"/>
                  <a:gd name="T72" fmla="*/ 104 w 113"/>
                  <a:gd name="T73" fmla="*/ 18 h 187"/>
                  <a:gd name="T74" fmla="*/ 108 w 113"/>
                  <a:gd name="T75" fmla="*/ 16 h 187"/>
                  <a:gd name="T76" fmla="*/ 109 w 113"/>
                  <a:gd name="T77" fmla="*/ 5 h 187"/>
                  <a:gd name="T78" fmla="*/ 109 w 113"/>
                  <a:gd name="T79" fmla="*/ 4 h 187"/>
                  <a:gd name="T80" fmla="*/ 113 w 113"/>
                  <a:gd name="T81" fmla="*/ 0 h 187"/>
                  <a:gd name="T82" fmla="*/ 109 w 113"/>
                  <a:gd name="T83" fmla="*/ 0 h 187"/>
                  <a:gd name="T84" fmla="*/ 108 w 113"/>
                  <a:gd name="T85" fmla="*/ 5 h 187"/>
                  <a:gd name="T86" fmla="*/ 101 w 113"/>
                  <a:gd name="T87" fmla="*/ 12 h 187"/>
                  <a:gd name="T88" fmla="*/ 92 w 113"/>
                  <a:gd name="T89" fmla="*/ 25 h 187"/>
                  <a:gd name="T90" fmla="*/ 83 w 113"/>
                  <a:gd name="T91" fmla="*/ 39 h 187"/>
                  <a:gd name="T92" fmla="*/ 76 w 113"/>
                  <a:gd name="T93" fmla="*/ 51 h 187"/>
                  <a:gd name="T94" fmla="*/ 70 w 113"/>
                  <a:gd name="T95" fmla="*/ 59 h 187"/>
                  <a:gd name="T96" fmla="*/ 61 w 113"/>
                  <a:gd name="T97" fmla="*/ 79 h 187"/>
                  <a:gd name="T98" fmla="*/ 56 w 113"/>
                  <a:gd name="T99" fmla="*/ 89 h 187"/>
                  <a:gd name="T100" fmla="*/ 49 w 113"/>
                  <a:gd name="T101" fmla="*/ 102 h 187"/>
                  <a:gd name="T102" fmla="*/ 23 w 113"/>
                  <a:gd name="T103" fmla="*/ 140 h 187"/>
                  <a:gd name="T104" fmla="*/ 17 w 113"/>
                  <a:gd name="T105" fmla="*/ 150 h 187"/>
                  <a:gd name="T106" fmla="*/ 5 w 113"/>
                  <a:gd name="T107" fmla="*/ 18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87">
                    <a:moveTo>
                      <a:pt x="5" y="186"/>
                    </a:moveTo>
                    <a:cubicBezTo>
                      <a:pt x="7" y="184"/>
                      <a:pt x="7" y="179"/>
                      <a:pt x="10" y="178"/>
                    </a:cubicBezTo>
                    <a:cubicBezTo>
                      <a:pt x="10" y="178"/>
                      <a:pt x="9" y="178"/>
                      <a:pt x="9" y="176"/>
                    </a:cubicBezTo>
                    <a:cubicBezTo>
                      <a:pt x="11" y="175"/>
                      <a:pt x="13" y="171"/>
                      <a:pt x="13" y="169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13" y="166"/>
                      <a:pt x="14" y="166"/>
                      <a:pt x="14" y="166"/>
                    </a:cubicBezTo>
                    <a:cubicBezTo>
                      <a:pt x="14" y="166"/>
                      <a:pt x="14" y="166"/>
                      <a:pt x="14" y="166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15" y="165"/>
                      <a:pt x="15" y="165"/>
                      <a:pt x="14" y="163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19" y="163"/>
                      <a:pt x="17" y="162"/>
                      <a:pt x="19" y="161"/>
                    </a:cubicBezTo>
                    <a:cubicBezTo>
                      <a:pt x="19" y="161"/>
                      <a:pt x="19" y="161"/>
                      <a:pt x="19" y="161"/>
                    </a:cubicBezTo>
                    <a:cubicBezTo>
                      <a:pt x="20" y="159"/>
                      <a:pt x="22" y="157"/>
                      <a:pt x="23" y="156"/>
                    </a:cubicBezTo>
                    <a:cubicBezTo>
                      <a:pt x="23" y="156"/>
                      <a:pt x="23" y="156"/>
                      <a:pt x="23" y="153"/>
                    </a:cubicBezTo>
                    <a:cubicBezTo>
                      <a:pt x="23" y="156"/>
                      <a:pt x="24" y="153"/>
                      <a:pt x="24" y="153"/>
                    </a:cubicBezTo>
                    <a:cubicBezTo>
                      <a:pt x="24" y="152"/>
                      <a:pt x="26" y="153"/>
                      <a:pt x="26" y="152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7" y="152"/>
                      <a:pt x="26" y="150"/>
                      <a:pt x="27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7" y="150"/>
                      <a:pt x="26" y="149"/>
                      <a:pt x="27" y="149"/>
                    </a:cubicBezTo>
                    <a:cubicBezTo>
                      <a:pt x="27" y="149"/>
                      <a:pt x="27" y="149"/>
                      <a:pt x="27" y="149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28" y="148"/>
                      <a:pt x="28" y="146"/>
                      <a:pt x="28" y="146"/>
                    </a:cubicBezTo>
                    <a:cubicBezTo>
                      <a:pt x="28" y="146"/>
                      <a:pt x="28" y="148"/>
                      <a:pt x="27" y="146"/>
                    </a:cubicBezTo>
                    <a:cubicBezTo>
                      <a:pt x="30" y="144"/>
                      <a:pt x="32" y="140"/>
                      <a:pt x="33" y="137"/>
                    </a:cubicBezTo>
                    <a:cubicBezTo>
                      <a:pt x="33" y="137"/>
                      <a:pt x="33" y="137"/>
                      <a:pt x="33" y="136"/>
                    </a:cubicBezTo>
                    <a:cubicBezTo>
                      <a:pt x="33" y="136"/>
                      <a:pt x="33" y="136"/>
                      <a:pt x="35" y="136"/>
                    </a:cubicBezTo>
                    <a:cubicBezTo>
                      <a:pt x="35" y="135"/>
                      <a:pt x="35" y="135"/>
                      <a:pt x="35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5" y="135"/>
                      <a:pt x="35" y="135"/>
                      <a:pt x="35" y="133"/>
                    </a:cubicBezTo>
                    <a:cubicBezTo>
                      <a:pt x="36" y="133"/>
                      <a:pt x="36" y="133"/>
                      <a:pt x="36" y="133"/>
                    </a:cubicBezTo>
                    <a:cubicBezTo>
                      <a:pt x="36" y="133"/>
                      <a:pt x="36" y="133"/>
                      <a:pt x="36" y="132"/>
                    </a:cubicBezTo>
                    <a:cubicBezTo>
                      <a:pt x="37" y="132"/>
                      <a:pt x="36" y="132"/>
                      <a:pt x="37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29"/>
                      <a:pt x="37" y="132"/>
                      <a:pt x="37" y="131"/>
                    </a:cubicBezTo>
                    <a:cubicBezTo>
                      <a:pt x="37" y="131"/>
                      <a:pt x="37" y="131"/>
                      <a:pt x="37" y="131"/>
                    </a:cubicBezTo>
                    <a:cubicBezTo>
                      <a:pt x="39" y="131"/>
                      <a:pt x="39" y="129"/>
                      <a:pt x="39" y="127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40" y="127"/>
                      <a:pt x="40" y="126"/>
                      <a:pt x="40" y="126"/>
                    </a:cubicBezTo>
                    <a:cubicBezTo>
                      <a:pt x="40" y="124"/>
                      <a:pt x="39" y="124"/>
                      <a:pt x="40" y="124"/>
                    </a:cubicBezTo>
                    <a:cubicBezTo>
                      <a:pt x="41" y="124"/>
                      <a:pt x="41" y="123"/>
                      <a:pt x="43" y="124"/>
                    </a:cubicBezTo>
                    <a:cubicBezTo>
                      <a:pt x="43" y="123"/>
                      <a:pt x="43" y="122"/>
                      <a:pt x="43" y="122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0" y="120"/>
                    </a:cubicBezTo>
                    <a:cubicBezTo>
                      <a:pt x="41" y="120"/>
                      <a:pt x="41" y="119"/>
                      <a:pt x="41" y="119"/>
                    </a:cubicBezTo>
                    <a:cubicBezTo>
                      <a:pt x="43" y="119"/>
                      <a:pt x="45" y="119"/>
                      <a:pt x="46" y="118"/>
                    </a:cubicBezTo>
                    <a:cubicBezTo>
                      <a:pt x="45" y="119"/>
                      <a:pt x="45" y="118"/>
                      <a:pt x="45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8"/>
                      <a:pt x="46" y="118"/>
                      <a:pt x="46" y="116"/>
                    </a:cubicBez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16"/>
                      <a:pt x="49" y="116"/>
                      <a:pt x="48" y="114"/>
                    </a:cubicBezTo>
                    <a:cubicBezTo>
                      <a:pt x="48" y="114"/>
                      <a:pt x="48" y="114"/>
                      <a:pt x="46" y="114"/>
                    </a:cubicBezTo>
                    <a:cubicBezTo>
                      <a:pt x="48" y="114"/>
                      <a:pt x="48" y="114"/>
                      <a:pt x="48" y="112"/>
                    </a:cubicBezTo>
                    <a:cubicBezTo>
                      <a:pt x="48" y="112"/>
                      <a:pt x="48" y="112"/>
                      <a:pt x="48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49" y="111"/>
                    </a:cubicBezTo>
                    <a:cubicBezTo>
                      <a:pt x="50" y="111"/>
                      <a:pt x="52" y="111"/>
                      <a:pt x="52" y="110"/>
                    </a:cubicBezTo>
                    <a:cubicBezTo>
                      <a:pt x="53" y="111"/>
                      <a:pt x="50" y="110"/>
                      <a:pt x="52" y="110"/>
                    </a:cubicBezTo>
                    <a:cubicBezTo>
                      <a:pt x="52" y="109"/>
                      <a:pt x="53" y="109"/>
                      <a:pt x="53" y="10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3" y="107"/>
                      <a:pt x="53" y="107"/>
                    </a:cubicBezTo>
                    <a:cubicBezTo>
                      <a:pt x="53" y="107"/>
                      <a:pt x="53" y="106"/>
                      <a:pt x="54" y="106"/>
                    </a:cubicBezTo>
                    <a:cubicBezTo>
                      <a:pt x="54" y="106"/>
                      <a:pt x="54" y="106"/>
                      <a:pt x="53" y="106"/>
                    </a:cubicBezTo>
                    <a:cubicBezTo>
                      <a:pt x="54" y="106"/>
                      <a:pt x="56" y="105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60" y="102"/>
                      <a:pt x="54" y="103"/>
                      <a:pt x="56" y="103"/>
                    </a:cubicBezTo>
                    <a:cubicBezTo>
                      <a:pt x="56" y="102"/>
                      <a:pt x="57" y="102"/>
                      <a:pt x="57" y="102"/>
                    </a:cubicBezTo>
                    <a:cubicBezTo>
                      <a:pt x="57" y="102"/>
                      <a:pt x="60" y="102"/>
                      <a:pt x="57" y="99"/>
                    </a:cubicBezTo>
                    <a:cubicBezTo>
                      <a:pt x="57" y="99"/>
                      <a:pt x="56" y="99"/>
                      <a:pt x="57" y="99"/>
                    </a:cubicBezTo>
                    <a:cubicBezTo>
                      <a:pt x="57" y="98"/>
                      <a:pt x="57" y="99"/>
                      <a:pt x="57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0" y="99"/>
                      <a:pt x="60" y="98"/>
                      <a:pt x="60" y="98"/>
                    </a:cubicBezTo>
                    <a:cubicBezTo>
                      <a:pt x="60" y="98"/>
                      <a:pt x="61" y="98"/>
                      <a:pt x="60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7"/>
                      <a:pt x="60" y="97"/>
                      <a:pt x="61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97"/>
                      <a:pt x="61" y="96"/>
                      <a:pt x="62" y="96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2" y="93"/>
                      <a:pt x="63" y="93"/>
                      <a:pt x="63" y="93"/>
                    </a:cubicBezTo>
                    <a:cubicBezTo>
                      <a:pt x="63" y="93"/>
                      <a:pt x="63" y="93"/>
                      <a:pt x="62" y="93"/>
                    </a:cubicBezTo>
                    <a:cubicBezTo>
                      <a:pt x="62" y="92"/>
                      <a:pt x="63" y="92"/>
                      <a:pt x="63" y="92"/>
                    </a:cubicBezTo>
                    <a:cubicBezTo>
                      <a:pt x="63" y="92"/>
                      <a:pt x="63" y="90"/>
                      <a:pt x="62" y="90"/>
                    </a:cubicBezTo>
                    <a:cubicBezTo>
                      <a:pt x="63" y="90"/>
                      <a:pt x="63" y="90"/>
                      <a:pt x="65" y="90"/>
                    </a:cubicBezTo>
                    <a:cubicBezTo>
                      <a:pt x="63" y="89"/>
                      <a:pt x="66" y="90"/>
                      <a:pt x="65" y="89"/>
                    </a:cubicBezTo>
                    <a:cubicBezTo>
                      <a:pt x="65" y="89"/>
                      <a:pt x="65" y="89"/>
                      <a:pt x="63" y="89"/>
                    </a:cubicBezTo>
                    <a:cubicBezTo>
                      <a:pt x="63" y="86"/>
                      <a:pt x="66" y="86"/>
                      <a:pt x="65" y="86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6"/>
                      <a:pt x="67" y="86"/>
                      <a:pt x="66" y="85"/>
                    </a:cubicBezTo>
                    <a:cubicBezTo>
                      <a:pt x="67" y="85"/>
                      <a:pt x="66" y="84"/>
                      <a:pt x="67" y="85"/>
                    </a:cubicBezTo>
                    <a:cubicBezTo>
                      <a:pt x="67" y="84"/>
                      <a:pt x="70" y="82"/>
                      <a:pt x="69" y="81"/>
                    </a:cubicBezTo>
                    <a:cubicBezTo>
                      <a:pt x="69" y="81"/>
                      <a:pt x="69" y="80"/>
                      <a:pt x="69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67" y="79"/>
                      <a:pt x="70" y="80"/>
                      <a:pt x="70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73" y="77"/>
                      <a:pt x="70" y="77"/>
                      <a:pt x="70" y="77"/>
                    </a:cubicBezTo>
                    <a:cubicBezTo>
                      <a:pt x="70" y="77"/>
                      <a:pt x="70" y="76"/>
                      <a:pt x="73" y="77"/>
                    </a:cubicBezTo>
                    <a:cubicBezTo>
                      <a:pt x="70" y="76"/>
                      <a:pt x="70" y="76"/>
                      <a:pt x="70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0" y="76"/>
                      <a:pt x="73" y="73"/>
                      <a:pt x="73" y="73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3" y="76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5" y="73"/>
                    </a:cubicBezTo>
                    <a:cubicBezTo>
                      <a:pt x="74" y="73"/>
                      <a:pt x="75" y="72"/>
                      <a:pt x="74" y="72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2"/>
                      <a:pt x="73" y="72"/>
                      <a:pt x="74" y="72"/>
                    </a:cubicBezTo>
                    <a:cubicBezTo>
                      <a:pt x="74" y="72"/>
                      <a:pt x="75" y="73"/>
                      <a:pt x="75" y="72"/>
                    </a:cubicBezTo>
                    <a:cubicBezTo>
                      <a:pt x="75" y="72"/>
                      <a:pt x="75" y="72"/>
                      <a:pt x="74" y="72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1"/>
                      <a:pt x="76" y="71"/>
                    </a:cubicBezTo>
                    <a:cubicBezTo>
                      <a:pt x="76" y="71"/>
                      <a:pt x="76" y="71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8" y="68"/>
                      <a:pt x="78" y="68"/>
                    </a:cubicBezTo>
                    <a:cubicBezTo>
                      <a:pt x="78" y="68"/>
                      <a:pt x="75" y="67"/>
                      <a:pt x="76" y="67"/>
                    </a:cubicBez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65"/>
                      <a:pt x="80" y="65"/>
                      <a:pt x="79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0" y="63"/>
                      <a:pt x="83" y="60"/>
                      <a:pt x="82" y="59"/>
                    </a:cubicBezTo>
                    <a:cubicBezTo>
                      <a:pt x="82" y="59"/>
                      <a:pt x="82" y="59"/>
                      <a:pt x="80" y="59"/>
                    </a:cubicBezTo>
                    <a:cubicBezTo>
                      <a:pt x="82" y="59"/>
                      <a:pt x="80" y="58"/>
                      <a:pt x="82" y="58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3" y="59"/>
                      <a:pt x="83" y="58"/>
                      <a:pt x="83" y="56"/>
                    </a:cubicBezTo>
                    <a:cubicBezTo>
                      <a:pt x="83" y="58"/>
                      <a:pt x="86" y="58"/>
                      <a:pt x="86" y="58"/>
                    </a:cubicBezTo>
                    <a:cubicBezTo>
                      <a:pt x="83" y="56"/>
                      <a:pt x="83" y="56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5"/>
                      <a:pt x="87" y="56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5"/>
                      <a:pt x="87" y="54"/>
                      <a:pt x="87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2"/>
                      <a:pt x="88" y="51"/>
                      <a:pt x="87" y="51"/>
                    </a:cubicBezTo>
                    <a:cubicBezTo>
                      <a:pt x="89" y="50"/>
                      <a:pt x="91" y="47"/>
                      <a:pt x="92" y="46"/>
                    </a:cubicBez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45"/>
                      <a:pt x="92" y="46"/>
                      <a:pt x="92" y="45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3"/>
                      <a:pt x="92" y="45"/>
                      <a:pt x="92" y="43"/>
                    </a:cubicBezTo>
                    <a:cubicBezTo>
                      <a:pt x="93" y="43"/>
                      <a:pt x="92" y="43"/>
                      <a:pt x="92" y="45"/>
                    </a:cubicBezTo>
                    <a:cubicBezTo>
                      <a:pt x="92" y="45"/>
                      <a:pt x="92" y="43"/>
                      <a:pt x="93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2" y="42"/>
                      <a:pt x="91" y="43"/>
                      <a:pt x="89" y="42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41"/>
                      <a:pt x="88" y="42"/>
                      <a:pt x="88" y="41"/>
                    </a:cubicBezTo>
                    <a:cubicBezTo>
                      <a:pt x="89" y="41"/>
                      <a:pt x="91" y="41"/>
                      <a:pt x="91" y="41"/>
                    </a:cubicBezTo>
                    <a:cubicBezTo>
                      <a:pt x="92" y="41"/>
                      <a:pt x="93" y="42"/>
                      <a:pt x="93" y="41"/>
                    </a:cubicBezTo>
                    <a:cubicBezTo>
                      <a:pt x="93" y="41"/>
                      <a:pt x="93" y="42"/>
                      <a:pt x="92" y="41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93" y="41"/>
                      <a:pt x="93" y="39"/>
                    </a:cubicBezTo>
                    <a:cubicBezTo>
                      <a:pt x="95" y="41"/>
                      <a:pt x="95" y="39"/>
                      <a:pt x="95" y="41"/>
                    </a:cubicBezTo>
                    <a:cubicBezTo>
                      <a:pt x="96" y="41"/>
                      <a:pt x="95" y="39"/>
                      <a:pt x="96" y="39"/>
                    </a:cubicBezTo>
                    <a:cubicBezTo>
                      <a:pt x="96" y="39"/>
                      <a:pt x="93" y="39"/>
                      <a:pt x="93" y="38"/>
                    </a:cubicBezTo>
                    <a:cubicBezTo>
                      <a:pt x="95" y="39"/>
                      <a:pt x="96" y="38"/>
                      <a:pt x="96" y="39"/>
                    </a:cubicBezTo>
                    <a:cubicBezTo>
                      <a:pt x="96" y="39"/>
                      <a:pt x="96" y="38"/>
                      <a:pt x="95" y="38"/>
                    </a:cubicBezTo>
                    <a:cubicBezTo>
                      <a:pt x="95" y="38"/>
                      <a:pt x="99" y="38"/>
                      <a:pt x="96" y="37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6" y="37"/>
                      <a:pt x="99" y="37"/>
                      <a:pt x="96" y="35"/>
                    </a:cubicBezTo>
                    <a:cubicBezTo>
                      <a:pt x="96" y="35"/>
                      <a:pt x="99" y="33"/>
                      <a:pt x="99" y="35"/>
                    </a:cubicBezTo>
                    <a:cubicBezTo>
                      <a:pt x="99" y="37"/>
                      <a:pt x="96" y="35"/>
                      <a:pt x="99" y="37"/>
                    </a:cubicBezTo>
                    <a:cubicBezTo>
                      <a:pt x="99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1" y="33"/>
                      <a:pt x="100" y="33"/>
                      <a:pt x="100" y="33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99" y="32"/>
                      <a:pt x="99" y="32"/>
                    </a:cubicBezTo>
                    <a:cubicBezTo>
                      <a:pt x="101" y="33"/>
                      <a:pt x="101" y="33"/>
                      <a:pt x="101" y="33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0"/>
                    </a:cubicBezTo>
                    <a:cubicBezTo>
                      <a:pt x="100" y="30"/>
                      <a:pt x="101" y="30"/>
                      <a:pt x="101" y="32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2" y="30"/>
                    </a:cubicBezTo>
                    <a:cubicBezTo>
                      <a:pt x="101" y="30"/>
                      <a:pt x="101" y="29"/>
                      <a:pt x="101" y="29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99" y="28"/>
                      <a:pt x="100" y="28"/>
                      <a:pt x="99" y="28"/>
                    </a:cubicBezTo>
                    <a:cubicBezTo>
                      <a:pt x="99" y="26"/>
                      <a:pt x="99" y="26"/>
                      <a:pt x="100" y="26"/>
                    </a:cubicBezTo>
                    <a:cubicBezTo>
                      <a:pt x="100" y="28"/>
                      <a:pt x="101" y="28"/>
                      <a:pt x="102" y="28"/>
                    </a:cubicBezTo>
                    <a:cubicBezTo>
                      <a:pt x="104" y="28"/>
                      <a:pt x="100" y="25"/>
                      <a:pt x="102" y="26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6"/>
                      <a:pt x="104" y="25"/>
                      <a:pt x="102" y="25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4" y="25"/>
                      <a:pt x="102" y="25"/>
                      <a:pt x="104" y="25"/>
                    </a:cubicBezTo>
                    <a:cubicBezTo>
                      <a:pt x="104" y="24"/>
                      <a:pt x="102" y="24"/>
                      <a:pt x="104" y="24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4"/>
                      <a:pt x="106" y="25"/>
                      <a:pt x="106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2"/>
                      <a:pt x="105" y="25"/>
                      <a:pt x="104" y="24"/>
                    </a:cubicBezTo>
                    <a:cubicBezTo>
                      <a:pt x="105" y="22"/>
                      <a:pt x="105" y="24"/>
                      <a:pt x="105" y="22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105" y="22"/>
                      <a:pt x="104" y="20"/>
                      <a:pt x="105" y="20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6" y="20"/>
                      <a:pt x="106" y="20"/>
                      <a:pt x="108" y="20"/>
                    </a:cubicBezTo>
                    <a:cubicBezTo>
                      <a:pt x="106" y="18"/>
                      <a:pt x="108" y="18"/>
                      <a:pt x="106" y="18"/>
                    </a:cubicBezTo>
                    <a:cubicBezTo>
                      <a:pt x="106" y="18"/>
                      <a:pt x="106" y="20"/>
                      <a:pt x="105" y="20"/>
                    </a:cubicBezTo>
                    <a:cubicBezTo>
                      <a:pt x="104" y="18"/>
                      <a:pt x="105" y="22"/>
                      <a:pt x="104" y="20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5" y="17"/>
                      <a:pt x="106" y="17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5" y="16"/>
                      <a:pt x="106" y="16"/>
                      <a:pt x="106" y="15"/>
                    </a:cubicBezTo>
                    <a:cubicBezTo>
                      <a:pt x="106" y="16"/>
                      <a:pt x="106" y="13"/>
                      <a:pt x="108" y="15"/>
                    </a:cubicBezTo>
                    <a:cubicBezTo>
                      <a:pt x="108" y="15"/>
                      <a:pt x="108" y="16"/>
                      <a:pt x="109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9" y="16"/>
                      <a:pt x="108" y="15"/>
                      <a:pt x="109" y="15"/>
                    </a:cubicBezTo>
                    <a:cubicBezTo>
                      <a:pt x="108" y="15"/>
                      <a:pt x="108" y="15"/>
                      <a:pt x="106" y="13"/>
                    </a:cubicBezTo>
                    <a:cubicBezTo>
                      <a:pt x="108" y="13"/>
                      <a:pt x="105" y="13"/>
                      <a:pt x="106" y="13"/>
                    </a:cubicBezTo>
                    <a:cubicBezTo>
                      <a:pt x="106" y="12"/>
                      <a:pt x="108" y="12"/>
                      <a:pt x="108" y="12"/>
                    </a:cubicBezTo>
                    <a:cubicBezTo>
                      <a:pt x="108" y="11"/>
                      <a:pt x="109" y="9"/>
                      <a:pt x="110" y="9"/>
                    </a:cubicBezTo>
                    <a:cubicBezTo>
                      <a:pt x="109" y="7"/>
                      <a:pt x="109" y="7"/>
                      <a:pt x="109" y="5"/>
                    </a:cubicBezTo>
                    <a:cubicBezTo>
                      <a:pt x="109" y="5"/>
                      <a:pt x="109" y="7"/>
                      <a:pt x="109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5"/>
                      <a:pt x="109" y="4"/>
                      <a:pt x="110" y="5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3"/>
                      <a:pt x="110" y="3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3" y="3"/>
                      <a:pt x="113" y="1"/>
                      <a:pt x="113" y="1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0" y="0"/>
                      <a:pt x="113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0"/>
                      <a:pt x="109" y="1"/>
                      <a:pt x="109" y="1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0"/>
                      <a:pt x="109" y="1"/>
                      <a:pt x="108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8" y="1"/>
                      <a:pt x="108" y="1"/>
                      <a:pt x="108" y="3"/>
                    </a:cubicBezTo>
                    <a:cubicBezTo>
                      <a:pt x="108" y="3"/>
                      <a:pt x="106" y="3"/>
                      <a:pt x="106" y="4"/>
                    </a:cubicBezTo>
                    <a:cubicBezTo>
                      <a:pt x="106" y="4"/>
                      <a:pt x="108" y="4"/>
                      <a:pt x="109" y="4"/>
                    </a:cubicBezTo>
                    <a:cubicBezTo>
                      <a:pt x="109" y="4"/>
                      <a:pt x="108" y="4"/>
                      <a:pt x="108" y="5"/>
                    </a:cubicBezTo>
                    <a:cubicBezTo>
                      <a:pt x="108" y="5"/>
                      <a:pt x="106" y="4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5" y="7"/>
                      <a:pt x="104" y="9"/>
                      <a:pt x="104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2" y="11"/>
                      <a:pt x="102" y="12"/>
                      <a:pt x="101" y="12"/>
                    </a:cubicBezTo>
                    <a:cubicBezTo>
                      <a:pt x="101" y="13"/>
                      <a:pt x="100" y="15"/>
                      <a:pt x="101" y="16"/>
                    </a:cubicBezTo>
                    <a:cubicBezTo>
                      <a:pt x="99" y="17"/>
                      <a:pt x="96" y="18"/>
                      <a:pt x="96" y="22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22"/>
                      <a:pt x="99" y="22"/>
                      <a:pt x="96" y="22"/>
                    </a:cubicBezTo>
                    <a:cubicBezTo>
                      <a:pt x="96" y="22"/>
                      <a:pt x="96" y="22"/>
                      <a:pt x="95" y="22"/>
                    </a:cubicBezTo>
                    <a:cubicBezTo>
                      <a:pt x="95" y="24"/>
                      <a:pt x="93" y="25"/>
                      <a:pt x="92" y="25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2" y="26"/>
                      <a:pt x="92" y="28"/>
                      <a:pt x="92" y="2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89" y="30"/>
                    </a:cubicBezTo>
                    <a:cubicBezTo>
                      <a:pt x="89" y="30"/>
                      <a:pt x="89" y="32"/>
                      <a:pt x="89" y="33"/>
                    </a:cubicBezTo>
                    <a:cubicBezTo>
                      <a:pt x="87" y="35"/>
                      <a:pt x="86" y="38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0" y="41"/>
                      <a:pt x="80" y="45"/>
                      <a:pt x="79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47"/>
                      <a:pt x="79" y="47"/>
                      <a:pt x="78" y="47"/>
                    </a:cubicBezTo>
                    <a:cubicBezTo>
                      <a:pt x="78" y="47"/>
                      <a:pt x="76" y="50"/>
                      <a:pt x="78" y="50"/>
                    </a:cubicBezTo>
                    <a:cubicBezTo>
                      <a:pt x="78" y="51"/>
                      <a:pt x="76" y="51"/>
                      <a:pt x="76" y="51"/>
                    </a:cubicBezTo>
                    <a:cubicBezTo>
                      <a:pt x="76" y="52"/>
                      <a:pt x="75" y="52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5"/>
                      <a:pt x="75" y="56"/>
                      <a:pt x="74" y="55"/>
                    </a:cubicBezTo>
                    <a:cubicBezTo>
                      <a:pt x="74" y="56"/>
                      <a:pt x="70" y="58"/>
                      <a:pt x="73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60"/>
                      <a:pt x="70" y="63"/>
                      <a:pt x="69" y="63"/>
                    </a:cubicBezTo>
                    <a:cubicBezTo>
                      <a:pt x="69" y="63"/>
                      <a:pt x="69" y="63"/>
                      <a:pt x="69" y="64"/>
                    </a:cubicBezTo>
                    <a:cubicBezTo>
                      <a:pt x="69" y="64"/>
                      <a:pt x="69" y="63"/>
                      <a:pt x="69" y="64"/>
                    </a:cubicBezTo>
                    <a:cubicBezTo>
                      <a:pt x="66" y="65"/>
                      <a:pt x="67" y="67"/>
                      <a:pt x="66" y="69"/>
                    </a:cubicBezTo>
                    <a:cubicBezTo>
                      <a:pt x="63" y="71"/>
                      <a:pt x="62" y="76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0" y="79"/>
                      <a:pt x="61" y="81"/>
                      <a:pt x="60" y="80"/>
                    </a:cubicBezTo>
                    <a:cubicBezTo>
                      <a:pt x="60" y="81"/>
                      <a:pt x="57" y="81"/>
                      <a:pt x="60" y="81"/>
                    </a:cubicBezTo>
                    <a:cubicBezTo>
                      <a:pt x="57" y="81"/>
                      <a:pt x="57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4" y="86"/>
                      <a:pt x="54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4" y="89"/>
                      <a:pt x="54" y="90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3" y="92"/>
                      <a:pt x="52" y="94"/>
                      <a:pt x="49" y="97"/>
                    </a:cubicBezTo>
                    <a:cubicBezTo>
                      <a:pt x="49" y="98"/>
                      <a:pt x="52" y="98"/>
                      <a:pt x="50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9" y="99"/>
                      <a:pt x="50" y="102"/>
                      <a:pt x="49" y="102"/>
                    </a:cubicBezTo>
                    <a:cubicBezTo>
                      <a:pt x="49" y="99"/>
                      <a:pt x="49" y="102"/>
                      <a:pt x="49" y="99"/>
                    </a:cubicBezTo>
                    <a:cubicBezTo>
                      <a:pt x="49" y="102"/>
                      <a:pt x="49" y="103"/>
                      <a:pt x="48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6" y="105"/>
                      <a:pt x="46" y="106"/>
                      <a:pt x="45" y="106"/>
                    </a:cubicBezTo>
                    <a:cubicBezTo>
                      <a:pt x="40" y="111"/>
                      <a:pt x="36" y="116"/>
                      <a:pt x="33" y="122"/>
                    </a:cubicBezTo>
                    <a:cubicBezTo>
                      <a:pt x="30" y="129"/>
                      <a:pt x="26" y="133"/>
                      <a:pt x="23" y="140"/>
                    </a:cubicBezTo>
                    <a:cubicBezTo>
                      <a:pt x="24" y="143"/>
                      <a:pt x="23" y="143"/>
                      <a:pt x="23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2" y="144"/>
                      <a:pt x="22" y="145"/>
                      <a:pt x="22" y="144"/>
                    </a:cubicBezTo>
                    <a:cubicBezTo>
                      <a:pt x="20" y="146"/>
                      <a:pt x="19" y="148"/>
                      <a:pt x="17" y="150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7" y="152"/>
                      <a:pt x="15" y="150"/>
                    </a:cubicBezTo>
                    <a:cubicBezTo>
                      <a:pt x="13" y="157"/>
                      <a:pt x="11" y="162"/>
                      <a:pt x="7" y="169"/>
                    </a:cubicBezTo>
                    <a:cubicBezTo>
                      <a:pt x="7" y="170"/>
                      <a:pt x="6" y="171"/>
                      <a:pt x="5" y="173"/>
                    </a:cubicBezTo>
                    <a:cubicBezTo>
                      <a:pt x="5" y="178"/>
                      <a:pt x="2" y="183"/>
                      <a:pt x="0" y="186"/>
                    </a:cubicBezTo>
                    <a:cubicBezTo>
                      <a:pt x="0" y="186"/>
                      <a:pt x="2" y="187"/>
                      <a:pt x="5" y="18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0" name="צורה חופשית 150"/>
              <p:cNvSpPr>
                <a:spLocks/>
              </p:cNvSpPr>
              <p:nvPr/>
            </p:nvSpPr>
            <p:spPr bwMode="auto">
              <a:xfrm>
                <a:off x="4002" y="3099"/>
                <a:ext cx="260" cy="472"/>
              </a:xfrm>
              <a:custGeom>
                <a:avLst/>
                <a:gdLst>
                  <a:gd name="T0" fmla="*/ 98 w 110"/>
                  <a:gd name="T1" fmla="*/ 175 h 200"/>
                  <a:gd name="T2" fmla="*/ 95 w 110"/>
                  <a:gd name="T3" fmla="*/ 169 h 200"/>
                  <a:gd name="T4" fmla="*/ 89 w 110"/>
                  <a:gd name="T5" fmla="*/ 156 h 200"/>
                  <a:gd name="T6" fmla="*/ 88 w 110"/>
                  <a:gd name="T7" fmla="*/ 152 h 200"/>
                  <a:gd name="T8" fmla="*/ 78 w 110"/>
                  <a:gd name="T9" fmla="*/ 140 h 200"/>
                  <a:gd name="T10" fmla="*/ 77 w 110"/>
                  <a:gd name="T11" fmla="*/ 136 h 200"/>
                  <a:gd name="T12" fmla="*/ 75 w 110"/>
                  <a:gd name="T13" fmla="*/ 127 h 200"/>
                  <a:gd name="T14" fmla="*/ 71 w 110"/>
                  <a:gd name="T15" fmla="*/ 122 h 200"/>
                  <a:gd name="T16" fmla="*/ 68 w 110"/>
                  <a:gd name="T17" fmla="*/ 119 h 200"/>
                  <a:gd name="T18" fmla="*/ 68 w 110"/>
                  <a:gd name="T19" fmla="*/ 116 h 200"/>
                  <a:gd name="T20" fmla="*/ 64 w 110"/>
                  <a:gd name="T21" fmla="*/ 109 h 200"/>
                  <a:gd name="T22" fmla="*/ 62 w 110"/>
                  <a:gd name="T23" fmla="*/ 105 h 200"/>
                  <a:gd name="T24" fmla="*/ 60 w 110"/>
                  <a:gd name="T25" fmla="*/ 100 h 200"/>
                  <a:gd name="T26" fmla="*/ 58 w 110"/>
                  <a:gd name="T27" fmla="*/ 95 h 200"/>
                  <a:gd name="T28" fmla="*/ 55 w 110"/>
                  <a:gd name="T29" fmla="*/ 88 h 200"/>
                  <a:gd name="T30" fmla="*/ 50 w 110"/>
                  <a:gd name="T31" fmla="*/ 82 h 200"/>
                  <a:gd name="T32" fmla="*/ 49 w 110"/>
                  <a:gd name="T33" fmla="*/ 79 h 200"/>
                  <a:gd name="T34" fmla="*/ 46 w 110"/>
                  <a:gd name="T35" fmla="*/ 75 h 200"/>
                  <a:gd name="T36" fmla="*/ 46 w 110"/>
                  <a:gd name="T37" fmla="*/ 73 h 200"/>
                  <a:gd name="T38" fmla="*/ 45 w 110"/>
                  <a:gd name="T39" fmla="*/ 71 h 200"/>
                  <a:gd name="T40" fmla="*/ 43 w 110"/>
                  <a:gd name="T41" fmla="*/ 69 h 200"/>
                  <a:gd name="T42" fmla="*/ 37 w 110"/>
                  <a:gd name="T43" fmla="*/ 58 h 200"/>
                  <a:gd name="T44" fmla="*/ 35 w 110"/>
                  <a:gd name="T45" fmla="*/ 54 h 200"/>
                  <a:gd name="T46" fmla="*/ 34 w 110"/>
                  <a:gd name="T47" fmla="*/ 52 h 200"/>
                  <a:gd name="T48" fmla="*/ 29 w 110"/>
                  <a:gd name="T49" fmla="*/ 43 h 200"/>
                  <a:gd name="T50" fmla="*/ 25 w 110"/>
                  <a:gd name="T51" fmla="*/ 43 h 200"/>
                  <a:gd name="T52" fmla="*/ 28 w 110"/>
                  <a:gd name="T53" fmla="*/ 39 h 200"/>
                  <a:gd name="T54" fmla="*/ 28 w 110"/>
                  <a:gd name="T55" fmla="*/ 34 h 200"/>
                  <a:gd name="T56" fmla="*/ 24 w 110"/>
                  <a:gd name="T57" fmla="*/ 31 h 200"/>
                  <a:gd name="T58" fmla="*/ 24 w 110"/>
                  <a:gd name="T59" fmla="*/ 30 h 200"/>
                  <a:gd name="T60" fmla="*/ 22 w 110"/>
                  <a:gd name="T61" fmla="*/ 28 h 200"/>
                  <a:gd name="T62" fmla="*/ 20 w 110"/>
                  <a:gd name="T63" fmla="*/ 27 h 200"/>
                  <a:gd name="T64" fmla="*/ 20 w 110"/>
                  <a:gd name="T65" fmla="*/ 22 h 200"/>
                  <a:gd name="T66" fmla="*/ 17 w 110"/>
                  <a:gd name="T67" fmla="*/ 21 h 200"/>
                  <a:gd name="T68" fmla="*/ 17 w 110"/>
                  <a:gd name="T69" fmla="*/ 18 h 200"/>
                  <a:gd name="T70" fmla="*/ 16 w 110"/>
                  <a:gd name="T71" fmla="*/ 16 h 200"/>
                  <a:gd name="T72" fmla="*/ 15 w 110"/>
                  <a:gd name="T73" fmla="*/ 18 h 200"/>
                  <a:gd name="T74" fmla="*/ 13 w 110"/>
                  <a:gd name="T75" fmla="*/ 12 h 200"/>
                  <a:gd name="T76" fmla="*/ 6 w 110"/>
                  <a:gd name="T77" fmla="*/ 6 h 200"/>
                  <a:gd name="T78" fmla="*/ 3 w 110"/>
                  <a:gd name="T79" fmla="*/ 4 h 200"/>
                  <a:gd name="T80" fmla="*/ 2 w 110"/>
                  <a:gd name="T81" fmla="*/ 0 h 200"/>
                  <a:gd name="T82" fmla="*/ 0 w 110"/>
                  <a:gd name="T83" fmla="*/ 3 h 200"/>
                  <a:gd name="T84" fmla="*/ 4 w 110"/>
                  <a:gd name="T85" fmla="*/ 6 h 200"/>
                  <a:gd name="T86" fmla="*/ 7 w 110"/>
                  <a:gd name="T87" fmla="*/ 16 h 200"/>
                  <a:gd name="T88" fmla="*/ 13 w 110"/>
                  <a:gd name="T89" fmla="*/ 31 h 200"/>
                  <a:gd name="T90" fmla="*/ 21 w 110"/>
                  <a:gd name="T91" fmla="*/ 47 h 200"/>
                  <a:gd name="T92" fmla="*/ 28 w 110"/>
                  <a:gd name="T93" fmla="*/ 58 h 200"/>
                  <a:gd name="T94" fmla="*/ 32 w 110"/>
                  <a:gd name="T95" fmla="*/ 69 h 200"/>
                  <a:gd name="T96" fmla="*/ 43 w 110"/>
                  <a:gd name="T97" fmla="*/ 87 h 200"/>
                  <a:gd name="T98" fmla="*/ 49 w 110"/>
                  <a:gd name="T99" fmla="*/ 97 h 200"/>
                  <a:gd name="T100" fmla="*/ 58 w 110"/>
                  <a:gd name="T101" fmla="*/ 109 h 200"/>
                  <a:gd name="T102" fmla="*/ 78 w 110"/>
                  <a:gd name="T103" fmla="*/ 153 h 200"/>
                  <a:gd name="T104" fmla="*/ 85 w 110"/>
                  <a:gd name="T105" fmla="*/ 165 h 200"/>
                  <a:gd name="T106" fmla="*/ 107 w 110"/>
                  <a:gd name="T107" fmla="*/ 195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0">
                    <a:moveTo>
                      <a:pt x="107" y="195"/>
                    </a:moveTo>
                    <a:cubicBezTo>
                      <a:pt x="110" y="191"/>
                      <a:pt x="105" y="190"/>
                      <a:pt x="105" y="187"/>
                    </a:cubicBezTo>
                    <a:cubicBezTo>
                      <a:pt x="103" y="187"/>
                      <a:pt x="103" y="187"/>
                      <a:pt x="103" y="187"/>
                    </a:cubicBezTo>
                    <a:cubicBezTo>
                      <a:pt x="103" y="182"/>
                      <a:pt x="101" y="179"/>
                      <a:pt x="98" y="177"/>
                    </a:cubicBezTo>
                    <a:cubicBezTo>
                      <a:pt x="98" y="178"/>
                      <a:pt x="98" y="178"/>
                      <a:pt x="98" y="178"/>
                    </a:cubicBezTo>
                    <a:cubicBezTo>
                      <a:pt x="97" y="177"/>
                      <a:pt x="98" y="175"/>
                      <a:pt x="98" y="175"/>
                    </a:cubicBezTo>
                    <a:cubicBezTo>
                      <a:pt x="97" y="175"/>
                      <a:pt x="97" y="175"/>
                      <a:pt x="97" y="175"/>
                    </a:cubicBezTo>
                    <a:cubicBezTo>
                      <a:pt x="98" y="175"/>
                      <a:pt x="97" y="175"/>
                      <a:pt x="97" y="174"/>
                    </a:cubicBezTo>
                    <a:cubicBezTo>
                      <a:pt x="97" y="174"/>
                      <a:pt x="97" y="174"/>
                      <a:pt x="95" y="174"/>
                    </a:cubicBezTo>
                    <a:cubicBezTo>
                      <a:pt x="97" y="174"/>
                      <a:pt x="97" y="174"/>
                      <a:pt x="97" y="174"/>
                    </a:cubicBezTo>
                    <a:cubicBezTo>
                      <a:pt x="98" y="171"/>
                      <a:pt x="95" y="171"/>
                      <a:pt x="95" y="169"/>
                    </a:cubicBezTo>
                    <a:cubicBezTo>
                      <a:pt x="95" y="169"/>
                      <a:pt x="95" y="169"/>
                      <a:pt x="95" y="169"/>
                    </a:cubicBezTo>
                    <a:cubicBezTo>
                      <a:pt x="93" y="166"/>
                      <a:pt x="91" y="164"/>
                      <a:pt x="91" y="161"/>
                    </a:cubicBezTo>
                    <a:cubicBezTo>
                      <a:pt x="91" y="162"/>
                      <a:pt x="90" y="162"/>
                      <a:pt x="90" y="162"/>
                    </a:cubicBezTo>
                    <a:cubicBezTo>
                      <a:pt x="90" y="162"/>
                      <a:pt x="90" y="161"/>
                      <a:pt x="90" y="160"/>
                    </a:cubicBezTo>
                    <a:cubicBezTo>
                      <a:pt x="89" y="161"/>
                      <a:pt x="90" y="158"/>
                      <a:pt x="90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90" y="156"/>
                      <a:pt x="89" y="158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90" y="155"/>
                      <a:pt x="88" y="156"/>
                      <a:pt x="88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5"/>
                      <a:pt x="88" y="155"/>
                      <a:pt x="88" y="153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6" y="153"/>
                      <a:pt x="88" y="152"/>
                    </a:cubicBezTo>
                    <a:cubicBezTo>
                      <a:pt x="86" y="152"/>
                      <a:pt x="88" y="153"/>
                      <a:pt x="86" y="153"/>
                    </a:cubicBezTo>
                    <a:cubicBezTo>
                      <a:pt x="85" y="149"/>
                      <a:pt x="84" y="147"/>
                      <a:pt x="82" y="144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80" y="142"/>
                      <a:pt x="80" y="142"/>
                      <a:pt x="80" y="142"/>
                    </a:cubicBezTo>
                    <a:cubicBezTo>
                      <a:pt x="78" y="142"/>
                      <a:pt x="78" y="142"/>
                      <a:pt x="78" y="142"/>
                    </a:cubicBezTo>
                    <a:cubicBezTo>
                      <a:pt x="78" y="140"/>
                      <a:pt x="80" y="140"/>
                      <a:pt x="78" y="140"/>
                    </a:cubicBezTo>
                    <a:cubicBezTo>
                      <a:pt x="78" y="140"/>
                      <a:pt x="78" y="140"/>
                      <a:pt x="78" y="140"/>
                    </a:cubicBezTo>
                    <a:cubicBezTo>
                      <a:pt x="78" y="139"/>
                      <a:pt x="78" y="139"/>
                      <a:pt x="78" y="138"/>
                    </a:cubicBezTo>
                    <a:cubicBezTo>
                      <a:pt x="78" y="139"/>
                      <a:pt x="78" y="139"/>
                      <a:pt x="77" y="139"/>
                    </a:cubicBezTo>
                    <a:cubicBezTo>
                      <a:pt x="78" y="138"/>
                      <a:pt x="77" y="138"/>
                      <a:pt x="77" y="136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6" y="136"/>
                      <a:pt x="77" y="136"/>
                      <a:pt x="77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77" y="135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2"/>
                      <a:pt x="75" y="132"/>
                      <a:pt x="75" y="131"/>
                    </a:cubicBezTo>
                    <a:cubicBezTo>
                      <a:pt x="73" y="131"/>
                      <a:pt x="73" y="131"/>
                      <a:pt x="73" y="131"/>
                    </a:cubicBezTo>
                    <a:cubicBezTo>
                      <a:pt x="75" y="129"/>
                      <a:pt x="73" y="129"/>
                      <a:pt x="75" y="127"/>
                    </a:cubicBezTo>
                    <a:cubicBezTo>
                      <a:pt x="73" y="127"/>
                      <a:pt x="72" y="126"/>
                      <a:pt x="72" y="126"/>
                    </a:cubicBezTo>
                    <a:cubicBezTo>
                      <a:pt x="72" y="126"/>
                      <a:pt x="71" y="126"/>
                      <a:pt x="72" y="127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7"/>
                      <a:pt x="71" y="126"/>
                      <a:pt x="69" y="126"/>
                    </a:cubicBezTo>
                    <a:cubicBezTo>
                      <a:pt x="71" y="125"/>
                      <a:pt x="71" y="123"/>
                      <a:pt x="71" y="122"/>
                    </a:cubicBezTo>
                    <a:cubicBezTo>
                      <a:pt x="71" y="123"/>
                      <a:pt x="69" y="123"/>
                      <a:pt x="69" y="123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1" y="121"/>
                      <a:pt x="69" y="122"/>
                      <a:pt x="69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69" y="119"/>
                      <a:pt x="69" y="119"/>
                      <a:pt x="69" y="119"/>
                    </a:cubicBezTo>
                    <a:cubicBezTo>
                      <a:pt x="68" y="119"/>
                      <a:pt x="69" y="119"/>
                      <a:pt x="68" y="119"/>
                    </a:cubicBezTo>
                    <a:cubicBezTo>
                      <a:pt x="68" y="119"/>
                      <a:pt x="68" y="119"/>
                      <a:pt x="68" y="118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9" y="118"/>
                      <a:pt x="68" y="118"/>
                      <a:pt x="68" y="118"/>
                    </a:cubicBezTo>
                    <a:cubicBezTo>
                      <a:pt x="69" y="116"/>
                      <a:pt x="69" y="116"/>
                      <a:pt x="68" y="114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4"/>
                      <a:pt x="68" y="113"/>
                      <a:pt x="68" y="112"/>
                    </a:cubicBezTo>
                    <a:cubicBezTo>
                      <a:pt x="68" y="112"/>
                      <a:pt x="65" y="113"/>
                      <a:pt x="68" y="113"/>
                    </a:cubicBezTo>
                    <a:cubicBezTo>
                      <a:pt x="65" y="113"/>
                      <a:pt x="65" y="110"/>
                      <a:pt x="64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09"/>
                      <a:pt x="64" y="110"/>
                      <a:pt x="64" y="109"/>
                    </a:cubicBezTo>
                    <a:cubicBezTo>
                      <a:pt x="64" y="109"/>
                      <a:pt x="64" y="109"/>
                      <a:pt x="64" y="109"/>
                    </a:cubicBezTo>
                    <a:cubicBezTo>
                      <a:pt x="64" y="108"/>
                      <a:pt x="64" y="109"/>
                      <a:pt x="64" y="109"/>
                    </a:cubicBezTo>
                    <a:cubicBezTo>
                      <a:pt x="64" y="108"/>
                      <a:pt x="64" y="106"/>
                      <a:pt x="63" y="105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101"/>
                      <a:pt x="62" y="106"/>
                      <a:pt x="62" y="105"/>
                    </a:cubicBezTo>
                    <a:cubicBezTo>
                      <a:pt x="62" y="105"/>
                      <a:pt x="63" y="103"/>
                      <a:pt x="62" y="10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0" y="103"/>
                      <a:pt x="60" y="101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2" y="100"/>
                      <a:pt x="60" y="100"/>
                      <a:pt x="60" y="100"/>
                    </a:cubicBezTo>
                    <a:cubicBezTo>
                      <a:pt x="60" y="100"/>
                      <a:pt x="60" y="99"/>
                      <a:pt x="59" y="99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0" y="97"/>
                      <a:pt x="59" y="97"/>
                      <a:pt x="59" y="96"/>
                    </a:cubicBezTo>
                    <a:cubicBezTo>
                      <a:pt x="59" y="96"/>
                      <a:pt x="59" y="95"/>
                      <a:pt x="58" y="95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58" y="93"/>
                      <a:pt x="56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5" y="92"/>
                      <a:pt x="55" y="92"/>
                      <a:pt x="55" y="92"/>
                    </a:cubicBezTo>
                    <a:cubicBezTo>
                      <a:pt x="55" y="92"/>
                      <a:pt x="56" y="92"/>
                      <a:pt x="56" y="90"/>
                    </a:cubicBezTo>
                    <a:cubicBezTo>
                      <a:pt x="55" y="92"/>
                      <a:pt x="56" y="88"/>
                      <a:pt x="55" y="88"/>
                    </a:cubicBezTo>
                    <a:cubicBezTo>
                      <a:pt x="55" y="88"/>
                      <a:pt x="55" y="90"/>
                      <a:pt x="52" y="90"/>
                    </a:cubicBezTo>
                    <a:cubicBezTo>
                      <a:pt x="51" y="90"/>
                      <a:pt x="55" y="88"/>
                      <a:pt x="52" y="87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2" y="87"/>
                      <a:pt x="55" y="86"/>
                      <a:pt x="52" y="86"/>
                    </a:cubicBezTo>
                    <a:cubicBezTo>
                      <a:pt x="52" y="86"/>
                      <a:pt x="51" y="86"/>
                      <a:pt x="52" y="86"/>
                    </a:cubicBezTo>
                    <a:cubicBezTo>
                      <a:pt x="51" y="84"/>
                      <a:pt x="51" y="82"/>
                      <a:pt x="50" y="82"/>
                    </a:cubicBezTo>
                    <a:cubicBezTo>
                      <a:pt x="50" y="82"/>
                      <a:pt x="49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0"/>
                      <a:pt x="49" y="82"/>
                    </a:cubicBezTo>
                    <a:cubicBezTo>
                      <a:pt x="47" y="82"/>
                      <a:pt x="50" y="80"/>
                      <a:pt x="49" y="79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9" y="78"/>
                      <a:pt x="47" y="78"/>
                      <a:pt x="47" y="79"/>
                    </a:cubicBezTo>
                    <a:cubicBezTo>
                      <a:pt x="47" y="78"/>
                      <a:pt x="46" y="78"/>
                      <a:pt x="47" y="78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7" y="78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7" y="75"/>
                    </a:cubicBezTo>
                    <a:cubicBezTo>
                      <a:pt x="47" y="75"/>
                      <a:pt x="47" y="75"/>
                      <a:pt x="47" y="74"/>
                    </a:cubicBezTo>
                    <a:cubicBezTo>
                      <a:pt x="46" y="75"/>
                      <a:pt x="46" y="74"/>
                      <a:pt x="46" y="74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4"/>
                    </a:cubicBezTo>
                    <a:cubicBezTo>
                      <a:pt x="46" y="73"/>
                      <a:pt x="45" y="74"/>
                      <a:pt x="45" y="73"/>
                    </a:cubicBezTo>
                    <a:cubicBezTo>
                      <a:pt x="45" y="73"/>
                      <a:pt x="46" y="73"/>
                      <a:pt x="46" y="71"/>
                    </a:cubicBezTo>
                    <a:cubicBezTo>
                      <a:pt x="46" y="73"/>
                      <a:pt x="46" y="73"/>
                      <a:pt x="45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3" y="70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7"/>
                      <a:pt x="41" y="69"/>
                      <a:pt x="42" y="67"/>
                    </a:cubicBezTo>
                    <a:cubicBezTo>
                      <a:pt x="41" y="67"/>
                      <a:pt x="42" y="66"/>
                      <a:pt x="43" y="66"/>
                    </a:cubicBezTo>
                    <a:cubicBezTo>
                      <a:pt x="42" y="66"/>
                      <a:pt x="42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1"/>
                      <a:pt x="41" y="58"/>
                      <a:pt x="37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5" y="58"/>
                      <a:pt x="37" y="58"/>
                    </a:cubicBezTo>
                    <a:cubicBezTo>
                      <a:pt x="37" y="58"/>
                      <a:pt x="37" y="58"/>
                      <a:pt x="38" y="58"/>
                    </a:cubicBezTo>
                    <a:cubicBezTo>
                      <a:pt x="38" y="57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5" y="56"/>
                      <a:pt x="35" y="56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7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7"/>
                      <a:pt x="32" y="44"/>
                      <a:pt x="32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2" y="43"/>
                      <a:pt x="30" y="43"/>
                    </a:cubicBezTo>
                    <a:cubicBezTo>
                      <a:pt x="30" y="43"/>
                      <a:pt x="30" y="43"/>
                      <a:pt x="29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29" y="41"/>
                      <a:pt x="30" y="41"/>
                    </a:cubicBezTo>
                    <a:cubicBezTo>
                      <a:pt x="30" y="41"/>
                      <a:pt x="29" y="40"/>
                      <a:pt x="30" y="40"/>
                    </a:cubicBezTo>
                    <a:cubicBezTo>
                      <a:pt x="29" y="40"/>
                      <a:pt x="29" y="40"/>
                      <a:pt x="29" y="41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40"/>
                      <a:pt x="28" y="43"/>
                      <a:pt x="25" y="43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3"/>
                      <a:pt x="25" y="44"/>
                      <a:pt x="24" y="43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0"/>
                      <a:pt x="29" y="40"/>
                      <a:pt x="28" y="39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5" y="40"/>
                      <a:pt x="28" y="39"/>
                      <a:pt x="28" y="39"/>
                    </a:cubicBezTo>
                    <a:cubicBezTo>
                      <a:pt x="28" y="39"/>
                      <a:pt x="28" y="39"/>
                      <a:pt x="28" y="36"/>
                    </a:cubicBezTo>
                    <a:cubicBezTo>
                      <a:pt x="28" y="36"/>
                      <a:pt x="28" y="39"/>
                      <a:pt x="28" y="36"/>
                    </a:cubicBezTo>
                    <a:cubicBezTo>
                      <a:pt x="28" y="36"/>
                      <a:pt x="28" y="35"/>
                      <a:pt x="28" y="36"/>
                    </a:cubicBezTo>
                    <a:cubicBezTo>
                      <a:pt x="29" y="35"/>
                      <a:pt x="28" y="35"/>
                      <a:pt x="28" y="3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5"/>
                      <a:pt x="25" y="35"/>
                      <a:pt x="28" y="34"/>
                    </a:cubicBezTo>
                    <a:cubicBezTo>
                      <a:pt x="28" y="34"/>
                      <a:pt x="25" y="34"/>
                      <a:pt x="25" y="35"/>
                    </a:cubicBezTo>
                    <a:cubicBezTo>
                      <a:pt x="25" y="35"/>
                      <a:pt x="28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4" y="34"/>
                    </a:cubicBezTo>
                    <a:cubicBezTo>
                      <a:pt x="24" y="32"/>
                      <a:pt x="25" y="31"/>
                      <a:pt x="24" y="32"/>
                    </a:cubicBezTo>
                    <a:cubicBezTo>
                      <a:pt x="24" y="32"/>
                      <a:pt x="22" y="31"/>
                      <a:pt x="24" y="31"/>
                    </a:cubicBezTo>
                    <a:cubicBezTo>
                      <a:pt x="25" y="31"/>
                      <a:pt x="24" y="32"/>
                      <a:pt x="25" y="31"/>
                    </a:cubicBezTo>
                    <a:cubicBezTo>
                      <a:pt x="24" y="32"/>
                      <a:pt x="25" y="31"/>
                      <a:pt x="25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8"/>
                      <a:pt x="22" y="30"/>
                      <a:pt x="22" y="28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2" y="28"/>
                      <a:pt x="22" y="27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6"/>
                      <a:pt x="22" y="27"/>
                      <a:pt x="22" y="26"/>
                    </a:cubicBezTo>
                    <a:cubicBezTo>
                      <a:pt x="21" y="26"/>
                      <a:pt x="21" y="26"/>
                      <a:pt x="20" y="26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7"/>
                      <a:pt x="17" y="27"/>
                    </a:cubicBezTo>
                    <a:cubicBezTo>
                      <a:pt x="17" y="27"/>
                      <a:pt x="17" y="27"/>
                      <a:pt x="17" y="26"/>
                    </a:cubicBezTo>
                    <a:cubicBezTo>
                      <a:pt x="20" y="26"/>
                      <a:pt x="19" y="23"/>
                      <a:pt x="20" y="23"/>
                    </a:cubicBezTo>
                    <a:cubicBezTo>
                      <a:pt x="20" y="22"/>
                      <a:pt x="17" y="23"/>
                      <a:pt x="19" y="22"/>
                    </a:cubicBezTo>
                    <a:cubicBezTo>
                      <a:pt x="19" y="22"/>
                      <a:pt x="20" y="21"/>
                      <a:pt x="20" y="22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0" y="21"/>
                      <a:pt x="19" y="21"/>
                      <a:pt x="17" y="22"/>
                    </a:cubicBezTo>
                    <a:cubicBezTo>
                      <a:pt x="19" y="21"/>
                      <a:pt x="19" y="22"/>
                      <a:pt x="19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6" y="21"/>
                      <a:pt x="17" y="21"/>
                    </a:cubicBezTo>
                    <a:cubicBezTo>
                      <a:pt x="17" y="21"/>
                      <a:pt x="17" y="22"/>
                      <a:pt x="17" y="21"/>
                    </a:cubicBezTo>
                    <a:cubicBezTo>
                      <a:pt x="17" y="19"/>
                      <a:pt x="16" y="21"/>
                      <a:pt x="17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7" y="18"/>
                      <a:pt x="20" y="18"/>
                      <a:pt x="19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9" y="18"/>
                      <a:pt x="17" y="1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5" y="19"/>
                      <a:pt x="16" y="1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6" y="14"/>
                      <a:pt x="15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5" y="18"/>
                      <a:pt x="16" y="18"/>
                      <a:pt x="15" y="18"/>
                    </a:cubicBezTo>
                    <a:cubicBezTo>
                      <a:pt x="15" y="18"/>
                      <a:pt x="13" y="18"/>
                      <a:pt x="13" y="19"/>
                    </a:cubicBezTo>
                    <a:cubicBezTo>
                      <a:pt x="11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5" y="18"/>
                    </a:cubicBezTo>
                    <a:cubicBezTo>
                      <a:pt x="13" y="17"/>
                      <a:pt x="13" y="16"/>
                      <a:pt x="15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1" y="14"/>
                      <a:pt x="11" y="13"/>
                    </a:cubicBezTo>
                    <a:cubicBezTo>
                      <a:pt x="13" y="13"/>
                      <a:pt x="9" y="12"/>
                      <a:pt x="11" y="12"/>
                    </a:cubicBezTo>
                    <a:cubicBezTo>
                      <a:pt x="13" y="13"/>
                      <a:pt x="13" y="13"/>
                      <a:pt x="15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2"/>
                      <a:pt x="13" y="12"/>
                    </a:cubicBezTo>
                    <a:cubicBezTo>
                      <a:pt x="13" y="12"/>
                      <a:pt x="11" y="12"/>
                      <a:pt x="9" y="13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8" y="12"/>
                      <a:pt x="8" y="9"/>
                      <a:pt x="8" y="9"/>
                    </a:cubicBezTo>
                    <a:cubicBezTo>
                      <a:pt x="7" y="8"/>
                      <a:pt x="7" y="6"/>
                      <a:pt x="7" y="6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4" y="5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5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2" y="1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1"/>
                    </a:cubicBezTo>
                    <a:cubicBezTo>
                      <a:pt x="2" y="3"/>
                      <a:pt x="2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3" y="5"/>
                      <a:pt x="2" y="6"/>
                      <a:pt x="2" y="8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4" y="5"/>
                      <a:pt x="3" y="5"/>
                      <a:pt x="4" y="6"/>
                    </a:cubicBezTo>
                    <a:cubicBezTo>
                      <a:pt x="4" y="6"/>
                      <a:pt x="3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2"/>
                      <a:pt x="4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4"/>
                      <a:pt x="7" y="16"/>
                      <a:pt x="7" y="16"/>
                    </a:cubicBezTo>
                    <a:cubicBezTo>
                      <a:pt x="7" y="17"/>
                      <a:pt x="7" y="19"/>
                      <a:pt x="8" y="19"/>
                    </a:cubicBezTo>
                    <a:cubicBezTo>
                      <a:pt x="9" y="21"/>
                      <a:pt x="9" y="23"/>
                      <a:pt x="1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26"/>
                      <a:pt x="13" y="26"/>
                      <a:pt x="13" y="26"/>
                    </a:cubicBezTo>
                    <a:cubicBezTo>
                      <a:pt x="11" y="26"/>
                      <a:pt x="13" y="27"/>
                      <a:pt x="11" y="27"/>
                    </a:cubicBezTo>
                    <a:cubicBezTo>
                      <a:pt x="13" y="27"/>
                      <a:pt x="13" y="30"/>
                      <a:pt x="13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5" y="32"/>
                      <a:pt x="16" y="32"/>
                    </a:cubicBezTo>
                    <a:cubicBezTo>
                      <a:pt x="16" y="32"/>
                      <a:pt x="17" y="32"/>
                      <a:pt x="17" y="34"/>
                    </a:cubicBezTo>
                    <a:cubicBezTo>
                      <a:pt x="16" y="34"/>
                      <a:pt x="16" y="35"/>
                      <a:pt x="16" y="35"/>
                    </a:cubicBezTo>
                    <a:cubicBezTo>
                      <a:pt x="16" y="36"/>
                      <a:pt x="17" y="39"/>
                      <a:pt x="19" y="39"/>
                    </a:cubicBezTo>
                    <a:cubicBezTo>
                      <a:pt x="19" y="41"/>
                      <a:pt x="20" y="44"/>
                      <a:pt x="21" y="47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9"/>
                      <a:pt x="24" y="52"/>
                      <a:pt x="24" y="54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8" y="54"/>
                      <a:pt x="28" y="56"/>
                      <a:pt x="25" y="56"/>
                    </a:cubicBezTo>
                    <a:cubicBezTo>
                      <a:pt x="25" y="56"/>
                      <a:pt x="25" y="57"/>
                      <a:pt x="28" y="57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0"/>
                      <a:pt x="29" y="61"/>
                      <a:pt x="29" y="62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2"/>
                      <a:pt x="32" y="62"/>
                      <a:pt x="30" y="62"/>
                    </a:cubicBezTo>
                    <a:cubicBezTo>
                      <a:pt x="32" y="65"/>
                      <a:pt x="30" y="67"/>
                      <a:pt x="33" y="67"/>
                    </a:cubicBezTo>
                    <a:cubicBezTo>
                      <a:pt x="32" y="67"/>
                      <a:pt x="32" y="69"/>
                      <a:pt x="32" y="69"/>
                    </a:cubicBezTo>
                    <a:cubicBezTo>
                      <a:pt x="33" y="70"/>
                      <a:pt x="34" y="70"/>
                      <a:pt x="34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4" y="71"/>
                      <a:pt x="34" y="71"/>
                      <a:pt x="34" y="73"/>
                    </a:cubicBezTo>
                    <a:cubicBezTo>
                      <a:pt x="34" y="74"/>
                      <a:pt x="37" y="75"/>
                      <a:pt x="37" y="78"/>
                    </a:cubicBezTo>
                    <a:cubicBezTo>
                      <a:pt x="38" y="82"/>
                      <a:pt x="42" y="84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8"/>
                      <a:pt x="46" y="88"/>
                      <a:pt x="45" y="90"/>
                    </a:cubicBezTo>
                    <a:cubicBezTo>
                      <a:pt x="45" y="90"/>
                      <a:pt x="45" y="92"/>
                      <a:pt x="46" y="92"/>
                    </a:cubicBezTo>
                    <a:cubicBezTo>
                      <a:pt x="45" y="92"/>
                      <a:pt x="47" y="93"/>
                      <a:pt x="47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9" y="95"/>
                      <a:pt x="47" y="96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49" y="99"/>
                      <a:pt x="50" y="97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1" y="100"/>
                      <a:pt x="52" y="105"/>
                      <a:pt x="52" y="108"/>
                    </a:cubicBezTo>
                    <a:cubicBezTo>
                      <a:pt x="56" y="109"/>
                      <a:pt x="56" y="106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6" y="110"/>
                      <a:pt x="58" y="110"/>
                      <a:pt x="56" y="110"/>
                    </a:cubicBezTo>
                    <a:cubicBezTo>
                      <a:pt x="58" y="112"/>
                      <a:pt x="59" y="110"/>
                      <a:pt x="59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60" y="114"/>
                      <a:pt x="59" y="116"/>
                    </a:cubicBezTo>
                    <a:cubicBezTo>
                      <a:pt x="62" y="123"/>
                      <a:pt x="64" y="129"/>
                      <a:pt x="68" y="136"/>
                    </a:cubicBezTo>
                    <a:cubicBezTo>
                      <a:pt x="72" y="142"/>
                      <a:pt x="75" y="148"/>
                      <a:pt x="78" y="153"/>
                    </a:cubicBezTo>
                    <a:cubicBezTo>
                      <a:pt x="80" y="155"/>
                      <a:pt x="80" y="155"/>
                      <a:pt x="80" y="156"/>
                    </a:cubicBezTo>
                    <a:cubicBezTo>
                      <a:pt x="80" y="156"/>
                      <a:pt x="80" y="156"/>
                      <a:pt x="82" y="156"/>
                    </a:cubicBezTo>
                    <a:cubicBezTo>
                      <a:pt x="80" y="156"/>
                      <a:pt x="82" y="158"/>
                      <a:pt x="80" y="158"/>
                    </a:cubicBezTo>
                    <a:cubicBezTo>
                      <a:pt x="82" y="161"/>
                      <a:pt x="84" y="162"/>
                      <a:pt x="85" y="16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65"/>
                      <a:pt x="85" y="166"/>
                      <a:pt x="85" y="165"/>
                    </a:cubicBezTo>
                    <a:cubicBezTo>
                      <a:pt x="86" y="173"/>
                      <a:pt x="91" y="177"/>
                      <a:pt x="95" y="182"/>
                    </a:cubicBezTo>
                    <a:cubicBezTo>
                      <a:pt x="97" y="184"/>
                      <a:pt x="97" y="186"/>
                      <a:pt x="98" y="188"/>
                    </a:cubicBezTo>
                    <a:cubicBezTo>
                      <a:pt x="102" y="191"/>
                      <a:pt x="105" y="194"/>
                      <a:pt x="106" y="200"/>
                    </a:cubicBezTo>
                    <a:cubicBezTo>
                      <a:pt x="106" y="200"/>
                      <a:pt x="107" y="199"/>
                      <a:pt x="107" y="19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1" name="צורה חופשית 151"/>
              <p:cNvSpPr>
                <a:spLocks/>
              </p:cNvSpPr>
              <p:nvPr/>
            </p:nvSpPr>
            <p:spPr bwMode="auto">
              <a:xfrm>
                <a:off x="4009" y="3609"/>
                <a:ext cx="260" cy="475"/>
              </a:xfrm>
              <a:custGeom>
                <a:avLst/>
                <a:gdLst>
                  <a:gd name="T0" fmla="*/ 97 w 110"/>
                  <a:gd name="T1" fmla="*/ 177 h 201"/>
                  <a:gd name="T2" fmla="*/ 94 w 110"/>
                  <a:gd name="T3" fmla="*/ 171 h 201"/>
                  <a:gd name="T4" fmla="*/ 90 w 110"/>
                  <a:gd name="T5" fmla="*/ 158 h 201"/>
                  <a:gd name="T6" fmla="*/ 89 w 110"/>
                  <a:gd name="T7" fmla="*/ 154 h 201"/>
                  <a:gd name="T8" fmla="*/ 80 w 110"/>
                  <a:gd name="T9" fmla="*/ 141 h 201"/>
                  <a:gd name="T10" fmla="*/ 77 w 110"/>
                  <a:gd name="T11" fmla="*/ 137 h 201"/>
                  <a:gd name="T12" fmla="*/ 74 w 110"/>
                  <a:gd name="T13" fmla="*/ 129 h 201"/>
                  <a:gd name="T14" fmla="*/ 70 w 110"/>
                  <a:gd name="T15" fmla="*/ 124 h 201"/>
                  <a:gd name="T16" fmla="*/ 68 w 110"/>
                  <a:gd name="T17" fmla="*/ 120 h 201"/>
                  <a:gd name="T18" fmla="*/ 68 w 110"/>
                  <a:gd name="T19" fmla="*/ 116 h 201"/>
                  <a:gd name="T20" fmla="*/ 65 w 110"/>
                  <a:gd name="T21" fmla="*/ 110 h 201"/>
                  <a:gd name="T22" fmla="*/ 63 w 110"/>
                  <a:gd name="T23" fmla="*/ 106 h 201"/>
                  <a:gd name="T24" fmla="*/ 61 w 110"/>
                  <a:gd name="T25" fmla="*/ 100 h 201"/>
                  <a:gd name="T26" fmla="*/ 57 w 110"/>
                  <a:gd name="T27" fmla="*/ 97 h 201"/>
                  <a:gd name="T28" fmla="*/ 55 w 110"/>
                  <a:gd name="T29" fmla="*/ 90 h 201"/>
                  <a:gd name="T30" fmla="*/ 49 w 110"/>
                  <a:gd name="T31" fmla="*/ 84 h 201"/>
                  <a:gd name="T32" fmla="*/ 49 w 110"/>
                  <a:gd name="T33" fmla="*/ 80 h 201"/>
                  <a:gd name="T34" fmla="*/ 47 w 110"/>
                  <a:gd name="T35" fmla="*/ 77 h 201"/>
                  <a:gd name="T36" fmla="*/ 44 w 110"/>
                  <a:gd name="T37" fmla="*/ 74 h 201"/>
                  <a:gd name="T38" fmla="*/ 44 w 110"/>
                  <a:gd name="T39" fmla="*/ 73 h 201"/>
                  <a:gd name="T40" fmla="*/ 43 w 110"/>
                  <a:gd name="T41" fmla="*/ 71 h 201"/>
                  <a:gd name="T42" fmla="*/ 38 w 110"/>
                  <a:gd name="T43" fmla="*/ 60 h 201"/>
                  <a:gd name="T44" fmla="*/ 36 w 110"/>
                  <a:gd name="T45" fmla="*/ 55 h 201"/>
                  <a:gd name="T46" fmla="*/ 34 w 110"/>
                  <a:gd name="T47" fmla="*/ 52 h 201"/>
                  <a:gd name="T48" fmla="*/ 28 w 110"/>
                  <a:gd name="T49" fmla="*/ 45 h 201"/>
                  <a:gd name="T50" fmla="*/ 26 w 110"/>
                  <a:gd name="T51" fmla="*/ 43 h 201"/>
                  <a:gd name="T52" fmla="*/ 26 w 110"/>
                  <a:gd name="T53" fmla="*/ 39 h 201"/>
                  <a:gd name="T54" fmla="*/ 27 w 110"/>
                  <a:gd name="T55" fmla="*/ 35 h 201"/>
                  <a:gd name="T56" fmla="*/ 25 w 110"/>
                  <a:gd name="T57" fmla="*/ 33 h 201"/>
                  <a:gd name="T58" fmla="*/ 25 w 110"/>
                  <a:gd name="T59" fmla="*/ 30 h 201"/>
                  <a:gd name="T60" fmla="*/ 23 w 110"/>
                  <a:gd name="T61" fmla="*/ 30 h 201"/>
                  <a:gd name="T62" fmla="*/ 18 w 110"/>
                  <a:gd name="T63" fmla="*/ 26 h 201"/>
                  <a:gd name="T64" fmla="*/ 18 w 110"/>
                  <a:gd name="T65" fmla="*/ 22 h 201"/>
                  <a:gd name="T66" fmla="*/ 17 w 110"/>
                  <a:gd name="T67" fmla="*/ 22 h 201"/>
                  <a:gd name="T68" fmla="*/ 17 w 110"/>
                  <a:gd name="T69" fmla="*/ 19 h 201"/>
                  <a:gd name="T70" fmla="*/ 15 w 110"/>
                  <a:gd name="T71" fmla="*/ 15 h 201"/>
                  <a:gd name="T72" fmla="*/ 13 w 110"/>
                  <a:gd name="T73" fmla="*/ 19 h 201"/>
                  <a:gd name="T74" fmla="*/ 13 w 110"/>
                  <a:gd name="T75" fmla="*/ 12 h 201"/>
                  <a:gd name="T76" fmla="*/ 4 w 110"/>
                  <a:gd name="T77" fmla="*/ 7 h 201"/>
                  <a:gd name="T78" fmla="*/ 2 w 110"/>
                  <a:gd name="T79" fmla="*/ 6 h 201"/>
                  <a:gd name="T80" fmla="*/ 0 w 110"/>
                  <a:gd name="T81" fmla="*/ 0 h 201"/>
                  <a:gd name="T82" fmla="*/ 0 w 110"/>
                  <a:gd name="T83" fmla="*/ 4 h 201"/>
                  <a:gd name="T84" fmla="*/ 4 w 110"/>
                  <a:gd name="T85" fmla="*/ 7 h 201"/>
                  <a:gd name="T86" fmla="*/ 5 w 110"/>
                  <a:gd name="T87" fmla="*/ 17 h 201"/>
                  <a:gd name="T88" fmla="*/ 13 w 110"/>
                  <a:gd name="T89" fmla="*/ 32 h 201"/>
                  <a:gd name="T90" fmla="*/ 21 w 110"/>
                  <a:gd name="T91" fmla="*/ 47 h 201"/>
                  <a:gd name="T92" fmla="*/ 27 w 110"/>
                  <a:gd name="T93" fmla="*/ 60 h 201"/>
                  <a:gd name="T94" fmla="*/ 31 w 110"/>
                  <a:gd name="T95" fmla="*/ 71 h 201"/>
                  <a:gd name="T96" fmla="*/ 43 w 110"/>
                  <a:gd name="T97" fmla="*/ 89 h 201"/>
                  <a:gd name="T98" fmla="*/ 49 w 110"/>
                  <a:gd name="T99" fmla="*/ 98 h 201"/>
                  <a:gd name="T100" fmla="*/ 57 w 110"/>
                  <a:gd name="T101" fmla="*/ 111 h 201"/>
                  <a:gd name="T102" fmla="*/ 78 w 110"/>
                  <a:gd name="T103" fmla="*/ 155 h 201"/>
                  <a:gd name="T104" fmla="*/ 86 w 110"/>
                  <a:gd name="T105" fmla="*/ 167 h 201"/>
                  <a:gd name="T106" fmla="*/ 108 w 110"/>
                  <a:gd name="T107" fmla="*/ 197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1">
                    <a:moveTo>
                      <a:pt x="108" y="197"/>
                    </a:moveTo>
                    <a:cubicBezTo>
                      <a:pt x="110" y="193"/>
                      <a:pt x="106" y="191"/>
                      <a:pt x="106" y="188"/>
                    </a:cubicBezTo>
                    <a:cubicBezTo>
                      <a:pt x="106" y="186"/>
                      <a:pt x="104" y="188"/>
                      <a:pt x="104" y="186"/>
                    </a:cubicBezTo>
                    <a:cubicBezTo>
                      <a:pt x="104" y="184"/>
                      <a:pt x="102" y="181"/>
                      <a:pt x="99" y="178"/>
                    </a:cubicBezTo>
                    <a:cubicBezTo>
                      <a:pt x="99" y="178"/>
                      <a:pt x="99" y="178"/>
                      <a:pt x="99" y="178"/>
                    </a:cubicBezTo>
                    <a:cubicBezTo>
                      <a:pt x="97" y="178"/>
                      <a:pt x="99" y="177"/>
                      <a:pt x="97" y="177"/>
                    </a:cubicBezTo>
                    <a:cubicBezTo>
                      <a:pt x="97" y="177"/>
                      <a:pt x="97" y="177"/>
                      <a:pt x="97" y="177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95" y="176"/>
                      <a:pt x="95" y="176"/>
                      <a:pt x="95" y="17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97" y="172"/>
                      <a:pt x="94" y="172"/>
                      <a:pt x="95" y="169"/>
                    </a:cubicBezTo>
                    <a:cubicBezTo>
                      <a:pt x="94" y="171"/>
                      <a:pt x="94" y="171"/>
                      <a:pt x="94" y="171"/>
                    </a:cubicBezTo>
                    <a:cubicBezTo>
                      <a:pt x="94" y="168"/>
                      <a:pt x="93" y="165"/>
                      <a:pt x="91" y="163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3"/>
                      <a:pt x="91" y="163"/>
                      <a:pt x="91" y="160"/>
                    </a:cubicBezTo>
                    <a:cubicBezTo>
                      <a:pt x="90" y="160"/>
                      <a:pt x="91" y="159"/>
                      <a:pt x="90" y="159"/>
                    </a:cubicBezTo>
                    <a:cubicBezTo>
                      <a:pt x="90" y="159"/>
                      <a:pt x="90" y="159"/>
                      <a:pt x="90" y="159"/>
                    </a:cubicBezTo>
                    <a:cubicBezTo>
                      <a:pt x="91" y="158"/>
                      <a:pt x="90" y="158"/>
                      <a:pt x="90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4"/>
                      <a:pt x="87" y="154"/>
                      <a:pt x="89" y="154"/>
                    </a:cubicBezTo>
                    <a:cubicBezTo>
                      <a:pt x="87" y="154"/>
                      <a:pt x="89" y="155"/>
                      <a:pt x="87" y="155"/>
                    </a:cubicBezTo>
                    <a:cubicBezTo>
                      <a:pt x="86" y="151"/>
                      <a:pt x="83" y="147"/>
                      <a:pt x="82" y="145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81" y="143"/>
                      <a:pt x="80" y="143"/>
                      <a:pt x="81" y="142"/>
                    </a:cubicBezTo>
                    <a:cubicBezTo>
                      <a:pt x="80" y="142"/>
                      <a:pt x="80" y="142"/>
                      <a:pt x="80" y="142"/>
                    </a:cubicBezTo>
                    <a:cubicBezTo>
                      <a:pt x="80" y="142"/>
                      <a:pt x="81" y="142"/>
                      <a:pt x="80" y="141"/>
                    </a:cubicBezTo>
                    <a:cubicBezTo>
                      <a:pt x="80" y="142"/>
                      <a:pt x="80" y="142"/>
                      <a:pt x="78" y="142"/>
                    </a:cubicBezTo>
                    <a:cubicBezTo>
                      <a:pt x="80" y="141"/>
                      <a:pt x="78" y="141"/>
                      <a:pt x="78" y="139"/>
                    </a:cubicBezTo>
                    <a:cubicBezTo>
                      <a:pt x="78" y="139"/>
                      <a:pt x="78" y="139"/>
                      <a:pt x="78" y="141"/>
                    </a:cubicBezTo>
                    <a:cubicBezTo>
                      <a:pt x="78" y="139"/>
                      <a:pt x="77" y="139"/>
                      <a:pt x="78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6" y="138"/>
                      <a:pt x="78" y="138"/>
                      <a:pt x="77" y="137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7"/>
                      <a:pt x="77" y="134"/>
                      <a:pt x="77" y="133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3"/>
                      <a:pt x="76" y="132"/>
                      <a:pt x="76" y="132"/>
                    </a:cubicBezTo>
                    <a:cubicBezTo>
                      <a:pt x="74" y="130"/>
                      <a:pt x="74" y="132"/>
                      <a:pt x="74" y="130"/>
                    </a:cubicBezTo>
                    <a:cubicBezTo>
                      <a:pt x="74" y="130"/>
                      <a:pt x="73" y="129"/>
                      <a:pt x="74" y="129"/>
                    </a:cubicBezTo>
                    <a:cubicBezTo>
                      <a:pt x="74" y="129"/>
                      <a:pt x="73" y="128"/>
                      <a:pt x="73" y="126"/>
                    </a:cubicBezTo>
                    <a:cubicBezTo>
                      <a:pt x="73" y="128"/>
                      <a:pt x="70" y="128"/>
                      <a:pt x="70" y="128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69" y="128"/>
                      <a:pt x="70" y="128"/>
                      <a:pt x="69" y="129"/>
                    </a:cubicBezTo>
                    <a:cubicBezTo>
                      <a:pt x="69" y="128"/>
                      <a:pt x="69" y="126"/>
                      <a:pt x="69" y="126"/>
                    </a:cubicBezTo>
                    <a:cubicBezTo>
                      <a:pt x="69" y="126"/>
                      <a:pt x="70" y="125"/>
                      <a:pt x="70" y="124"/>
                    </a:cubicBezTo>
                    <a:cubicBezTo>
                      <a:pt x="70" y="125"/>
                      <a:pt x="69" y="124"/>
                      <a:pt x="69" y="125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9" y="121"/>
                      <a:pt x="69" y="120"/>
                      <a:pt x="70" y="120"/>
                    </a:cubicBezTo>
                    <a:cubicBezTo>
                      <a:pt x="69" y="120"/>
                      <a:pt x="69" y="119"/>
                      <a:pt x="68" y="120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6" y="119"/>
                      <a:pt x="68" y="117"/>
                      <a:pt x="68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6"/>
                      <a:pt x="68" y="115"/>
                      <a:pt x="68" y="113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3"/>
                      <a:pt x="66" y="112"/>
                      <a:pt x="65" y="111"/>
                    </a:cubicBezTo>
                    <a:cubicBezTo>
                      <a:pt x="65" y="112"/>
                      <a:pt x="66" y="111"/>
                      <a:pt x="66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4" y="111"/>
                      <a:pt x="65" y="110"/>
                      <a:pt x="65" y="110"/>
                    </a:cubicBezTo>
                    <a:cubicBezTo>
                      <a:pt x="65" y="110"/>
                      <a:pt x="64" y="110"/>
                      <a:pt x="65" y="110"/>
                    </a:cubicBezTo>
                    <a:cubicBezTo>
                      <a:pt x="65" y="110"/>
                      <a:pt x="64" y="106"/>
                      <a:pt x="63" y="106"/>
                    </a:cubicBezTo>
                    <a:cubicBezTo>
                      <a:pt x="64" y="106"/>
                      <a:pt x="64" y="104"/>
                      <a:pt x="64" y="104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3"/>
                      <a:pt x="63" y="104"/>
                    </a:cubicBezTo>
                    <a:cubicBezTo>
                      <a:pt x="63" y="103"/>
                      <a:pt x="63" y="103"/>
                      <a:pt x="61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2"/>
                      <a:pt x="61" y="103"/>
                      <a:pt x="61" y="102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1" y="102"/>
                      <a:pt x="60" y="100"/>
                      <a:pt x="61" y="100"/>
                    </a:cubicBezTo>
                    <a:cubicBezTo>
                      <a:pt x="61" y="100"/>
                      <a:pt x="61" y="99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99"/>
                      <a:pt x="57" y="99"/>
                      <a:pt x="60" y="98"/>
                    </a:cubicBezTo>
                    <a:cubicBezTo>
                      <a:pt x="57" y="98"/>
                      <a:pt x="57" y="97"/>
                      <a:pt x="57" y="97"/>
                    </a:cubicBezTo>
                    <a:cubicBezTo>
                      <a:pt x="57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1"/>
                      <a:pt x="55" y="91"/>
                      <a:pt x="56" y="91"/>
                    </a:cubicBezTo>
                    <a:cubicBezTo>
                      <a:pt x="53" y="91"/>
                      <a:pt x="56" y="90"/>
                      <a:pt x="55" y="90"/>
                    </a:cubicBezTo>
                    <a:cubicBezTo>
                      <a:pt x="53" y="90"/>
                      <a:pt x="53" y="91"/>
                      <a:pt x="53" y="90"/>
                    </a:cubicBezTo>
                    <a:cubicBezTo>
                      <a:pt x="52" y="91"/>
                      <a:pt x="53" y="89"/>
                      <a:pt x="53" y="89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7"/>
                      <a:pt x="52" y="87"/>
                      <a:pt x="53" y="86"/>
                    </a:cubicBezTo>
                    <a:cubicBezTo>
                      <a:pt x="52" y="86"/>
                      <a:pt x="52" y="84"/>
                      <a:pt x="49" y="84"/>
                    </a:cubicBezTo>
                    <a:cubicBezTo>
                      <a:pt x="49" y="84"/>
                      <a:pt x="49" y="84"/>
                      <a:pt x="49" y="81"/>
                    </a:cubicBezTo>
                    <a:cubicBezTo>
                      <a:pt x="51" y="81"/>
                      <a:pt x="49" y="84"/>
                      <a:pt x="51" y="84"/>
                    </a:cubicBezTo>
                    <a:cubicBezTo>
                      <a:pt x="51" y="84"/>
                      <a:pt x="51" y="84"/>
                      <a:pt x="51" y="81"/>
                    </a:cubicBezTo>
                    <a:cubicBezTo>
                      <a:pt x="51" y="81"/>
                      <a:pt x="49" y="81"/>
                      <a:pt x="49" y="84"/>
                    </a:cubicBezTo>
                    <a:cubicBezTo>
                      <a:pt x="48" y="81"/>
                      <a:pt x="51" y="80"/>
                      <a:pt x="49" y="80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8" y="78"/>
                      <a:pt x="48" y="78"/>
                      <a:pt x="47" y="78"/>
                    </a:cubicBezTo>
                    <a:cubicBezTo>
                      <a:pt x="47" y="78"/>
                      <a:pt x="47" y="78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6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8" y="76"/>
                      <a:pt x="47" y="76"/>
                      <a:pt x="48" y="76"/>
                    </a:cubicBezTo>
                    <a:cubicBezTo>
                      <a:pt x="47" y="76"/>
                      <a:pt x="47" y="76"/>
                      <a:pt x="47" y="74"/>
                    </a:cubicBezTo>
                    <a:cubicBezTo>
                      <a:pt x="44" y="74"/>
                      <a:pt x="47" y="74"/>
                      <a:pt x="47" y="74"/>
                    </a:cubicBezTo>
                    <a:cubicBezTo>
                      <a:pt x="47" y="74"/>
                      <a:pt x="47" y="73"/>
                      <a:pt x="44" y="74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3"/>
                      <a:pt x="47" y="73"/>
                      <a:pt x="47" y="73"/>
                    </a:cubicBezTo>
                    <a:cubicBezTo>
                      <a:pt x="44" y="73"/>
                      <a:pt x="44" y="73"/>
                      <a:pt x="44" y="74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3" y="72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0" y="71"/>
                      <a:pt x="40" y="68"/>
                    </a:cubicBezTo>
                    <a:cubicBezTo>
                      <a:pt x="40" y="67"/>
                      <a:pt x="42" y="67"/>
                      <a:pt x="42" y="67"/>
                    </a:cubicBezTo>
                    <a:cubicBezTo>
                      <a:pt x="42" y="65"/>
                      <a:pt x="42" y="64"/>
                      <a:pt x="40" y="64"/>
                    </a:cubicBezTo>
                    <a:cubicBezTo>
                      <a:pt x="40" y="64"/>
                      <a:pt x="40" y="64"/>
                      <a:pt x="40" y="63"/>
                    </a:cubicBezTo>
                    <a:cubicBezTo>
                      <a:pt x="39" y="61"/>
                      <a:pt x="40" y="60"/>
                      <a:pt x="38" y="60"/>
                    </a:cubicBezTo>
                    <a:cubicBezTo>
                      <a:pt x="38" y="60"/>
                      <a:pt x="38" y="60"/>
                      <a:pt x="36" y="60"/>
                    </a:cubicBezTo>
                    <a:cubicBezTo>
                      <a:pt x="38" y="60"/>
                      <a:pt x="36" y="60"/>
                      <a:pt x="38" y="60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8"/>
                      <a:pt x="36" y="58"/>
                    </a:cubicBezTo>
                    <a:cubicBezTo>
                      <a:pt x="38" y="58"/>
                      <a:pt x="38" y="58"/>
                      <a:pt x="38" y="55"/>
                    </a:cubicBezTo>
                    <a:cubicBezTo>
                      <a:pt x="36" y="58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6" y="52"/>
                      <a:pt x="35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1"/>
                      <a:pt x="35" y="51"/>
                      <a:pt x="35" y="51"/>
                    </a:cubicBezTo>
                    <a:cubicBezTo>
                      <a:pt x="34" y="51"/>
                      <a:pt x="34" y="50"/>
                      <a:pt x="31" y="50"/>
                    </a:cubicBezTo>
                    <a:cubicBezTo>
                      <a:pt x="34" y="48"/>
                      <a:pt x="31" y="46"/>
                      <a:pt x="30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5"/>
                      <a:pt x="28" y="43"/>
                      <a:pt x="28" y="45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30" y="41"/>
                      <a:pt x="28" y="43"/>
                      <a:pt x="30" y="43"/>
                    </a:cubicBezTo>
                    <a:cubicBezTo>
                      <a:pt x="30" y="41"/>
                      <a:pt x="28" y="41"/>
                      <a:pt x="30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1"/>
                      <a:pt x="27" y="43"/>
                      <a:pt x="26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5" y="43"/>
                      <a:pt x="25" y="45"/>
                      <a:pt x="25" y="45"/>
                    </a:cubicBezTo>
                    <a:cubicBezTo>
                      <a:pt x="25" y="43"/>
                      <a:pt x="26" y="41"/>
                      <a:pt x="26" y="43"/>
                    </a:cubicBezTo>
                    <a:cubicBezTo>
                      <a:pt x="26" y="41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41"/>
                    </a:cubicBezTo>
                    <a:cubicBezTo>
                      <a:pt x="26" y="41"/>
                      <a:pt x="27" y="39"/>
                      <a:pt x="26" y="39"/>
                    </a:cubicBezTo>
                    <a:cubicBezTo>
                      <a:pt x="27" y="39"/>
                      <a:pt x="27" y="38"/>
                      <a:pt x="27" y="38"/>
                    </a:cubicBezTo>
                    <a:cubicBezTo>
                      <a:pt x="27" y="38"/>
                      <a:pt x="27" y="38"/>
                      <a:pt x="26" y="38"/>
                    </a:cubicBezTo>
                    <a:cubicBezTo>
                      <a:pt x="27" y="38"/>
                      <a:pt x="27" y="37"/>
                      <a:pt x="27" y="37"/>
                    </a:cubicBezTo>
                    <a:cubicBezTo>
                      <a:pt x="28" y="37"/>
                      <a:pt x="27" y="37"/>
                      <a:pt x="27" y="35"/>
                    </a:cubicBezTo>
                    <a:cubicBezTo>
                      <a:pt x="26" y="37"/>
                      <a:pt x="26" y="38"/>
                      <a:pt x="25" y="37"/>
                    </a:cubicBezTo>
                    <a:cubicBezTo>
                      <a:pt x="26" y="37"/>
                      <a:pt x="26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5"/>
                      <a:pt x="26" y="34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3"/>
                      <a:pt x="23" y="33"/>
                    </a:cubicBezTo>
                    <a:cubicBezTo>
                      <a:pt x="23" y="33"/>
                      <a:pt x="23" y="33"/>
                      <a:pt x="25" y="33"/>
                    </a:cubicBezTo>
                    <a:cubicBezTo>
                      <a:pt x="25" y="33"/>
                      <a:pt x="25" y="33"/>
                      <a:pt x="26" y="33"/>
                    </a:cubicBezTo>
                    <a:cubicBezTo>
                      <a:pt x="25" y="33"/>
                      <a:pt x="25" y="33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3" y="32"/>
                      <a:pt x="23" y="30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2" y="32"/>
                      <a:pt x="22" y="3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8"/>
                      <a:pt x="23" y="28"/>
                      <a:pt x="23" y="28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28"/>
                    </a:cubicBezTo>
                    <a:cubicBezTo>
                      <a:pt x="22" y="28"/>
                      <a:pt x="22" y="26"/>
                      <a:pt x="23" y="28"/>
                    </a:cubicBezTo>
                    <a:cubicBezTo>
                      <a:pt x="23" y="26"/>
                      <a:pt x="22" y="26"/>
                      <a:pt x="22" y="28"/>
                    </a:cubicBezTo>
                    <a:cubicBezTo>
                      <a:pt x="22" y="26"/>
                      <a:pt x="22" y="26"/>
                      <a:pt x="23" y="26"/>
                    </a:cubicBezTo>
                    <a:cubicBezTo>
                      <a:pt x="22" y="26"/>
                      <a:pt x="21" y="26"/>
                      <a:pt x="21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8"/>
                      <a:pt x="18" y="26"/>
                      <a:pt x="17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6"/>
                      <a:pt x="18" y="25"/>
                      <a:pt x="21" y="24"/>
                    </a:cubicBezTo>
                    <a:cubicBezTo>
                      <a:pt x="21" y="22"/>
                      <a:pt x="17" y="25"/>
                      <a:pt x="18" y="24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21" y="22"/>
                      <a:pt x="21" y="21"/>
                    </a:cubicBezTo>
                    <a:cubicBezTo>
                      <a:pt x="18" y="22"/>
                      <a:pt x="17" y="21"/>
                      <a:pt x="17" y="22"/>
                    </a:cubicBezTo>
                    <a:cubicBezTo>
                      <a:pt x="17" y="22"/>
                      <a:pt x="18" y="22"/>
                      <a:pt x="18" y="24"/>
                    </a:cubicBezTo>
                    <a:cubicBezTo>
                      <a:pt x="17" y="24"/>
                      <a:pt x="17" y="24"/>
                      <a:pt x="15" y="24"/>
                    </a:cubicBezTo>
                    <a:cubicBezTo>
                      <a:pt x="15" y="22"/>
                      <a:pt x="15" y="22"/>
                      <a:pt x="17" y="22"/>
                    </a:cubicBezTo>
                    <a:cubicBezTo>
                      <a:pt x="17" y="21"/>
                      <a:pt x="17" y="22"/>
                      <a:pt x="17" y="22"/>
                    </a:cubicBezTo>
                    <a:cubicBezTo>
                      <a:pt x="17" y="21"/>
                      <a:pt x="15" y="21"/>
                      <a:pt x="17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8" y="20"/>
                      <a:pt x="17" y="21"/>
                    </a:cubicBezTo>
                    <a:cubicBezTo>
                      <a:pt x="17" y="20"/>
                      <a:pt x="17" y="20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5" y="17"/>
                      <a:pt x="15" y="15"/>
                    </a:cubicBezTo>
                    <a:cubicBezTo>
                      <a:pt x="14" y="17"/>
                      <a:pt x="14" y="15"/>
                      <a:pt x="14" y="15"/>
                    </a:cubicBezTo>
                    <a:cubicBezTo>
                      <a:pt x="14" y="15"/>
                      <a:pt x="15" y="17"/>
                      <a:pt x="14" y="19"/>
                    </a:cubicBezTo>
                    <a:cubicBezTo>
                      <a:pt x="13" y="19"/>
                      <a:pt x="15" y="19"/>
                      <a:pt x="14" y="20"/>
                    </a:cubicBezTo>
                    <a:cubicBezTo>
                      <a:pt x="14" y="20"/>
                      <a:pt x="13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19"/>
                      <a:pt x="13" y="20"/>
                      <a:pt x="13" y="19"/>
                    </a:cubicBezTo>
                    <a:cubicBezTo>
                      <a:pt x="13" y="19"/>
                      <a:pt x="13" y="17"/>
                      <a:pt x="13" y="15"/>
                    </a:cubicBezTo>
                    <a:cubicBezTo>
                      <a:pt x="13" y="15"/>
                      <a:pt x="11" y="17"/>
                      <a:pt x="13" y="17"/>
                    </a:cubicBezTo>
                    <a:cubicBezTo>
                      <a:pt x="11" y="15"/>
                      <a:pt x="11" y="15"/>
                      <a:pt x="10" y="13"/>
                    </a:cubicBezTo>
                    <a:cubicBezTo>
                      <a:pt x="11" y="13"/>
                      <a:pt x="10" y="12"/>
                      <a:pt x="1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2"/>
                      <a:pt x="11" y="11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2"/>
                      <a:pt x="9" y="13"/>
                      <a:pt x="9" y="12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8" y="9"/>
                      <a:pt x="8" y="8"/>
                      <a:pt x="8" y="7"/>
                    </a:cubicBezTo>
                    <a:cubicBezTo>
                      <a:pt x="5" y="7"/>
                      <a:pt x="5" y="8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6"/>
                    </a:cubicBezTo>
                    <a:cubicBezTo>
                      <a:pt x="0" y="4"/>
                      <a:pt x="1" y="6"/>
                      <a:pt x="1" y="4"/>
                    </a:cubicBezTo>
                    <a:cubicBezTo>
                      <a:pt x="0" y="6"/>
                      <a:pt x="0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7"/>
                      <a:pt x="2" y="7"/>
                    </a:cubicBezTo>
                    <a:cubicBezTo>
                      <a:pt x="2" y="7"/>
                      <a:pt x="2" y="7"/>
                      <a:pt x="4" y="7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5"/>
                      <a:pt x="5" y="15"/>
                      <a:pt x="5" y="17"/>
                    </a:cubicBezTo>
                    <a:cubicBezTo>
                      <a:pt x="8" y="19"/>
                      <a:pt x="8" y="20"/>
                      <a:pt x="9" y="20"/>
                    </a:cubicBezTo>
                    <a:cubicBezTo>
                      <a:pt x="9" y="22"/>
                      <a:pt x="10" y="24"/>
                      <a:pt x="11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6"/>
                      <a:pt x="13" y="25"/>
                      <a:pt x="13" y="26"/>
                    </a:cubicBezTo>
                    <a:cubicBezTo>
                      <a:pt x="11" y="26"/>
                      <a:pt x="11" y="26"/>
                      <a:pt x="11" y="28"/>
                    </a:cubicBezTo>
                    <a:cubicBezTo>
                      <a:pt x="13" y="28"/>
                      <a:pt x="13" y="30"/>
                      <a:pt x="1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4" y="33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7"/>
                    </a:cubicBezTo>
                    <a:cubicBezTo>
                      <a:pt x="15" y="38"/>
                      <a:pt x="17" y="38"/>
                      <a:pt x="17" y="39"/>
                    </a:cubicBezTo>
                    <a:cubicBezTo>
                      <a:pt x="17" y="43"/>
                      <a:pt x="21" y="45"/>
                      <a:pt x="21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50"/>
                      <a:pt x="25" y="52"/>
                      <a:pt x="25" y="55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5"/>
                      <a:pt x="26" y="58"/>
                    </a:cubicBezTo>
                    <a:cubicBezTo>
                      <a:pt x="26" y="58"/>
                      <a:pt x="26" y="59"/>
                      <a:pt x="27" y="59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8" y="61"/>
                      <a:pt x="28" y="61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3"/>
                      <a:pt x="28" y="63"/>
                      <a:pt x="30" y="63"/>
                    </a:cubicBezTo>
                    <a:cubicBezTo>
                      <a:pt x="30" y="63"/>
                      <a:pt x="30" y="64"/>
                      <a:pt x="28" y="64"/>
                    </a:cubicBezTo>
                    <a:cubicBezTo>
                      <a:pt x="30" y="65"/>
                      <a:pt x="30" y="68"/>
                      <a:pt x="31" y="68"/>
                    </a:cubicBezTo>
                    <a:cubicBezTo>
                      <a:pt x="31" y="68"/>
                      <a:pt x="31" y="68"/>
                      <a:pt x="31" y="71"/>
                    </a:cubicBezTo>
                    <a:cubicBezTo>
                      <a:pt x="31" y="71"/>
                      <a:pt x="34" y="72"/>
                      <a:pt x="34" y="73"/>
                    </a:cubicBezTo>
                    <a:cubicBezTo>
                      <a:pt x="35" y="73"/>
                      <a:pt x="35" y="72"/>
                      <a:pt x="35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5" y="76"/>
                      <a:pt x="38" y="77"/>
                      <a:pt x="38" y="78"/>
                    </a:cubicBezTo>
                    <a:cubicBezTo>
                      <a:pt x="39" y="84"/>
                      <a:pt x="40" y="86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2" y="90"/>
                      <a:pt x="44" y="90"/>
                      <a:pt x="43" y="91"/>
                    </a:cubicBezTo>
                    <a:cubicBezTo>
                      <a:pt x="44" y="91"/>
                      <a:pt x="44" y="93"/>
                      <a:pt x="44" y="91"/>
                    </a:cubicBezTo>
                    <a:cubicBezTo>
                      <a:pt x="44" y="93"/>
                      <a:pt x="48" y="94"/>
                      <a:pt x="47" y="97"/>
                    </a:cubicBezTo>
                    <a:cubicBezTo>
                      <a:pt x="47" y="97"/>
                      <a:pt x="47" y="97"/>
                      <a:pt x="47" y="94"/>
                    </a:cubicBezTo>
                    <a:cubicBezTo>
                      <a:pt x="48" y="97"/>
                      <a:pt x="48" y="98"/>
                      <a:pt x="49" y="99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1" y="98"/>
                      <a:pt x="49" y="100"/>
                      <a:pt x="51" y="99"/>
                    </a:cubicBezTo>
                    <a:cubicBezTo>
                      <a:pt x="51" y="99"/>
                      <a:pt x="49" y="100"/>
                      <a:pt x="49" y="99"/>
                    </a:cubicBezTo>
                    <a:cubicBezTo>
                      <a:pt x="52" y="102"/>
                      <a:pt x="52" y="104"/>
                      <a:pt x="53" y="110"/>
                    </a:cubicBezTo>
                    <a:cubicBezTo>
                      <a:pt x="56" y="111"/>
                      <a:pt x="56" y="107"/>
                      <a:pt x="56" y="110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6" y="111"/>
                      <a:pt x="57" y="110"/>
                      <a:pt x="57" y="111"/>
                    </a:cubicBezTo>
                    <a:cubicBezTo>
                      <a:pt x="56" y="111"/>
                      <a:pt x="57" y="111"/>
                      <a:pt x="56" y="112"/>
                    </a:cubicBezTo>
                    <a:cubicBezTo>
                      <a:pt x="57" y="112"/>
                      <a:pt x="60" y="112"/>
                      <a:pt x="60" y="113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57" y="115"/>
                      <a:pt x="60" y="116"/>
                      <a:pt x="60" y="117"/>
                    </a:cubicBezTo>
                    <a:cubicBezTo>
                      <a:pt x="63" y="124"/>
                      <a:pt x="65" y="130"/>
                      <a:pt x="68" y="137"/>
                    </a:cubicBezTo>
                    <a:cubicBezTo>
                      <a:pt x="73" y="142"/>
                      <a:pt x="74" y="150"/>
                      <a:pt x="78" y="155"/>
                    </a:cubicBezTo>
                    <a:cubicBezTo>
                      <a:pt x="81" y="155"/>
                      <a:pt x="81" y="155"/>
                      <a:pt x="81" y="158"/>
                    </a:cubicBezTo>
                    <a:cubicBezTo>
                      <a:pt x="81" y="156"/>
                      <a:pt x="81" y="156"/>
                      <a:pt x="81" y="156"/>
                    </a:cubicBezTo>
                    <a:cubicBezTo>
                      <a:pt x="81" y="158"/>
                      <a:pt x="82" y="158"/>
                      <a:pt x="81" y="159"/>
                    </a:cubicBezTo>
                    <a:cubicBezTo>
                      <a:pt x="82" y="160"/>
                      <a:pt x="83" y="164"/>
                      <a:pt x="86" y="165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7" y="172"/>
                      <a:pt x="93" y="178"/>
                      <a:pt x="95" y="184"/>
                    </a:cubicBezTo>
                    <a:cubicBezTo>
                      <a:pt x="97" y="185"/>
                      <a:pt x="97" y="186"/>
                      <a:pt x="99" y="188"/>
                    </a:cubicBezTo>
                    <a:cubicBezTo>
                      <a:pt x="102" y="193"/>
                      <a:pt x="106" y="195"/>
                      <a:pt x="107" y="201"/>
                    </a:cubicBezTo>
                    <a:cubicBezTo>
                      <a:pt x="107" y="201"/>
                      <a:pt x="108" y="198"/>
                      <a:pt x="108" y="19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2" name="צורה חופשית 152"/>
              <p:cNvSpPr>
                <a:spLocks/>
              </p:cNvSpPr>
              <p:nvPr/>
            </p:nvSpPr>
            <p:spPr bwMode="auto">
              <a:xfrm>
                <a:off x="4227" y="1606"/>
                <a:ext cx="59" cy="2471"/>
              </a:xfrm>
              <a:custGeom>
                <a:avLst/>
                <a:gdLst>
                  <a:gd name="T0" fmla="*/ 23 w 25"/>
                  <a:gd name="T1" fmla="*/ 0 h 1046"/>
                  <a:gd name="T2" fmla="*/ 17 w 25"/>
                  <a:gd name="T3" fmla="*/ 518 h 1046"/>
                  <a:gd name="T4" fmla="*/ 25 w 25"/>
                  <a:gd name="T5" fmla="*/ 1046 h 1046"/>
                  <a:gd name="T6" fmla="*/ 4 w 25"/>
                  <a:gd name="T7" fmla="*/ 1046 h 1046"/>
                  <a:gd name="T8" fmla="*/ 11 w 25"/>
                  <a:gd name="T9" fmla="*/ 758 h 1046"/>
                  <a:gd name="T10" fmla="*/ 0 w 25"/>
                  <a:gd name="T11" fmla="*/ 239 h 1046"/>
                  <a:gd name="T12" fmla="*/ 8 w 25"/>
                  <a:gd name="T13" fmla="*/ 0 h 1046"/>
                  <a:gd name="T14" fmla="*/ 23 w 25"/>
                  <a:gd name="T15" fmla="*/ 0 h 1046"/>
                  <a:gd name="T16" fmla="*/ 23 w 25"/>
                  <a:gd name="T17" fmla="*/ 0 h 1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046">
                    <a:moveTo>
                      <a:pt x="23" y="0"/>
                    </a:moveTo>
                    <a:cubicBezTo>
                      <a:pt x="17" y="518"/>
                      <a:pt x="17" y="518"/>
                      <a:pt x="17" y="518"/>
                    </a:cubicBezTo>
                    <a:cubicBezTo>
                      <a:pt x="25" y="1046"/>
                      <a:pt x="25" y="1046"/>
                      <a:pt x="25" y="1046"/>
                    </a:cubicBezTo>
                    <a:cubicBezTo>
                      <a:pt x="4" y="1046"/>
                      <a:pt x="4" y="1046"/>
                      <a:pt x="4" y="1046"/>
                    </a:cubicBezTo>
                    <a:cubicBezTo>
                      <a:pt x="11" y="758"/>
                      <a:pt x="11" y="758"/>
                      <a:pt x="11" y="75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93" name="קבוצה 69"/>
            <p:cNvGrpSpPr>
              <a:grpSpLocks noChangeAspect="1"/>
            </p:cNvGrpSpPr>
            <p:nvPr/>
          </p:nvGrpSpPr>
          <p:grpSpPr bwMode="auto">
            <a:xfrm>
              <a:off x="10895012" y="1248597"/>
              <a:ext cx="1254796" cy="3346122"/>
              <a:chOff x="3124" y="236"/>
              <a:chExt cx="1443" cy="3848"/>
            </a:xfrm>
          </p:grpSpPr>
          <p:sp>
            <p:nvSpPr>
              <p:cNvPr id="94" name="צורה חופשית 70"/>
              <p:cNvSpPr>
                <a:spLocks/>
              </p:cNvSpPr>
              <p:nvPr/>
            </p:nvSpPr>
            <p:spPr bwMode="auto">
              <a:xfrm>
                <a:off x="3858" y="1801"/>
                <a:ext cx="29" cy="1347"/>
              </a:xfrm>
              <a:custGeom>
                <a:avLst/>
                <a:gdLst>
                  <a:gd name="T0" fmla="*/ 3 w 29"/>
                  <a:gd name="T1" fmla="*/ 0 h 1347"/>
                  <a:gd name="T2" fmla="*/ 0 w 29"/>
                  <a:gd name="T3" fmla="*/ 1347 h 1347"/>
                  <a:gd name="T4" fmla="*/ 24 w 29"/>
                  <a:gd name="T5" fmla="*/ 1347 h 1347"/>
                  <a:gd name="T6" fmla="*/ 29 w 29"/>
                  <a:gd name="T7" fmla="*/ 0 h 1347"/>
                  <a:gd name="T8" fmla="*/ 3 w 29"/>
                  <a:gd name="T9" fmla="*/ 0 h 1347"/>
                  <a:gd name="T10" fmla="*/ 3 w 29"/>
                  <a:gd name="T11" fmla="*/ 0 h 1347"/>
                  <a:gd name="T12" fmla="*/ 3 w 29"/>
                  <a:gd name="T13" fmla="*/ 0 h 1347"/>
                  <a:gd name="T14" fmla="*/ 3 w 29"/>
                  <a:gd name="T15" fmla="*/ 0 h 1347"/>
                  <a:gd name="T16" fmla="*/ 3 w 29"/>
                  <a:gd name="T17" fmla="*/ 0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347">
                    <a:moveTo>
                      <a:pt x="3" y="0"/>
                    </a:moveTo>
                    <a:lnTo>
                      <a:pt x="0" y="1347"/>
                    </a:lnTo>
                    <a:lnTo>
                      <a:pt x="24" y="1347"/>
                    </a:lnTo>
                    <a:lnTo>
                      <a:pt x="29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5" name="צורה חופשית 71"/>
              <p:cNvSpPr>
                <a:spLocks/>
              </p:cNvSpPr>
              <p:nvPr/>
            </p:nvSpPr>
            <p:spPr bwMode="auto">
              <a:xfrm>
                <a:off x="3679" y="2551"/>
                <a:ext cx="161" cy="248"/>
              </a:xfrm>
              <a:custGeom>
                <a:avLst/>
                <a:gdLst>
                  <a:gd name="T0" fmla="*/ 65 w 68"/>
                  <a:gd name="T1" fmla="*/ 105 h 105"/>
                  <a:gd name="T2" fmla="*/ 5 w 68"/>
                  <a:gd name="T3" fmla="*/ 0 h 105"/>
                  <a:gd name="T4" fmla="*/ 65 w 68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5">
                    <a:moveTo>
                      <a:pt x="65" y="105"/>
                    </a:moveTo>
                    <a:cubicBezTo>
                      <a:pt x="65" y="105"/>
                      <a:pt x="0" y="71"/>
                      <a:pt x="5" y="0"/>
                    </a:cubicBezTo>
                    <a:cubicBezTo>
                      <a:pt x="68" y="30"/>
                      <a:pt x="65" y="105"/>
                      <a:pt x="65" y="105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6" name="צורה חופשית 72"/>
              <p:cNvSpPr>
                <a:spLocks/>
              </p:cNvSpPr>
              <p:nvPr/>
            </p:nvSpPr>
            <p:spPr bwMode="auto">
              <a:xfrm>
                <a:off x="3889" y="2341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7" name="צורה חופשית 73"/>
              <p:cNvSpPr>
                <a:spLocks/>
              </p:cNvSpPr>
              <p:nvPr/>
            </p:nvSpPr>
            <p:spPr bwMode="auto">
              <a:xfrm>
                <a:off x="3679" y="2844"/>
                <a:ext cx="161" cy="253"/>
              </a:xfrm>
              <a:custGeom>
                <a:avLst/>
                <a:gdLst>
                  <a:gd name="T0" fmla="*/ 65 w 68"/>
                  <a:gd name="T1" fmla="*/ 107 h 107"/>
                  <a:gd name="T2" fmla="*/ 5 w 68"/>
                  <a:gd name="T3" fmla="*/ 0 h 107"/>
                  <a:gd name="T4" fmla="*/ 65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65" y="107"/>
                    </a:moveTo>
                    <a:cubicBezTo>
                      <a:pt x="65" y="107"/>
                      <a:pt x="0" y="71"/>
                      <a:pt x="5" y="0"/>
                    </a:cubicBezTo>
                    <a:cubicBezTo>
                      <a:pt x="68" y="31"/>
                      <a:pt x="65" y="107"/>
                      <a:pt x="65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8" name="צורה חופשית 74"/>
              <p:cNvSpPr>
                <a:spLocks/>
              </p:cNvSpPr>
              <p:nvPr/>
            </p:nvSpPr>
            <p:spPr bwMode="auto">
              <a:xfrm>
                <a:off x="4021" y="1301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0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99" name="צורה חופשית 75"/>
              <p:cNvSpPr>
                <a:spLocks/>
              </p:cNvSpPr>
              <p:nvPr/>
            </p:nvSpPr>
            <p:spPr bwMode="auto">
              <a:xfrm>
                <a:off x="3889" y="2967"/>
                <a:ext cx="161" cy="252"/>
              </a:xfrm>
              <a:custGeom>
                <a:avLst/>
                <a:gdLst>
                  <a:gd name="T0" fmla="*/ 4 w 68"/>
                  <a:gd name="T1" fmla="*/ 107 h 107"/>
                  <a:gd name="T2" fmla="*/ 64 w 68"/>
                  <a:gd name="T3" fmla="*/ 0 h 107"/>
                  <a:gd name="T4" fmla="*/ 4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4" y="107"/>
                    </a:moveTo>
                    <a:cubicBezTo>
                      <a:pt x="4" y="107"/>
                      <a:pt x="68" y="71"/>
                      <a:pt x="64" y="0"/>
                    </a:cubicBezTo>
                    <a:cubicBezTo>
                      <a:pt x="0" y="31"/>
                      <a:pt x="4" y="107"/>
                      <a:pt x="4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0" name="צורה חופשית 76"/>
              <p:cNvSpPr>
                <a:spLocks/>
              </p:cNvSpPr>
              <p:nvPr/>
            </p:nvSpPr>
            <p:spPr bwMode="auto">
              <a:xfrm>
                <a:off x="3679" y="2220"/>
                <a:ext cx="161" cy="253"/>
              </a:xfrm>
              <a:custGeom>
                <a:avLst/>
                <a:gdLst>
                  <a:gd name="T0" fmla="*/ 65 w 68"/>
                  <a:gd name="T1" fmla="*/ 107 h 107"/>
                  <a:gd name="T2" fmla="*/ 5 w 68"/>
                  <a:gd name="T3" fmla="*/ 0 h 107"/>
                  <a:gd name="T4" fmla="*/ 65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65" y="107"/>
                    </a:moveTo>
                    <a:cubicBezTo>
                      <a:pt x="65" y="107"/>
                      <a:pt x="0" y="72"/>
                      <a:pt x="5" y="0"/>
                    </a:cubicBezTo>
                    <a:cubicBezTo>
                      <a:pt x="68" y="32"/>
                      <a:pt x="65" y="107"/>
                      <a:pt x="65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1" name="צורה חופשית 77"/>
              <p:cNvSpPr>
                <a:spLocks/>
              </p:cNvSpPr>
              <p:nvPr/>
            </p:nvSpPr>
            <p:spPr bwMode="auto">
              <a:xfrm>
                <a:off x="3889" y="2012"/>
                <a:ext cx="161" cy="251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2" name="צורה חופשית 78"/>
              <p:cNvSpPr>
                <a:spLocks/>
              </p:cNvSpPr>
              <p:nvPr/>
            </p:nvSpPr>
            <p:spPr bwMode="auto">
              <a:xfrm>
                <a:off x="3679" y="1904"/>
                <a:ext cx="161" cy="250"/>
              </a:xfrm>
              <a:custGeom>
                <a:avLst/>
                <a:gdLst>
                  <a:gd name="T0" fmla="*/ 65 w 68"/>
                  <a:gd name="T1" fmla="*/ 106 h 106"/>
                  <a:gd name="T2" fmla="*/ 5 w 68"/>
                  <a:gd name="T3" fmla="*/ 0 h 106"/>
                  <a:gd name="T4" fmla="*/ 65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65" y="106"/>
                    </a:moveTo>
                    <a:cubicBezTo>
                      <a:pt x="65" y="106"/>
                      <a:pt x="0" y="71"/>
                      <a:pt x="5" y="0"/>
                    </a:cubicBezTo>
                    <a:cubicBezTo>
                      <a:pt x="68" y="31"/>
                      <a:pt x="65" y="106"/>
                      <a:pt x="65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3" name="צורה חופשית 79"/>
              <p:cNvSpPr>
                <a:spLocks/>
              </p:cNvSpPr>
              <p:nvPr/>
            </p:nvSpPr>
            <p:spPr bwMode="auto">
              <a:xfrm>
                <a:off x="3679" y="1608"/>
                <a:ext cx="161" cy="251"/>
              </a:xfrm>
              <a:custGeom>
                <a:avLst/>
                <a:gdLst>
                  <a:gd name="T0" fmla="*/ 65 w 68"/>
                  <a:gd name="T1" fmla="*/ 106 h 106"/>
                  <a:gd name="T2" fmla="*/ 5 w 68"/>
                  <a:gd name="T3" fmla="*/ 0 h 106"/>
                  <a:gd name="T4" fmla="*/ 65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65" y="106"/>
                    </a:moveTo>
                    <a:cubicBezTo>
                      <a:pt x="65" y="106"/>
                      <a:pt x="0" y="71"/>
                      <a:pt x="5" y="0"/>
                    </a:cubicBezTo>
                    <a:cubicBezTo>
                      <a:pt x="68" y="31"/>
                      <a:pt x="65" y="106"/>
                      <a:pt x="65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4" name="צורה חופשית 80"/>
              <p:cNvSpPr>
                <a:spLocks/>
              </p:cNvSpPr>
              <p:nvPr/>
            </p:nvSpPr>
            <p:spPr bwMode="auto">
              <a:xfrm>
                <a:off x="3889" y="1696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5" name="צורה חופשית 81"/>
              <p:cNvSpPr>
                <a:spLocks/>
              </p:cNvSpPr>
              <p:nvPr/>
            </p:nvSpPr>
            <p:spPr bwMode="auto">
              <a:xfrm>
                <a:off x="3360" y="486"/>
                <a:ext cx="21" cy="1049"/>
              </a:xfrm>
              <a:custGeom>
                <a:avLst/>
                <a:gdLst>
                  <a:gd name="T0" fmla="*/ 2 w 21"/>
                  <a:gd name="T1" fmla="*/ 0 h 1049"/>
                  <a:gd name="T2" fmla="*/ 0 w 21"/>
                  <a:gd name="T3" fmla="*/ 1049 h 1049"/>
                  <a:gd name="T4" fmla="*/ 19 w 21"/>
                  <a:gd name="T5" fmla="*/ 1049 h 1049"/>
                  <a:gd name="T6" fmla="*/ 21 w 21"/>
                  <a:gd name="T7" fmla="*/ 0 h 1049"/>
                  <a:gd name="T8" fmla="*/ 2 w 21"/>
                  <a:gd name="T9" fmla="*/ 0 h 1049"/>
                  <a:gd name="T10" fmla="*/ 2 w 21"/>
                  <a:gd name="T11" fmla="*/ 0 h 1049"/>
                  <a:gd name="T12" fmla="*/ 2 w 21"/>
                  <a:gd name="T13" fmla="*/ 0 h 1049"/>
                  <a:gd name="T14" fmla="*/ 2 w 21"/>
                  <a:gd name="T15" fmla="*/ 0 h 1049"/>
                  <a:gd name="T16" fmla="*/ 2 w 21"/>
                  <a:gd name="T17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49">
                    <a:moveTo>
                      <a:pt x="2" y="0"/>
                    </a:moveTo>
                    <a:lnTo>
                      <a:pt x="0" y="1049"/>
                    </a:lnTo>
                    <a:lnTo>
                      <a:pt x="19" y="1049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6" name="צורה חופשית 82"/>
              <p:cNvSpPr>
                <a:spLocks/>
              </p:cNvSpPr>
              <p:nvPr/>
            </p:nvSpPr>
            <p:spPr bwMode="auto">
              <a:xfrm>
                <a:off x="3220" y="1048"/>
                <a:ext cx="126" cy="194"/>
              </a:xfrm>
              <a:custGeom>
                <a:avLst/>
                <a:gdLst>
                  <a:gd name="T0" fmla="*/ 51 w 53"/>
                  <a:gd name="T1" fmla="*/ 82 h 82"/>
                  <a:gd name="T2" fmla="*/ 4 w 53"/>
                  <a:gd name="T3" fmla="*/ 0 h 82"/>
                  <a:gd name="T4" fmla="*/ 51 w 53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2">
                    <a:moveTo>
                      <a:pt x="51" y="82"/>
                    </a:moveTo>
                    <a:cubicBezTo>
                      <a:pt x="51" y="82"/>
                      <a:pt x="0" y="55"/>
                      <a:pt x="4" y="0"/>
                    </a:cubicBezTo>
                    <a:cubicBezTo>
                      <a:pt x="53" y="24"/>
                      <a:pt x="51" y="82"/>
                      <a:pt x="51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7" name="צורה חופשית 83"/>
              <p:cNvSpPr>
                <a:spLocks/>
              </p:cNvSpPr>
              <p:nvPr/>
            </p:nvSpPr>
            <p:spPr bwMode="auto">
              <a:xfrm>
                <a:off x="3386" y="885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5"/>
                      <a:pt x="49" y="0"/>
                    </a:cubicBezTo>
                    <a:cubicBezTo>
                      <a:pt x="0" y="25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8" name="צורה חופשית 84"/>
              <p:cNvSpPr>
                <a:spLocks/>
              </p:cNvSpPr>
              <p:nvPr/>
            </p:nvSpPr>
            <p:spPr bwMode="auto">
              <a:xfrm>
                <a:off x="3220" y="1277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4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9" name="צורה חופשית 85"/>
              <p:cNvSpPr>
                <a:spLocks/>
              </p:cNvSpPr>
              <p:nvPr/>
            </p:nvSpPr>
            <p:spPr bwMode="auto">
              <a:xfrm>
                <a:off x="3386" y="1114"/>
                <a:ext cx="123" cy="194"/>
              </a:xfrm>
              <a:custGeom>
                <a:avLst/>
                <a:gdLst>
                  <a:gd name="T0" fmla="*/ 3 w 52"/>
                  <a:gd name="T1" fmla="*/ 82 h 82"/>
                  <a:gd name="T2" fmla="*/ 49 w 52"/>
                  <a:gd name="T3" fmla="*/ 0 h 82"/>
                  <a:gd name="T4" fmla="*/ 3 w 52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2">
                    <a:moveTo>
                      <a:pt x="3" y="82"/>
                    </a:moveTo>
                    <a:cubicBezTo>
                      <a:pt x="3" y="82"/>
                      <a:pt x="52" y="55"/>
                      <a:pt x="49" y="0"/>
                    </a:cubicBezTo>
                    <a:cubicBezTo>
                      <a:pt x="0" y="24"/>
                      <a:pt x="3" y="82"/>
                      <a:pt x="3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0" name="צורה חופשית 86"/>
              <p:cNvSpPr>
                <a:spLocks/>
              </p:cNvSpPr>
              <p:nvPr/>
            </p:nvSpPr>
            <p:spPr bwMode="auto">
              <a:xfrm>
                <a:off x="3386" y="1372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5"/>
                      <a:pt x="49" y="0"/>
                    </a:cubicBezTo>
                    <a:cubicBezTo>
                      <a:pt x="0" y="24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1" name="צורה חופשית 87"/>
              <p:cNvSpPr>
                <a:spLocks/>
              </p:cNvSpPr>
              <p:nvPr/>
            </p:nvSpPr>
            <p:spPr bwMode="auto">
              <a:xfrm>
                <a:off x="3220" y="793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2" name="צורה חופשית 88"/>
              <p:cNvSpPr>
                <a:spLocks/>
              </p:cNvSpPr>
              <p:nvPr/>
            </p:nvSpPr>
            <p:spPr bwMode="auto">
              <a:xfrm>
                <a:off x="3386" y="630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6"/>
                      <a:pt x="49" y="0"/>
                    </a:cubicBezTo>
                    <a:cubicBezTo>
                      <a:pt x="0" y="24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3" name="צורה חופשית 89"/>
              <p:cNvSpPr>
                <a:spLocks/>
              </p:cNvSpPr>
              <p:nvPr/>
            </p:nvSpPr>
            <p:spPr bwMode="auto">
              <a:xfrm>
                <a:off x="3220" y="545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4" name="צורה חופשית 90"/>
              <p:cNvSpPr>
                <a:spLocks/>
              </p:cNvSpPr>
              <p:nvPr/>
            </p:nvSpPr>
            <p:spPr bwMode="auto">
              <a:xfrm>
                <a:off x="3220" y="316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6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5" name="צורה חופשית 91"/>
              <p:cNvSpPr>
                <a:spLocks/>
              </p:cNvSpPr>
              <p:nvPr/>
            </p:nvSpPr>
            <p:spPr bwMode="auto">
              <a:xfrm>
                <a:off x="3386" y="385"/>
                <a:ext cx="123" cy="193"/>
              </a:xfrm>
              <a:custGeom>
                <a:avLst/>
                <a:gdLst>
                  <a:gd name="T0" fmla="*/ 3 w 52"/>
                  <a:gd name="T1" fmla="*/ 82 h 82"/>
                  <a:gd name="T2" fmla="*/ 49 w 52"/>
                  <a:gd name="T3" fmla="*/ 0 h 82"/>
                  <a:gd name="T4" fmla="*/ 3 w 52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2">
                    <a:moveTo>
                      <a:pt x="3" y="82"/>
                    </a:moveTo>
                    <a:cubicBezTo>
                      <a:pt x="3" y="82"/>
                      <a:pt x="52" y="55"/>
                      <a:pt x="49" y="0"/>
                    </a:cubicBezTo>
                    <a:cubicBezTo>
                      <a:pt x="0" y="24"/>
                      <a:pt x="3" y="82"/>
                      <a:pt x="3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6" name="צורה חופשית 92"/>
              <p:cNvSpPr>
                <a:spLocks/>
              </p:cNvSpPr>
              <p:nvPr/>
            </p:nvSpPr>
            <p:spPr bwMode="auto">
              <a:xfrm>
                <a:off x="3124" y="1062"/>
                <a:ext cx="264" cy="1241"/>
              </a:xfrm>
              <a:custGeom>
                <a:avLst/>
                <a:gdLst>
                  <a:gd name="T0" fmla="*/ 51 w 112"/>
                  <a:gd name="T1" fmla="*/ 487 h 525"/>
                  <a:gd name="T2" fmla="*/ 51 w 112"/>
                  <a:gd name="T3" fmla="*/ 429 h 525"/>
                  <a:gd name="T4" fmla="*/ 3 w 112"/>
                  <a:gd name="T5" fmla="*/ 343 h 525"/>
                  <a:gd name="T6" fmla="*/ 51 w 112"/>
                  <a:gd name="T7" fmla="*/ 410 h 525"/>
                  <a:gd name="T8" fmla="*/ 51 w 112"/>
                  <a:gd name="T9" fmla="*/ 335 h 525"/>
                  <a:gd name="T10" fmla="*/ 3 w 112"/>
                  <a:gd name="T11" fmla="*/ 249 h 525"/>
                  <a:gd name="T12" fmla="*/ 50 w 112"/>
                  <a:gd name="T13" fmla="*/ 314 h 525"/>
                  <a:gd name="T14" fmla="*/ 50 w 112"/>
                  <a:gd name="T15" fmla="*/ 214 h 525"/>
                  <a:gd name="T16" fmla="*/ 7 w 112"/>
                  <a:gd name="T17" fmla="*/ 131 h 525"/>
                  <a:gd name="T18" fmla="*/ 50 w 112"/>
                  <a:gd name="T19" fmla="*/ 183 h 525"/>
                  <a:gd name="T20" fmla="*/ 50 w 112"/>
                  <a:gd name="T21" fmla="*/ 117 h 525"/>
                  <a:gd name="T22" fmla="*/ 5 w 112"/>
                  <a:gd name="T23" fmla="*/ 33 h 525"/>
                  <a:gd name="T24" fmla="*/ 50 w 112"/>
                  <a:gd name="T25" fmla="*/ 88 h 525"/>
                  <a:gd name="T26" fmla="*/ 50 w 112"/>
                  <a:gd name="T27" fmla="*/ 56 h 525"/>
                  <a:gd name="T28" fmla="*/ 58 w 112"/>
                  <a:gd name="T29" fmla="*/ 56 h 525"/>
                  <a:gd name="T30" fmla="*/ 103 w 112"/>
                  <a:gd name="T31" fmla="*/ 0 h 525"/>
                  <a:gd name="T32" fmla="*/ 59 w 112"/>
                  <a:gd name="T33" fmla="*/ 84 h 525"/>
                  <a:gd name="T34" fmla="*/ 59 w 112"/>
                  <a:gd name="T35" fmla="*/ 162 h 525"/>
                  <a:gd name="T36" fmla="*/ 106 w 112"/>
                  <a:gd name="T37" fmla="*/ 93 h 525"/>
                  <a:gd name="T38" fmla="*/ 59 w 112"/>
                  <a:gd name="T39" fmla="*/ 179 h 525"/>
                  <a:gd name="T40" fmla="*/ 59 w 112"/>
                  <a:gd name="T41" fmla="*/ 264 h 525"/>
                  <a:gd name="T42" fmla="*/ 105 w 112"/>
                  <a:gd name="T43" fmla="*/ 204 h 525"/>
                  <a:gd name="T44" fmla="*/ 59 w 112"/>
                  <a:gd name="T45" fmla="*/ 290 h 525"/>
                  <a:gd name="T46" fmla="*/ 59 w 112"/>
                  <a:gd name="T47" fmla="*/ 371 h 525"/>
                  <a:gd name="T48" fmla="*/ 105 w 112"/>
                  <a:gd name="T49" fmla="*/ 313 h 525"/>
                  <a:gd name="T50" fmla="*/ 59 w 112"/>
                  <a:gd name="T51" fmla="*/ 397 h 525"/>
                  <a:gd name="T52" fmla="*/ 60 w 112"/>
                  <a:gd name="T53" fmla="*/ 492 h 525"/>
                  <a:gd name="T54" fmla="*/ 108 w 112"/>
                  <a:gd name="T55" fmla="*/ 415 h 525"/>
                  <a:gd name="T56" fmla="*/ 60 w 112"/>
                  <a:gd name="T57" fmla="*/ 502 h 525"/>
                  <a:gd name="T58" fmla="*/ 60 w 112"/>
                  <a:gd name="T59" fmla="*/ 525 h 525"/>
                  <a:gd name="T60" fmla="*/ 51 w 112"/>
                  <a:gd name="T61" fmla="*/ 525 h 525"/>
                  <a:gd name="T62" fmla="*/ 51 w 112"/>
                  <a:gd name="T63" fmla="*/ 518 h 525"/>
                  <a:gd name="T64" fmla="*/ 7 w 112"/>
                  <a:gd name="T65" fmla="*/ 434 h 525"/>
                  <a:gd name="T66" fmla="*/ 51 w 112"/>
                  <a:gd name="T67" fmla="*/ 487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525">
                    <a:moveTo>
                      <a:pt x="51" y="487"/>
                    </a:moveTo>
                    <a:cubicBezTo>
                      <a:pt x="51" y="429"/>
                      <a:pt x="51" y="429"/>
                      <a:pt x="51" y="429"/>
                    </a:cubicBezTo>
                    <a:cubicBezTo>
                      <a:pt x="42" y="424"/>
                      <a:pt x="0" y="395"/>
                      <a:pt x="3" y="343"/>
                    </a:cubicBezTo>
                    <a:cubicBezTo>
                      <a:pt x="37" y="359"/>
                      <a:pt x="48" y="389"/>
                      <a:pt x="51" y="410"/>
                    </a:cubicBezTo>
                    <a:cubicBezTo>
                      <a:pt x="51" y="335"/>
                      <a:pt x="51" y="335"/>
                      <a:pt x="51" y="335"/>
                    </a:cubicBezTo>
                    <a:cubicBezTo>
                      <a:pt x="42" y="329"/>
                      <a:pt x="0" y="301"/>
                      <a:pt x="3" y="249"/>
                    </a:cubicBezTo>
                    <a:cubicBezTo>
                      <a:pt x="36" y="265"/>
                      <a:pt x="47" y="294"/>
                      <a:pt x="50" y="314"/>
                    </a:cubicBezTo>
                    <a:cubicBezTo>
                      <a:pt x="50" y="214"/>
                      <a:pt x="50" y="214"/>
                      <a:pt x="50" y="214"/>
                    </a:cubicBezTo>
                    <a:cubicBezTo>
                      <a:pt x="37" y="206"/>
                      <a:pt x="4" y="178"/>
                      <a:pt x="7" y="131"/>
                    </a:cubicBezTo>
                    <a:cubicBezTo>
                      <a:pt x="33" y="144"/>
                      <a:pt x="44" y="164"/>
                      <a:pt x="50" y="183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38" y="109"/>
                      <a:pt x="2" y="81"/>
                      <a:pt x="5" y="33"/>
                    </a:cubicBezTo>
                    <a:cubicBezTo>
                      <a:pt x="33" y="46"/>
                      <a:pt x="45" y="70"/>
                      <a:pt x="50" y="88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64" y="37"/>
                      <a:pt x="76" y="13"/>
                      <a:pt x="103" y="0"/>
                    </a:cubicBezTo>
                    <a:cubicBezTo>
                      <a:pt x="106" y="47"/>
                      <a:pt x="72" y="75"/>
                      <a:pt x="59" y="84"/>
                    </a:cubicBezTo>
                    <a:cubicBezTo>
                      <a:pt x="59" y="162"/>
                      <a:pt x="59" y="162"/>
                      <a:pt x="59" y="162"/>
                    </a:cubicBezTo>
                    <a:cubicBezTo>
                      <a:pt x="63" y="142"/>
                      <a:pt x="73" y="109"/>
                      <a:pt x="106" y="93"/>
                    </a:cubicBezTo>
                    <a:cubicBezTo>
                      <a:pt x="110" y="146"/>
                      <a:pt x="68" y="174"/>
                      <a:pt x="59" y="179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65" y="245"/>
                      <a:pt x="76" y="218"/>
                      <a:pt x="105" y="204"/>
                    </a:cubicBezTo>
                    <a:cubicBezTo>
                      <a:pt x="108" y="253"/>
                      <a:pt x="71" y="282"/>
                      <a:pt x="59" y="290"/>
                    </a:cubicBezTo>
                    <a:cubicBezTo>
                      <a:pt x="59" y="371"/>
                      <a:pt x="59" y="371"/>
                      <a:pt x="59" y="371"/>
                    </a:cubicBezTo>
                    <a:cubicBezTo>
                      <a:pt x="65" y="351"/>
                      <a:pt x="77" y="327"/>
                      <a:pt x="105" y="313"/>
                    </a:cubicBezTo>
                    <a:cubicBezTo>
                      <a:pt x="108" y="361"/>
                      <a:pt x="72" y="389"/>
                      <a:pt x="59" y="397"/>
                    </a:cubicBezTo>
                    <a:cubicBezTo>
                      <a:pt x="60" y="492"/>
                      <a:pt x="60" y="492"/>
                      <a:pt x="60" y="492"/>
                    </a:cubicBezTo>
                    <a:cubicBezTo>
                      <a:pt x="62" y="474"/>
                      <a:pt x="70" y="434"/>
                      <a:pt x="108" y="415"/>
                    </a:cubicBezTo>
                    <a:cubicBezTo>
                      <a:pt x="112" y="471"/>
                      <a:pt x="65" y="499"/>
                      <a:pt x="60" y="502"/>
                    </a:cubicBezTo>
                    <a:cubicBezTo>
                      <a:pt x="60" y="525"/>
                      <a:pt x="60" y="525"/>
                      <a:pt x="60" y="525"/>
                    </a:cubicBezTo>
                    <a:cubicBezTo>
                      <a:pt x="51" y="525"/>
                      <a:pt x="51" y="525"/>
                      <a:pt x="51" y="525"/>
                    </a:cubicBezTo>
                    <a:cubicBezTo>
                      <a:pt x="51" y="518"/>
                      <a:pt x="51" y="518"/>
                      <a:pt x="51" y="518"/>
                    </a:cubicBezTo>
                    <a:cubicBezTo>
                      <a:pt x="38" y="510"/>
                      <a:pt x="4" y="482"/>
                      <a:pt x="7" y="434"/>
                    </a:cubicBezTo>
                    <a:cubicBezTo>
                      <a:pt x="34" y="447"/>
                      <a:pt x="45" y="469"/>
                      <a:pt x="51" y="487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7" name="צורה חופשית 93"/>
              <p:cNvSpPr>
                <a:spLocks/>
              </p:cNvSpPr>
              <p:nvPr/>
            </p:nvSpPr>
            <p:spPr bwMode="auto">
              <a:xfrm>
                <a:off x="3737" y="1710"/>
                <a:ext cx="378" cy="1786"/>
              </a:xfrm>
              <a:custGeom>
                <a:avLst/>
                <a:gdLst>
                  <a:gd name="T0" fmla="*/ 86 w 160"/>
                  <a:gd name="T1" fmla="*/ 701 h 756"/>
                  <a:gd name="T2" fmla="*/ 86 w 160"/>
                  <a:gd name="T3" fmla="*/ 617 h 756"/>
                  <a:gd name="T4" fmla="*/ 155 w 160"/>
                  <a:gd name="T5" fmla="*/ 493 h 756"/>
                  <a:gd name="T6" fmla="*/ 86 w 160"/>
                  <a:gd name="T7" fmla="*/ 589 h 756"/>
                  <a:gd name="T8" fmla="*/ 86 w 160"/>
                  <a:gd name="T9" fmla="*/ 481 h 756"/>
                  <a:gd name="T10" fmla="*/ 155 w 160"/>
                  <a:gd name="T11" fmla="*/ 358 h 756"/>
                  <a:gd name="T12" fmla="*/ 88 w 160"/>
                  <a:gd name="T13" fmla="*/ 452 h 756"/>
                  <a:gd name="T14" fmla="*/ 88 w 160"/>
                  <a:gd name="T15" fmla="*/ 309 h 756"/>
                  <a:gd name="T16" fmla="*/ 150 w 160"/>
                  <a:gd name="T17" fmla="*/ 189 h 756"/>
                  <a:gd name="T18" fmla="*/ 88 w 160"/>
                  <a:gd name="T19" fmla="*/ 263 h 756"/>
                  <a:gd name="T20" fmla="*/ 88 w 160"/>
                  <a:gd name="T21" fmla="*/ 169 h 756"/>
                  <a:gd name="T22" fmla="*/ 152 w 160"/>
                  <a:gd name="T23" fmla="*/ 47 h 756"/>
                  <a:gd name="T24" fmla="*/ 88 w 160"/>
                  <a:gd name="T25" fmla="*/ 127 h 756"/>
                  <a:gd name="T26" fmla="*/ 76 w 160"/>
                  <a:gd name="T27" fmla="*/ 81 h 756"/>
                  <a:gd name="T28" fmla="*/ 13 w 160"/>
                  <a:gd name="T29" fmla="*/ 0 h 756"/>
                  <a:gd name="T30" fmla="*/ 75 w 160"/>
                  <a:gd name="T31" fmla="*/ 121 h 756"/>
                  <a:gd name="T32" fmla="*/ 75 w 160"/>
                  <a:gd name="T33" fmla="*/ 234 h 756"/>
                  <a:gd name="T34" fmla="*/ 7 w 160"/>
                  <a:gd name="T35" fmla="*/ 133 h 756"/>
                  <a:gd name="T36" fmla="*/ 75 w 160"/>
                  <a:gd name="T37" fmla="*/ 258 h 756"/>
                  <a:gd name="T38" fmla="*/ 75 w 160"/>
                  <a:gd name="T39" fmla="*/ 380 h 756"/>
                  <a:gd name="T40" fmla="*/ 10 w 160"/>
                  <a:gd name="T41" fmla="*/ 293 h 756"/>
                  <a:gd name="T42" fmla="*/ 75 w 160"/>
                  <a:gd name="T43" fmla="*/ 417 h 756"/>
                  <a:gd name="T44" fmla="*/ 75 w 160"/>
                  <a:gd name="T45" fmla="*/ 533 h 756"/>
                  <a:gd name="T46" fmla="*/ 10 w 160"/>
                  <a:gd name="T47" fmla="*/ 450 h 756"/>
                  <a:gd name="T48" fmla="*/ 75 w 160"/>
                  <a:gd name="T49" fmla="*/ 572 h 756"/>
                  <a:gd name="T50" fmla="*/ 74 w 160"/>
                  <a:gd name="T51" fmla="*/ 707 h 756"/>
                  <a:gd name="T52" fmla="*/ 5 w 160"/>
                  <a:gd name="T53" fmla="*/ 597 h 756"/>
                  <a:gd name="T54" fmla="*/ 74 w 160"/>
                  <a:gd name="T55" fmla="*/ 721 h 756"/>
                  <a:gd name="T56" fmla="*/ 74 w 160"/>
                  <a:gd name="T57" fmla="*/ 756 h 756"/>
                  <a:gd name="T58" fmla="*/ 86 w 160"/>
                  <a:gd name="T59" fmla="*/ 756 h 756"/>
                  <a:gd name="T60" fmla="*/ 86 w 160"/>
                  <a:gd name="T61" fmla="*/ 746 h 756"/>
                  <a:gd name="T62" fmla="*/ 150 w 160"/>
                  <a:gd name="T63" fmla="*/ 625 h 756"/>
                  <a:gd name="T64" fmla="*/ 86 w 160"/>
                  <a:gd name="T65" fmla="*/ 701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0" h="756">
                    <a:moveTo>
                      <a:pt x="86" y="701"/>
                    </a:moveTo>
                    <a:cubicBezTo>
                      <a:pt x="86" y="617"/>
                      <a:pt x="86" y="617"/>
                      <a:pt x="86" y="617"/>
                    </a:cubicBezTo>
                    <a:cubicBezTo>
                      <a:pt x="99" y="610"/>
                      <a:pt x="160" y="568"/>
                      <a:pt x="155" y="493"/>
                    </a:cubicBezTo>
                    <a:cubicBezTo>
                      <a:pt x="107" y="517"/>
                      <a:pt x="91" y="560"/>
                      <a:pt x="86" y="589"/>
                    </a:cubicBezTo>
                    <a:cubicBezTo>
                      <a:pt x="86" y="481"/>
                      <a:pt x="86" y="481"/>
                      <a:pt x="86" y="481"/>
                    </a:cubicBezTo>
                    <a:cubicBezTo>
                      <a:pt x="100" y="474"/>
                      <a:pt x="160" y="433"/>
                      <a:pt x="155" y="358"/>
                    </a:cubicBezTo>
                    <a:cubicBezTo>
                      <a:pt x="108" y="381"/>
                      <a:pt x="93" y="423"/>
                      <a:pt x="88" y="452"/>
                    </a:cubicBezTo>
                    <a:cubicBezTo>
                      <a:pt x="88" y="309"/>
                      <a:pt x="88" y="309"/>
                      <a:pt x="88" y="309"/>
                    </a:cubicBezTo>
                    <a:cubicBezTo>
                      <a:pt x="107" y="296"/>
                      <a:pt x="154" y="256"/>
                      <a:pt x="150" y="189"/>
                    </a:cubicBezTo>
                    <a:cubicBezTo>
                      <a:pt x="113" y="207"/>
                      <a:pt x="97" y="236"/>
                      <a:pt x="88" y="263"/>
                    </a:cubicBezTo>
                    <a:cubicBezTo>
                      <a:pt x="88" y="169"/>
                      <a:pt x="88" y="169"/>
                      <a:pt x="88" y="169"/>
                    </a:cubicBezTo>
                    <a:cubicBezTo>
                      <a:pt x="105" y="157"/>
                      <a:pt x="156" y="117"/>
                      <a:pt x="152" y="47"/>
                    </a:cubicBezTo>
                    <a:cubicBezTo>
                      <a:pt x="113" y="66"/>
                      <a:pt x="95" y="100"/>
                      <a:pt x="88" y="127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69" y="53"/>
                      <a:pt x="51" y="19"/>
                      <a:pt x="13" y="0"/>
                    </a:cubicBezTo>
                    <a:cubicBezTo>
                      <a:pt x="7" y="67"/>
                      <a:pt x="57" y="108"/>
                      <a:pt x="75" y="121"/>
                    </a:cubicBezTo>
                    <a:cubicBezTo>
                      <a:pt x="75" y="234"/>
                      <a:pt x="75" y="234"/>
                      <a:pt x="75" y="234"/>
                    </a:cubicBezTo>
                    <a:cubicBezTo>
                      <a:pt x="70" y="204"/>
                      <a:pt x="56" y="157"/>
                      <a:pt x="7" y="133"/>
                    </a:cubicBezTo>
                    <a:cubicBezTo>
                      <a:pt x="2" y="209"/>
                      <a:pt x="62" y="250"/>
                      <a:pt x="75" y="258"/>
                    </a:cubicBezTo>
                    <a:cubicBezTo>
                      <a:pt x="75" y="380"/>
                      <a:pt x="75" y="380"/>
                      <a:pt x="75" y="380"/>
                    </a:cubicBezTo>
                    <a:cubicBezTo>
                      <a:pt x="67" y="352"/>
                      <a:pt x="51" y="314"/>
                      <a:pt x="10" y="293"/>
                    </a:cubicBezTo>
                    <a:cubicBezTo>
                      <a:pt x="5" y="364"/>
                      <a:pt x="58" y="405"/>
                      <a:pt x="75" y="417"/>
                    </a:cubicBezTo>
                    <a:cubicBezTo>
                      <a:pt x="75" y="533"/>
                      <a:pt x="75" y="533"/>
                      <a:pt x="75" y="533"/>
                    </a:cubicBezTo>
                    <a:cubicBezTo>
                      <a:pt x="67" y="505"/>
                      <a:pt x="49" y="470"/>
                      <a:pt x="10" y="450"/>
                    </a:cubicBezTo>
                    <a:cubicBezTo>
                      <a:pt x="5" y="519"/>
                      <a:pt x="57" y="560"/>
                      <a:pt x="75" y="572"/>
                    </a:cubicBezTo>
                    <a:cubicBezTo>
                      <a:pt x="74" y="707"/>
                      <a:pt x="74" y="707"/>
                      <a:pt x="74" y="707"/>
                    </a:cubicBezTo>
                    <a:cubicBezTo>
                      <a:pt x="71" y="682"/>
                      <a:pt x="60" y="625"/>
                      <a:pt x="5" y="597"/>
                    </a:cubicBezTo>
                    <a:cubicBezTo>
                      <a:pt x="0" y="677"/>
                      <a:pt x="66" y="718"/>
                      <a:pt x="74" y="721"/>
                    </a:cubicBezTo>
                    <a:cubicBezTo>
                      <a:pt x="74" y="756"/>
                      <a:pt x="74" y="756"/>
                      <a:pt x="74" y="756"/>
                    </a:cubicBezTo>
                    <a:cubicBezTo>
                      <a:pt x="86" y="756"/>
                      <a:pt x="86" y="756"/>
                      <a:pt x="86" y="756"/>
                    </a:cubicBezTo>
                    <a:cubicBezTo>
                      <a:pt x="86" y="746"/>
                      <a:pt x="86" y="746"/>
                      <a:pt x="86" y="746"/>
                    </a:cubicBezTo>
                    <a:cubicBezTo>
                      <a:pt x="105" y="733"/>
                      <a:pt x="154" y="693"/>
                      <a:pt x="150" y="625"/>
                    </a:cubicBezTo>
                    <a:cubicBezTo>
                      <a:pt x="112" y="643"/>
                      <a:pt x="95" y="674"/>
                      <a:pt x="86" y="701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8" name="צורה חופשית 94"/>
              <p:cNvSpPr>
                <a:spLocks/>
              </p:cNvSpPr>
              <p:nvPr/>
            </p:nvSpPr>
            <p:spPr bwMode="auto">
              <a:xfrm>
                <a:off x="3249" y="2924"/>
                <a:ext cx="359" cy="560"/>
              </a:xfrm>
              <a:custGeom>
                <a:avLst/>
                <a:gdLst>
                  <a:gd name="T0" fmla="*/ 144 w 152"/>
                  <a:gd name="T1" fmla="*/ 237 h 237"/>
                  <a:gd name="T2" fmla="*/ 11 w 152"/>
                  <a:gd name="T3" fmla="*/ 0 h 237"/>
                  <a:gd name="T4" fmla="*/ 144 w 152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2" h="237">
                    <a:moveTo>
                      <a:pt x="144" y="237"/>
                    </a:moveTo>
                    <a:cubicBezTo>
                      <a:pt x="144" y="237"/>
                      <a:pt x="0" y="159"/>
                      <a:pt x="11" y="0"/>
                    </a:cubicBezTo>
                    <a:cubicBezTo>
                      <a:pt x="152" y="69"/>
                      <a:pt x="144" y="237"/>
                      <a:pt x="144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9" name="צורה חופשית 95"/>
              <p:cNvSpPr>
                <a:spLocks/>
              </p:cNvSpPr>
              <p:nvPr/>
            </p:nvSpPr>
            <p:spPr bwMode="auto">
              <a:xfrm>
                <a:off x="3324" y="2992"/>
                <a:ext cx="305" cy="520"/>
              </a:xfrm>
              <a:custGeom>
                <a:avLst/>
                <a:gdLst>
                  <a:gd name="T0" fmla="*/ 112 w 129"/>
                  <a:gd name="T1" fmla="*/ 197 h 220"/>
                  <a:gd name="T2" fmla="*/ 108 w 129"/>
                  <a:gd name="T3" fmla="*/ 190 h 220"/>
                  <a:gd name="T4" fmla="*/ 100 w 129"/>
                  <a:gd name="T5" fmla="*/ 178 h 220"/>
                  <a:gd name="T6" fmla="*/ 96 w 129"/>
                  <a:gd name="T7" fmla="*/ 173 h 220"/>
                  <a:gd name="T8" fmla="*/ 88 w 129"/>
                  <a:gd name="T9" fmla="*/ 158 h 220"/>
                  <a:gd name="T10" fmla="*/ 87 w 129"/>
                  <a:gd name="T11" fmla="*/ 154 h 220"/>
                  <a:gd name="T12" fmla="*/ 82 w 129"/>
                  <a:gd name="T13" fmla="*/ 146 h 220"/>
                  <a:gd name="T14" fmla="*/ 78 w 129"/>
                  <a:gd name="T15" fmla="*/ 139 h 220"/>
                  <a:gd name="T16" fmla="*/ 76 w 129"/>
                  <a:gd name="T17" fmla="*/ 135 h 220"/>
                  <a:gd name="T18" fmla="*/ 74 w 129"/>
                  <a:gd name="T19" fmla="*/ 132 h 220"/>
                  <a:gd name="T20" fmla="*/ 68 w 129"/>
                  <a:gd name="T21" fmla="*/ 124 h 220"/>
                  <a:gd name="T22" fmla="*/ 66 w 129"/>
                  <a:gd name="T23" fmla="*/ 121 h 220"/>
                  <a:gd name="T24" fmla="*/ 63 w 129"/>
                  <a:gd name="T25" fmla="*/ 115 h 220"/>
                  <a:gd name="T26" fmla="*/ 60 w 129"/>
                  <a:gd name="T27" fmla="*/ 110 h 220"/>
                  <a:gd name="T28" fmla="*/ 55 w 129"/>
                  <a:gd name="T29" fmla="*/ 103 h 220"/>
                  <a:gd name="T30" fmla="*/ 51 w 129"/>
                  <a:gd name="T31" fmla="*/ 95 h 220"/>
                  <a:gd name="T32" fmla="*/ 49 w 129"/>
                  <a:gd name="T33" fmla="*/ 92 h 220"/>
                  <a:gd name="T34" fmla="*/ 48 w 129"/>
                  <a:gd name="T35" fmla="*/ 88 h 220"/>
                  <a:gd name="T36" fmla="*/ 46 w 129"/>
                  <a:gd name="T37" fmla="*/ 86 h 220"/>
                  <a:gd name="T38" fmla="*/ 45 w 129"/>
                  <a:gd name="T39" fmla="*/ 85 h 220"/>
                  <a:gd name="T40" fmla="*/ 43 w 129"/>
                  <a:gd name="T41" fmla="*/ 81 h 220"/>
                  <a:gd name="T42" fmla="*/ 36 w 129"/>
                  <a:gd name="T43" fmla="*/ 70 h 220"/>
                  <a:gd name="T44" fmla="*/ 34 w 129"/>
                  <a:gd name="T45" fmla="*/ 66 h 220"/>
                  <a:gd name="T46" fmla="*/ 31 w 129"/>
                  <a:gd name="T47" fmla="*/ 61 h 220"/>
                  <a:gd name="T48" fmla="*/ 27 w 129"/>
                  <a:gd name="T49" fmla="*/ 53 h 220"/>
                  <a:gd name="T50" fmla="*/ 27 w 129"/>
                  <a:gd name="T51" fmla="*/ 49 h 220"/>
                  <a:gd name="T52" fmla="*/ 23 w 129"/>
                  <a:gd name="T53" fmla="*/ 47 h 220"/>
                  <a:gd name="T54" fmla="*/ 20 w 129"/>
                  <a:gd name="T55" fmla="*/ 45 h 220"/>
                  <a:gd name="T56" fmla="*/ 18 w 129"/>
                  <a:gd name="T57" fmla="*/ 40 h 220"/>
                  <a:gd name="T58" fmla="*/ 17 w 129"/>
                  <a:gd name="T59" fmla="*/ 40 h 220"/>
                  <a:gd name="T60" fmla="*/ 16 w 129"/>
                  <a:gd name="T61" fmla="*/ 38 h 220"/>
                  <a:gd name="T62" fmla="*/ 16 w 129"/>
                  <a:gd name="T63" fmla="*/ 33 h 220"/>
                  <a:gd name="T64" fmla="*/ 12 w 129"/>
                  <a:gd name="T65" fmla="*/ 31 h 220"/>
                  <a:gd name="T66" fmla="*/ 12 w 129"/>
                  <a:gd name="T67" fmla="*/ 29 h 220"/>
                  <a:gd name="T68" fmla="*/ 9 w 129"/>
                  <a:gd name="T69" fmla="*/ 26 h 220"/>
                  <a:gd name="T70" fmla="*/ 8 w 129"/>
                  <a:gd name="T71" fmla="*/ 23 h 220"/>
                  <a:gd name="T72" fmla="*/ 10 w 129"/>
                  <a:gd name="T73" fmla="*/ 23 h 220"/>
                  <a:gd name="T74" fmla="*/ 6 w 129"/>
                  <a:gd name="T75" fmla="*/ 18 h 220"/>
                  <a:gd name="T76" fmla="*/ 3 w 129"/>
                  <a:gd name="T77" fmla="*/ 8 h 220"/>
                  <a:gd name="T78" fmla="*/ 2 w 129"/>
                  <a:gd name="T79" fmla="*/ 6 h 220"/>
                  <a:gd name="T80" fmla="*/ 0 w 129"/>
                  <a:gd name="T81" fmla="*/ 0 h 220"/>
                  <a:gd name="T82" fmla="*/ 2 w 129"/>
                  <a:gd name="T83" fmla="*/ 3 h 220"/>
                  <a:gd name="T84" fmla="*/ 3 w 129"/>
                  <a:gd name="T85" fmla="*/ 7 h 220"/>
                  <a:gd name="T86" fmla="*/ 11 w 129"/>
                  <a:gd name="T87" fmla="*/ 16 h 220"/>
                  <a:gd name="T88" fmla="*/ 21 w 129"/>
                  <a:gd name="T89" fmla="*/ 32 h 220"/>
                  <a:gd name="T90" fmla="*/ 31 w 129"/>
                  <a:gd name="T91" fmla="*/ 48 h 220"/>
                  <a:gd name="T92" fmla="*/ 39 w 129"/>
                  <a:gd name="T93" fmla="*/ 61 h 220"/>
                  <a:gd name="T94" fmla="*/ 46 w 129"/>
                  <a:gd name="T95" fmla="*/ 73 h 220"/>
                  <a:gd name="T96" fmla="*/ 57 w 129"/>
                  <a:gd name="T97" fmla="*/ 94 h 220"/>
                  <a:gd name="T98" fmla="*/ 63 w 129"/>
                  <a:gd name="T99" fmla="*/ 105 h 220"/>
                  <a:gd name="T100" fmla="*/ 70 w 129"/>
                  <a:gd name="T101" fmla="*/ 120 h 220"/>
                  <a:gd name="T102" fmla="*/ 101 w 129"/>
                  <a:gd name="T103" fmla="*/ 167 h 220"/>
                  <a:gd name="T104" fmla="*/ 107 w 129"/>
                  <a:gd name="T105" fmla="*/ 180 h 220"/>
                  <a:gd name="T106" fmla="*/ 125 w 129"/>
                  <a:gd name="T107" fmla="*/ 21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9" h="220">
                    <a:moveTo>
                      <a:pt x="125" y="218"/>
                    </a:moveTo>
                    <a:cubicBezTo>
                      <a:pt x="122" y="217"/>
                      <a:pt x="122" y="213"/>
                      <a:pt x="120" y="210"/>
                    </a:cubicBezTo>
                    <a:cubicBezTo>
                      <a:pt x="119" y="210"/>
                      <a:pt x="120" y="210"/>
                      <a:pt x="120" y="209"/>
                    </a:cubicBezTo>
                    <a:cubicBezTo>
                      <a:pt x="116" y="207"/>
                      <a:pt x="115" y="202"/>
                      <a:pt x="114" y="198"/>
                    </a:cubicBezTo>
                    <a:cubicBezTo>
                      <a:pt x="114" y="198"/>
                      <a:pt x="114" y="198"/>
                      <a:pt x="114" y="198"/>
                    </a:cubicBezTo>
                    <a:cubicBezTo>
                      <a:pt x="114" y="197"/>
                      <a:pt x="113" y="197"/>
                      <a:pt x="112" y="197"/>
                    </a:cubicBezTo>
                    <a:cubicBezTo>
                      <a:pt x="113" y="197"/>
                      <a:pt x="113" y="197"/>
                      <a:pt x="113" y="197"/>
                    </a:cubicBezTo>
                    <a:cubicBezTo>
                      <a:pt x="112" y="197"/>
                      <a:pt x="112" y="196"/>
                      <a:pt x="111" y="196"/>
                    </a:cubicBezTo>
                    <a:cubicBezTo>
                      <a:pt x="111" y="194"/>
                      <a:pt x="112" y="194"/>
                      <a:pt x="112" y="194"/>
                    </a:cubicBezTo>
                    <a:cubicBezTo>
                      <a:pt x="111" y="193"/>
                      <a:pt x="111" y="193"/>
                      <a:pt x="111" y="193"/>
                    </a:cubicBezTo>
                    <a:cubicBezTo>
                      <a:pt x="109" y="193"/>
                      <a:pt x="110" y="191"/>
                      <a:pt x="108" y="190"/>
                    </a:cubicBezTo>
                    <a:cubicBezTo>
                      <a:pt x="108" y="190"/>
                      <a:pt x="108" y="190"/>
                      <a:pt x="108" y="190"/>
                    </a:cubicBezTo>
                    <a:cubicBezTo>
                      <a:pt x="106" y="188"/>
                      <a:pt x="105" y="184"/>
                      <a:pt x="103" y="183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3" y="182"/>
                      <a:pt x="102" y="182"/>
                      <a:pt x="102" y="181"/>
                    </a:cubicBezTo>
                    <a:cubicBezTo>
                      <a:pt x="102" y="180"/>
                      <a:pt x="101" y="180"/>
                      <a:pt x="101" y="179"/>
                    </a:cubicBezTo>
                    <a:cubicBezTo>
                      <a:pt x="101" y="179"/>
                      <a:pt x="101" y="179"/>
                      <a:pt x="101" y="179"/>
                    </a:cubicBezTo>
                    <a:cubicBezTo>
                      <a:pt x="100" y="179"/>
                      <a:pt x="101" y="178"/>
                      <a:pt x="100" y="178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8" y="176"/>
                      <a:pt x="100" y="176"/>
                      <a:pt x="100" y="175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98" y="175"/>
                      <a:pt x="98" y="175"/>
                      <a:pt x="98" y="174"/>
                    </a:cubicBezTo>
                    <a:cubicBezTo>
                      <a:pt x="98" y="174"/>
                      <a:pt x="98" y="174"/>
                      <a:pt x="98" y="174"/>
                    </a:cubicBezTo>
                    <a:cubicBezTo>
                      <a:pt x="97" y="173"/>
                      <a:pt x="97" y="172"/>
                      <a:pt x="96" y="173"/>
                    </a:cubicBezTo>
                    <a:cubicBezTo>
                      <a:pt x="97" y="172"/>
                      <a:pt x="97" y="174"/>
                      <a:pt x="98" y="173"/>
                    </a:cubicBezTo>
                    <a:cubicBezTo>
                      <a:pt x="95" y="170"/>
                      <a:pt x="94" y="166"/>
                      <a:pt x="92" y="163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1" y="161"/>
                      <a:pt x="91" y="161"/>
                      <a:pt x="91" y="161"/>
                    </a:cubicBezTo>
                    <a:cubicBezTo>
                      <a:pt x="91" y="159"/>
                      <a:pt x="91" y="159"/>
                      <a:pt x="91" y="159"/>
                    </a:cubicBezTo>
                    <a:cubicBezTo>
                      <a:pt x="91" y="158"/>
                      <a:pt x="90" y="159"/>
                      <a:pt x="88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88" y="157"/>
                      <a:pt x="88" y="156"/>
                      <a:pt x="88" y="156"/>
                    </a:cubicBezTo>
                    <a:cubicBezTo>
                      <a:pt x="88" y="156"/>
                      <a:pt x="88" y="156"/>
                      <a:pt x="88" y="156"/>
                    </a:cubicBezTo>
                    <a:cubicBezTo>
                      <a:pt x="88" y="156"/>
                      <a:pt x="88" y="155"/>
                      <a:pt x="87" y="155"/>
                    </a:cubicBezTo>
                    <a:cubicBezTo>
                      <a:pt x="88" y="155"/>
                      <a:pt x="88" y="155"/>
                      <a:pt x="88" y="155"/>
                    </a:cubicBezTo>
                    <a:cubicBezTo>
                      <a:pt x="88" y="154"/>
                      <a:pt x="87" y="155"/>
                      <a:pt x="87" y="154"/>
                    </a:cubicBezTo>
                    <a:cubicBezTo>
                      <a:pt x="87" y="154"/>
                      <a:pt x="87" y="154"/>
                      <a:pt x="87" y="154"/>
                    </a:cubicBezTo>
                    <a:cubicBezTo>
                      <a:pt x="86" y="153"/>
                      <a:pt x="85" y="152"/>
                      <a:pt x="85" y="150"/>
                    </a:cubicBezTo>
                    <a:cubicBezTo>
                      <a:pt x="85" y="150"/>
                      <a:pt x="85" y="150"/>
                      <a:pt x="85" y="150"/>
                    </a:cubicBezTo>
                    <a:cubicBezTo>
                      <a:pt x="84" y="149"/>
                      <a:pt x="84" y="149"/>
                      <a:pt x="83" y="148"/>
                    </a:cubicBezTo>
                    <a:cubicBezTo>
                      <a:pt x="83" y="147"/>
                      <a:pt x="84" y="148"/>
                      <a:pt x="83" y="147"/>
                    </a:cubicBezTo>
                    <a:cubicBezTo>
                      <a:pt x="82" y="147"/>
                      <a:pt x="82" y="145"/>
                      <a:pt x="82" y="146"/>
                    </a:cubicBezTo>
                    <a:cubicBezTo>
                      <a:pt x="82" y="145"/>
                      <a:pt x="81" y="144"/>
                      <a:pt x="81" y="143"/>
                    </a:cubicBezTo>
                    <a:cubicBezTo>
                      <a:pt x="81" y="143"/>
                      <a:pt x="81" y="142"/>
                      <a:pt x="82" y="143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2" y="142"/>
                      <a:pt x="82" y="143"/>
                      <a:pt x="82" y="142"/>
                    </a:cubicBezTo>
                    <a:cubicBezTo>
                      <a:pt x="82" y="142"/>
                      <a:pt x="81" y="141"/>
                      <a:pt x="81" y="141"/>
                    </a:cubicBezTo>
                    <a:cubicBezTo>
                      <a:pt x="79" y="140"/>
                      <a:pt x="78" y="140"/>
                      <a:pt x="78" y="139"/>
                    </a:cubicBezTo>
                    <a:cubicBezTo>
                      <a:pt x="78" y="139"/>
                      <a:pt x="78" y="138"/>
                      <a:pt x="79" y="138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6" y="137"/>
                      <a:pt x="77" y="137"/>
                      <a:pt x="76" y="137"/>
                    </a:cubicBezTo>
                    <a:cubicBezTo>
                      <a:pt x="76" y="137"/>
                      <a:pt x="76" y="137"/>
                      <a:pt x="75" y="137"/>
                    </a:cubicBezTo>
                    <a:cubicBezTo>
                      <a:pt x="76" y="137"/>
                      <a:pt x="75" y="135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75" y="132"/>
                      <a:pt x="74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4" y="133"/>
                      <a:pt x="74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3" y="131"/>
                      <a:pt x="72" y="130"/>
                      <a:pt x="70" y="129"/>
                    </a:cubicBezTo>
                    <a:cubicBezTo>
                      <a:pt x="70" y="130"/>
                      <a:pt x="72" y="129"/>
                      <a:pt x="72" y="130"/>
                    </a:cubicBezTo>
                    <a:cubicBezTo>
                      <a:pt x="72" y="129"/>
                      <a:pt x="69" y="128"/>
                      <a:pt x="69" y="127"/>
                    </a:cubicBezTo>
                    <a:cubicBezTo>
                      <a:pt x="68" y="127"/>
                      <a:pt x="68" y="127"/>
                      <a:pt x="68" y="127"/>
                    </a:cubicBezTo>
                    <a:cubicBezTo>
                      <a:pt x="68" y="127"/>
                      <a:pt x="69" y="126"/>
                      <a:pt x="68" y="126"/>
                    </a:cubicBezTo>
                    <a:cubicBezTo>
                      <a:pt x="69" y="126"/>
                      <a:pt x="68" y="126"/>
                      <a:pt x="68" y="124"/>
                    </a:cubicBezTo>
                    <a:cubicBezTo>
                      <a:pt x="68" y="124"/>
                      <a:pt x="68" y="124"/>
                      <a:pt x="68" y="124"/>
                    </a:cubicBezTo>
                    <a:cubicBezTo>
                      <a:pt x="68" y="124"/>
                      <a:pt x="66" y="122"/>
                      <a:pt x="66" y="121"/>
                    </a:cubicBezTo>
                    <a:cubicBezTo>
                      <a:pt x="66" y="121"/>
                      <a:pt x="65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4" y="119"/>
                      <a:pt x="67" y="121"/>
                      <a:pt x="66" y="121"/>
                    </a:cubicBezTo>
                    <a:cubicBezTo>
                      <a:pt x="66" y="120"/>
                      <a:pt x="64" y="120"/>
                      <a:pt x="65" y="120"/>
                    </a:cubicBezTo>
                    <a:cubicBezTo>
                      <a:pt x="65" y="119"/>
                      <a:pt x="64" y="119"/>
                      <a:pt x="64" y="118"/>
                    </a:cubicBezTo>
                    <a:cubicBezTo>
                      <a:pt x="64" y="118"/>
                      <a:pt x="65" y="118"/>
                      <a:pt x="65" y="117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63" y="117"/>
                      <a:pt x="63" y="115"/>
                      <a:pt x="63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62" y="114"/>
                      <a:pt x="62" y="114"/>
                      <a:pt x="62" y="114"/>
                    </a:cubicBezTo>
                    <a:cubicBezTo>
                      <a:pt x="62" y="114"/>
                      <a:pt x="62" y="114"/>
                      <a:pt x="62" y="114"/>
                    </a:cubicBezTo>
                    <a:cubicBezTo>
                      <a:pt x="61" y="114"/>
                      <a:pt x="61" y="113"/>
                      <a:pt x="60" y="113"/>
                    </a:cubicBezTo>
                    <a:cubicBezTo>
                      <a:pt x="60" y="112"/>
                      <a:pt x="59" y="111"/>
                      <a:pt x="60" y="110"/>
                    </a:cubicBezTo>
                    <a:cubicBezTo>
                      <a:pt x="59" y="109"/>
                      <a:pt x="58" y="109"/>
                      <a:pt x="58" y="108"/>
                    </a:cubicBezTo>
                    <a:cubicBezTo>
                      <a:pt x="58" y="108"/>
                      <a:pt x="58" y="109"/>
                      <a:pt x="59" y="108"/>
                    </a:cubicBezTo>
                    <a:cubicBezTo>
                      <a:pt x="58" y="108"/>
                      <a:pt x="58" y="108"/>
                      <a:pt x="58" y="108"/>
                    </a:cubicBezTo>
                    <a:cubicBezTo>
                      <a:pt x="58" y="106"/>
                      <a:pt x="58" y="106"/>
                      <a:pt x="58" y="106"/>
                    </a:cubicBezTo>
                    <a:cubicBezTo>
                      <a:pt x="57" y="105"/>
                      <a:pt x="57" y="106"/>
                      <a:pt x="57" y="106"/>
                    </a:cubicBezTo>
                    <a:cubicBezTo>
                      <a:pt x="57" y="105"/>
                      <a:pt x="55" y="104"/>
                      <a:pt x="55" y="103"/>
                    </a:cubicBezTo>
                    <a:cubicBezTo>
                      <a:pt x="56" y="103"/>
                      <a:pt x="56" y="104"/>
                      <a:pt x="56" y="103"/>
                    </a:cubicBezTo>
                    <a:cubicBezTo>
                      <a:pt x="57" y="102"/>
                      <a:pt x="55" y="102"/>
                      <a:pt x="55" y="101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5" y="101"/>
                      <a:pt x="54" y="101"/>
                      <a:pt x="55" y="101"/>
                    </a:cubicBezTo>
                    <a:cubicBezTo>
                      <a:pt x="54" y="101"/>
                      <a:pt x="55" y="100"/>
                      <a:pt x="54" y="101"/>
                    </a:cubicBezTo>
                    <a:cubicBezTo>
                      <a:pt x="54" y="99"/>
                      <a:pt x="50" y="96"/>
                      <a:pt x="51" y="95"/>
                    </a:cubicBezTo>
                    <a:cubicBezTo>
                      <a:pt x="51" y="95"/>
                      <a:pt x="51" y="94"/>
                      <a:pt x="50" y="94"/>
                    </a:cubicBezTo>
                    <a:cubicBezTo>
                      <a:pt x="50" y="95"/>
                      <a:pt x="51" y="95"/>
                      <a:pt x="51" y="95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50" y="94"/>
                      <a:pt x="50" y="94"/>
                      <a:pt x="51" y="94"/>
                    </a:cubicBezTo>
                    <a:cubicBezTo>
                      <a:pt x="51" y="94"/>
                      <a:pt x="49" y="94"/>
                      <a:pt x="49" y="93"/>
                    </a:cubicBezTo>
                    <a:cubicBezTo>
                      <a:pt x="49" y="93"/>
                      <a:pt x="49" y="93"/>
                      <a:pt x="49" y="92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1"/>
                      <a:pt x="48" y="91"/>
                      <a:pt x="49" y="91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90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7" y="87"/>
                      <a:pt x="47" y="87"/>
                      <a:pt x="47" y="87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46" y="87"/>
                      <a:pt x="45" y="86"/>
                      <a:pt x="46" y="86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46" y="86"/>
                      <a:pt x="47" y="86"/>
                      <a:pt x="46" y="86"/>
                    </a:cubicBezTo>
                    <a:cubicBezTo>
                      <a:pt x="46" y="85"/>
                      <a:pt x="45" y="86"/>
                      <a:pt x="45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5" y="84"/>
                      <a:pt x="44" y="84"/>
                    </a:cubicBezTo>
                    <a:cubicBezTo>
                      <a:pt x="44" y="83"/>
                      <a:pt x="44" y="83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79"/>
                      <a:pt x="43" y="79"/>
                      <a:pt x="42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7"/>
                      <a:pt x="39" y="76"/>
                      <a:pt x="39" y="75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8" y="74"/>
                      <a:pt x="36" y="71"/>
                      <a:pt x="36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6" y="69"/>
                      <a:pt x="37" y="68"/>
                      <a:pt x="36" y="69"/>
                    </a:cubicBezTo>
                    <a:cubicBezTo>
                      <a:pt x="36" y="69"/>
                      <a:pt x="36" y="69"/>
                      <a:pt x="36" y="70"/>
                    </a:cubicBezTo>
                    <a:cubicBezTo>
                      <a:pt x="35" y="69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5"/>
                      <a:pt x="32" y="66"/>
                      <a:pt x="32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4"/>
                      <a:pt x="31" y="64"/>
                      <a:pt x="31" y="6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59"/>
                      <a:pt x="27" y="56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2"/>
                      <a:pt x="27" y="53"/>
                    </a:cubicBezTo>
                    <a:cubicBezTo>
                      <a:pt x="27" y="52"/>
                      <a:pt x="26" y="52"/>
                      <a:pt x="25" y="51"/>
                    </a:cubicBezTo>
                    <a:cubicBezTo>
                      <a:pt x="25" y="52"/>
                      <a:pt x="26" y="52"/>
                      <a:pt x="25" y="52"/>
                    </a:cubicBezTo>
                    <a:cubicBezTo>
                      <a:pt x="25" y="52"/>
                      <a:pt x="25" y="51"/>
                      <a:pt x="23" y="51"/>
                    </a:cubicBezTo>
                    <a:cubicBezTo>
                      <a:pt x="23" y="50"/>
                      <a:pt x="25" y="50"/>
                      <a:pt x="25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7" y="51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8"/>
                      <a:pt x="28" y="50"/>
                      <a:pt x="28" y="49"/>
                    </a:cubicBezTo>
                    <a:cubicBezTo>
                      <a:pt x="27" y="48"/>
                      <a:pt x="26" y="48"/>
                      <a:pt x="26" y="49"/>
                    </a:cubicBezTo>
                    <a:cubicBezTo>
                      <a:pt x="25" y="48"/>
                      <a:pt x="23" y="49"/>
                      <a:pt x="23" y="48"/>
                    </a:cubicBezTo>
                    <a:cubicBezTo>
                      <a:pt x="23" y="48"/>
                      <a:pt x="23" y="49"/>
                      <a:pt x="25" y="49"/>
                    </a:cubicBezTo>
                    <a:cubicBezTo>
                      <a:pt x="25" y="48"/>
                      <a:pt x="23" y="48"/>
                      <a:pt x="23" y="47"/>
                    </a:cubicBezTo>
                    <a:cubicBezTo>
                      <a:pt x="23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1" y="47"/>
                      <a:pt x="22" y="47"/>
                      <a:pt x="21" y="47"/>
                    </a:cubicBezTo>
                    <a:cubicBezTo>
                      <a:pt x="21" y="45"/>
                      <a:pt x="22" y="47"/>
                      <a:pt x="22" y="45"/>
                    </a:cubicBezTo>
                    <a:cubicBezTo>
                      <a:pt x="22" y="45"/>
                      <a:pt x="21" y="44"/>
                      <a:pt x="20" y="45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4"/>
                      <a:pt x="20" y="44"/>
                      <a:pt x="21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3"/>
                      <a:pt x="20" y="43"/>
                      <a:pt x="20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9" y="40"/>
                      <a:pt x="18" y="40"/>
                    </a:cubicBezTo>
                    <a:cubicBezTo>
                      <a:pt x="18" y="41"/>
                      <a:pt x="19" y="41"/>
                      <a:pt x="19" y="42"/>
                    </a:cubicBezTo>
                    <a:cubicBezTo>
                      <a:pt x="19" y="41"/>
                      <a:pt x="18" y="41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6" y="40"/>
                      <a:pt x="18" y="40"/>
                      <a:pt x="1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7" y="38"/>
                    </a:cubicBezTo>
                    <a:cubicBezTo>
                      <a:pt x="17" y="38"/>
                      <a:pt x="16" y="38"/>
                      <a:pt x="16" y="39"/>
                    </a:cubicBezTo>
                    <a:cubicBezTo>
                      <a:pt x="15" y="38"/>
                      <a:pt x="16" y="38"/>
                      <a:pt x="15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6"/>
                      <a:pt x="16" y="36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4"/>
                      <a:pt x="15" y="35"/>
                      <a:pt x="14" y="35"/>
                    </a:cubicBezTo>
                    <a:cubicBezTo>
                      <a:pt x="15" y="34"/>
                      <a:pt x="15" y="33"/>
                      <a:pt x="15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5" y="33"/>
                      <a:pt x="14" y="32"/>
                      <a:pt x="13" y="33"/>
                    </a:cubicBezTo>
                    <a:cubicBezTo>
                      <a:pt x="12" y="32"/>
                      <a:pt x="15" y="31"/>
                      <a:pt x="13" y="30"/>
                    </a:cubicBezTo>
                    <a:cubicBezTo>
                      <a:pt x="13" y="31"/>
                      <a:pt x="12" y="30"/>
                      <a:pt x="12" y="31"/>
                    </a:cubicBezTo>
                    <a:cubicBezTo>
                      <a:pt x="12" y="30"/>
                      <a:pt x="11" y="31"/>
                      <a:pt x="11" y="30"/>
                    </a:cubicBezTo>
                    <a:cubicBezTo>
                      <a:pt x="12" y="30"/>
                      <a:pt x="12" y="29"/>
                      <a:pt x="13" y="29"/>
                    </a:cubicBezTo>
                    <a:cubicBezTo>
                      <a:pt x="12" y="29"/>
                      <a:pt x="13" y="30"/>
                      <a:pt x="13" y="30"/>
                    </a:cubicBezTo>
                    <a:cubicBezTo>
                      <a:pt x="13" y="30"/>
                      <a:pt x="14" y="30"/>
                      <a:pt x="13" y="29"/>
                    </a:cubicBezTo>
                    <a:cubicBezTo>
                      <a:pt x="13" y="27"/>
                      <a:pt x="13" y="27"/>
                      <a:pt x="12" y="27"/>
                    </a:cubicBezTo>
                    <a:cubicBezTo>
                      <a:pt x="12" y="29"/>
                      <a:pt x="13" y="29"/>
                      <a:pt x="12" y="29"/>
                    </a:cubicBezTo>
                    <a:cubicBezTo>
                      <a:pt x="11" y="27"/>
                      <a:pt x="12" y="26"/>
                      <a:pt x="11" y="27"/>
                    </a:cubicBezTo>
                    <a:cubicBezTo>
                      <a:pt x="11" y="27"/>
                      <a:pt x="11" y="29"/>
                      <a:pt x="10" y="2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6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7"/>
                      <a:pt x="11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5"/>
                      <a:pt x="10" y="24"/>
                    </a:cubicBezTo>
                    <a:cubicBezTo>
                      <a:pt x="9" y="24"/>
                      <a:pt x="9" y="24"/>
                      <a:pt x="9" y="25"/>
                    </a:cubicBezTo>
                    <a:cubicBezTo>
                      <a:pt x="8" y="24"/>
                      <a:pt x="8" y="23"/>
                      <a:pt x="8" y="23"/>
                    </a:cubicBezTo>
                    <a:cubicBezTo>
                      <a:pt x="8" y="23"/>
                      <a:pt x="8" y="22"/>
                      <a:pt x="8" y="22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3"/>
                      <a:pt x="10" y="25"/>
                      <a:pt x="11" y="25"/>
                    </a:cubicBezTo>
                    <a:cubicBezTo>
                      <a:pt x="10" y="24"/>
                      <a:pt x="11" y="23"/>
                      <a:pt x="12" y="23"/>
                    </a:cubicBezTo>
                    <a:cubicBezTo>
                      <a:pt x="12" y="23"/>
                      <a:pt x="11" y="23"/>
                      <a:pt x="11" y="22"/>
                    </a:cubicBezTo>
                    <a:cubicBezTo>
                      <a:pt x="10" y="23"/>
                      <a:pt x="11" y="23"/>
                      <a:pt x="10" y="23"/>
                    </a:cubicBezTo>
                    <a:cubicBezTo>
                      <a:pt x="10" y="22"/>
                      <a:pt x="9" y="21"/>
                      <a:pt x="8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0"/>
                      <a:pt x="8" y="19"/>
                      <a:pt x="8" y="17"/>
                    </a:cubicBezTo>
                    <a:cubicBezTo>
                      <a:pt x="8" y="19"/>
                      <a:pt x="7" y="16"/>
                      <a:pt x="7" y="17"/>
                    </a:cubicBezTo>
                    <a:cubicBezTo>
                      <a:pt x="7" y="18"/>
                      <a:pt x="7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7"/>
                      <a:pt x="6" y="17"/>
                    </a:cubicBezTo>
                    <a:cubicBezTo>
                      <a:pt x="7" y="18"/>
                      <a:pt x="7" y="17"/>
                      <a:pt x="8" y="16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7" y="15"/>
                      <a:pt x="6" y="14"/>
                      <a:pt x="4" y="13"/>
                    </a:cubicBezTo>
                    <a:cubicBezTo>
                      <a:pt x="4" y="12"/>
                      <a:pt x="3" y="12"/>
                      <a:pt x="2" y="10"/>
                    </a:cubicBezTo>
                    <a:cubicBezTo>
                      <a:pt x="2" y="9"/>
                      <a:pt x="3" y="9"/>
                      <a:pt x="3" y="8"/>
                    </a:cubicBezTo>
                    <a:cubicBezTo>
                      <a:pt x="3" y="8"/>
                      <a:pt x="3" y="9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4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4" y="6"/>
                      <a:pt x="6" y="7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7" y="8"/>
                      <a:pt x="7" y="9"/>
                    </a:cubicBezTo>
                    <a:cubicBezTo>
                      <a:pt x="8" y="12"/>
                      <a:pt x="8" y="12"/>
                      <a:pt x="9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4"/>
                      <a:pt x="10" y="16"/>
                      <a:pt x="11" y="16"/>
                    </a:cubicBezTo>
                    <a:cubicBezTo>
                      <a:pt x="11" y="18"/>
                      <a:pt x="13" y="19"/>
                      <a:pt x="12" y="20"/>
                    </a:cubicBezTo>
                    <a:cubicBezTo>
                      <a:pt x="14" y="22"/>
                      <a:pt x="16" y="24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6"/>
                      <a:pt x="16" y="27"/>
                      <a:pt x="16" y="27"/>
                    </a:cubicBezTo>
                    <a:cubicBezTo>
                      <a:pt x="17" y="26"/>
                      <a:pt x="17" y="27"/>
                      <a:pt x="18" y="27"/>
                    </a:cubicBezTo>
                    <a:cubicBezTo>
                      <a:pt x="18" y="30"/>
                      <a:pt x="20" y="31"/>
                      <a:pt x="21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3"/>
                      <a:pt x="22" y="33"/>
                      <a:pt x="22" y="35"/>
                    </a:cubicBezTo>
                    <a:cubicBezTo>
                      <a:pt x="22" y="35"/>
                      <a:pt x="22" y="35"/>
                      <a:pt x="22" y="36"/>
                    </a:cubicBezTo>
                    <a:cubicBezTo>
                      <a:pt x="22" y="36"/>
                      <a:pt x="22" y="36"/>
                      <a:pt x="23" y="38"/>
                    </a:cubicBezTo>
                    <a:cubicBezTo>
                      <a:pt x="25" y="39"/>
                      <a:pt x="25" y="40"/>
                      <a:pt x="26" y="40"/>
                    </a:cubicBezTo>
                    <a:cubicBezTo>
                      <a:pt x="28" y="43"/>
                      <a:pt x="28" y="47"/>
                      <a:pt x="31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4" y="51"/>
                      <a:pt x="35" y="55"/>
                      <a:pt x="36" y="57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6" y="59"/>
                      <a:pt x="37" y="59"/>
                    </a:cubicBezTo>
                    <a:cubicBezTo>
                      <a:pt x="37" y="60"/>
                      <a:pt x="38" y="60"/>
                      <a:pt x="38" y="60"/>
                    </a:cubicBezTo>
                    <a:cubicBezTo>
                      <a:pt x="38" y="61"/>
                      <a:pt x="39" y="61"/>
                      <a:pt x="39" y="61"/>
                    </a:cubicBezTo>
                    <a:cubicBezTo>
                      <a:pt x="40" y="64"/>
                      <a:pt x="40" y="65"/>
                      <a:pt x="41" y="66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7"/>
                      <a:pt x="41" y="67"/>
                      <a:pt x="42" y="67"/>
                    </a:cubicBezTo>
                    <a:cubicBezTo>
                      <a:pt x="42" y="68"/>
                      <a:pt x="45" y="70"/>
                      <a:pt x="45" y="73"/>
                    </a:cubicBezTo>
                    <a:cubicBezTo>
                      <a:pt x="45" y="71"/>
                      <a:pt x="45" y="73"/>
                      <a:pt x="46" y="73"/>
                    </a:cubicBezTo>
                    <a:cubicBezTo>
                      <a:pt x="46" y="74"/>
                      <a:pt x="47" y="75"/>
                      <a:pt x="48" y="76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8" y="77"/>
                      <a:pt x="48" y="76"/>
                      <a:pt x="48" y="76"/>
                    </a:cubicBezTo>
                    <a:cubicBezTo>
                      <a:pt x="49" y="78"/>
                      <a:pt x="49" y="81"/>
                      <a:pt x="51" y="83"/>
                    </a:cubicBezTo>
                    <a:cubicBezTo>
                      <a:pt x="54" y="87"/>
                      <a:pt x="55" y="91"/>
                      <a:pt x="57" y="94"/>
                    </a:cubicBezTo>
                    <a:cubicBezTo>
                      <a:pt x="57" y="94"/>
                      <a:pt x="57" y="94"/>
                      <a:pt x="57" y="94"/>
                    </a:cubicBezTo>
                    <a:cubicBezTo>
                      <a:pt x="58" y="94"/>
                      <a:pt x="58" y="96"/>
                      <a:pt x="59" y="96"/>
                    </a:cubicBezTo>
                    <a:cubicBezTo>
                      <a:pt x="59" y="97"/>
                      <a:pt x="60" y="99"/>
                      <a:pt x="59" y="99"/>
                    </a:cubicBezTo>
                    <a:cubicBezTo>
                      <a:pt x="60" y="99"/>
                      <a:pt x="60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3"/>
                      <a:pt x="63" y="104"/>
                      <a:pt x="64" y="105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06"/>
                      <a:pt x="65" y="106"/>
                      <a:pt x="64" y="108"/>
                    </a:cubicBezTo>
                    <a:cubicBezTo>
                      <a:pt x="64" y="108"/>
                      <a:pt x="64" y="108"/>
                      <a:pt x="64" y="106"/>
                    </a:cubicBezTo>
                    <a:cubicBezTo>
                      <a:pt x="66" y="110"/>
                      <a:pt x="68" y="113"/>
                      <a:pt x="69" y="115"/>
                    </a:cubicBezTo>
                    <a:cubicBezTo>
                      <a:pt x="70" y="119"/>
                      <a:pt x="68" y="117"/>
                      <a:pt x="70" y="118"/>
                    </a:cubicBezTo>
                    <a:cubicBezTo>
                      <a:pt x="69" y="119"/>
                      <a:pt x="70" y="118"/>
                      <a:pt x="70" y="118"/>
                    </a:cubicBezTo>
                    <a:cubicBezTo>
                      <a:pt x="72" y="119"/>
                      <a:pt x="69" y="120"/>
                      <a:pt x="70" y="120"/>
                    </a:cubicBezTo>
                    <a:cubicBezTo>
                      <a:pt x="72" y="120"/>
                      <a:pt x="72" y="121"/>
                      <a:pt x="72" y="120"/>
                    </a:cubicBezTo>
                    <a:cubicBezTo>
                      <a:pt x="72" y="122"/>
                      <a:pt x="72" y="122"/>
                      <a:pt x="73" y="122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5" y="123"/>
                      <a:pt x="75" y="126"/>
                      <a:pt x="76" y="127"/>
                    </a:cubicBezTo>
                    <a:cubicBezTo>
                      <a:pt x="81" y="133"/>
                      <a:pt x="85" y="139"/>
                      <a:pt x="88" y="146"/>
                    </a:cubicBezTo>
                    <a:cubicBezTo>
                      <a:pt x="93" y="154"/>
                      <a:pt x="96" y="159"/>
                      <a:pt x="101" y="167"/>
                    </a:cubicBezTo>
                    <a:cubicBezTo>
                      <a:pt x="101" y="170"/>
                      <a:pt x="101" y="170"/>
                      <a:pt x="102" y="171"/>
                    </a:cubicBezTo>
                    <a:cubicBezTo>
                      <a:pt x="102" y="171"/>
                      <a:pt x="102" y="170"/>
                      <a:pt x="102" y="171"/>
                    </a:cubicBezTo>
                    <a:cubicBezTo>
                      <a:pt x="102" y="170"/>
                      <a:pt x="102" y="172"/>
                      <a:pt x="102" y="172"/>
                    </a:cubicBezTo>
                    <a:cubicBezTo>
                      <a:pt x="104" y="174"/>
                      <a:pt x="105" y="176"/>
                      <a:pt x="107" y="179"/>
                    </a:cubicBezTo>
                    <a:cubicBezTo>
                      <a:pt x="107" y="179"/>
                      <a:pt x="106" y="179"/>
                      <a:pt x="106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8" y="181"/>
                      <a:pt x="108" y="180"/>
                    </a:cubicBezTo>
                    <a:cubicBezTo>
                      <a:pt x="112" y="187"/>
                      <a:pt x="115" y="193"/>
                      <a:pt x="119" y="200"/>
                    </a:cubicBezTo>
                    <a:cubicBezTo>
                      <a:pt x="119" y="201"/>
                      <a:pt x="121" y="203"/>
                      <a:pt x="122" y="205"/>
                    </a:cubicBezTo>
                    <a:cubicBezTo>
                      <a:pt x="123" y="211"/>
                      <a:pt x="125" y="216"/>
                      <a:pt x="129" y="219"/>
                    </a:cubicBezTo>
                    <a:cubicBezTo>
                      <a:pt x="129" y="219"/>
                      <a:pt x="128" y="220"/>
                      <a:pt x="125" y="218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0" name="צורה חופשית 96"/>
              <p:cNvSpPr>
                <a:spLocks/>
              </p:cNvSpPr>
              <p:nvPr/>
            </p:nvSpPr>
            <p:spPr bwMode="auto">
              <a:xfrm>
                <a:off x="3610" y="375"/>
                <a:ext cx="232" cy="444"/>
              </a:xfrm>
              <a:custGeom>
                <a:avLst/>
                <a:gdLst>
                  <a:gd name="T0" fmla="*/ 61 w 98"/>
                  <a:gd name="T1" fmla="*/ 4 h 188"/>
                  <a:gd name="T2" fmla="*/ 14 w 98"/>
                  <a:gd name="T3" fmla="*/ 188 h 188"/>
                  <a:gd name="T4" fmla="*/ 79 w 98"/>
                  <a:gd name="T5" fmla="*/ 116 h 188"/>
                  <a:gd name="T6" fmla="*/ 61 w 98"/>
                  <a:gd name="T7" fmla="*/ 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88">
                    <a:moveTo>
                      <a:pt x="61" y="4"/>
                    </a:moveTo>
                    <a:cubicBezTo>
                      <a:pt x="51" y="0"/>
                      <a:pt x="0" y="79"/>
                      <a:pt x="14" y="188"/>
                    </a:cubicBezTo>
                    <a:cubicBezTo>
                      <a:pt x="32" y="183"/>
                      <a:pt x="79" y="116"/>
                      <a:pt x="79" y="116"/>
                    </a:cubicBezTo>
                    <a:cubicBezTo>
                      <a:pt x="79" y="116"/>
                      <a:pt x="98" y="18"/>
                      <a:pt x="61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1" name="צורה חופשית 97"/>
              <p:cNvSpPr>
                <a:spLocks/>
              </p:cNvSpPr>
              <p:nvPr/>
            </p:nvSpPr>
            <p:spPr bwMode="auto">
              <a:xfrm>
                <a:off x="3712" y="387"/>
                <a:ext cx="118" cy="371"/>
              </a:xfrm>
              <a:custGeom>
                <a:avLst/>
                <a:gdLst>
                  <a:gd name="T0" fmla="*/ 18 w 50"/>
                  <a:gd name="T1" fmla="*/ 0 h 157"/>
                  <a:gd name="T2" fmla="*/ 0 w 50"/>
                  <a:gd name="T3" fmla="*/ 157 h 157"/>
                  <a:gd name="T4" fmla="*/ 36 w 50"/>
                  <a:gd name="T5" fmla="*/ 111 h 157"/>
                  <a:gd name="T6" fmla="*/ 18 w 50"/>
                  <a:gd name="T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57">
                    <a:moveTo>
                      <a:pt x="18" y="0"/>
                    </a:moveTo>
                    <a:cubicBezTo>
                      <a:pt x="0" y="157"/>
                      <a:pt x="0" y="157"/>
                      <a:pt x="0" y="157"/>
                    </a:cubicBezTo>
                    <a:cubicBezTo>
                      <a:pt x="0" y="157"/>
                      <a:pt x="28" y="132"/>
                      <a:pt x="36" y="111"/>
                    </a:cubicBezTo>
                    <a:cubicBezTo>
                      <a:pt x="43" y="88"/>
                      <a:pt x="50" y="12"/>
                      <a:pt x="1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2" name="צורה חופשית 98"/>
              <p:cNvSpPr>
                <a:spLocks/>
              </p:cNvSpPr>
              <p:nvPr/>
            </p:nvSpPr>
            <p:spPr bwMode="auto">
              <a:xfrm>
                <a:off x="3627" y="1757"/>
                <a:ext cx="252" cy="498"/>
              </a:xfrm>
              <a:custGeom>
                <a:avLst/>
                <a:gdLst>
                  <a:gd name="T0" fmla="*/ 67 w 107"/>
                  <a:gd name="T1" fmla="*/ 4 h 211"/>
                  <a:gd name="T2" fmla="*/ 16 w 107"/>
                  <a:gd name="T3" fmla="*/ 211 h 211"/>
                  <a:gd name="T4" fmla="*/ 87 w 107"/>
                  <a:gd name="T5" fmla="*/ 130 h 211"/>
                  <a:gd name="T6" fmla="*/ 67 w 107"/>
                  <a:gd name="T7" fmla="*/ 4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211">
                    <a:moveTo>
                      <a:pt x="67" y="4"/>
                    </a:moveTo>
                    <a:cubicBezTo>
                      <a:pt x="57" y="0"/>
                      <a:pt x="0" y="88"/>
                      <a:pt x="16" y="211"/>
                    </a:cubicBezTo>
                    <a:cubicBezTo>
                      <a:pt x="34" y="205"/>
                      <a:pt x="87" y="130"/>
                      <a:pt x="87" y="130"/>
                    </a:cubicBezTo>
                    <a:cubicBezTo>
                      <a:pt x="87" y="130"/>
                      <a:pt x="107" y="20"/>
                      <a:pt x="67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3" name="צורה חופשית 99"/>
              <p:cNvSpPr>
                <a:spLocks/>
              </p:cNvSpPr>
              <p:nvPr/>
            </p:nvSpPr>
            <p:spPr bwMode="auto">
              <a:xfrm>
                <a:off x="3740" y="1766"/>
                <a:ext cx="128" cy="416"/>
              </a:xfrm>
              <a:custGeom>
                <a:avLst/>
                <a:gdLst>
                  <a:gd name="T0" fmla="*/ 19 w 54"/>
                  <a:gd name="T1" fmla="*/ 0 h 176"/>
                  <a:gd name="T2" fmla="*/ 0 w 54"/>
                  <a:gd name="T3" fmla="*/ 176 h 176"/>
                  <a:gd name="T4" fmla="*/ 38 w 54"/>
                  <a:gd name="T5" fmla="*/ 125 h 176"/>
                  <a:gd name="T6" fmla="*/ 19 w 54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6">
                    <a:moveTo>
                      <a:pt x="19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30" y="149"/>
                      <a:pt x="38" y="125"/>
                    </a:cubicBezTo>
                    <a:cubicBezTo>
                      <a:pt x="46" y="100"/>
                      <a:pt x="54" y="13"/>
                      <a:pt x="19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4" name="צורה חופשית 100"/>
              <p:cNvSpPr>
                <a:spLocks/>
              </p:cNvSpPr>
              <p:nvPr/>
            </p:nvSpPr>
            <p:spPr bwMode="auto">
              <a:xfrm>
                <a:off x="3608" y="3016"/>
                <a:ext cx="255" cy="498"/>
              </a:xfrm>
              <a:custGeom>
                <a:avLst/>
                <a:gdLst>
                  <a:gd name="T0" fmla="*/ 68 w 108"/>
                  <a:gd name="T1" fmla="*/ 3 h 211"/>
                  <a:gd name="T2" fmla="*/ 15 w 108"/>
                  <a:gd name="T3" fmla="*/ 211 h 211"/>
                  <a:gd name="T4" fmla="*/ 87 w 108"/>
                  <a:gd name="T5" fmla="*/ 130 h 211"/>
                  <a:gd name="T6" fmla="*/ 68 w 108"/>
                  <a:gd name="T7" fmla="*/ 3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1">
                    <a:moveTo>
                      <a:pt x="68" y="3"/>
                    </a:moveTo>
                    <a:cubicBezTo>
                      <a:pt x="56" y="0"/>
                      <a:pt x="0" y="88"/>
                      <a:pt x="15" y="211"/>
                    </a:cubicBezTo>
                    <a:cubicBezTo>
                      <a:pt x="35" y="204"/>
                      <a:pt x="87" y="130"/>
                      <a:pt x="87" y="130"/>
                    </a:cubicBezTo>
                    <a:cubicBezTo>
                      <a:pt x="87" y="130"/>
                      <a:pt x="108" y="20"/>
                      <a:pt x="68" y="3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5" name="צורה חופשית 101"/>
              <p:cNvSpPr>
                <a:spLocks/>
              </p:cNvSpPr>
              <p:nvPr/>
            </p:nvSpPr>
            <p:spPr bwMode="auto">
              <a:xfrm>
                <a:off x="3721" y="3025"/>
                <a:ext cx="128" cy="416"/>
              </a:xfrm>
              <a:custGeom>
                <a:avLst/>
                <a:gdLst>
                  <a:gd name="T0" fmla="*/ 20 w 54"/>
                  <a:gd name="T1" fmla="*/ 0 h 176"/>
                  <a:gd name="T2" fmla="*/ 0 w 54"/>
                  <a:gd name="T3" fmla="*/ 176 h 176"/>
                  <a:gd name="T4" fmla="*/ 39 w 54"/>
                  <a:gd name="T5" fmla="*/ 126 h 176"/>
                  <a:gd name="T6" fmla="*/ 20 w 54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6">
                    <a:moveTo>
                      <a:pt x="20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30" y="149"/>
                      <a:pt x="39" y="126"/>
                    </a:cubicBezTo>
                    <a:cubicBezTo>
                      <a:pt x="47" y="101"/>
                      <a:pt x="54" y="14"/>
                      <a:pt x="20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6" name="צורה חופשית 102"/>
              <p:cNvSpPr>
                <a:spLocks/>
              </p:cNvSpPr>
              <p:nvPr/>
            </p:nvSpPr>
            <p:spPr bwMode="auto">
              <a:xfrm>
                <a:off x="3329" y="1528"/>
                <a:ext cx="255" cy="496"/>
              </a:xfrm>
              <a:custGeom>
                <a:avLst/>
                <a:gdLst>
                  <a:gd name="T0" fmla="*/ 40 w 108"/>
                  <a:gd name="T1" fmla="*/ 3 h 210"/>
                  <a:gd name="T2" fmla="*/ 92 w 108"/>
                  <a:gd name="T3" fmla="*/ 210 h 210"/>
                  <a:gd name="T4" fmla="*/ 22 w 108"/>
                  <a:gd name="T5" fmla="*/ 128 h 210"/>
                  <a:gd name="T6" fmla="*/ 40 w 108"/>
                  <a:gd name="T7" fmla="*/ 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0">
                    <a:moveTo>
                      <a:pt x="40" y="3"/>
                    </a:moveTo>
                    <a:cubicBezTo>
                      <a:pt x="51" y="0"/>
                      <a:pt x="108" y="88"/>
                      <a:pt x="92" y="210"/>
                    </a:cubicBezTo>
                    <a:cubicBezTo>
                      <a:pt x="73" y="204"/>
                      <a:pt x="22" y="128"/>
                      <a:pt x="22" y="128"/>
                    </a:cubicBezTo>
                    <a:cubicBezTo>
                      <a:pt x="22" y="128"/>
                      <a:pt x="0" y="20"/>
                      <a:pt x="40" y="3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7" name="צורה חופשית 103"/>
              <p:cNvSpPr>
                <a:spLocks/>
              </p:cNvSpPr>
              <p:nvPr/>
            </p:nvSpPr>
            <p:spPr bwMode="auto">
              <a:xfrm>
                <a:off x="3341" y="1537"/>
                <a:ext cx="127" cy="418"/>
              </a:xfrm>
              <a:custGeom>
                <a:avLst/>
                <a:gdLst>
                  <a:gd name="T0" fmla="*/ 35 w 54"/>
                  <a:gd name="T1" fmla="*/ 0 h 177"/>
                  <a:gd name="T2" fmla="*/ 54 w 54"/>
                  <a:gd name="T3" fmla="*/ 177 h 177"/>
                  <a:gd name="T4" fmla="*/ 17 w 54"/>
                  <a:gd name="T5" fmla="*/ 124 h 177"/>
                  <a:gd name="T6" fmla="*/ 35 w 54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7">
                    <a:moveTo>
                      <a:pt x="35" y="0"/>
                    </a:moveTo>
                    <a:cubicBezTo>
                      <a:pt x="54" y="177"/>
                      <a:pt x="54" y="177"/>
                      <a:pt x="54" y="177"/>
                    </a:cubicBezTo>
                    <a:cubicBezTo>
                      <a:pt x="54" y="177"/>
                      <a:pt x="25" y="150"/>
                      <a:pt x="17" y="124"/>
                    </a:cubicBezTo>
                    <a:cubicBezTo>
                      <a:pt x="8" y="100"/>
                      <a:pt x="0" y="14"/>
                      <a:pt x="35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8" name="צורה חופשית 104"/>
              <p:cNvSpPr>
                <a:spLocks/>
              </p:cNvSpPr>
              <p:nvPr/>
            </p:nvSpPr>
            <p:spPr bwMode="auto">
              <a:xfrm>
                <a:off x="3261" y="2272"/>
                <a:ext cx="356" cy="560"/>
              </a:xfrm>
              <a:custGeom>
                <a:avLst/>
                <a:gdLst>
                  <a:gd name="T0" fmla="*/ 143 w 151"/>
                  <a:gd name="T1" fmla="*/ 237 h 237"/>
                  <a:gd name="T2" fmla="*/ 10 w 151"/>
                  <a:gd name="T3" fmla="*/ 0 h 237"/>
                  <a:gd name="T4" fmla="*/ 143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143" y="237"/>
                    </a:moveTo>
                    <a:cubicBezTo>
                      <a:pt x="143" y="237"/>
                      <a:pt x="0" y="158"/>
                      <a:pt x="10" y="0"/>
                    </a:cubicBezTo>
                    <a:cubicBezTo>
                      <a:pt x="151" y="69"/>
                      <a:pt x="143" y="237"/>
                      <a:pt x="143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9" name="צורה חופשית 105"/>
              <p:cNvSpPr>
                <a:spLocks/>
              </p:cNvSpPr>
              <p:nvPr/>
            </p:nvSpPr>
            <p:spPr bwMode="auto">
              <a:xfrm>
                <a:off x="3615" y="1863"/>
                <a:ext cx="357" cy="560"/>
              </a:xfrm>
              <a:custGeom>
                <a:avLst/>
                <a:gdLst>
                  <a:gd name="T0" fmla="*/ 7 w 151"/>
                  <a:gd name="T1" fmla="*/ 237 h 237"/>
                  <a:gd name="T2" fmla="*/ 140 w 151"/>
                  <a:gd name="T3" fmla="*/ 0 h 237"/>
                  <a:gd name="T4" fmla="*/ 7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7" y="237"/>
                    </a:moveTo>
                    <a:cubicBezTo>
                      <a:pt x="7" y="237"/>
                      <a:pt x="151" y="159"/>
                      <a:pt x="140" y="0"/>
                    </a:cubicBezTo>
                    <a:cubicBezTo>
                      <a:pt x="0" y="69"/>
                      <a:pt x="7" y="237"/>
                      <a:pt x="7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0" name="צורה חופשית 106"/>
              <p:cNvSpPr>
                <a:spLocks/>
              </p:cNvSpPr>
              <p:nvPr/>
            </p:nvSpPr>
            <p:spPr bwMode="auto">
              <a:xfrm>
                <a:off x="3587" y="2463"/>
                <a:ext cx="356" cy="562"/>
              </a:xfrm>
              <a:custGeom>
                <a:avLst/>
                <a:gdLst>
                  <a:gd name="T0" fmla="*/ 8 w 151"/>
                  <a:gd name="T1" fmla="*/ 238 h 238"/>
                  <a:gd name="T2" fmla="*/ 140 w 151"/>
                  <a:gd name="T3" fmla="*/ 0 h 238"/>
                  <a:gd name="T4" fmla="*/ 8 w 151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8">
                    <a:moveTo>
                      <a:pt x="8" y="238"/>
                    </a:moveTo>
                    <a:cubicBezTo>
                      <a:pt x="8" y="238"/>
                      <a:pt x="151" y="159"/>
                      <a:pt x="140" y="0"/>
                    </a:cubicBezTo>
                    <a:cubicBezTo>
                      <a:pt x="0" y="70"/>
                      <a:pt x="8" y="238"/>
                      <a:pt x="8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1" name="צורה חופשית 107"/>
              <p:cNvSpPr>
                <a:spLocks/>
              </p:cNvSpPr>
              <p:nvPr/>
            </p:nvSpPr>
            <p:spPr bwMode="auto">
              <a:xfrm>
                <a:off x="3591" y="3096"/>
                <a:ext cx="352" cy="562"/>
              </a:xfrm>
              <a:custGeom>
                <a:avLst/>
                <a:gdLst>
                  <a:gd name="T0" fmla="*/ 7 w 149"/>
                  <a:gd name="T1" fmla="*/ 238 h 238"/>
                  <a:gd name="T2" fmla="*/ 140 w 149"/>
                  <a:gd name="T3" fmla="*/ 0 h 238"/>
                  <a:gd name="T4" fmla="*/ 7 w 149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38">
                    <a:moveTo>
                      <a:pt x="7" y="238"/>
                    </a:moveTo>
                    <a:cubicBezTo>
                      <a:pt x="7" y="238"/>
                      <a:pt x="149" y="159"/>
                      <a:pt x="140" y="0"/>
                    </a:cubicBezTo>
                    <a:cubicBezTo>
                      <a:pt x="0" y="70"/>
                      <a:pt x="7" y="238"/>
                      <a:pt x="7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2" name="צורה חופשית 108"/>
              <p:cNvSpPr>
                <a:spLocks/>
              </p:cNvSpPr>
              <p:nvPr/>
            </p:nvSpPr>
            <p:spPr bwMode="auto">
              <a:xfrm>
                <a:off x="3244" y="1603"/>
                <a:ext cx="357" cy="555"/>
              </a:xfrm>
              <a:custGeom>
                <a:avLst/>
                <a:gdLst>
                  <a:gd name="T0" fmla="*/ 144 w 151"/>
                  <a:gd name="T1" fmla="*/ 235 h 235"/>
                  <a:gd name="T2" fmla="*/ 11 w 151"/>
                  <a:gd name="T3" fmla="*/ 0 h 235"/>
                  <a:gd name="T4" fmla="*/ 144 w 151"/>
                  <a:gd name="T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5">
                    <a:moveTo>
                      <a:pt x="144" y="235"/>
                    </a:moveTo>
                    <a:cubicBezTo>
                      <a:pt x="144" y="235"/>
                      <a:pt x="0" y="157"/>
                      <a:pt x="11" y="0"/>
                    </a:cubicBezTo>
                    <a:cubicBezTo>
                      <a:pt x="151" y="68"/>
                      <a:pt x="144" y="235"/>
                      <a:pt x="144" y="235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3" name="צורה חופשית 109"/>
              <p:cNvSpPr>
                <a:spLocks/>
              </p:cNvSpPr>
              <p:nvPr/>
            </p:nvSpPr>
            <p:spPr bwMode="auto">
              <a:xfrm>
                <a:off x="3631" y="1138"/>
                <a:ext cx="355" cy="558"/>
              </a:xfrm>
              <a:custGeom>
                <a:avLst/>
                <a:gdLst>
                  <a:gd name="T0" fmla="*/ 6 w 150"/>
                  <a:gd name="T1" fmla="*/ 236 h 236"/>
                  <a:gd name="T2" fmla="*/ 140 w 150"/>
                  <a:gd name="T3" fmla="*/ 0 h 236"/>
                  <a:gd name="T4" fmla="*/ 6 w 150"/>
                  <a:gd name="T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36">
                    <a:moveTo>
                      <a:pt x="6" y="236"/>
                    </a:moveTo>
                    <a:cubicBezTo>
                      <a:pt x="6" y="236"/>
                      <a:pt x="150" y="158"/>
                      <a:pt x="140" y="0"/>
                    </a:cubicBezTo>
                    <a:cubicBezTo>
                      <a:pt x="0" y="69"/>
                      <a:pt x="6" y="236"/>
                      <a:pt x="6" y="236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4" name="צורה חופשית 110"/>
              <p:cNvSpPr>
                <a:spLocks/>
              </p:cNvSpPr>
              <p:nvPr/>
            </p:nvSpPr>
            <p:spPr bwMode="auto">
              <a:xfrm>
                <a:off x="3244" y="895"/>
                <a:ext cx="357" cy="560"/>
              </a:xfrm>
              <a:custGeom>
                <a:avLst/>
                <a:gdLst>
                  <a:gd name="T0" fmla="*/ 144 w 151"/>
                  <a:gd name="T1" fmla="*/ 237 h 237"/>
                  <a:gd name="T2" fmla="*/ 11 w 151"/>
                  <a:gd name="T3" fmla="*/ 0 h 237"/>
                  <a:gd name="T4" fmla="*/ 144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144" y="237"/>
                    </a:moveTo>
                    <a:cubicBezTo>
                      <a:pt x="144" y="237"/>
                      <a:pt x="0" y="159"/>
                      <a:pt x="11" y="0"/>
                    </a:cubicBezTo>
                    <a:cubicBezTo>
                      <a:pt x="151" y="70"/>
                      <a:pt x="144" y="237"/>
                      <a:pt x="144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5" name="צורה חופשית 111"/>
              <p:cNvSpPr>
                <a:spLocks/>
              </p:cNvSpPr>
              <p:nvPr/>
            </p:nvSpPr>
            <p:spPr bwMode="auto">
              <a:xfrm>
                <a:off x="3228" y="236"/>
                <a:ext cx="359" cy="562"/>
              </a:xfrm>
              <a:custGeom>
                <a:avLst/>
                <a:gdLst>
                  <a:gd name="T0" fmla="*/ 144 w 152"/>
                  <a:gd name="T1" fmla="*/ 238 h 238"/>
                  <a:gd name="T2" fmla="*/ 11 w 152"/>
                  <a:gd name="T3" fmla="*/ 0 h 238"/>
                  <a:gd name="T4" fmla="*/ 144 w 152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2" h="238">
                    <a:moveTo>
                      <a:pt x="144" y="238"/>
                    </a:moveTo>
                    <a:cubicBezTo>
                      <a:pt x="144" y="238"/>
                      <a:pt x="0" y="160"/>
                      <a:pt x="11" y="0"/>
                    </a:cubicBezTo>
                    <a:cubicBezTo>
                      <a:pt x="152" y="70"/>
                      <a:pt x="144" y="238"/>
                      <a:pt x="144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6" name="צורה חופשית 112"/>
              <p:cNvSpPr>
                <a:spLocks/>
              </p:cNvSpPr>
              <p:nvPr/>
            </p:nvSpPr>
            <p:spPr bwMode="auto">
              <a:xfrm>
                <a:off x="3601" y="488"/>
                <a:ext cx="321" cy="501"/>
              </a:xfrm>
              <a:custGeom>
                <a:avLst/>
                <a:gdLst>
                  <a:gd name="T0" fmla="*/ 6 w 136"/>
                  <a:gd name="T1" fmla="*/ 212 h 212"/>
                  <a:gd name="T2" fmla="*/ 126 w 136"/>
                  <a:gd name="T3" fmla="*/ 0 h 212"/>
                  <a:gd name="T4" fmla="*/ 6 w 136"/>
                  <a:gd name="T5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12">
                    <a:moveTo>
                      <a:pt x="6" y="212"/>
                    </a:moveTo>
                    <a:cubicBezTo>
                      <a:pt x="6" y="212"/>
                      <a:pt x="136" y="143"/>
                      <a:pt x="126" y="0"/>
                    </a:cubicBezTo>
                    <a:cubicBezTo>
                      <a:pt x="0" y="63"/>
                      <a:pt x="6" y="212"/>
                      <a:pt x="6" y="21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7" name="צורה חופשית 113"/>
              <p:cNvSpPr>
                <a:spLocks/>
              </p:cNvSpPr>
              <p:nvPr/>
            </p:nvSpPr>
            <p:spPr bwMode="auto">
              <a:xfrm>
                <a:off x="3636" y="1863"/>
                <a:ext cx="300" cy="551"/>
              </a:xfrm>
              <a:custGeom>
                <a:avLst/>
                <a:gdLst>
                  <a:gd name="T0" fmla="*/ 13 w 127"/>
                  <a:gd name="T1" fmla="*/ 206 h 233"/>
                  <a:gd name="T2" fmla="*/ 17 w 127"/>
                  <a:gd name="T3" fmla="*/ 199 h 233"/>
                  <a:gd name="T4" fmla="*/ 23 w 127"/>
                  <a:gd name="T5" fmla="*/ 185 h 233"/>
                  <a:gd name="T6" fmla="*/ 26 w 127"/>
                  <a:gd name="T7" fmla="*/ 179 h 233"/>
                  <a:gd name="T8" fmla="*/ 35 w 127"/>
                  <a:gd name="T9" fmla="*/ 166 h 233"/>
                  <a:gd name="T10" fmla="*/ 37 w 127"/>
                  <a:gd name="T11" fmla="*/ 160 h 233"/>
                  <a:gd name="T12" fmla="*/ 42 w 127"/>
                  <a:gd name="T13" fmla="*/ 152 h 233"/>
                  <a:gd name="T14" fmla="*/ 46 w 127"/>
                  <a:gd name="T15" fmla="*/ 145 h 233"/>
                  <a:gd name="T16" fmla="*/ 49 w 127"/>
                  <a:gd name="T17" fmla="*/ 141 h 233"/>
                  <a:gd name="T18" fmla="*/ 49 w 127"/>
                  <a:gd name="T19" fmla="*/ 137 h 233"/>
                  <a:gd name="T20" fmla="*/ 54 w 127"/>
                  <a:gd name="T21" fmla="*/ 128 h 233"/>
                  <a:gd name="T22" fmla="*/ 56 w 127"/>
                  <a:gd name="T23" fmla="*/ 124 h 233"/>
                  <a:gd name="T24" fmla="*/ 58 w 127"/>
                  <a:gd name="T25" fmla="*/ 119 h 233"/>
                  <a:gd name="T26" fmla="*/ 63 w 127"/>
                  <a:gd name="T27" fmla="*/ 113 h 233"/>
                  <a:gd name="T28" fmla="*/ 66 w 127"/>
                  <a:gd name="T29" fmla="*/ 106 h 233"/>
                  <a:gd name="T30" fmla="*/ 71 w 127"/>
                  <a:gd name="T31" fmla="*/ 98 h 233"/>
                  <a:gd name="T32" fmla="*/ 72 w 127"/>
                  <a:gd name="T33" fmla="*/ 94 h 233"/>
                  <a:gd name="T34" fmla="*/ 75 w 127"/>
                  <a:gd name="T35" fmla="*/ 91 h 233"/>
                  <a:gd name="T36" fmla="*/ 76 w 127"/>
                  <a:gd name="T37" fmla="*/ 87 h 233"/>
                  <a:gd name="T38" fmla="*/ 76 w 127"/>
                  <a:gd name="T39" fmla="*/ 86 h 233"/>
                  <a:gd name="T40" fmla="*/ 79 w 127"/>
                  <a:gd name="T41" fmla="*/ 82 h 233"/>
                  <a:gd name="T42" fmla="*/ 85 w 127"/>
                  <a:gd name="T43" fmla="*/ 71 h 233"/>
                  <a:gd name="T44" fmla="*/ 88 w 127"/>
                  <a:gd name="T45" fmla="*/ 65 h 233"/>
                  <a:gd name="T46" fmla="*/ 90 w 127"/>
                  <a:gd name="T47" fmla="*/ 62 h 233"/>
                  <a:gd name="T48" fmla="*/ 95 w 127"/>
                  <a:gd name="T49" fmla="*/ 52 h 233"/>
                  <a:gd name="T50" fmla="*/ 98 w 127"/>
                  <a:gd name="T51" fmla="*/ 51 h 233"/>
                  <a:gd name="T52" fmla="*/ 99 w 127"/>
                  <a:gd name="T53" fmla="*/ 46 h 233"/>
                  <a:gd name="T54" fmla="*/ 99 w 127"/>
                  <a:gd name="T55" fmla="*/ 43 h 233"/>
                  <a:gd name="T56" fmla="*/ 102 w 127"/>
                  <a:gd name="T57" fmla="*/ 38 h 233"/>
                  <a:gd name="T58" fmla="*/ 102 w 127"/>
                  <a:gd name="T59" fmla="*/ 37 h 233"/>
                  <a:gd name="T60" fmla="*/ 103 w 127"/>
                  <a:gd name="T61" fmla="*/ 35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6 h 233"/>
                  <a:gd name="T68" fmla="*/ 110 w 127"/>
                  <a:gd name="T69" fmla="*/ 23 h 233"/>
                  <a:gd name="T70" fmla="*/ 111 w 127"/>
                  <a:gd name="T71" fmla="*/ 19 h 233"/>
                  <a:gd name="T72" fmla="*/ 112 w 127"/>
                  <a:gd name="T73" fmla="*/ 23 h 233"/>
                  <a:gd name="T74" fmla="*/ 116 w 127"/>
                  <a:gd name="T75" fmla="*/ 16 h 233"/>
                  <a:gd name="T76" fmla="*/ 122 w 127"/>
                  <a:gd name="T77" fmla="*/ 8 h 233"/>
                  <a:gd name="T78" fmla="*/ 124 w 127"/>
                  <a:gd name="T79" fmla="*/ 6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3 w 127"/>
                  <a:gd name="T85" fmla="*/ 8 h 233"/>
                  <a:gd name="T86" fmla="*/ 119 w 127"/>
                  <a:gd name="T87" fmla="*/ 18 h 233"/>
                  <a:gd name="T88" fmla="*/ 110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9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8 w 127"/>
                  <a:gd name="T99" fmla="*/ 113 h 233"/>
                  <a:gd name="T100" fmla="*/ 58 w 127"/>
                  <a:gd name="T101" fmla="*/ 127 h 233"/>
                  <a:gd name="T102" fmla="*/ 33 w 127"/>
                  <a:gd name="T103" fmla="*/ 179 h 233"/>
                  <a:gd name="T104" fmla="*/ 26 w 127"/>
                  <a:gd name="T105" fmla="*/ 193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5" y="223"/>
                      <a:pt x="5" y="220"/>
                    </a:cubicBezTo>
                    <a:cubicBezTo>
                      <a:pt x="5" y="220"/>
                      <a:pt x="6" y="220"/>
                      <a:pt x="6" y="220"/>
                    </a:cubicBezTo>
                    <a:cubicBezTo>
                      <a:pt x="7" y="215"/>
                      <a:pt x="9" y="212"/>
                      <a:pt x="12" y="209"/>
                    </a:cubicBezTo>
                    <a:cubicBezTo>
                      <a:pt x="12" y="209"/>
                      <a:pt x="12" y="209"/>
                      <a:pt x="12" y="209"/>
                    </a:cubicBezTo>
                    <a:cubicBezTo>
                      <a:pt x="13" y="207"/>
                      <a:pt x="13" y="206"/>
                      <a:pt x="13" y="206"/>
                    </a:cubicBezTo>
                    <a:cubicBezTo>
                      <a:pt x="13" y="206"/>
                      <a:pt x="13" y="206"/>
                      <a:pt x="15" y="206"/>
                    </a:cubicBezTo>
                    <a:cubicBezTo>
                      <a:pt x="13" y="206"/>
                      <a:pt x="15" y="205"/>
                      <a:pt x="15" y="205"/>
                    </a:cubicBezTo>
                    <a:cubicBezTo>
                      <a:pt x="15" y="204"/>
                      <a:pt x="15" y="205"/>
                      <a:pt x="15" y="204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5" y="202"/>
                      <a:pt x="17" y="201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3"/>
                      <a:pt x="21" y="190"/>
                    </a:cubicBezTo>
                    <a:cubicBezTo>
                      <a:pt x="21" y="190"/>
                      <a:pt x="21" y="190"/>
                      <a:pt x="22" y="190"/>
                    </a:cubicBezTo>
                    <a:cubicBezTo>
                      <a:pt x="21" y="190"/>
                      <a:pt x="22" y="189"/>
                      <a:pt x="22" y="188"/>
                    </a:cubicBezTo>
                    <a:cubicBezTo>
                      <a:pt x="23" y="188"/>
                      <a:pt x="22" y="186"/>
                      <a:pt x="23" y="186"/>
                    </a:cubicBezTo>
                    <a:cubicBezTo>
                      <a:pt x="23" y="186"/>
                      <a:pt x="23" y="186"/>
                      <a:pt x="23" y="186"/>
                    </a:cubicBezTo>
                    <a:cubicBezTo>
                      <a:pt x="23" y="186"/>
                      <a:pt x="24" y="186"/>
                      <a:pt x="23" y="185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4" y="184"/>
                      <a:pt x="25" y="184"/>
                      <a:pt x="25" y="183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5" y="183"/>
                      <a:pt x="26" y="183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0"/>
                      <a:pt x="27" y="179"/>
                      <a:pt x="26" y="179"/>
                    </a:cubicBezTo>
                    <a:cubicBezTo>
                      <a:pt x="27" y="179"/>
                      <a:pt x="26" y="180"/>
                      <a:pt x="27" y="180"/>
                    </a:cubicBezTo>
                    <a:cubicBezTo>
                      <a:pt x="29" y="177"/>
                      <a:pt x="30" y="173"/>
                      <a:pt x="33" y="169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4" y="168"/>
                      <a:pt x="35" y="167"/>
                      <a:pt x="35" y="167"/>
                    </a:cubicBezTo>
                    <a:cubicBezTo>
                      <a:pt x="34" y="167"/>
                      <a:pt x="35" y="167"/>
                      <a:pt x="35" y="167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5" y="165"/>
                      <a:pt x="35" y="165"/>
                      <a:pt x="36" y="163"/>
                    </a:cubicBezTo>
                    <a:cubicBezTo>
                      <a:pt x="36" y="163"/>
                      <a:pt x="36" y="163"/>
                      <a:pt x="36" y="163"/>
                    </a:cubicBezTo>
                    <a:cubicBezTo>
                      <a:pt x="36" y="162"/>
                      <a:pt x="37" y="162"/>
                      <a:pt x="37" y="161"/>
                    </a:cubicBezTo>
                    <a:cubicBezTo>
                      <a:pt x="37" y="161"/>
                      <a:pt x="37" y="161"/>
                      <a:pt x="37" y="161"/>
                    </a:cubicBezTo>
                    <a:cubicBezTo>
                      <a:pt x="38" y="160"/>
                      <a:pt x="37" y="161"/>
                      <a:pt x="37" y="160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38" y="159"/>
                      <a:pt x="39" y="158"/>
                      <a:pt x="39" y="157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0" y="154"/>
                      <a:pt x="42" y="153"/>
                    </a:cubicBezTo>
                    <a:cubicBezTo>
                      <a:pt x="42" y="153"/>
                      <a:pt x="42" y="154"/>
                      <a:pt x="42" y="153"/>
                    </a:cubicBezTo>
                    <a:cubicBezTo>
                      <a:pt x="42" y="153"/>
                      <a:pt x="43" y="152"/>
                      <a:pt x="42" y="152"/>
                    </a:cubicBezTo>
                    <a:cubicBezTo>
                      <a:pt x="42" y="151"/>
                      <a:pt x="43" y="150"/>
                      <a:pt x="43" y="149"/>
                    </a:cubicBezTo>
                    <a:cubicBezTo>
                      <a:pt x="43" y="149"/>
                      <a:pt x="45" y="149"/>
                      <a:pt x="44" y="150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50"/>
                      <a:pt x="45" y="150"/>
                      <a:pt x="45" y="150"/>
                    </a:cubicBezTo>
                    <a:cubicBezTo>
                      <a:pt x="46" y="148"/>
                      <a:pt x="46" y="148"/>
                      <a:pt x="46" y="148"/>
                    </a:cubicBezTo>
                    <a:cubicBezTo>
                      <a:pt x="46" y="147"/>
                      <a:pt x="45" y="146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6" y="143"/>
                      <a:pt x="46" y="143"/>
                      <a:pt x="46" y="143"/>
                    </a:cubicBezTo>
                    <a:cubicBezTo>
                      <a:pt x="46" y="142"/>
                      <a:pt x="47" y="143"/>
                      <a:pt x="47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7" y="140"/>
                      <a:pt x="48" y="140"/>
                    </a:cubicBezTo>
                    <a:cubicBezTo>
                      <a:pt x="49" y="140"/>
                      <a:pt x="48" y="141"/>
                      <a:pt x="49" y="141"/>
                    </a:cubicBezTo>
                    <a:cubicBezTo>
                      <a:pt x="49" y="140"/>
                      <a:pt x="49" y="140"/>
                      <a:pt x="49" y="139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39"/>
                      <a:pt x="49" y="137"/>
                      <a:pt x="49" y="139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39"/>
                      <a:pt x="49" y="137"/>
                      <a:pt x="49" y="136"/>
                    </a:cubicBezTo>
                    <a:cubicBezTo>
                      <a:pt x="49" y="136"/>
                      <a:pt x="49" y="136"/>
                      <a:pt x="49" y="137"/>
                    </a:cubicBezTo>
                    <a:cubicBezTo>
                      <a:pt x="49" y="135"/>
                      <a:pt x="49" y="134"/>
                      <a:pt x="51" y="133"/>
                    </a:cubicBezTo>
                    <a:cubicBezTo>
                      <a:pt x="49" y="133"/>
                      <a:pt x="51" y="134"/>
                      <a:pt x="51" y="134"/>
                    </a:cubicBezTo>
                    <a:cubicBezTo>
                      <a:pt x="52" y="133"/>
                      <a:pt x="52" y="132"/>
                      <a:pt x="53" y="131"/>
                    </a:cubicBezTo>
                    <a:cubicBezTo>
                      <a:pt x="53" y="131"/>
                      <a:pt x="52" y="131"/>
                      <a:pt x="53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30"/>
                      <a:pt x="54" y="128"/>
                      <a:pt x="54" y="128"/>
                    </a:cubicBezTo>
                    <a:cubicBezTo>
                      <a:pt x="54" y="127"/>
                      <a:pt x="54" y="128"/>
                      <a:pt x="54" y="128"/>
                    </a:cubicBezTo>
                    <a:cubicBezTo>
                      <a:pt x="54" y="127"/>
                      <a:pt x="55" y="126"/>
                      <a:pt x="56" y="124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2"/>
                      <a:pt x="56" y="122"/>
                    </a:cubicBezTo>
                    <a:cubicBezTo>
                      <a:pt x="56" y="121"/>
                      <a:pt x="56" y="125"/>
                      <a:pt x="56" y="124"/>
                    </a:cubicBezTo>
                    <a:cubicBezTo>
                      <a:pt x="56" y="124"/>
                      <a:pt x="56" y="122"/>
                      <a:pt x="56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1"/>
                      <a:pt x="57" y="122"/>
                      <a:pt x="58" y="121"/>
                    </a:cubicBezTo>
                    <a:cubicBezTo>
                      <a:pt x="58" y="120"/>
                      <a:pt x="58" y="121"/>
                      <a:pt x="58" y="120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7" y="119"/>
                      <a:pt x="58" y="119"/>
                      <a:pt x="58" y="119"/>
                    </a:cubicBezTo>
                    <a:cubicBezTo>
                      <a:pt x="58" y="119"/>
                      <a:pt x="58" y="117"/>
                      <a:pt x="60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17"/>
                      <a:pt x="60" y="117"/>
                      <a:pt x="61" y="117"/>
                    </a:cubicBezTo>
                    <a:cubicBezTo>
                      <a:pt x="60" y="116"/>
                      <a:pt x="61" y="116"/>
                      <a:pt x="61" y="115"/>
                    </a:cubicBezTo>
                    <a:cubicBezTo>
                      <a:pt x="62" y="114"/>
                      <a:pt x="62" y="113"/>
                      <a:pt x="63" y="113"/>
                    </a:cubicBezTo>
                    <a:cubicBezTo>
                      <a:pt x="63" y="112"/>
                      <a:pt x="63" y="112"/>
                      <a:pt x="63" y="110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0"/>
                      <a:pt x="64" y="109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4" y="106"/>
                      <a:pt x="66" y="106"/>
                    </a:cubicBezTo>
                    <a:cubicBezTo>
                      <a:pt x="66" y="106"/>
                      <a:pt x="65" y="106"/>
                      <a:pt x="66" y="106"/>
                    </a:cubicBezTo>
                    <a:cubicBezTo>
                      <a:pt x="67" y="106"/>
                      <a:pt x="66" y="105"/>
                      <a:pt x="67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7" y="104"/>
                      <a:pt x="66" y="103"/>
                      <a:pt x="67" y="103"/>
                    </a:cubicBezTo>
                    <a:cubicBezTo>
                      <a:pt x="67" y="103"/>
                      <a:pt x="68" y="101"/>
                      <a:pt x="67" y="101"/>
                    </a:cubicBezTo>
                    <a:cubicBezTo>
                      <a:pt x="69" y="100"/>
                      <a:pt x="69" y="98"/>
                      <a:pt x="71" y="98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0" y="97"/>
                      <a:pt x="71" y="98"/>
                      <a:pt x="71" y="98"/>
                    </a:cubicBezTo>
                    <a:cubicBezTo>
                      <a:pt x="71" y="97"/>
                      <a:pt x="70" y="97"/>
                      <a:pt x="70" y="97"/>
                    </a:cubicBezTo>
                    <a:cubicBezTo>
                      <a:pt x="71" y="97"/>
                      <a:pt x="71" y="96"/>
                      <a:pt x="71" y="97"/>
                    </a:cubicBezTo>
                    <a:cubicBezTo>
                      <a:pt x="72" y="96"/>
                      <a:pt x="71" y="95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3" y="92"/>
                      <a:pt x="73" y="92"/>
                      <a:pt x="74" y="92"/>
                    </a:cubicBezTo>
                    <a:cubicBezTo>
                      <a:pt x="74" y="92"/>
                      <a:pt x="74" y="92"/>
                      <a:pt x="74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4" y="91"/>
                      <a:pt x="75" y="91"/>
                      <a:pt x="75" y="90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4" y="90"/>
                      <a:pt x="75" y="90"/>
                      <a:pt x="75" y="89"/>
                    </a:cubicBezTo>
                    <a:cubicBezTo>
                      <a:pt x="75" y="90"/>
                      <a:pt x="75" y="89"/>
                      <a:pt x="76" y="88"/>
                    </a:cubicBezTo>
                    <a:cubicBezTo>
                      <a:pt x="76" y="88"/>
                      <a:pt x="75" y="88"/>
                      <a:pt x="76" y="87"/>
                    </a:cubicBezTo>
                    <a:cubicBezTo>
                      <a:pt x="76" y="88"/>
                      <a:pt x="76" y="87"/>
                      <a:pt x="76" y="87"/>
                    </a:cubicBezTo>
                    <a:cubicBezTo>
                      <a:pt x="76" y="87"/>
                      <a:pt x="76" y="87"/>
                      <a:pt x="76" y="88"/>
                    </a:cubicBezTo>
                    <a:cubicBezTo>
                      <a:pt x="76" y="88"/>
                      <a:pt x="76" y="88"/>
                      <a:pt x="76" y="87"/>
                    </a:cubicBezTo>
                    <a:cubicBezTo>
                      <a:pt x="76" y="87"/>
                      <a:pt x="76" y="87"/>
                      <a:pt x="76" y="86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5"/>
                      <a:pt x="78" y="85"/>
                      <a:pt x="76" y="84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9" y="83"/>
                      <a:pt x="79" y="82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1"/>
                      <a:pt x="79" y="81"/>
                      <a:pt x="79" y="80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79"/>
                      <a:pt x="81" y="79"/>
                      <a:pt x="80" y="79"/>
                    </a:cubicBezTo>
                    <a:cubicBezTo>
                      <a:pt x="81" y="79"/>
                      <a:pt x="81" y="77"/>
                      <a:pt x="83" y="76"/>
                    </a:cubicBezTo>
                    <a:cubicBezTo>
                      <a:pt x="83" y="76"/>
                      <a:pt x="82" y="76"/>
                      <a:pt x="82" y="74"/>
                    </a:cubicBezTo>
                    <a:cubicBezTo>
                      <a:pt x="83" y="73"/>
                      <a:pt x="83" y="71"/>
                      <a:pt x="85" y="71"/>
                    </a:cubicBezTo>
                    <a:cubicBezTo>
                      <a:pt x="85" y="71"/>
                      <a:pt x="85" y="71"/>
                      <a:pt x="85" y="71"/>
                    </a:cubicBezTo>
                    <a:cubicBezTo>
                      <a:pt x="85" y="70"/>
                      <a:pt x="86" y="71"/>
                      <a:pt x="85" y="70"/>
                    </a:cubicBezTo>
                    <a:cubicBezTo>
                      <a:pt x="85" y="70"/>
                      <a:pt x="85" y="70"/>
                      <a:pt x="84" y="70"/>
                    </a:cubicBezTo>
                    <a:cubicBezTo>
                      <a:pt x="85" y="69"/>
                      <a:pt x="86" y="67"/>
                      <a:pt x="86" y="67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8" y="67"/>
                      <a:pt x="88" y="65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8" y="65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9" y="63"/>
                      <a:pt x="89" y="62"/>
                      <a:pt x="90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0"/>
                      <a:pt x="91" y="59"/>
                      <a:pt x="91" y="59"/>
                    </a:cubicBezTo>
                    <a:cubicBezTo>
                      <a:pt x="91" y="57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4" y="52"/>
                      <a:pt x="94" y="52"/>
                    </a:cubicBezTo>
                    <a:cubicBezTo>
                      <a:pt x="94" y="52"/>
                      <a:pt x="95" y="52"/>
                      <a:pt x="95" y="52"/>
                    </a:cubicBezTo>
                    <a:cubicBezTo>
                      <a:pt x="96" y="52"/>
                      <a:pt x="95" y="51"/>
                      <a:pt x="95" y="51"/>
                    </a:cubicBezTo>
                    <a:cubicBezTo>
                      <a:pt x="95" y="50"/>
                      <a:pt x="95" y="51"/>
                      <a:pt x="95" y="51"/>
                    </a:cubicBezTo>
                    <a:cubicBezTo>
                      <a:pt x="95" y="51"/>
                      <a:pt x="96" y="50"/>
                      <a:pt x="95" y="48"/>
                    </a:cubicBezTo>
                    <a:cubicBezTo>
                      <a:pt x="96" y="48"/>
                      <a:pt x="96" y="50"/>
                      <a:pt x="96" y="50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7" y="48"/>
                      <a:pt x="97" y="51"/>
                      <a:pt x="98" y="51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99" y="51"/>
                      <a:pt x="98" y="52"/>
                      <a:pt x="99" y="51"/>
                    </a:cubicBezTo>
                    <a:cubicBezTo>
                      <a:pt x="99" y="51"/>
                      <a:pt x="99" y="50"/>
                      <a:pt x="98" y="50"/>
                    </a:cubicBezTo>
                    <a:cubicBezTo>
                      <a:pt x="98" y="48"/>
                      <a:pt x="97" y="48"/>
                      <a:pt x="98" y="46"/>
                    </a:cubicBezTo>
                    <a:cubicBezTo>
                      <a:pt x="98" y="46"/>
                      <a:pt x="97" y="47"/>
                      <a:pt x="98" y="48"/>
                    </a:cubicBezTo>
                    <a:cubicBezTo>
                      <a:pt x="99" y="47"/>
                      <a:pt x="98" y="46"/>
                      <a:pt x="99" y="46"/>
                    </a:cubicBezTo>
                    <a:cubicBezTo>
                      <a:pt x="98" y="46"/>
                      <a:pt x="98" y="45"/>
                      <a:pt x="98" y="45"/>
                    </a:cubicBezTo>
                    <a:cubicBezTo>
                      <a:pt x="98" y="45"/>
                      <a:pt x="98" y="46"/>
                      <a:pt x="99" y="45"/>
                    </a:cubicBezTo>
                    <a:cubicBezTo>
                      <a:pt x="98" y="45"/>
                      <a:pt x="99" y="45"/>
                      <a:pt x="98" y="45"/>
                    </a:cubicBezTo>
                    <a:cubicBezTo>
                      <a:pt x="97" y="44"/>
                      <a:pt x="99" y="44"/>
                      <a:pt x="98" y="44"/>
                    </a:cubicBezTo>
                    <a:cubicBezTo>
                      <a:pt x="99" y="44"/>
                      <a:pt x="99" y="45"/>
                      <a:pt x="100" y="45"/>
                    </a:cubicBezTo>
                    <a:cubicBezTo>
                      <a:pt x="99" y="44"/>
                      <a:pt x="100" y="43"/>
                      <a:pt x="99" y="43"/>
                    </a:cubicBezTo>
                    <a:cubicBezTo>
                      <a:pt x="99" y="43"/>
                      <a:pt x="99" y="43"/>
                      <a:pt x="100" y="43"/>
                    </a:cubicBezTo>
                    <a:cubicBezTo>
                      <a:pt x="100" y="43"/>
                      <a:pt x="99" y="42"/>
                      <a:pt x="101" y="42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1"/>
                      <a:pt x="101" y="38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8"/>
                      <a:pt x="102" y="39"/>
                      <a:pt x="101" y="39"/>
                    </a:cubicBezTo>
                    <a:cubicBezTo>
                      <a:pt x="102" y="38"/>
                      <a:pt x="101" y="38"/>
                      <a:pt x="101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6"/>
                      <a:pt x="103" y="37"/>
                      <a:pt x="103" y="36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6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4"/>
                      <a:pt x="103" y="35"/>
                      <a:pt x="103" y="34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5"/>
                      <a:pt x="105" y="35"/>
                      <a:pt x="105" y="34"/>
                    </a:cubicBezTo>
                    <a:cubicBezTo>
                      <a:pt x="105" y="34"/>
                      <a:pt x="105" y="33"/>
                      <a:pt x="103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2"/>
                      <a:pt x="103" y="33"/>
                      <a:pt x="105" y="32"/>
                    </a:cubicBezTo>
                    <a:cubicBezTo>
                      <a:pt x="105" y="32"/>
                      <a:pt x="106" y="32"/>
                      <a:pt x="107" y="32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3"/>
                      <a:pt x="108" y="32"/>
                      <a:pt x="108" y="33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7" y="32"/>
                      <a:pt x="108" y="30"/>
                      <a:pt x="107" y="29"/>
                    </a:cubicBezTo>
                    <a:cubicBezTo>
                      <a:pt x="107" y="28"/>
                      <a:pt x="109" y="30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6"/>
                    </a:cubicBezTo>
                    <a:cubicBezTo>
                      <a:pt x="108" y="27"/>
                      <a:pt x="109" y="26"/>
                      <a:pt x="109" y="27"/>
                    </a:cubicBezTo>
                    <a:cubicBezTo>
                      <a:pt x="109" y="27"/>
                      <a:pt x="109" y="27"/>
                      <a:pt x="109" y="28"/>
                    </a:cubicBezTo>
                    <a:cubicBezTo>
                      <a:pt x="109" y="28"/>
                      <a:pt x="110" y="28"/>
                      <a:pt x="110" y="27"/>
                    </a:cubicBezTo>
                    <a:cubicBezTo>
                      <a:pt x="110" y="27"/>
                      <a:pt x="110" y="26"/>
                      <a:pt x="110" y="26"/>
                    </a:cubicBezTo>
                    <a:cubicBezTo>
                      <a:pt x="110" y="26"/>
                      <a:pt x="110" y="27"/>
                      <a:pt x="109" y="26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10" y="24"/>
                      <a:pt x="109" y="25"/>
                      <a:pt x="109" y="2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4"/>
                      <a:pt x="109" y="25"/>
                      <a:pt x="110" y="25"/>
                    </a:cubicBezTo>
                    <a:cubicBezTo>
                      <a:pt x="110" y="25"/>
                      <a:pt x="110" y="24"/>
                      <a:pt x="110" y="24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112" y="24"/>
                      <a:pt x="111" y="23"/>
                    </a:cubicBezTo>
                    <a:cubicBezTo>
                      <a:pt x="111" y="21"/>
                      <a:pt x="111" y="23"/>
                      <a:pt x="111" y="21"/>
                    </a:cubicBezTo>
                    <a:cubicBezTo>
                      <a:pt x="111" y="20"/>
                      <a:pt x="111" y="20"/>
                      <a:pt x="111" y="19"/>
                    </a:cubicBezTo>
                    <a:cubicBezTo>
                      <a:pt x="112" y="19"/>
                      <a:pt x="112" y="18"/>
                      <a:pt x="112" y="19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3" y="21"/>
                      <a:pt x="111" y="23"/>
                      <a:pt x="112" y="24"/>
                    </a:cubicBezTo>
                    <a:cubicBezTo>
                      <a:pt x="112" y="23"/>
                      <a:pt x="113" y="24"/>
                      <a:pt x="113" y="24"/>
                    </a:cubicBezTo>
                    <a:cubicBezTo>
                      <a:pt x="115" y="23"/>
                      <a:pt x="115" y="23"/>
                      <a:pt x="115" y="23"/>
                    </a:cubicBezTo>
                    <a:cubicBezTo>
                      <a:pt x="113" y="23"/>
                      <a:pt x="113" y="23"/>
                      <a:pt x="112" y="23"/>
                    </a:cubicBezTo>
                    <a:cubicBezTo>
                      <a:pt x="113" y="21"/>
                      <a:pt x="113" y="19"/>
                      <a:pt x="113" y="19"/>
                    </a:cubicBezTo>
                    <a:cubicBezTo>
                      <a:pt x="115" y="18"/>
                      <a:pt x="115" y="19"/>
                      <a:pt x="115" y="19"/>
                    </a:cubicBezTo>
                    <a:cubicBezTo>
                      <a:pt x="115" y="18"/>
                      <a:pt x="116" y="18"/>
                      <a:pt x="117" y="17"/>
                    </a:cubicBezTo>
                    <a:cubicBezTo>
                      <a:pt x="116" y="17"/>
                      <a:pt x="117" y="15"/>
                      <a:pt x="117" y="15"/>
                    </a:cubicBezTo>
                    <a:cubicBezTo>
                      <a:pt x="116" y="16"/>
                      <a:pt x="115" y="16"/>
                      <a:pt x="115" y="16"/>
                    </a:cubicBezTo>
                    <a:cubicBezTo>
                      <a:pt x="115" y="15"/>
                      <a:pt x="115" y="16"/>
                      <a:pt x="116" y="16"/>
                    </a:cubicBezTo>
                    <a:cubicBezTo>
                      <a:pt x="115" y="15"/>
                      <a:pt x="117" y="15"/>
                      <a:pt x="116" y="14"/>
                    </a:cubicBezTo>
                    <a:cubicBezTo>
                      <a:pt x="116" y="16"/>
                      <a:pt x="117" y="15"/>
                      <a:pt x="117" y="16"/>
                    </a:cubicBezTo>
                    <a:cubicBezTo>
                      <a:pt x="117" y="15"/>
                      <a:pt x="117" y="16"/>
                      <a:pt x="118" y="15"/>
                    </a:cubicBezTo>
                    <a:cubicBezTo>
                      <a:pt x="118" y="14"/>
                      <a:pt x="118" y="12"/>
                      <a:pt x="118" y="12"/>
                    </a:cubicBezTo>
                    <a:cubicBezTo>
                      <a:pt x="120" y="11"/>
                      <a:pt x="120" y="9"/>
                      <a:pt x="120" y="8"/>
                    </a:cubicBezTo>
                    <a:cubicBezTo>
                      <a:pt x="121" y="8"/>
                      <a:pt x="122" y="9"/>
                      <a:pt x="122" y="8"/>
                    </a:cubicBezTo>
                    <a:cubicBezTo>
                      <a:pt x="122" y="8"/>
                      <a:pt x="121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7"/>
                      <a:pt x="124" y="6"/>
                      <a:pt x="123" y="5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3" y="6"/>
                      <a:pt x="123" y="6"/>
                      <a:pt x="123" y="5"/>
                    </a:cubicBezTo>
                    <a:cubicBezTo>
                      <a:pt x="124" y="6"/>
                      <a:pt x="124" y="5"/>
                      <a:pt x="124" y="6"/>
                    </a:cubicBezTo>
                    <a:cubicBezTo>
                      <a:pt x="125" y="6"/>
                      <a:pt x="125" y="5"/>
                      <a:pt x="125" y="4"/>
                    </a:cubicBezTo>
                    <a:cubicBezTo>
                      <a:pt x="124" y="4"/>
                      <a:pt x="124" y="4"/>
                      <a:pt x="124" y="4"/>
                    </a:cubicBezTo>
                    <a:cubicBezTo>
                      <a:pt x="124" y="3"/>
                      <a:pt x="125" y="2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7" y="1"/>
                      <a:pt x="127" y="0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1"/>
                      <a:pt x="126" y="1"/>
                    </a:cubicBezTo>
                    <a:cubicBezTo>
                      <a:pt x="126" y="1"/>
                      <a:pt x="125" y="3"/>
                      <a:pt x="126" y="3"/>
                    </a:cubicBezTo>
                    <a:cubicBezTo>
                      <a:pt x="126" y="3"/>
                      <a:pt x="126" y="3"/>
                      <a:pt x="126" y="2"/>
                    </a:cubicBezTo>
                    <a:cubicBezTo>
                      <a:pt x="127" y="2"/>
                      <a:pt x="126" y="3"/>
                      <a:pt x="127" y="3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6" y="5"/>
                    </a:cubicBezTo>
                    <a:cubicBezTo>
                      <a:pt x="126" y="4"/>
                      <a:pt x="126" y="5"/>
                      <a:pt x="126" y="4"/>
                    </a:cubicBezTo>
                    <a:cubicBezTo>
                      <a:pt x="126" y="5"/>
                      <a:pt x="126" y="5"/>
                      <a:pt x="126" y="6"/>
                    </a:cubicBezTo>
                    <a:cubicBezTo>
                      <a:pt x="125" y="6"/>
                      <a:pt x="125" y="8"/>
                      <a:pt x="124" y="9"/>
                    </a:cubicBezTo>
                    <a:cubicBezTo>
                      <a:pt x="124" y="8"/>
                      <a:pt x="124" y="7"/>
                      <a:pt x="124" y="7"/>
                    </a:cubicBezTo>
                    <a:cubicBezTo>
                      <a:pt x="123" y="7"/>
                      <a:pt x="124" y="7"/>
                      <a:pt x="123" y="8"/>
                    </a:cubicBezTo>
                    <a:cubicBezTo>
                      <a:pt x="123" y="8"/>
                      <a:pt x="124" y="9"/>
                      <a:pt x="124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3" y="10"/>
                      <a:pt x="124" y="11"/>
                      <a:pt x="123" y="12"/>
                    </a:cubicBezTo>
                    <a:cubicBezTo>
                      <a:pt x="122" y="12"/>
                      <a:pt x="121" y="15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7"/>
                      <a:pt x="119" y="18"/>
                      <a:pt x="119" y="18"/>
                    </a:cubicBezTo>
                    <a:cubicBezTo>
                      <a:pt x="118" y="19"/>
                      <a:pt x="118" y="23"/>
                      <a:pt x="117" y="23"/>
                    </a:cubicBezTo>
                    <a:cubicBezTo>
                      <a:pt x="116" y="25"/>
                      <a:pt x="115" y="27"/>
                      <a:pt x="113" y="30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2" y="30"/>
                      <a:pt x="112" y="29"/>
                      <a:pt x="111" y="30"/>
                    </a:cubicBezTo>
                    <a:cubicBezTo>
                      <a:pt x="112" y="29"/>
                      <a:pt x="112" y="32"/>
                      <a:pt x="112" y="32"/>
                    </a:cubicBezTo>
                    <a:cubicBezTo>
                      <a:pt x="111" y="32"/>
                      <a:pt x="110" y="34"/>
                      <a:pt x="110" y="35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7"/>
                      <a:pt x="110" y="38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41"/>
                      <a:pt x="108" y="41"/>
                      <a:pt x="108" y="42"/>
                    </a:cubicBezTo>
                    <a:cubicBezTo>
                      <a:pt x="107" y="43"/>
                      <a:pt x="106" y="44"/>
                      <a:pt x="105" y="45"/>
                    </a:cubicBezTo>
                    <a:cubicBezTo>
                      <a:pt x="105" y="47"/>
                      <a:pt x="102" y="51"/>
                      <a:pt x="101" y="54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00" y="57"/>
                      <a:pt x="97" y="60"/>
                      <a:pt x="96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3"/>
                      <a:pt x="95" y="64"/>
                      <a:pt x="95" y="64"/>
                    </a:cubicBezTo>
                    <a:cubicBezTo>
                      <a:pt x="95" y="65"/>
                      <a:pt x="95" y="67"/>
                      <a:pt x="94" y="67"/>
                    </a:cubicBezTo>
                    <a:cubicBezTo>
                      <a:pt x="93" y="68"/>
                      <a:pt x="94" y="68"/>
                      <a:pt x="93" y="69"/>
                    </a:cubicBezTo>
                    <a:cubicBezTo>
                      <a:pt x="92" y="70"/>
                      <a:pt x="92" y="71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90" y="74"/>
                      <a:pt x="90" y="78"/>
                      <a:pt x="88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8" y="81"/>
                      <a:pt x="85" y="82"/>
                      <a:pt x="85" y="83"/>
                    </a:cubicBezTo>
                    <a:cubicBezTo>
                      <a:pt x="85" y="83"/>
                      <a:pt x="85" y="83"/>
                      <a:pt x="84" y="83"/>
                    </a:cubicBezTo>
                    <a:cubicBezTo>
                      <a:pt x="84" y="84"/>
                      <a:pt x="85" y="83"/>
                      <a:pt x="85" y="84"/>
                    </a:cubicBezTo>
                    <a:cubicBezTo>
                      <a:pt x="84" y="87"/>
                      <a:pt x="82" y="88"/>
                      <a:pt x="81" y="91"/>
                    </a:cubicBezTo>
                    <a:cubicBezTo>
                      <a:pt x="80" y="95"/>
                      <a:pt x="76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4"/>
                      <a:pt x="73" y="104"/>
                      <a:pt x="73" y="106"/>
                    </a:cubicBezTo>
                    <a:cubicBezTo>
                      <a:pt x="73" y="106"/>
                      <a:pt x="73" y="106"/>
                      <a:pt x="72" y="106"/>
                    </a:cubicBezTo>
                    <a:cubicBezTo>
                      <a:pt x="72" y="107"/>
                      <a:pt x="70" y="108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69" y="112"/>
                      <a:pt x="69" y="112"/>
                      <a:pt x="68" y="114"/>
                    </a:cubicBezTo>
                    <a:cubicBezTo>
                      <a:pt x="68" y="113"/>
                      <a:pt x="68" y="113"/>
                      <a:pt x="68" y="113"/>
                    </a:cubicBezTo>
                    <a:cubicBezTo>
                      <a:pt x="67" y="113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8"/>
                      <a:pt x="64" y="122"/>
                      <a:pt x="63" y="125"/>
                    </a:cubicBezTo>
                    <a:cubicBezTo>
                      <a:pt x="61" y="126"/>
                      <a:pt x="61" y="124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61" y="127"/>
                      <a:pt x="58" y="127"/>
                      <a:pt x="58" y="127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58" y="130"/>
                      <a:pt x="57" y="130"/>
                      <a:pt x="57" y="132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7" y="133"/>
                      <a:pt x="56" y="134"/>
                      <a:pt x="56" y="136"/>
                    </a:cubicBezTo>
                    <a:cubicBezTo>
                      <a:pt x="53" y="143"/>
                      <a:pt x="49" y="151"/>
                      <a:pt x="45" y="158"/>
                    </a:cubicBezTo>
                    <a:cubicBezTo>
                      <a:pt x="42" y="166"/>
                      <a:pt x="37" y="172"/>
                      <a:pt x="33" y="179"/>
                    </a:cubicBezTo>
                    <a:cubicBezTo>
                      <a:pt x="31" y="180"/>
                      <a:pt x="31" y="180"/>
                      <a:pt x="30" y="183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0" y="183"/>
                      <a:pt x="29" y="184"/>
                      <a:pt x="29" y="185"/>
                    </a:cubicBezTo>
                    <a:cubicBezTo>
                      <a:pt x="29" y="186"/>
                      <a:pt x="28" y="189"/>
                      <a:pt x="26" y="193"/>
                    </a:cubicBezTo>
                    <a:cubicBezTo>
                      <a:pt x="26" y="192"/>
                      <a:pt x="26" y="192"/>
                      <a:pt x="25" y="192"/>
                    </a:cubicBezTo>
                    <a:cubicBezTo>
                      <a:pt x="26" y="193"/>
                      <a:pt x="26" y="193"/>
                      <a:pt x="26" y="193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25" y="193"/>
                      <a:pt x="25" y="193"/>
                      <a:pt x="26" y="193"/>
                    </a:cubicBezTo>
                    <a:cubicBezTo>
                      <a:pt x="22" y="200"/>
                      <a:pt x="17" y="206"/>
                      <a:pt x="13" y="213"/>
                    </a:cubicBezTo>
                    <a:cubicBezTo>
                      <a:pt x="12" y="214"/>
                      <a:pt x="11" y="217"/>
                      <a:pt x="10" y="220"/>
                    </a:cubicBezTo>
                    <a:cubicBezTo>
                      <a:pt x="7" y="223"/>
                      <a:pt x="3" y="228"/>
                      <a:pt x="1" y="233"/>
                    </a:cubicBezTo>
                    <a:cubicBezTo>
                      <a:pt x="1" y="233"/>
                      <a:pt x="0" y="232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8" name="צורה חופשית 114"/>
              <p:cNvSpPr>
                <a:spLocks/>
              </p:cNvSpPr>
              <p:nvPr/>
            </p:nvSpPr>
            <p:spPr bwMode="auto">
              <a:xfrm>
                <a:off x="3653" y="1157"/>
                <a:ext cx="300" cy="550"/>
              </a:xfrm>
              <a:custGeom>
                <a:avLst/>
                <a:gdLst>
                  <a:gd name="T0" fmla="*/ 13 w 127"/>
                  <a:gd name="T1" fmla="*/ 206 h 233"/>
                  <a:gd name="T2" fmla="*/ 17 w 127"/>
                  <a:gd name="T3" fmla="*/ 199 h 233"/>
                  <a:gd name="T4" fmla="*/ 23 w 127"/>
                  <a:gd name="T5" fmla="*/ 184 h 233"/>
                  <a:gd name="T6" fmla="*/ 26 w 127"/>
                  <a:gd name="T7" fmla="*/ 179 h 233"/>
                  <a:gd name="T8" fmla="*/ 36 w 127"/>
                  <a:gd name="T9" fmla="*/ 165 h 233"/>
                  <a:gd name="T10" fmla="*/ 37 w 127"/>
                  <a:gd name="T11" fmla="*/ 160 h 233"/>
                  <a:gd name="T12" fmla="*/ 42 w 127"/>
                  <a:gd name="T13" fmla="*/ 151 h 233"/>
                  <a:gd name="T14" fmla="*/ 46 w 127"/>
                  <a:gd name="T15" fmla="*/ 144 h 233"/>
                  <a:gd name="T16" fmla="*/ 49 w 127"/>
                  <a:gd name="T17" fmla="*/ 140 h 233"/>
                  <a:gd name="T18" fmla="*/ 50 w 127"/>
                  <a:gd name="T19" fmla="*/ 137 h 233"/>
                  <a:gd name="T20" fmla="*/ 54 w 127"/>
                  <a:gd name="T21" fmla="*/ 128 h 233"/>
                  <a:gd name="T22" fmla="*/ 57 w 127"/>
                  <a:gd name="T23" fmla="*/ 124 h 233"/>
                  <a:gd name="T24" fmla="*/ 58 w 127"/>
                  <a:gd name="T25" fmla="*/ 118 h 233"/>
                  <a:gd name="T26" fmla="*/ 63 w 127"/>
                  <a:gd name="T27" fmla="*/ 112 h 233"/>
                  <a:gd name="T28" fmla="*/ 66 w 127"/>
                  <a:gd name="T29" fmla="*/ 106 h 233"/>
                  <a:gd name="T30" fmla="*/ 71 w 127"/>
                  <a:gd name="T31" fmla="*/ 97 h 233"/>
                  <a:gd name="T32" fmla="*/ 73 w 127"/>
                  <a:gd name="T33" fmla="*/ 93 h 233"/>
                  <a:gd name="T34" fmla="*/ 75 w 127"/>
                  <a:gd name="T35" fmla="*/ 90 h 233"/>
                  <a:gd name="T36" fmla="*/ 76 w 127"/>
                  <a:gd name="T37" fmla="*/ 88 h 233"/>
                  <a:gd name="T38" fmla="*/ 77 w 127"/>
                  <a:gd name="T39" fmla="*/ 85 h 233"/>
                  <a:gd name="T40" fmla="*/ 79 w 127"/>
                  <a:gd name="T41" fmla="*/ 82 h 233"/>
                  <a:gd name="T42" fmla="*/ 85 w 127"/>
                  <a:gd name="T43" fmla="*/ 70 h 233"/>
                  <a:gd name="T44" fmla="*/ 88 w 127"/>
                  <a:gd name="T45" fmla="*/ 65 h 233"/>
                  <a:gd name="T46" fmla="*/ 91 w 127"/>
                  <a:gd name="T47" fmla="*/ 62 h 233"/>
                  <a:gd name="T48" fmla="*/ 95 w 127"/>
                  <a:gd name="T49" fmla="*/ 52 h 233"/>
                  <a:gd name="T50" fmla="*/ 98 w 127"/>
                  <a:gd name="T51" fmla="*/ 51 h 233"/>
                  <a:gd name="T52" fmla="*/ 99 w 127"/>
                  <a:gd name="T53" fmla="*/ 46 h 233"/>
                  <a:gd name="T54" fmla="*/ 99 w 127"/>
                  <a:gd name="T55" fmla="*/ 42 h 233"/>
                  <a:gd name="T56" fmla="*/ 102 w 127"/>
                  <a:gd name="T57" fmla="*/ 38 h 233"/>
                  <a:gd name="T58" fmla="*/ 102 w 127"/>
                  <a:gd name="T59" fmla="*/ 36 h 233"/>
                  <a:gd name="T60" fmla="*/ 104 w 127"/>
                  <a:gd name="T61" fmla="*/ 35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7 h 233"/>
                  <a:gd name="T68" fmla="*/ 110 w 127"/>
                  <a:gd name="T69" fmla="*/ 22 h 233"/>
                  <a:gd name="T70" fmla="*/ 111 w 127"/>
                  <a:gd name="T71" fmla="*/ 19 h 233"/>
                  <a:gd name="T72" fmla="*/ 112 w 127"/>
                  <a:gd name="T73" fmla="*/ 21 h 233"/>
                  <a:gd name="T74" fmla="*/ 116 w 127"/>
                  <a:gd name="T75" fmla="*/ 15 h 233"/>
                  <a:gd name="T76" fmla="*/ 123 w 127"/>
                  <a:gd name="T77" fmla="*/ 8 h 233"/>
                  <a:gd name="T78" fmla="*/ 125 w 127"/>
                  <a:gd name="T79" fmla="*/ 6 h 233"/>
                  <a:gd name="T80" fmla="*/ 127 w 127"/>
                  <a:gd name="T81" fmla="*/ 0 h 233"/>
                  <a:gd name="T82" fmla="*/ 127 w 127"/>
                  <a:gd name="T83" fmla="*/ 2 h 233"/>
                  <a:gd name="T84" fmla="*/ 124 w 127"/>
                  <a:gd name="T85" fmla="*/ 8 h 233"/>
                  <a:gd name="T86" fmla="*/ 119 w 127"/>
                  <a:gd name="T87" fmla="*/ 18 h 233"/>
                  <a:gd name="T88" fmla="*/ 111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8 h 233"/>
                  <a:gd name="T94" fmla="*/ 88 w 127"/>
                  <a:gd name="T95" fmla="*/ 80 h 233"/>
                  <a:gd name="T96" fmla="*/ 75 w 127"/>
                  <a:gd name="T97" fmla="*/ 101 h 233"/>
                  <a:gd name="T98" fmla="*/ 68 w 127"/>
                  <a:gd name="T99" fmla="*/ 112 h 233"/>
                  <a:gd name="T100" fmla="*/ 58 w 127"/>
                  <a:gd name="T101" fmla="*/ 128 h 233"/>
                  <a:gd name="T102" fmla="*/ 32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4" y="223"/>
                      <a:pt x="4" y="219"/>
                    </a:cubicBezTo>
                    <a:cubicBezTo>
                      <a:pt x="5" y="219"/>
                      <a:pt x="5" y="219"/>
                      <a:pt x="5" y="219"/>
                    </a:cubicBezTo>
                    <a:cubicBezTo>
                      <a:pt x="6" y="215"/>
                      <a:pt x="10" y="211"/>
                      <a:pt x="12" y="208"/>
                    </a:cubicBezTo>
                    <a:cubicBezTo>
                      <a:pt x="12" y="208"/>
                      <a:pt x="12" y="208"/>
                      <a:pt x="12" y="208"/>
                    </a:cubicBezTo>
                    <a:cubicBezTo>
                      <a:pt x="13" y="208"/>
                      <a:pt x="13" y="206"/>
                      <a:pt x="13" y="206"/>
                    </a:cubicBezTo>
                    <a:cubicBezTo>
                      <a:pt x="13" y="206"/>
                      <a:pt x="13" y="206"/>
                      <a:pt x="14" y="206"/>
                    </a:cubicBezTo>
                    <a:cubicBezTo>
                      <a:pt x="13" y="206"/>
                      <a:pt x="14" y="206"/>
                      <a:pt x="14" y="205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4" y="201"/>
                      <a:pt x="17" y="200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2"/>
                      <a:pt x="21" y="190"/>
                    </a:cubicBezTo>
                    <a:cubicBezTo>
                      <a:pt x="21" y="190"/>
                      <a:pt x="21" y="191"/>
                      <a:pt x="22" y="191"/>
                    </a:cubicBezTo>
                    <a:cubicBezTo>
                      <a:pt x="21" y="190"/>
                      <a:pt x="22" y="189"/>
                      <a:pt x="22" y="188"/>
                    </a:cubicBezTo>
                    <a:cubicBezTo>
                      <a:pt x="23" y="188"/>
                      <a:pt x="22" y="187"/>
                      <a:pt x="23" y="185"/>
                    </a:cubicBezTo>
                    <a:cubicBezTo>
                      <a:pt x="23" y="185"/>
                      <a:pt x="23" y="185"/>
                      <a:pt x="23" y="185"/>
                    </a:cubicBezTo>
                    <a:cubicBezTo>
                      <a:pt x="23" y="185"/>
                      <a:pt x="23" y="185"/>
                      <a:pt x="23" y="184"/>
                    </a:cubicBezTo>
                    <a:cubicBezTo>
                      <a:pt x="23" y="184"/>
                      <a:pt x="23" y="184"/>
                      <a:pt x="23" y="184"/>
                    </a:cubicBezTo>
                    <a:cubicBezTo>
                      <a:pt x="23" y="183"/>
                      <a:pt x="25" y="184"/>
                      <a:pt x="25" y="183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5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0"/>
                      <a:pt x="27" y="180"/>
                      <a:pt x="26" y="179"/>
                    </a:cubicBezTo>
                    <a:cubicBezTo>
                      <a:pt x="27" y="179"/>
                      <a:pt x="26" y="181"/>
                      <a:pt x="27" y="180"/>
                    </a:cubicBezTo>
                    <a:cubicBezTo>
                      <a:pt x="29" y="176"/>
                      <a:pt x="30" y="172"/>
                      <a:pt x="32" y="170"/>
                    </a:cubicBezTo>
                    <a:cubicBezTo>
                      <a:pt x="32" y="169"/>
                      <a:pt x="34" y="169"/>
                      <a:pt x="34" y="169"/>
                    </a:cubicBezTo>
                    <a:cubicBezTo>
                      <a:pt x="34" y="169"/>
                      <a:pt x="35" y="167"/>
                      <a:pt x="35" y="166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6" y="165"/>
                      <a:pt x="35" y="165"/>
                      <a:pt x="36" y="165"/>
                    </a:cubicBezTo>
                    <a:cubicBezTo>
                      <a:pt x="36" y="165"/>
                      <a:pt x="36" y="165"/>
                      <a:pt x="36" y="165"/>
                    </a:cubicBezTo>
                    <a:cubicBezTo>
                      <a:pt x="36" y="165"/>
                      <a:pt x="36" y="164"/>
                      <a:pt x="37" y="163"/>
                    </a:cubicBezTo>
                    <a:cubicBezTo>
                      <a:pt x="37" y="164"/>
                      <a:pt x="37" y="164"/>
                      <a:pt x="37" y="164"/>
                    </a:cubicBezTo>
                    <a:cubicBezTo>
                      <a:pt x="37" y="163"/>
                      <a:pt x="37" y="162"/>
                      <a:pt x="37" y="161"/>
                    </a:cubicBezTo>
                    <a:cubicBezTo>
                      <a:pt x="37" y="162"/>
                      <a:pt x="37" y="162"/>
                      <a:pt x="37" y="162"/>
                    </a:cubicBezTo>
                    <a:cubicBezTo>
                      <a:pt x="38" y="161"/>
                      <a:pt x="37" y="161"/>
                      <a:pt x="37" y="160"/>
                    </a:cubicBezTo>
                    <a:cubicBezTo>
                      <a:pt x="37" y="160"/>
                      <a:pt x="38" y="160"/>
                      <a:pt x="38" y="161"/>
                    </a:cubicBezTo>
                    <a:cubicBezTo>
                      <a:pt x="38" y="158"/>
                      <a:pt x="39" y="158"/>
                      <a:pt x="39" y="157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0" y="155"/>
                      <a:pt x="41" y="154"/>
                    </a:cubicBezTo>
                    <a:cubicBezTo>
                      <a:pt x="41" y="153"/>
                      <a:pt x="42" y="154"/>
                      <a:pt x="42" y="153"/>
                    </a:cubicBezTo>
                    <a:cubicBezTo>
                      <a:pt x="41" y="153"/>
                      <a:pt x="44" y="151"/>
                      <a:pt x="42" y="151"/>
                    </a:cubicBezTo>
                    <a:cubicBezTo>
                      <a:pt x="42" y="151"/>
                      <a:pt x="44" y="149"/>
                      <a:pt x="44" y="148"/>
                    </a:cubicBezTo>
                    <a:cubicBezTo>
                      <a:pt x="44" y="149"/>
                      <a:pt x="45" y="148"/>
                      <a:pt x="44" y="149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49"/>
                      <a:pt x="46" y="148"/>
                      <a:pt x="46" y="147"/>
                    </a:cubicBezTo>
                    <a:cubicBezTo>
                      <a:pt x="46" y="146"/>
                      <a:pt x="45" y="145"/>
                      <a:pt x="46" y="144"/>
                    </a:cubicBezTo>
                    <a:cubicBezTo>
                      <a:pt x="46" y="145"/>
                      <a:pt x="47" y="144"/>
                      <a:pt x="47" y="145"/>
                    </a:cubicBezTo>
                    <a:cubicBezTo>
                      <a:pt x="46" y="143"/>
                      <a:pt x="46" y="143"/>
                      <a:pt x="46" y="143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7" y="139"/>
                      <a:pt x="48" y="140"/>
                    </a:cubicBezTo>
                    <a:cubicBezTo>
                      <a:pt x="49" y="140"/>
                      <a:pt x="48" y="140"/>
                      <a:pt x="49" y="140"/>
                    </a:cubicBezTo>
                    <a:cubicBezTo>
                      <a:pt x="49" y="139"/>
                      <a:pt x="49" y="139"/>
                      <a:pt x="49" y="138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50" y="138"/>
                      <a:pt x="50" y="137"/>
                      <a:pt x="49" y="137"/>
                    </a:cubicBezTo>
                    <a:cubicBezTo>
                      <a:pt x="49" y="137"/>
                      <a:pt x="50" y="137"/>
                      <a:pt x="49" y="138"/>
                    </a:cubicBezTo>
                    <a:cubicBezTo>
                      <a:pt x="49" y="137"/>
                      <a:pt x="49" y="137"/>
                      <a:pt x="50" y="136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6"/>
                      <a:pt x="50" y="135"/>
                      <a:pt x="51" y="133"/>
                    </a:cubicBezTo>
                    <a:cubicBezTo>
                      <a:pt x="50" y="133"/>
                      <a:pt x="51" y="134"/>
                      <a:pt x="51" y="134"/>
                    </a:cubicBezTo>
                    <a:cubicBezTo>
                      <a:pt x="52" y="133"/>
                      <a:pt x="52" y="131"/>
                      <a:pt x="53" y="130"/>
                    </a:cubicBezTo>
                    <a:cubicBezTo>
                      <a:pt x="53" y="130"/>
                      <a:pt x="52" y="130"/>
                      <a:pt x="53" y="130"/>
                    </a:cubicBezTo>
                    <a:cubicBezTo>
                      <a:pt x="53" y="129"/>
                      <a:pt x="53" y="130"/>
                      <a:pt x="54" y="129"/>
                    </a:cubicBezTo>
                    <a:cubicBezTo>
                      <a:pt x="54" y="129"/>
                      <a:pt x="54" y="129"/>
                      <a:pt x="54" y="128"/>
                    </a:cubicBezTo>
                    <a:cubicBezTo>
                      <a:pt x="54" y="128"/>
                      <a:pt x="54" y="128"/>
                      <a:pt x="54" y="129"/>
                    </a:cubicBezTo>
                    <a:cubicBezTo>
                      <a:pt x="54" y="128"/>
                      <a:pt x="55" y="125"/>
                      <a:pt x="56" y="124"/>
                    </a:cubicBezTo>
                    <a:cubicBezTo>
                      <a:pt x="56" y="124"/>
                      <a:pt x="56" y="124"/>
                      <a:pt x="56" y="122"/>
                    </a:cubicBezTo>
                    <a:cubicBezTo>
                      <a:pt x="57" y="124"/>
                      <a:pt x="57" y="124"/>
                      <a:pt x="57" y="124"/>
                    </a:cubicBezTo>
                    <a:cubicBezTo>
                      <a:pt x="57" y="122"/>
                      <a:pt x="57" y="121"/>
                      <a:pt x="57" y="122"/>
                    </a:cubicBezTo>
                    <a:cubicBezTo>
                      <a:pt x="57" y="121"/>
                      <a:pt x="56" y="125"/>
                      <a:pt x="57" y="124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7" y="122"/>
                      <a:pt x="57" y="121"/>
                      <a:pt x="57" y="120"/>
                    </a:cubicBezTo>
                    <a:cubicBezTo>
                      <a:pt x="57" y="120"/>
                      <a:pt x="57" y="121"/>
                      <a:pt x="58" y="121"/>
                    </a:cubicBezTo>
                    <a:cubicBezTo>
                      <a:pt x="58" y="120"/>
                      <a:pt x="58" y="120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8" y="117"/>
                      <a:pt x="59" y="117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17"/>
                      <a:pt x="59" y="117"/>
                      <a:pt x="59" y="117"/>
                    </a:cubicBezTo>
                    <a:cubicBezTo>
                      <a:pt x="59" y="117"/>
                      <a:pt x="59" y="117"/>
                      <a:pt x="61" y="117"/>
                    </a:cubicBezTo>
                    <a:cubicBezTo>
                      <a:pt x="59" y="116"/>
                      <a:pt x="61" y="116"/>
                      <a:pt x="61" y="115"/>
                    </a:cubicBezTo>
                    <a:cubicBezTo>
                      <a:pt x="62" y="115"/>
                      <a:pt x="62" y="112"/>
                      <a:pt x="63" y="112"/>
                    </a:cubicBezTo>
                    <a:cubicBezTo>
                      <a:pt x="63" y="111"/>
                      <a:pt x="63" y="110"/>
                      <a:pt x="63" y="110"/>
                    </a:cubicBezTo>
                    <a:cubicBezTo>
                      <a:pt x="63" y="110"/>
                      <a:pt x="63" y="110"/>
                      <a:pt x="64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4" y="106"/>
                      <a:pt x="66" y="106"/>
                    </a:cubicBezTo>
                    <a:cubicBezTo>
                      <a:pt x="66" y="106"/>
                      <a:pt x="66" y="107"/>
                      <a:pt x="66" y="106"/>
                    </a:cubicBezTo>
                    <a:cubicBezTo>
                      <a:pt x="67" y="106"/>
                      <a:pt x="66" y="105"/>
                      <a:pt x="67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3"/>
                      <a:pt x="66" y="102"/>
                      <a:pt x="67" y="103"/>
                    </a:cubicBezTo>
                    <a:cubicBezTo>
                      <a:pt x="67" y="102"/>
                      <a:pt x="68" y="102"/>
                      <a:pt x="67" y="102"/>
                    </a:cubicBezTo>
                    <a:cubicBezTo>
                      <a:pt x="70" y="100"/>
                      <a:pt x="70" y="98"/>
                      <a:pt x="71" y="97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6"/>
                      <a:pt x="71" y="96"/>
                      <a:pt x="71" y="97"/>
                    </a:cubicBezTo>
                    <a:cubicBezTo>
                      <a:pt x="73" y="96"/>
                      <a:pt x="71" y="95"/>
                      <a:pt x="72" y="94"/>
                    </a:cubicBezTo>
                    <a:cubicBezTo>
                      <a:pt x="72" y="94"/>
                      <a:pt x="72" y="94"/>
                      <a:pt x="73" y="93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3" y="91"/>
                      <a:pt x="73" y="92"/>
                      <a:pt x="74" y="9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4" y="91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6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4" y="90"/>
                      <a:pt x="75" y="90"/>
                      <a:pt x="75" y="90"/>
                    </a:cubicBezTo>
                    <a:cubicBezTo>
                      <a:pt x="75" y="90"/>
                      <a:pt x="75" y="89"/>
                      <a:pt x="76" y="89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6" y="88"/>
                      <a:pt x="76" y="86"/>
                      <a:pt x="76" y="88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7" y="88"/>
                      <a:pt x="77" y="88"/>
                      <a:pt x="77" y="88"/>
                    </a:cubicBezTo>
                    <a:cubicBezTo>
                      <a:pt x="77" y="86"/>
                      <a:pt x="76" y="86"/>
                      <a:pt x="76" y="85"/>
                    </a:cubicBezTo>
                    <a:cubicBezTo>
                      <a:pt x="76" y="86"/>
                      <a:pt x="77" y="86"/>
                      <a:pt x="77" y="86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78" y="84"/>
                      <a:pt x="77" y="83"/>
                    </a:cubicBezTo>
                    <a:cubicBezTo>
                      <a:pt x="77" y="83"/>
                      <a:pt x="78" y="83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9" y="83"/>
                      <a:pt x="79" y="83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2"/>
                      <a:pt x="80" y="81"/>
                      <a:pt x="79" y="81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80"/>
                      <a:pt x="81" y="79"/>
                      <a:pt x="80" y="79"/>
                    </a:cubicBezTo>
                    <a:cubicBezTo>
                      <a:pt x="81" y="78"/>
                      <a:pt x="81" y="76"/>
                      <a:pt x="83" y="75"/>
                    </a:cubicBezTo>
                    <a:cubicBezTo>
                      <a:pt x="83" y="75"/>
                      <a:pt x="82" y="75"/>
                      <a:pt x="83" y="75"/>
                    </a:cubicBezTo>
                    <a:cubicBezTo>
                      <a:pt x="84" y="73"/>
                      <a:pt x="84" y="71"/>
                      <a:pt x="85" y="70"/>
                    </a:cubicBezTo>
                    <a:cubicBezTo>
                      <a:pt x="85" y="71"/>
                      <a:pt x="85" y="70"/>
                      <a:pt x="85" y="7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5" y="69"/>
                      <a:pt x="85" y="69"/>
                      <a:pt x="84" y="70"/>
                    </a:cubicBezTo>
                    <a:cubicBezTo>
                      <a:pt x="85" y="68"/>
                      <a:pt x="87" y="67"/>
                      <a:pt x="87" y="67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8" y="67"/>
                      <a:pt x="88" y="66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4"/>
                      <a:pt x="88" y="64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9" y="63"/>
                      <a:pt x="89" y="62"/>
                      <a:pt x="90" y="62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1" y="62"/>
                      <a:pt x="91" y="61"/>
                      <a:pt x="90" y="61"/>
                    </a:cubicBezTo>
                    <a:cubicBezTo>
                      <a:pt x="91" y="61"/>
                      <a:pt x="91" y="59"/>
                      <a:pt x="91" y="59"/>
                    </a:cubicBezTo>
                    <a:cubicBezTo>
                      <a:pt x="91" y="56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4" y="52"/>
                      <a:pt x="94" y="52"/>
                    </a:cubicBezTo>
                    <a:cubicBezTo>
                      <a:pt x="94" y="52"/>
                      <a:pt x="95" y="51"/>
                      <a:pt x="95" y="52"/>
                    </a:cubicBezTo>
                    <a:cubicBezTo>
                      <a:pt x="97" y="51"/>
                      <a:pt x="95" y="51"/>
                      <a:pt x="97" y="49"/>
                    </a:cubicBezTo>
                    <a:cubicBezTo>
                      <a:pt x="95" y="49"/>
                      <a:pt x="97" y="51"/>
                      <a:pt x="95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8" y="48"/>
                      <a:pt x="98" y="51"/>
                      <a:pt x="98" y="5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9" y="49"/>
                      <a:pt x="98" y="52"/>
                      <a:pt x="99" y="51"/>
                    </a:cubicBezTo>
                    <a:cubicBezTo>
                      <a:pt x="99" y="49"/>
                      <a:pt x="99" y="49"/>
                      <a:pt x="98" y="49"/>
                    </a:cubicBezTo>
                    <a:cubicBezTo>
                      <a:pt x="98" y="48"/>
                      <a:pt x="98" y="48"/>
                      <a:pt x="98" y="47"/>
                    </a:cubicBezTo>
                    <a:cubicBezTo>
                      <a:pt x="98" y="47"/>
                      <a:pt x="98" y="48"/>
                      <a:pt x="98" y="48"/>
                    </a:cubicBezTo>
                    <a:cubicBezTo>
                      <a:pt x="99" y="48"/>
                      <a:pt x="98" y="47"/>
                      <a:pt x="99" y="46"/>
                    </a:cubicBezTo>
                    <a:cubicBezTo>
                      <a:pt x="98" y="47"/>
                      <a:pt x="98" y="46"/>
                      <a:pt x="98" y="45"/>
                    </a:cubicBezTo>
                    <a:cubicBezTo>
                      <a:pt x="98" y="45"/>
                      <a:pt x="98" y="46"/>
                      <a:pt x="99" y="45"/>
                    </a:cubicBezTo>
                    <a:cubicBezTo>
                      <a:pt x="98" y="45"/>
                      <a:pt x="99" y="44"/>
                      <a:pt x="98" y="45"/>
                    </a:cubicBezTo>
                    <a:cubicBezTo>
                      <a:pt x="98" y="44"/>
                      <a:pt x="99" y="44"/>
                      <a:pt x="98" y="43"/>
                    </a:cubicBezTo>
                    <a:cubicBezTo>
                      <a:pt x="99" y="43"/>
                      <a:pt x="99" y="45"/>
                      <a:pt x="100" y="44"/>
                    </a:cubicBezTo>
                    <a:cubicBezTo>
                      <a:pt x="99" y="44"/>
                      <a:pt x="100" y="42"/>
                      <a:pt x="99" y="42"/>
                    </a:cubicBezTo>
                    <a:cubicBezTo>
                      <a:pt x="99" y="42"/>
                      <a:pt x="100" y="42"/>
                      <a:pt x="100" y="43"/>
                    </a:cubicBezTo>
                    <a:cubicBezTo>
                      <a:pt x="100" y="42"/>
                      <a:pt x="99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0"/>
                      <a:pt x="101" y="39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9"/>
                      <a:pt x="102" y="39"/>
                      <a:pt x="101" y="39"/>
                    </a:cubicBezTo>
                    <a:cubicBezTo>
                      <a:pt x="102" y="39"/>
                      <a:pt x="101" y="38"/>
                      <a:pt x="101" y="37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6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5"/>
                      <a:pt x="103" y="36"/>
                      <a:pt x="103" y="35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5"/>
                      <a:pt x="103" y="35"/>
                      <a:pt x="103" y="35"/>
                    </a:cubicBezTo>
                    <a:cubicBezTo>
                      <a:pt x="103" y="35"/>
                      <a:pt x="104" y="35"/>
                      <a:pt x="103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5"/>
                      <a:pt x="105" y="35"/>
                      <a:pt x="105" y="35"/>
                    </a:cubicBezTo>
                    <a:cubicBezTo>
                      <a:pt x="105" y="34"/>
                      <a:pt x="105" y="32"/>
                      <a:pt x="104" y="34"/>
                    </a:cubicBezTo>
                    <a:cubicBezTo>
                      <a:pt x="104" y="32"/>
                      <a:pt x="105" y="32"/>
                      <a:pt x="105" y="34"/>
                    </a:cubicBezTo>
                    <a:cubicBezTo>
                      <a:pt x="105" y="32"/>
                      <a:pt x="104" y="32"/>
                      <a:pt x="105" y="32"/>
                    </a:cubicBezTo>
                    <a:cubicBezTo>
                      <a:pt x="105" y="32"/>
                      <a:pt x="106" y="31"/>
                      <a:pt x="107" y="31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2"/>
                      <a:pt x="108" y="31"/>
                      <a:pt x="108" y="32"/>
                    </a:cubicBezTo>
                    <a:cubicBezTo>
                      <a:pt x="109" y="32"/>
                      <a:pt x="109" y="31"/>
                      <a:pt x="109" y="31"/>
                    </a:cubicBezTo>
                    <a:cubicBezTo>
                      <a:pt x="107" y="31"/>
                      <a:pt x="108" y="29"/>
                      <a:pt x="107" y="29"/>
                    </a:cubicBezTo>
                    <a:cubicBezTo>
                      <a:pt x="107" y="28"/>
                      <a:pt x="109" y="29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6"/>
                    </a:cubicBezTo>
                    <a:cubicBezTo>
                      <a:pt x="108" y="27"/>
                      <a:pt x="109" y="26"/>
                      <a:pt x="109" y="27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9" y="28"/>
                      <a:pt x="110" y="28"/>
                      <a:pt x="110" y="28"/>
                    </a:cubicBezTo>
                    <a:cubicBezTo>
                      <a:pt x="110" y="27"/>
                      <a:pt x="111" y="27"/>
                      <a:pt x="110" y="27"/>
                    </a:cubicBezTo>
                    <a:cubicBezTo>
                      <a:pt x="110" y="26"/>
                      <a:pt x="110" y="27"/>
                      <a:pt x="109" y="27"/>
                    </a:cubicBezTo>
                    <a:cubicBezTo>
                      <a:pt x="110" y="26"/>
                      <a:pt x="111" y="26"/>
                      <a:pt x="110" y="25"/>
                    </a:cubicBezTo>
                    <a:cubicBezTo>
                      <a:pt x="110" y="26"/>
                      <a:pt x="109" y="25"/>
                      <a:pt x="109" y="25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10" y="24"/>
                      <a:pt x="109" y="24"/>
                      <a:pt x="109" y="22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11" y="22"/>
                      <a:pt x="109" y="24"/>
                      <a:pt x="110" y="25"/>
                    </a:cubicBezTo>
                    <a:cubicBezTo>
                      <a:pt x="111" y="24"/>
                      <a:pt x="110" y="22"/>
                      <a:pt x="111" y="22"/>
                    </a:cubicBezTo>
                    <a:cubicBezTo>
                      <a:pt x="111" y="22"/>
                      <a:pt x="111" y="22"/>
                      <a:pt x="111" y="24"/>
                    </a:cubicBezTo>
                    <a:cubicBezTo>
                      <a:pt x="111" y="22"/>
                      <a:pt x="112" y="24"/>
                      <a:pt x="111" y="21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21"/>
                      <a:pt x="111" y="20"/>
                      <a:pt x="111" y="19"/>
                    </a:cubicBezTo>
                    <a:cubicBezTo>
                      <a:pt x="112" y="20"/>
                      <a:pt x="112" y="18"/>
                      <a:pt x="114" y="19"/>
                    </a:cubicBezTo>
                    <a:cubicBezTo>
                      <a:pt x="112" y="19"/>
                      <a:pt x="111" y="21"/>
                      <a:pt x="111" y="21"/>
                    </a:cubicBezTo>
                    <a:cubicBezTo>
                      <a:pt x="114" y="21"/>
                      <a:pt x="111" y="22"/>
                      <a:pt x="112" y="22"/>
                    </a:cubicBezTo>
                    <a:cubicBezTo>
                      <a:pt x="112" y="21"/>
                      <a:pt x="114" y="22"/>
                      <a:pt x="115" y="22"/>
                    </a:cubicBezTo>
                    <a:cubicBezTo>
                      <a:pt x="115" y="22"/>
                      <a:pt x="115" y="22"/>
                      <a:pt x="115" y="21"/>
                    </a:cubicBezTo>
                    <a:cubicBezTo>
                      <a:pt x="114" y="21"/>
                      <a:pt x="114" y="21"/>
                      <a:pt x="112" y="21"/>
                    </a:cubicBezTo>
                    <a:cubicBezTo>
                      <a:pt x="114" y="21"/>
                      <a:pt x="114" y="20"/>
                      <a:pt x="114" y="19"/>
                    </a:cubicBezTo>
                    <a:cubicBezTo>
                      <a:pt x="115" y="19"/>
                      <a:pt x="115" y="19"/>
                      <a:pt x="115" y="20"/>
                    </a:cubicBezTo>
                    <a:cubicBezTo>
                      <a:pt x="115" y="18"/>
                      <a:pt x="116" y="17"/>
                      <a:pt x="117" y="16"/>
                    </a:cubicBezTo>
                    <a:cubicBezTo>
                      <a:pt x="116" y="16"/>
                      <a:pt x="118" y="15"/>
                      <a:pt x="117" y="15"/>
                    </a:cubicBezTo>
                    <a:cubicBezTo>
                      <a:pt x="116" y="15"/>
                      <a:pt x="115" y="15"/>
                      <a:pt x="115" y="15"/>
                    </a:cubicBezTo>
                    <a:cubicBezTo>
                      <a:pt x="115" y="15"/>
                      <a:pt x="115" y="15"/>
                      <a:pt x="116" y="15"/>
                    </a:cubicBezTo>
                    <a:cubicBezTo>
                      <a:pt x="115" y="14"/>
                      <a:pt x="117" y="15"/>
                      <a:pt x="116" y="14"/>
                    </a:cubicBezTo>
                    <a:cubicBezTo>
                      <a:pt x="116" y="15"/>
                      <a:pt x="117" y="15"/>
                      <a:pt x="118" y="15"/>
                    </a:cubicBezTo>
                    <a:cubicBezTo>
                      <a:pt x="118" y="14"/>
                      <a:pt x="118" y="15"/>
                      <a:pt x="118" y="15"/>
                    </a:cubicBezTo>
                    <a:cubicBezTo>
                      <a:pt x="118" y="14"/>
                      <a:pt x="118" y="13"/>
                      <a:pt x="118" y="12"/>
                    </a:cubicBezTo>
                    <a:cubicBezTo>
                      <a:pt x="120" y="11"/>
                      <a:pt x="120" y="9"/>
                      <a:pt x="121" y="8"/>
                    </a:cubicBezTo>
                    <a:cubicBezTo>
                      <a:pt x="121" y="8"/>
                      <a:pt x="123" y="8"/>
                      <a:pt x="123" y="8"/>
                    </a:cubicBezTo>
                    <a:cubicBezTo>
                      <a:pt x="123" y="8"/>
                      <a:pt x="121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5" y="7"/>
                      <a:pt x="124" y="6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5" y="6"/>
                      <a:pt x="125" y="6"/>
                      <a:pt x="125" y="6"/>
                    </a:cubicBezTo>
                    <a:cubicBezTo>
                      <a:pt x="125" y="6"/>
                      <a:pt x="125" y="4"/>
                      <a:pt x="125" y="3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5" y="2"/>
                      <a:pt x="125" y="2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2"/>
                      <a:pt x="127" y="1"/>
                      <a:pt x="126" y="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7" y="2"/>
                      <a:pt x="126" y="2"/>
                      <a:pt x="127" y="3"/>
                    </a:cubicBezTo>
                    <a:cubicBezTo>
                      <a:pt x="127" y="3"/>
                      <a:pt x="127" y="3"/>
                      <a:pt x="127" y="2"/>
                    </a:cubicBezTo>
                    <a:cubicBezTo>
                      <a:pt x="127" y="3"/>
                      <a:pt x="127" y="3"/>
                      <a:pt x="126" y="4"/>
                    </a:cubicBezTo>
                    <a:cubicBezTo>
                      <a:pt x="126" y="3"/>
                      <a:pt x="126" y="4"/>
                      <a:pt x="126" y="4"/>
                    </a:cubicBezTo>
                    <a:cubicBezTo>
                      <a:pt x="126" y="4"/>
                      <a:pt x="126" y="6"/>
                      <a:pt x="126" y="7"/>
                    </a:cubicBezTo>
                    <a:cubicBezTo>
                      <a:pt x="125" y="7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7"/>
                    </a:cubicBezTo>
                    <a:cubicBezTo>
                      <a:pt x="124" y="8"/>
                      <a:pt x="125" y="8"/>
                      <a:pt x="124" y="8"/>
                    </a:cubicBezTo>
                    <a:cubicBezTo>
                      <a:pt x="124" y="8"/>
                      <a:pt x="125" y="8"/>
                      <a:pt x="125" y="9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24" y="10"/>
                      <a:pt x="125" y="10"/>
                      <a:pt x="124" y="11"/>
                    </a:cubicBezTo>
                    <a:cubicBezTo>
                      <a:pt x="123" y="12"/>
                      <a:pt x="121" y="14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6"/>
                      <a:pt x="119" y="17"/>
                      <a:pt x="119" y="18"/>
                    </a:cubicBezTo>
                    <a:cubicBezTo>
                      <a:pt x="118" y="20"/>
                      <a:pt x="118" y="21"/>
                      <a:pt x="117" y="21"/>
                    </a:cubicBezTo>
                    <a:cubicBezTo>
                      <a:pt x="116" y="25"/>
                      <a:pt x="115" y="28"/>
                      <a:pt x="114" y="29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2" y="29"/>
                      <a:pt x="112" y="30"/>
                      <a:pt x="112" y="31"/>
                    </a:cubicBezTo>
                    <a:cubicBezTo>
                      <a:pt x="111" y="32"/>
                      <a:pt x="111" y="35"/>
                      <a:pt x="111" y="35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11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9"/>
                    </a:cubicBezTo>
                    <a:cubicBezTo>
                      <a:pt x="108" y="40"/>
                      <a:pt x="108" y="40"/>
                      <a:pt x="108" y="42"/>
                    </a:cubicBezTo>
                    <a:cubicBezTo>
                      <a:pt x="107" y="42"/>
                      <a:pt x="106" y="44"/>
                      <a:pt x="106" y="44"/>
                    </a:cubicBezTo>
                    <a:cubicBezTo>
                      <a:pt x="105" y="48"/>
                      <a:pt x="102" y="51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8" y="61"/>
                      <a:pt x="97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5" y="65"/>
                      <a:pt x="95" y="66"/>
                      <a:pt x="94" y="66"/>
                    </a:cubicBezTo>
                    <a:cubicBezTo>
                      <a:pt x="93" y="67"/>
                      <a:pt x="94" y="67"/>
                      <a:pt x="93" y="68"/>
                    </a:cubicBezTo>
                    <a:cubicBezTo>
                      <a:pt x="92" y="70"/>
                      <a:pt x="92" y="70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90" y="75"/>
                      <a:pt x="90" y="78"/>
                      <a:pt x="88" y="79"/>
                    </a:cubicBezTo>
                    <a:cubicBezTo>
                      <a:pt x="89" y="79"/>
                      <a:pt x="88" y="79"/>
                      <a:pt x="88" y="80"/>
                    </a:cubicBezTo>
                    <a:cubicBezTo>
                      <a:pt x="88" y="81"/>
                      <a:pt x="85" y="82"/>
                      <a:pt x="85" y="83"/>
                    </a:cubicBezTo>
                    <a:cubicBezTo>
                      <a:pt x="85" y="83"/>
                      <a:pt x="85" y="83"/>
                      <a:pt x="84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6"/>
                      <a:pt x="82" y="89"/>
                      <a:pt x="81" y="90"/>
                    </a:cubicBezTo>
                    <a:cubicBezTo>
                      <a:pt x="80" y="94"/>
                      <a:pt x="77" y="98"/>
                      <a:pt x="75" y="102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3"/>
                      <a:pt x="73" y="105"/>
                    </a:cubicBezTo>
                    <a:cubicBezTo>
                      <a:pt x="73" y="106"/>
                      <a:pt x="73" y="107"/>
                      <a:pt x="72" y="106"/>
                    </a:cubicBezTo>
                    <a:cubicBezTo>
                      <a:pt x="72" y="107"/>
                      <a:pt x="71" y="109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70" y="110"/>
                      <a:pt x="70" y="112"/>
                      <a:pt x="68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3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7"/>
                      <a:pt x="64" y="121"/>
                      <a:pt x="63" y="125"/>
                    </a:cubicBezTo>
                    <a:cubicBezTo>
                      <a:pt x="61" y="127"/>
                      <a:pt x="61" y="124"/>
                      <a:pt x="61" y="126"/>
                    </a:cubicBezTo>
                    <a:cubicBezTo>
                      <a:pt x="61" y="126"/>
                      <a:pt x="61" y="127"/>
                      <a:pt x="61" y="126"/>
                    </a:cubicBezTo>
                    <a:cubicBezTo>
                      <a:pt x="61" y="127"/>
                      <a:pt x="58" y="127"/>
                      <a:pt x="58" y="128"/>
                    </a:cubicBezTo>
                    <a:cubicBezTo>
                      <a:pt x="59" y="128"/>
                      <a:pt x="59" y="128"/>
                      <a:pt x="59" y="129"/>
                    </a:cubicBezTo>
                    <a:cubicBezTo>
                      <a:pt x="58" y="130"/>
                      <a:pt x="57" y="130"/>
                      <a:pt x="57" y="131"/>
                    </a:cubicBezTo>
                    <a:cubicBezTo>
                      <a:pt x="57" y="131"/>
                      <a:pt x="57" y="131"/>
                      <a:pt x="57" y="131"/>
                    </a:cubicBezTo>
                    <a:cubicBezTo>
                      <a:pt x="57" y="133"/>
                      <a:pt x="56" y="134"/>
                      <a:pt x="57" y="136"/>
                    </a:cubicBezTo>
                    <a:cubicBezTo>
                      <a:pt x="53" y="144"/>
                      <a:pt x="49" y="151"/>
                      <a:pt x="45" y="158"/>
                    </a:cubicBezTo>
                    <a:cubicBezTo>
                      <a:pt x="41" y="165"/>
                      <a:pt x="37" y="172"/>
                      <a:pt x="32" y="179"/>
                    </a:cubicBezTo>
                    <a:cubicBezTo>
                      <a:pt x="31" y="180"/>
                      <a:pt x="31" y="180"/>
                      <a:pt x="30" y="182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0" y="183"/>
                      <a:pt x="30" y="183"/>
                      <a:pt x="30" y="184"/>
                    </a:cubicBezTo>
                    <a:cubicBezTo>
                      <a:pt x="29" y="187"/>
                      <a:pt x="28" y="189"/>
                      <a:pt x="26" y="192"/>
                    </a:cubicBezTo>
                    <a:cubicBezTo>
                      <a:pt x="26" y="192"/>
                      <a:pt x="26" y="191"/>
                      <a:pt x="25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5" y="192"/>
                      <a:pt x="25" y="192"/>
                      <a:pt x="25" y="192"/>
                    </a:cubicBezTo>
                    <a:cubicBezTo>
                      <a:pt x="25" y="192"/>
                      <a:pt x="25" y="193"/>
                      <a:pt x="26" y="192"/>
                    </a:cubicBezTo>
                    <a:cubicBezTo>
                      <a:pt x="22" y="200"/>
                      <a:pt x="17" y="206"/>
                      <a:pt x="13" y="212"/>
                    </a:cubicBezTo>
                    <a:cubicBezTo>
                      <a:pt x="12" y="215"/>
                      <a:pt x="11" y="217"/>
                      <a:pt x="10" y="219"/>
                    </a:cubicBezTo>
                    <a:cubicBezTo>
                      <a:pt x="6" y="224"/>
                      <a:pt x="3" y="227"/>
                      <a:pt x="1" y="233"/>
                    </a:cubicBezTo>
                    <a:cubicBezTo>
                      <a:pt x="1" y="233"/>
                      <a:pt x="0" y="231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9" name="צורה חופשית 115"/>
              <p:cNvSpPr>
                <a:spLocks/>
              </p:cNvSpPr>
              <p:nvPr/>
            </p:nvSpPr>
            <p:spPr bwMode="auto">
              <a:xfrm>
                <a:off x="3620" y="496"/>
                <a:ext cx="269" cy="493"/>
              </a:xfrm>
              <a:custGeom>
                <a:avLst/>
                <a:gdLst>
                  <a:gd name="T0" fmla="*/ 12 w 114"/>
                  <a:gd name="T1" fmla="*/ 184 h 209"/>
                  <a:gd name="T2" fmla="*/ 16 w 114"/>
                  <a:gd name="T3" fmla="*/ 178 h 209"/>
                  <a:gd name="T4" fmla="*/ 21 w 114"/>
                  <a:gd name="T5" fmla="*/ 165 h 209"/>
                  <a:gd name="T6" fmla="*/ 23 w 114"/>
                  <a:gd name="T7" fmla="*/ 160 h 209"/>
                  <a:gd name="T8" fmla="*/ 31 w 114"/>
                  <a:gd name="T9" fmla="*/ 147 h 209"/>
                  <a:gd name="T10" fmla="*/ 34 w 114"/>
                  <a:gd name="T11" fmla="*/ 144 h 209"/>
                  <a:gd name="T12" fmla="*/ 37 w 114"/>
                  <a:gd name="T13" fmla="*/ 136 h 209"/>
                  <a:gd name="T14" fmla="*/ 42 w 114"/>
                  <a:gd name="T15" fmla="*/ 129 h 209"/>
                  <a:gd name="T16" fmla="*/ 43 w 114"/>
                  <a:gd name="T17" fmla="*/ 126 h 209"/>
                  <a:gd name="T18" fmla="*/ 44 w 114"/>
                  <a:gd name="T19" fmla="*/ 122 h 209"/>
                  <a:gd name="T20" fmla="*/ 48 w 114"/>
                  <a:gd name="T21" fmla="*/ 114 h 209"/>
                  <a:gd name="T22" fmla="*/ 50 w 114"/>
                  <a:gd name="T23" fmla="*/ 111 h 209"/>
                  <a:gd name="T24" fmla="*/ 52 w 114"/>
                  <a:gd name="T25" fmla="*/ 106 h 209"/>
                  <a:gd name="T26" fmla="*/ 56 w 114"/>
                  <a:gd name="T27" fmla="*/ 101 h 209"/>
                  <a:gd name="T28" fmla="*/ 59 w 114"/>
                  <a:gd name="T29" fmla="*/ 94 h 209"/>
                  <a:gd name="T30" fmla="*/ 63 w 114"/>
                  <a:gd name="T31" fmla="*/ 87 h 209"/>
                  <a:gd name="T32" fmla="*/ 64 w 114"/>
                  <a:gd name="T33" fmla="*/ 84 h 209"/>
                  <a:gd name="T34" fmla="*/ 68 w 114"/>
                  <a:gd name="T35" fmla="*/ 81 h 209"/>
                  <a:gd name="T36" fmla="*/ 69 w 114"/>
                  <a:gd name="T37" fmla="*/ 78 h 209"/>
                  <a:gd name="T38" fmla="*/ 69 w 114"/>
                  <a:gd name="T39" fmla="*/ 77 h 209"/>
                  <a:gd name="T40" fmla="*/ 70 w 114"/>
                  <a:gd name="T41" fmla="*/ 73 h 209"/>
                  <a:gd name="T42" fmla="*/ 76 w 114"/>
                  <a:gd name="T43" fmla="*/ 63 h 209"/>
                  <a:gd name="T44" fmla="*/ 78 w 114"/>
                  <a:gd name="T45" fmla="*/ 59 h 209"/>
                  <a:gd name="T46" fmla="*/ 80 w 114"/>
                  <a:gd name="T47" fmla="*/ 55 h 209"/>
                  <a:gd name="T48" fmla="*/ 85 w 114"/>
                  <a:gd name="T49" fmla="*/ 46 h 209"/>
                  <a:gd name="T50" fmla="*/ 88 w 114"/>
                  <a:gd name="T51" fmla="*/ 46 h 209"/>
                  <a:gd name="T52" fmla="*/ 88 w 114"/>
                  <a:gd name="T53" fmla="*/ 41 h 209"/>
                  <a:gd name="T54" fmla="*/ 88 w 114"/>
                  <a:gd name="T55" fmla="*/ 38 h 209"/>
                  <a:gd name="T56" fmla="*/ 90 w 114"/>
                  <a:gd name="T57" fmla="*/ 35 h 209"/>
                  <a:gd name="T58" fmla="*/ 90 w 114"/>
                  <a:gd name="T59" fmla="*/ 32 h 209"/>
                  <a:gd name="T60" fmla="*/ 92 w 114"/>
                  <a:gd name="T61" fmla="*/ 31 h 209"/>
                  <a:gd name="T62" fmla="*/ 96 w 114"/>
                  <a:gd name="T63" fmla="*/ 29 h 209"/>
                  <a:gd name="T64" fmla="*/ 96 w 114"/>
                  <a:gd name="T65" fmla="*/ 26 h 209"/>
                  <a:gd name="T66" fmla="*/ 97 w 114"/>
                  <a:gd name="T67" fmla="*/ 23 h 209"/>
                  <a:gd name="T68" fmla="*/ 98 w 114"/>
                  <a:gd name="T69" fmla="*/ 20 h 209"/>
                  <a:gd name="T70" fmla="*/ 100 w 114"/>
                  <a:gd name="T71" fmla="*/ 18 h 209"/>
                  <a:gd name="T72" fmla="*/ 101 w 114"/>
                  <a:gd name="T73" fmla="*/ 19 h 209"/>
                  <a:gd name="T74" fmla="*/ 103 w 114"/>
                  <a:gd name="T75" fmla="*/ 13 h 209"/>
                  <a:gd name="T76" fmla="*/ 109 w 114"/>
                  <a:gd name="T77" fmla="*/ 8 h 209"/>
                  <a:gd name="T78" fmla="*/ 111 w 114"/>
                  <a:gd name="T79" fmla="*/ 5 h 209"/>
                  <a:gd name="T80" fmla="*/ 114 w 114"/>
                  <a:gd name="T81" fmla="*/ 0 h 209"/>
                  <a:gd name="T82" fmla="*/ 114 w 114"/>
                  <a:gd name="T83" fmla="*/ 3 h 209"/>
                  <a:gd name="T84" fmla="*/ 109 w 114"/>
                  <a:gd name="T85" fmla="*/ 6 h 209"/>
                  <a:gd name="T86" fmla="*/ 107 w 114"/>
                  <a:gd name="T87" fmla="*/ 17 h 209"/>
                  <a:gd name="T88" fmla="*/ 99 w 114"/>
                  <a:gd name="T89" fmla="*/ 32 h 209"/>
                  <a:gd name="T90" fmla="*/ 90 w 114"/>
                  <a:gd name="T91" fmla="*/ 48 h 209"/>
                  <a:gd name="T92" fmla="*/ 83 w 114"/>
                  <a:gd name="T93" fmla="*/ 62 h 209"/>
                  <a:gd name="T94" fmla="*/ 79 w 114"/>
                  <a:gd name="T95" fmla="*/ 72 h 209"/>
                  <a:gd name="T96" fmla="*/ 68 w 114"/>
                  <a:gd name="T97" fmla="*/ 92 h 209"/>
                  <a:gd name="T98" fmla="*/ 61 w 114"/>
                  <a:gd name="T99" fmla="*/ 101 h 209"/>
                  <a:gd name="T100" fmla="*/ 53 w 114"/>
                  <a:gd name="T101" fmla="*/ 114 h 209"/>
                  <a:gd name="T102" fmla="*/ 30 w 114"/>
                  <a:gd name="T103" fmla="*/ 160 h 209"/>
                  <a:gd name="T104" fmla="*/ 23 w 114"/>
                  <a:gd name="T105" fmla="*/ 173 h 209"/>
                  <a:gd name="T106" fmla="*/ 1 w 114"/>
                  <a:gd name="T107" fmla="*/ 20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209">
                    <a:moveTo>
                      <a:pt x="1" y="205"/>
                    </a:moveTo>
                    <a:cubicBezTo>
                      <a:pt x="1" y="202"/>
                      <a:pt x="4" y="200"/>
                      <a:pt x="4" y="196"/>
                    </a:cubicBezTo>
                    <a:cubicBezTo>
                      <a:pt x="4" y="195"/>
                      <a:pt x="4" y="196"/>
                      <a:pt x="6" y="195"/>
                    </a:cubicBezTo>
                    <a:cubicBezTo>
                      <a:pt x="6" y="193"/>
                      <a:pt x="9" y="189"/>
                      <a:pt x="11" y="186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1" y="186"/>
                      <a:pt x="11" y="185"/>
                      <a:pt x="12" y="184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12" y="184"/>
                      <a:pt x="12" y="183"/>
                      <a:pt x="12" y="183"/>
                    </a:cubicBezTo>
                    <a:cubicBezTo>
                      <a:pt x="13" y="183"/>
                      <a:pt x="13" y="183"/>
                      <a:pt x="13" y="183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2" y="180"/>
                      <a:pt x="16" y="179"/>
                      <a:pt x="16" y="178"/>
                    </a:cubicBezTo>
                    <a:cubicBezTo>
                      <a:pt x="16" y="178"/>
                      <a:pt x="16" y="178"/>
                      <a:pt x="16" y="178"/>
                    </a:cubicBezTo>
                    <a:cubicBezTo>
                      <a:pt x="16" y="175"/>
                      <a:pt x="17" y="173"/>
                      <a:pt x="18" y="171"/>
                    </a:cubicBezTo>
                    <a:cubicBezTo>
                      <a:pt x="19" y="171"/>
                      <a:pt x="19" y="171"/>
                      <a:pt x="19" y="171"/>
                    </a:cubicBezTo>
                    <a:cubicBezTo>
                      <a:pt x="19" y="171"/>
                      <a:pt x="19" y="169"/>
                      <a:pt x="19" y="168"/>
                    </a:cubicBezTo>
                    <a:cubicBezTo>
                      <a:pt x="20" y="168"/>
                      <a:pt x="19" y="166"/>
                      <a:pt x="20" y="166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0" y="166"/>
                      <a:pt x="21" y="166"/>
                      <a:pt x="21" y="165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64"/>
                      <a:pt x="22" y="165"/>
                      <a:pt x="22" y="164"/>
                    </a:cubicBezTo>
                    <a:cubicBezTo>
                      <a:pt x="22" y="164"/>
                      <a:pt x="22" y="164"/>
                      <a:pt x="22" y="164"/>
                    </a:cubicBezTo>
                    <a:cubicBezTo>
                      <a:pt x="22" y="163"/>
                      <a:pt x="23" y="163"/>
                      <a:pt x="23" y="163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3" y="160"/>
                      <a:pt x="24" y="160"/>
                      <a:pt x="23" y="160"/>
                    </a:cubicBezTo>
                    <a:cubicBezTo>
                      <a:pt x="24" y="160"/>
                      <a:pt x="23" y="162"/>
                      <a:pt x="24" y="162"/>
                    </a:cubicBezTo>
                    <a:cubicBezTo>
                      <a:pt x="25" y="158"/>
                      <a:pt x="27" y="155"/>
                      <a:pt x="29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0"/>
                      <a:pt x="30" y="150"/>
                      <a:pt x="30" y="149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1" y="148"/>
                      <a:pt x="30" y="148"/>
                      <a:pt x="31" y="147"/>
                    </a:cubicBezTo>
                    <a:cubicBezTo>
                      <a:pt x="31" y="148"/>
                      <a:pt x="31" y="148"/>
                      <a:pt x="31" y="148"/>
                    </a:cubicBezTo>
                    <a:cubicBezTo>
                      <a:pt x="31" y="147"/>
                      <a:pt x="31" y="146"/>
                      <a:pt x="33" y="146"/>
                    </a:cubicBezTo>
                    <a:cubicBezTo>
                      <a:pt x="33" y="146"/>
                      <a:pt x="33" y="146"/>
                      <a:pt x="33" y="146"/>
                    </a:cubicBezTo>
                    <a:cubicBezTo>
                      <a:pt x="33" y="146"/>
                      <a:pt x="34" y="146"/>
                      <a:pt x="34" y="145"/>
                    </a:cubicBezTo>
                    <a:cubicBezTo>
                      <a:pt x="34" y="145"/>
                      <a:pt x="34" y="145"/>
                      <a:pt x="34" y="145"/>
                    </a:cubicBezTo>
                    <a:cubicBezTo>
                      <a:pt x="35" y="144"/>
                      <a:pt x="33" y="144"/>
                      <a:pt x="34" y="144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4" y="142"/>
                      <a:pt x="35" y="141"/>
                      <a:pt x="35" y="140"/>
                    </a:cubicBezTo>
                    <a:cubicBezTo>
                      <a:pt x="36" y="140"/>
                      <a:pt x="36" y="140"/>
                      <a:pt x="36" y="140"/>
                    </a:cubicBezTo>
                    <a:cubicBezTo>
                      <a:pt x="36" y="140"/>
                      <a:pt x="37" y="139"/>
                      <a:pt x="37" y="138"/>
                    </a:cubicBezTo>
                    <a:cubicBezTo>
                      <a:pt x="37" y="137"/>
                      <a:pt x="37" y="138"/>
                      <a:pt x="37" y="137"/>
                    </a:cubicBezTo>
                    <a:cubicBezTo>
                      <a:pt x="37" y="137"/>
                      <a:pt x="38" y="136"/>
                      <a:pt x="37" y="136"/>
                    </a:cubicBezTo>
                    <a:cubicBezTo>
                      <a:pt x="37" y="135"/>
                      <a:pt x="38" y="133"/>
                      <a:pt x="38" y="133"/>
                    </a:cubicBezTo>
                    <a:cubicBezTo>
                      <a:pt x="38" y="133"/>
                      <a:pt x="40" y="133"/>
                      <a:pt x="39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2" y="132"/>
                    </a:cubicBezTo>
                    <a:cubicBezTo>
                      <a:pt x="42" y="131"/>
                      <a:pt x="40" y="130"/>
                      <a:pt x="42" y="129"/>
                    </a:cubicBezTo>
                    <a:cubicBezTo>
                      <a:pt x="42" y="130"/>
                      <a:pt x="43" y="129"/>
                      <a:pt x="43" y="130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2" y="127"/>
                      <a:pt x="43" y="128"/>
                      <a:pt x="43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6"/>
                      <a:pt x="43" y="126"/>
                      <a:pt x="43" y="12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3" y="126"/>
                      <a:pt x="43" y="126"/>
                      <a:pt x="44" y="124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4" y="124"/>
                      <a:pt x="44" y="123"/>
                      <a:pt x="43" y="123"/>
                    </a:cubicBezTo>
                    <a:cubicBezTo>
                      <a:pt x="43" y="123"/>
                      <a:pt x="44" y="123"/>
                      <a:pt x="43" y="124"/>
                    </a:cubicBezTo>
                    <a:cubicBezTo>
                      <a:pt x="43" y="123"/>
                      <a:pt x="43" y="122"/>
                      <a:pt x="44" y="122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4" y="120"/>
                      <a:pt x="45" y="119"/>
                    </a:cubicBezTo>
                    <a:cubicBezTo>
                      <a:pt x="44" y="119"/>
                      <a:pt x="45" y="119"/>
                      <a:pt x="45" y="120"/>
                    </a:cubicBezTo>
                    <a:cubicBezTo>
                      <a:pt x="46" y="119"/>
                      <a:pt x="46" y="118"/>
                      <a:pt x="47" y="117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15"/>
                      <a:pt x="47" y="117"/>
                      <a:pt x="47" y="115"/>
                    </a:cubicBezTo>
                    <a:cubicBezTo>
                      <a:pt x="48" y="115"/>
                      <a:pt x="48" y="115"/>
                      <a:pt x="48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8" y="114"/>
                      <a:pt x="49" y="112"/>
                      <a:pt x="50" y="111"/>
                    </a:cubicBezTo>
                    <a:cubicBezTo>
                      <a:pt x="49" y="111"/>
                      <a:pt x="49" y="110"/>
                      <a:pt x="50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110"/>
                      <a:pt x="50" y="109"/>
                      <a:pt x="51" y="109"/>
                    </a:cubicBezTo>
                    <a:cubicBezTo>
                      <a:pt x="51" y="108"/>
                      <a:pt x="50" y="112"/>
                      <a:pt x="50" y="111"/>
                    </a:cubicBezTo>
                    <a:cubicBezTo>
                      <a:pt x="51" y="111"/>
                      <a:pt x="50" y="109"/>
                      <a:pt x="51" y="110"/>
                    </a:cubicBezTo>
                    <a:cubicBezTo>
                      <a:pt x="51" y="109"/>
                      <a:pt x="51" y="108"/>
                      <a:pt x="51" y="108"/>
                    </a:cubicBezTo>
                    <a:cubicBezTo>
                      <a:pt x="51" y="108"/>
                      <a:pt x="52" y="109"/>
                      <a:pt x="52" y="108"/>
                    </a:cubicBezTo>
                    <a:cubicBezTo>
                      <a:pt x="52" y="107"/>
                      <a:pt x="52" y="108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2" y="106"/>
                      <a:pt x="53" y="106"/>
                      <a:pt x="52" y="106"/>
                    </a:cubicBezTo>
                    <a:cubicBezTo>
                      <a:pt x="52" y="106"/>
                      <a:pt x="52" y="105"/>
                      <a:pt x="53" y="105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5"/>
                      <a:pt x="53" y="105"/>
                      <a:pt x="53" y="104"/>
                    </a:cubicBezTo>
                    <a:cubicBezTo>
                      <a:pt x="54" y="104"/>
                      <a:pt x="54" y="104"/>
                      <a:pt x="54" y="104"/>
                    </a:cubicBezTo>
                    <a:cubicBezTo>
                      <a:pt x="53" y="104"/>
                      <a:pt x="54" y="103"/>
                      <a:pt x="54" y="103"/>
                    </a:cubicBezTo>
                    <a:cubicBezTo>
                      <a:pt x="54" y="102"/>
                      <a:pt x="55" y="101"/>
                      <a:pt x="56" y="101"/>
                    </a:cubicBezTo>
                    <a:cubicBezTo>
                      <a:pt x="56" y="100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7" y="99"/>
                      <a:pt x="57" y="99"/>
                      <a:pt x="57" y="97"/>
                    </a:cubicBezTo>
                    <a:cubicBezTo>
                      <a:pt x="57" y="97"/>
                      <a:pt x="57" y="96"/>
                      <a:pt x="57" y="96"/>
                    </a:cubicBezTo>
                    <a:cubicBezTo>
                      <a:pt x="59" y="96"/>
                      <a:pt x="57" y="94"/>
                      <a:pt x="59" y="94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1" y="95"/>
                      <a:pt x="59" y="93"/>
                      <a:pt x="60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0" y="93"/>
                      <a:pt x="60" y="92"/>
                      <a:pt x="60" y="92"/>
                    </a:cubicBezTo>
                    <a:cubicBezTo>
                      <a:pt x="60" y="92"/>
                      <a:pt x="61" y="92"/>
                      <a:pt x="60" y="91"/>
                    </a:cubicBezTo>
                    <a:cubicBezTo>
                      <a:pt x="62" y="90"/>
                      <a:pt x="62" y="87"/>
                      <a:pt x="63" y="87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4" y="86"/>
                      <a:pt x="63" y="85"/>
                      <a:pt x="64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3"/>
                      <a:pt x="64" y="83"/>
                      <a:pt x="64" y="83"/>
                    </a:cubicBezTo>
                    <a:cubicBezTo>
                      <a:pt x="65" y="82"/>
                      <a:pt x="65" y="83"/>
                      <a:pt x="66" y="83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6" y="82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0"/>
                    </a:cubicBezTo>
                    <a:cubicBezTo>
                      <a:pt x="66" y="81"/>
                      <a:pt x="66" y="81"/>
                      <a:pt x="66" y="8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8" y="80"/>
                      <a:pt x="68" y="79"/>
                      <a:pt x="68" y="79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68" y="78"/>
                      <a:pt x="68" y="77"/>
                      <a:pt x="69" y="78"/>
                    </a:cubicBezTo>
                    <a:cubicBezTo>
                      <a:pt x="69" y="78"/>
                      <a:pt x="68" y="78"/>
                      <a:pt x="68" y="79"/>
                    </a:cubicBezTo>
                    <a:cubicBezTo>
                      <a:pt x="69" y="78"/>
                      <a:pt x="69" y="79"/>
                      <a:pt x="69" y="78"/>
                    </a:cubicBezTo>
                    <a:cubicBezTo>
                      <a:pt x="69" y="77"/>
                      <a:pt x="68" y="77"/>
                      <a:pt x="69" y="77"/>
                    </a:cubicBezTo>
                    <a:cubicBezTo>
                      <a:pt x="69" y="77"/>
                      <a:pt x="69" y="77"/>
                      <a:pt x="69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6"/>
                      <a:pt x="70" y="76"/>
                      <a:pt x="69" y="75"/>
                    </a:cubicBezTo>
                    <a:cubicBezTo>
                      <a:pt x="70" y="75"/>
                      <a:pt x="70" y="75"/>
                      <a:pt x="70" y="74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4"/>
                      <a:pt x="70" y="73"/>
                      <a:pt x="70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1" y="72"/>
                      <a:pt x="72" y="73"/>
                      <a:pt x="72" y="72"/>
                    </a:cubicBezTo>
                    <a:cubicBezTo>
                      <a:pt x="72" y="72"/>
                      <a:pt x="72" y="70"/>
                      <a:pt x="71" y="70"/>
                    </a:cubicBezTo>
                    <a:cubicBezTo>
                      <a:pt x="72" y="69"/>
                      <a:pt x="72" y="68"/>
                      <a:pt x="73" y="67"/>
                    </a:cubicBezTo>
                    <a:cubicBezTo>
                      <a:pt x="73" y="67"/>
                      <a:pt x="73" y="67"/>
                      <a:pt x="73" y="66"/>
                    </a:cubicBezTo>
                    <a:cubicBezTo>
                      <a:pt x="74" y="66"/>
                      <a:pt x="74" y="64"/>
                      <a:pt x="76" y="63"/>
                    </a:cubicBezTo>
                    <a:cubicBezTo>
                      <a:pt x="76" y="64"/>
                      <a:pt x="76" y="63"/>
                      <a:pt x="77" y="64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2"/>
                      <a:pt x="76" y="63"/>
                    </a:cubicBezTo>
                    <a:cubicBezTo>
                      <a:pt x="76" y="62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8" y="58"/>
                      <a:pt x="78" y="57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9" y="57"/>
                      <a:pt x="79" y="56"/>
                      <a:pt x="79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55"/>
                      <a:pt x="80" y="54"/>
                      <a:pt x="80" y="55"/>
                    </a:cubicBezTo>
                    <a:cubicBezTo>
                      <a:pt x="81" y="54"/>
                      <a:pt x="81" y="53"/>
                      <a:pt x="82" y="53"/>
                    </a:cubicBezTo>
                    <a:cubicBezTo>
                      <a:pt x="82" y="51"/>
                      <a:pt x="83" y="48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3" y="46"/>
                      <a:pt x="83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6" y="46"/>
                      <a:pt x="85" y="46"/>
                      <a:pt x="86" y="45"/>
                    </a:cubicBezTo>
                    <a:cubicBezTo>
                      <a:pt x="85" y="45"/>
                      <a:pt x="86" y="46"/>
                      <a:pt x="85" y="45"/>
                    </a:cubicBezTo>
                    <a:cubicBezTo>
                      <a:pt x="85" y="45"/>
                      <a:pt x="86" y="45"/>
                      <a:pt x="86" y="44"/>
                    </a:cubicBezTo>
                    <a:cubicBezTo>
                      <a:pt x="86" y="44"/>
                      <a:pt x="86" y="44"/>
                      <a:pt x="86" y="45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7" y="44"/>
                      <a:pt x="87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9" y="45"/>
                      <a:pt x="88" y="46"/>
                      <a:pt x="89" y="46"/>
                    </a:cubicBezTo>
                    <a:cubicBezTo>
                      <a:pt x="89" y="45"/>
                      <a:pt x="89" y="45"/>
                      <a:pt x="88" y="45"/>
                    </a:cubicBezTo>
                    <a:cubicBezTo>
                      <a:pt x="88" y="44"/>
                      <a:pt x="87" y="44"/>
                      <a:pt x="87" y="42"/>
                    </a:cubicBezTo>
                    <a:cubicBezTo>
                      <a:pt x="88" y="41"/>
                      <a:pt x="87" y="42"/>
                      <a:pt x="88" y="42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0"/>
                    </a:cubicBezTo>
                    <a:cubicBezTo>
                      <a:pt x="88" y="40"/>
                      <a:pt x="88" y="41"/>
                      <a:pt x="88" y="40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7" y="39"/>
                      <a:pt x="88" y="39"/>
                      <a:pt x="88" y="39"/>
                    </a:cubicBezTo>
                    <a:cubicBezTo>
                      <a:pt x="89" y="39"/>
                      <a:pt x="89" y="40"/>
                      <a:pt x="89" y="39"/>
                    </a:cubicBezTo>
                    <a:cubicBezTo>
                      <a:pt x="89" y="39"/>
                      <a:pt x="89" y="38"/>
                      <a:pt x="88" y="38"/>
                    </a:cubicBezTo>
                    <a:cubicBezTo>
                      <a:pt x="89" y="38"/>
                      <a:pt x="89" y="38"/>
                      <a:pt x="89" y="39"/>
                    </a:cubicBezTo>
                    <a:cubicBezTo>
                      <a:pt x="89" y="39"/>
                      <a:pt x="89" y="37"/>
                      <a:pt x="89" y="38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9" y="37"/>
                      <a:pt x="89" y="37"/>
                      <a:pt x="90" y="37"/>
                    </a:cubicBezTo>
                    <a:cubicBezTo>
                      <a:pt x="90" y="36"/>
                      <a:pt x="90" y="35"/>
                      <a:pt x="90" y="36"/>
                    </a:cubicBezTo>
                    <a:cubicBezTo>
                      <a:pt x="90" y="35"/>
                      <a:pt x="91" y="35"/>
                      <a:pt x="90" y="35"/>
                    </a:cubicBezTo>
                    <a:cubicBezTo>
                      <a:pt x="90" y="35"/>
                      <a:pt x="90" y="35"/>
                      <a:pt x="89" y="35"/>
                    </a:cubicBezTo>
                    <a:cubicBezTo>
                      <a:pt x="90" y="35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0" y="32"/>
                      <a:pt x="91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1" y="32"/>
                      <a:pt x="91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2" y="31"/>
                      <a:pt x="92" y="30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2"/>
                      <a:pt x="94" y="31"/>
                      <a:pt x="94" y="31"/>
                    </a:cubicBezTo>
                    <a:cubicBezTo>
                      <a:pt x="94" y="30"/>
                      <a:pt x="94" y="29"/>
                      <a:pt x="92" y="30"/>
                    </a:cubicBezTo>
                    <a:cubicBezTo>
                      <a:pt x="92" y="30"/>
                      <a:pt x="94" y="29"/>
                      <a:pt x="94" y="30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9"/>
                      <a:pt x="95" y="28"/>
                      <a:pt x="96" y="28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29"/>
                      <a:pt x="97" y="29"/>
                      <a:pt x="97" y="28"/>
                    </a:cubicBezTo>
                    <a:cubicBezTo>
                      <a:pt x="96" y="28"/>
                      <a:pt x="96" y="26"/>
                      <a:pt x="96" y="26"/>
                    </a:cubicBezTo>
                    <a:cubicBezTo>
                      <a:pt x="96" y="26"/>
                      <a:pt x="97" y="27"/>
                      <a:pt x="96" y="26"/>
                    </a:cubicBezTo>
                    <a:cubicBezTo>
                      <a:pt x="96" y="26"/>
                      <a:pt x="96" y="24"/>
                      <a:pt x="96" y="26"/>
                    </a:cubicBezTo>
                    <a:cubicBezTo>
                      <a:pt x="96" y="24"/>
                      <a:pt x="96" y="24"/>
                      <a:pt x="96" y="23"/>
                    </a:cubicBezTo>
                    <a:cubicBezTo>
                      <a:pt x="96" y="24"/>
                      <a:pt x="97" y="23"/>
                      <a:pt x="97" y="24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8" y="26"/>
                    </a:cubicBezTo>
                    <a:cubicBezTo>
                      <a:pt x="98" y="24"/>
                      <a:pt x="98" y="24"/>
                      <a:pt x="98" y="23"/>
                    </a:cubicBezTo>
                    <a:cubicBezTo>
                      <a:pt x="97" y="23"/>
                      <a:pt x="97" y="24"/>
                      <a:pt x="97" y="23"/>
                    </a:cubicBezTo>
                    <a:cubicBezTo>
                      <a:pt x="97" y="23"/>
                      <a:pt x="98" y="23"/>
                      <a:pt x="98" y="22"/>
                    </a:cubicBezTo>
                    <a:cubicBezTo>
                      <a:pt x="97" y="23"/>
                      <a:pt x="97" y="22"/>
                      <a:pt x="96" y="22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8" y="21"/>
                      <a:pt x="96" y="21"/>
                      <a:pt x="97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8" y="21"/>
                      <a:pt x="97" y="21"/>
                      <a:pt x="98" y="22"/>
                    </a:cubicBezTo>
                    <a:cubicBezTo>
                      <a:pt x="98" y="21"/>
                      <a:pt x="98" y="21"/>
                      <a:pt x="99" y="20"/>
                    </a:cubicBezTo>
                    <a:cubicBezTo>
                      <a:pt x="98" y="21"/>
                      <a:pt x="98" y="21"/>
                      <a:pt x="98" y="21"/>
                    </a:cubicBezTo>
                    <a:cubicBezTo>
                      <a:pt x="99" y="20"/>
                      <a:pt x="100" y="21"/>
                      <a:pt x="100" y="20"/>
                    </a:cubicBezTo>
                    <a:cubicBezTo>
                      <a:pt x="100" y="19"/>
                      <a:pt x="100" y="19"/>
                      <a:pt x="99" y="19"/>
                    </a:cubicBezTo>
                    <a:cubicBezTo>
                      <a:pt x="100" y="19"/>
                      <a:pt x="99" y="19"/>
                      <a:pt x="100" y="18"/>
                    </a:cubicBezTo>
                    <a:cubicBezTo>
                      <a:pt x="100" y="18"/>
                      <a:pt x="100" y="17"/>
                      <a:pt x="101" y="18"/>
                    </a:cubicBezTo>
                    <a:cubicBezTo>
                      <a:pt x="100" y="18"/>
                      <a:pt x="99" y="19"/>
                      <a:pt x="100" y="19"/>
                    </a:cubicBezTo>
                    <a:cubicBezTo>
                      <a:pt x="101" y="19"/>
                      <a:pt x="99" y="20"/>
                      <a:pt x="100" y="21"/>
                    </a:cubicBezTo>
                    <a:cubicBezTo>
                      <a:pt x="100" y="20"/>
                      <a:pt x="101" y="20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3" y="19"/>
                      <a:pt x="101" y="20"/>
                      <a:pt x="101" y="19"/>
                    </a:cubicBezTo>
                    <a:cubicBezTo>
                      <a:pt x="101" y="19"/>
                      <a:pt x="103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17"/>
                      <a:pt x="103" y="15"/>
                      <a:pt x="104" y="14"/>
                    </a:cubicBezTo>
                    <a:cubicBezTo>
                      <a:pt x="103" y="14"/>
                      <a:pt x="105" y="13"/>
                      <a:pt x="104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3" y="12"/>
                      <a:pt x="104" y="13"/>
                      <a:pt x="103" y="12"/>
                    </a:cubicBezTo>
                    <a:cubicBezTo>
                      <a:pt x="103" y="13"/>
                      <a:pt x="104" y="13"/>
                      <a:pt x="105" y="13"/>
                    </a:cubicBezTo>
                    <a:cubicBezTo>
                      <a:pt x="105" y="12"/>
                      <a:pt x="105" y="14"/>
                      <a:pt x="106" y="13"/>
                    </a:cubicBezTo>
                    <a:cubicBezTo>
                      <a:pt x="106" y="12"/>
                      <a:pt x="106" y="12"/>
                      <a:pt x="106" y="11"/>
                    </a:cubicBezTo>
                    <a:cubicBezTo>
                      <a:pt x="107" y="10"/>
                      <a:pt x="108" y="9"/>
                      <a:pt x="108" y="8"/>
                    </a:cubicBezTo>
                    <a:cubicBezTo>
                      <a:pt x="109" y="6"/>
                      <a:pt x="109" y="8"/>
                      <a:pt x="109" y="8"/>
                    </a:cubicBezTo>
                    <a:cubicBezTo>
                      <a:pt x="109" y="6"/>
                      <a:pt x="109" y="8"/>
                      <a:pt x="109" y="6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09" y="6"/>
                      <a:pt x="111" y="6"/>
                      <a:pt x="109" y="5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2" y="5"/>
                      <a:pt x="112" y="4"/>
                      <a:pt x="112" y="4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3"/>
                      <a:pt x="113" y="2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4" y="1"/>
                      <a:pt x="114" y="1"/>
                      <a:pt x="114" y="0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3"/>
                      <a:pt x="114" y="2"/>
                      <a:pt x="114" y="2"/>
                    </a:cubicBezTo>
                    <a:cubicBezTo>
                      <a:pt x="113" y="2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2"/>
                    </a:cubicBezTo>
                    <a:cubicBezTo>
                      <a:pt x="114" y="2"/>
                      <a:pt x="114" y="3"/>
                      <a:pt x="114" y="3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4" y="5"/>
                      <a:pt x="113" y="5"/>
                      <a:pt x="113" y="6"/>
                    </a:cubicBezTo>
                    <a:cubicBezTo>
                      <a:pt x="112" y="6"/>
                      <a:pt x="113" y="6"/>
                      <a:pt x="112" y="8"/>
                    </a:cubicBezTo>
                    <a:cubicBezTo>
                      <a:pt x="112" y="8"/>
                      <a:pt x="111" y="6"/>
                      <a:pt x="111" y="6"/>
                    </a:cubicBezTo>
                    <a:cubicBezTo>
                      <a:pt x="111" y="6"/>
                      <a:pt x="111" y="6"/>
                      <a:pt x="109" y="6"/>
                    </a:cubicBezTo>
                    <a:cubicBezTo>
                      <a:pt x="111" y="8"/>
                      <a:pt x="111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111" y="10"/>
                      <a:pt x="111" y="10"/>
                      <a:pt x="111" y="11"/>
                    </a:cubicBezTo>
                    <a:cubicBezTo>
                      <a:pt x="109" y="12"/>
                      <a:pt x="109" y="12"/>
                      <a:pt x="108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8" y="14"/>
                      <a:pt x="107" y="15"/>
                      <a:pt x="107" y="17"/>
                    </a:cubicBezTo>
                    <a:cubicBezTo>
                      <a:pt x="106" y="19"/>
                      <a:pt x="106" y="20"/>
                      <a:pt x="105" y="20"/>
                    </a:cubicBezTo>
                    <a:cubicBezTo>
                      <a:pt x="104" y="22"/>
                      <a:pt x="103" y="26"/>
                      <a:pt x="101" y="27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1" y="27"/>
                      <a:pt x="100" y="26"/>
                      <a:pt x="100" y="27"/>
                    </a:cubicBezTo>
                    <a:cubicBezTo>
                      <a:pt x="101" y="27"/>
                      <a:pt x="101" y="28"/>
                      <a:pt x="101" y="28"/>
                    </a:cubicBezTo>
                    <a:cubicBezTo>
                      <a:pt x="100" y="29"/>
                      <a:pt x="99" y="31"/>
                      <a:pt x="99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8" y="33"/>
                      <a:pt x="97" y="35"/>
                    </a:cubicBezTo>
                    <a:cubicBezTo>
                      <a:pt x="97" y="35"/>
                      <a:pt x="96" y="35"/>
                      <a:pt x="96" y="36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9"/>
                      <a:pt x="96" y="39"/>
                      <a:pt x="95" y="40"/>
                    </a:cubicBezTo>
                    <a:cubicBezTo>
                      <a:pt x="95" y="44"/>
                      <a:pt x="91" y="46"/>
                      <a:pt x="90" y="48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89" y="51"/>
                      <a:pt x="88" y="54"/>
                      <a:pt x="87" y="57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5" y="57"/>
                      <a:pt x="85" y="58"/>
                      <a:pt x="86" y="58"/>
                    </a:cubicBezTo>
                    <a:cubicBezTo>
                      <a:pt x="86" y="59"/>
                      <a:pt x="86" y="59"/>
                      <a:pt x="85" y="59"/>
                    </a:cubicBezTo>
                    <a:cubicBezTo>
                      <a:pt x="83" y="60"/>
                      <a:pt x="85" y="60"/>
                      <a:pt x="83" y="62"/>
                    </a:cubicBezTo>
                    <a:cubicBezTo>
                      <a:pt x="83" y="63"/>
                      <a:pt x="83" y="64"/>
                      <a:pt x="82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2" y="65"/>
                      <a:pt x="82" y="64"/>
                      <a:pt x="82" y="65"/>
                    </a:cubicBezTo>
                    <a:cubicBezTo>
                      <a:pt x="82" y="65"/>
                      <a:pt x="81" y="66"/>
                      <a:pt x="82" y="66"/>
                    </a:cubicBezTo>
                    <a:cubicBezTo>
                      <a:pt x="80" y="67"/>
                      <a:pt x="80" y="69"/>
                      <a:pt x="79" y="70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8" y="73"/>
                      <a:pt x="77" y="73"/>
                      <a:pt x="77" y="75"/>
                    </a:cubicBezTo>
                    <a:cubicBezTo>
                      <a:pt x="77" y="75"/>
                      <a:pt x="77" y="74"/>
                      <a:pt x="76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78"/>
                      <a:pt x="74" y="79"/>
                      <a:pt x="73" y="81"/>
                    </a:cubicBezTo>
                    <a:cubicBezTo>
                      <a:pt x="71" y="85"/>
                      <a:pt x="70" y="87"/>
                      <a:pt x="68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3"/>
                      <a:pt x="65" y="93"/>
                      <a:pt x="66" y="94"/>
                    </a:cubicBezTo>
                    <a:cubicBezTo>
                      <a:pt x="65" y="94"/>
                      <a:pt x="65" y="95"/>
                      <a:pt x="65" y="95"/>
                    </a:cubicBezTo>
                    <a:cubicBezTo>
                      <a:pt x="65" y="96"/>
                      <a:pt x="63" y="97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1"/>
                      <a:pt x="62" y="102"/>
                    </a:cubicBezTo>
                    <a:cubicBezTo>
                      <a:pt x="62" y="102"/>
                      <a:pt x="62" y="101"/>
                      <a:pt x="61" y="101"/>
                    </a:cubicBezTo>
                    <a:cubicBezTo>
                      <a:pt x="61" y="101"/>
                      <a:pt x="62" y="103"/>
                      <a:pt x="61" y="103"/>
                    </a:cubicBezTo>
                    <a:cubicBezTo>
                      <a:pt x="60" y="103"/>
                      <a:pt x="61" y="103"/>
                      <a:pt x="61" y="103"/>
                    </a:cubicBezTo>
                    <a:cubicBezTo>
                      <a:pt x="59" y="106"/>
                      <a:pt x="57" y="109"/>
                      <a:pt x="56" y="112"/>
                    </a:cubicBezTo>
                    <a:cubicBezTo>
                      <a:pt x="55" y="113"/>
                      <a:pt x="55" y="111"/>
                      <a:pt x="54" y="113"/>
                    </a:cubicBezTo>
                    <a:cubicBezTo>
                      <a:pt x="54" y="113"/>
                      <a:pt x="55" y="113"/>
                      <a:pt x="54" y="113"/>
                    </a:cubicBezTo>
                    <a:cubicBezTo>
                      <a:pt x="54" y="114"/>
                      <a:pt x="53" y="113"/>
                      <a:pt x="53" y="114"/>
                    </a:cubicBezTo>
                    <a:cubicBezTo>
                      <a:pt x="54" y="114"/>
                      <a:pt x="53" y="115"/>
                      <a:pt x="54" y="115"/>
                    </a:cubicBezTo>
                    <a:cubicBezTo>
                      <a:pt x="52" y="117"/>
                      <a:pt x="52" y="117"/>
                      <a:pt x="52" y="118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52" y="119"/>
                      <a:pt x="50" y="120"/>
                      <a:pt x="51" y="121"/>
                    </a:cubicBezTo>
                    <a:cubicBezTo>
                      <a:pt x="47" y="128"/>
                      <a:pt x="44" y="135"/>
                      <a:pt x="40" y="141"/>
                    </a:cubicBezTo>
                    <a:cubicBezTo>
                      <a:pt x="37" y="147"/>
                      <a:pt x="34" y="154"/>
                      <a:pt x="30" y="160"/>
                    </a:cubicBezTo>
                    <a:cubicBezTo>
                      <a:pt x="28" y="162"/>
                      <a:pt x="28" y="162"/>
                      <a:pt x="28" y="164"/>
                    </a:cubicBezTo>
                    <a:cubicBezTo>
                      <a:pt x="28" y="164"/>
                      <a:pt x="28" y="163"/>
                      <a:pt x="27" y="164"/>
                    </a:cubicBezTo>
                    <a:cubicBezTo>
                      <a:pt x="28" y="164"/>
                      <a:pt x="27" y="165"/>
                      <a:pt x="27" y="165"/>
                    </a:cubicBezTo>
                    <a:cubicBezTo>
                      <a:pt x="26" y="167"/>
                      <a:pt x="25" y="169"/>
                      <a:pt x="23" y="173"/>
                    </a:cubicBezTo>
                    <a:cubicBezTo>
                      <a:pt x="24" y="172"/>
                      <a:pt x="23" y="172"/>
                      <a:pt x="23" y="172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0" y="179"/>
                      <a:pt x="16" y="185"/>
                      <a:pt x="12" y="191"/>
                    </a:cubicBezTo>
                    <a:cubicBezTo>
                      <a:pt x="11" y="193"/>
                      <a:pt x="10" y="194"/>
                      <a:pt x="10" y="196"/>
                    </a:cubicBezTo>
                    <a:cubicBezTo>
                      <a:pt x="7" y="200"/>
                      <a:pt x="3" y="204"/>
                      <a:pt x="1" y="209"/>
                    </a:cubicBezTo>
                    <a:cubicBezTo>
                      <a:pt x="1" y="209"/>
                      <a:pt x="0" y="207"/>
                      <a:pt x="1" y="20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0" name="צורה חופשית 116"/>
              <p:cNvSpPr>
                <a:spLocks/>
              </p:cNvSpPr>
              <p:nvPr/>
            </p:nvSpPr>
            <p:spPr bwMode="auto">
              <a:xfrm>
                <a:off x="3265" y="273"/>
                <a:ext cx="319" cy="530"/>
              </a:xfrm>
              <a:custGeom>
                <a:avLst/>
                <a:gdLst>
                  <a:gd name="T0" fmla="*/ 118 w 135"/>
                  <a:gd name="T1" fmla="*/ 200 h 224"/>
                  <a:gd name="T2" fmla="*/ 113 w 135"/>
                  <a:gd name="T3" fmla="*/ 193 h 224"/>
                  <a:gd name="T4" fmla="*/ 104 w 135"/>
                  <a:gd name="T5" fmla="*/ 180 h 224"/>
                  <a:gd name="T6" fmla="*/ 102 w 135"/>
                  <a:gd name="T7" fmla="*/ 176 h 224"/>
                  <a:gd name="T8" fmla="*/ 93 w 135"/>
                  <a:gd name="T9" fmla="*/ 160 h 224"/>
                  <a:gd name="T10" fmla="*/ 91 w 135"/>
                  <a:gd name="T11" fmla="*/ 156 h 224"/>
                  <a:gd name="T12" fmla="*/ 86 w 135"/>
                  <a:gd name="T13" fmla="*/ 149 h 224"/>
                  <a:gd name="T14" fmla="*/ 82 w 135"/>
                  <a:gd name="T15" fmla="*/ 141 h 224"/>
                  <a:gd name="T16" fmla="*/ 79 w 135"/>
                  <a:gd name="T17" fmla="*/ 137 h 224"/>
                  <a:gd name="T18" fmla="*/ 77 w 135"/>
                  <a:gd name="T19" fmla="*/ 134 h 224"/>
                  <a:gd name="T20" fmla="*/ 73 w 135"/>
                  <a:gd name="T21" fmla="*/ 126 h 224"/>
                  <a:gd name="T22" fmla="*/ 69 w 135"/>
                  <a:gd name="T23" fmla="*/ 123 h 224"/>
                  <a:gd name="T24" fmla="*/ 66 w 135"/>
                  <a:gd name="T25" fmla="*/ 118 h 224"/>
                  <a:gd name="T26" fmla="*/ 63 w 135"/>
                  <a:gd name="T27" fmla="*/ 112 h 224"/>
                  <a:gd name="T28" fmla="*/ 59 w 135"/>
                  <a:gd name="T29" fmla="*/ 106 h 224"/>
                  <a:gd name="T30" fmla="*/ 55 w 135"/>
                  <a:gd name="T31" fmla="*/ 97 h 224"/>
                  <a:gd name="T32" fmla="*/ 52 w 135"/>
                  <a:gd name="T33" fmla="*/ 93 h 224"/>
                  <a:gd name="T34" fmla="*/ 51 w 135"/>
                  <a:gd name="T35" fmla="*/ 90 h 224"/>
                  <a:gd name="T36" fmla="*/ 48 w 135"/>
                  <a:gd name="T37" fmla="*/ 87 h 224"/>
                  <a:gd name="T38" fmla="*/ 47 w 135"/>
                  <a:gd name="T39" fmla="*/ 86 h 224"/>
                  <a:gd name="T40" fmla="*/ 46 w 135"/>
                  <a:gd name="T41" fmla="*/ 82 h 224"/>
                  <a:gd name="T42" fmla="*/ 39 w 135"/>
                  <a:gd name="T43" fmla="*/ 71 h 224"/>
                  <a:gd name="T44" fmla="*/ 36 w 135"/>
                  <a:gd name="T45" fmla="*/ 66 h 224"/>
                  <a:gd name="T46" fmla="*/ 33 w 135"/>
                  <a:gd name="T47" fmla="*/ 63 h 224"/>
                  <a:gd name="T48" fmla="*/ 28 w 135"/>
                  <a:gd name="T49" fmla="*/ 53 h 224"/>
                  <a:gd name="T50" fmla="*/ 29 w 135"/>
                  <a:gd name="T51" fmla="*/ 50 h 224"/>
                  <a:gd name="T52" fmla="*/ 25 w 135"/>
                  <a:gd name="T53" fmla="*/ 47 h 224"/>
                  <a:gd name="T54" fmla="*/ 22 w 135"/>
                  <a:gd name="T55" fmla="*/ 45 h 224"/>
                  <a:gd name="T56" fmla="*/ 20 w 135"/>
                  <a:gd name="T57" fmla="*/ 40 h 224"/>
                  <a:gd name="T58" fmla="*/ 19 w 135"/>
                  <a:gd name="T59" fmla="*/ 39 h 224"/>
                  <a:gd name="T60" fmla="*/ 19 w 135"/>
                  <a:gd name="T61" fmla="*/ 38 h 224"/>
                  <a:gd name="T62" fmla="*/ 17 w 135"/>
                  <a:gd name="T63" fmla="*/ 34 h 224"/>
                  <a:gd name="T64" fmla="*/ 13 w 135"/>
                  <a:gd name="T65" fmla="*/ 31 h 224"/>
                  <a:gd name="T66" fmla="*/ 13 w 135"/>
                  <a:gd name="T67" fmla="*/ 29 h 224"/>
                  <a:gd name="T68" fmla="*/ 11 w 135"/>
                  <a:gd name="T69" fmla="*/ 26 h 224"/>
                  <a:gd name="T70" fmla="*/ 8 w 135"/>
                  <a:gd name="T71" fmla="*/ 23 h 224"/>
                  <a:gd name="T72" fmla="*/ 12 w 135"/>
                  <a:gd name="T73" fmla="*/ 23 h 224"/>
                  <a:gd name="T74" fmla="*/ 6 w 135"/>
                  <a:gd name="T75" fmla="*/ 19 h 224"/>
                  <a:gd name="T76" fmla="*/ 5 w 135"/>
                  <a:gd name="T77" fmla="*/ 9 h 224"/>
                  <a:gd name="T78" fmla="*/ 4 w 135"/>
                  <a:gd name="T79" fmla="*/ 5 h 224"/>
                  <a:gd name="T80" fmla="*/ 0 w 135"/>
                  <a:gd name="T81" fmla="*/ 0 h 224"/>
                  <a:gd name="T82" fmla="*/ 3 w 135"/>
                  <a:gd name="T83" fmla="*/ 2 h 224"/>
                  <a:gd name="T84" fmla="*/ 5 w 135"/>
                  <a:gd name="T85" fmla="*/ 8 h 224"/>
                  <a:gd name="T86" fmla="*/ 12 w 135"/>
                  <a:gd name="T87" fmla="*/ 17 h 224"/>
                  <a:gd name="T88" fmla="*/ 22 w 135"/>
                  <a:gd name="T89" fmla="*/ 32 h 224"/>
                  <a:gd name="T90" fmla="*/ 32 w 135"/>
                  <a:gd name="T91" fmla="*/ 49 h 224"/>
                  <a:gd name="T92" fmla="*/ 41 w 135"/>
                  <a:gd name="T93" fmla="*/ 63 h 224"/>
                  <a:gd name="T94" fmla="*/ 48 w 135"/>
                  <a:gd name="T95" fmla="*/ 73 h 224"/>
                  <a:gd name="T96" fmla="*/ 59 w 135"/>
                  <a:gd name="T97" fmla="*/ 94 h 224"/>
                  <a:gd name="T98" fmla="*/ 66 w 135"/>
                  <a:gd name="T99" fmla="*/ 107 h 224"/>
                  <a:gd name="T100" fmla="*/ 74 w 135"/>
                  <a:gd name="T101" fmla="*/ 121 h 224"/>
                  <a:gd name="T102" fmla="*/ 105 w 135"/>
                  <a:gd name="T103" fmla="*/ 170 h 224"/>
                  <a:gd name="T104" fmla="*/ 112 w 135"/>
                  <a:gd name="T105" fmla="*/ 182 h 224"/>
                  <a:gd name="T106" fmla="*/ 131 w 135"/>
                  <a:gd name="T107" fmla="*/ 22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224">
                    <a:moveTo>
                      <a:pt x="131" y="222"/>
                    </a:moveTo>
                    <a:cubicBezTo>
                      <a:pt x="128" y="220"/>
                      <a:pt x="127" y="215"/>
                      <a:pt x="124" y="213"/>
                    </a:cubicBezTo>
                    <a:cubicBezTo>
                      <a:pt x="124" y="213"/>
                      <a:pt x="125" y="213"/>
                      <a:pt x="125" y="213"/>
                    </a:cubicBezTo>
                    <a:cubicBezTo>
                      <a:pt x="122" y="210"/>
                      <a:pt x="120" y="206"/>
                      <a:pt x="120" y="200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18" y="200"/>
                      <a:pt x="118" y="200"/>
                      <a:pt x="118" y="200"/>
                    </a:cubicBezTo>
                    <a:cubicBezTo>
                      <a:pt x="118" y="199"/>
                      <a:pt x="118" y="200"/>
                      <a:pt x="119" y="199"/>
                    </a:cubicBezTo>
                    <a:cubicBezTo>
                      <a:pt x="118" y="199"/>
                      <a:pt x="118" y="198"/>
                      <a:pt x="117" y="198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4" y="197"/>
                      <a:pt x="114" y="194"/>
                      <a:pt x="113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2" y="191"/>
                      <a:pt x="110" y="187"/>
                      <a:pt x="108" y="186"/>
                    </a:cubicBezTo>
                    <a:cubicBezTo>
                      <a:pt x="108" y="186"/>
                      <a:pt x="109" y="186"/>
                      <a:pt x="109" y="185"/>
                    </a:cubicBezTo>
                    <a:cubicBezTo>
                      <a:pt x="108" y="186"/>
                      <a:pt x="106" y="185"/>
                      <a:pt x="106" y="183"/>
                    </a:cubicBezTo>
                    <a:cubicBezTo>
                      <a:pt x="106" y="182"/>
                      <a:pt x="106" y="182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5" y="180"/>
                      <a:pt x="104" y="180"/>
                    </a:cubicBezTo>
                    <a:cubicBezTo>
                      <a:pt x="105" y="180"/>
                      <a:pt x="105" y="180"/>
                      <a:pt x="105" y="180"/>
                    </a:cubicBezTo>
                    <a:cubicBezTo>
                      <a:pt x="104" y="180"/>
                      <a:pt x="104" y="179"/>
                      <a:pt x="104" y="179"/>
                    </a:cubicBezTo>
                    <a:cubicBezTo>
                      <a:pt x="104" y="179"/>
                      <a:pt x="104" y="179"/>
                      <a:pt x="104" y="179"/>
                    </a:cubicBezTo>
                    <a:cubicBezTo>
                      <a:pt x="103" y="178"/>
                      <a:pt x="103" y="178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2" y="176"/>
                      <a:pt x="102" y="174"/>
                      <a:pt x="102" y="176"/>
                    </a:cubicBezTo>
                    <a:cubicBezTo>
                      <a:pt x="102" y="174"/>
                      <a:pt x="102" y="177"/>
                      <a:pt x="103" y="176"/>
                    </a:cubicBezTo>
                    <a:cubicBezTo>
                      <a:pt x="100" y="172"/>
                      <a:pt x="98" y="169"/>
                      <a:pt x="96" y="165"/>
                    </a:cubicBezTo>
                    <a:cubicBezTo>
                      <a:pt x="96" y="164"/>
                      <a:pt x="96" y="164"/>
                      <a:pt x="96" y="164"/>
                    </a:cubicBezTo>
                    <a:cubicBezTo>
                      <a:pt x="96" y="163"/>
                      <a:pt x="95" y="162"/>
                      <a:pt x="94" y="162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4" y="161"/>
                      <a:pt x="93" y="161"/>
                      <a:pt x="93" y="160"/>
                    </a:cubicBezTo>
                    <a:cubicBezTo>
                      <a:pt x="94" y="161"/>
                      <a:pt x="94" y="161"/>
                      <a:pt x="94" y="160"/>
                    </a:cubicBezTo>
                    <a:cubicBezTo>
                      <a:pt x="93" y="160"/>
                      <a:pt x="93" y="159"/>
                      <a:pt x="93" y="159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93" y="159"/>
                      <a:pt x="93" y="158"/>
                      <a:pt x="92" y="156"/>
                    </a:cubicBezTo>
                    <a:cubicBezTo>
                      <a:pt x="93" y="158"/>
                      <a:pt x="93" y="158"/>
                      <a:pt x="93" y="158"/>
                    </a:cubicBezTo>
                    <a:cubicBezTo>
                      <a:pt x="92" y="155"/>
                      <a:pt x="92" y="158"/>
                      <a:pt x="91" y="156"/>
                    </a:cubicBezTo>
                    <a:cubicBezTo>
                      <a:pt x="92" y="156"/>
                      <a:pt x="92" y="156"/>
                      <a:pt x="92" y="155"/>
                    </a:cubicBezTo>
                    <a:cubicBezTo>
                      <a:pt x="91" y="155"/>
                      <a:pt x="90" y="153"/>
                      <a:pt x="88" y="153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7" y="151"/>
                      <a:pt x="86" y="150"/>
                    </a:cubicBezTo>
                    <a:cubicBezTo>
                      <a:pt x="86" y="150"/>
                      <a:pt x="87" y="150"/>
                      <a:pt x="87" y="149"/>
                    </a:cubicBezTo>
                    <a:cubicBezTo>
                      <a:pt x="86" y="150"/>
                      <a:pt x="86" y="146"/>
                      <a:pt x="86" y="149"/>
                    </a:cubicBezTo>
                    <a:cubicBezTo>
                      <a:pt x="85" y="147"/>
                      <a:pt x="85" y="146"/>
                      <a:pt x="84" y="145"/>
                    </a:cubicBezTo>
                    <a:cubicBezTo>
                      <a:pt x="85" y="146"/>
                      <a:pt x="85" y="145"/>
                      <a:pt x="85" y="145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5"/>
                      <a:pt x="86" y="145"/>
                      <a:pt x="86" y="145"/>
                    </a:cubicBezTo>
                    <a:cubicBezTo>
                      <a:pt x="86" y="144"/>
                      <a:pt x="85" y="143"/>
                      <a:pt x="85" y="143"/>
                    </a:cubicBezTo>
                    <a:cubicBezTo>
                      <a:pt x="84" y="142"/>
                      <a:pt x="83" y="142"/>
                      <a:pt x="82" y="141"/>
                    </a:cubicBezTo>
                    <a:cubicBezTo>
                      <a:pt x="83" y="142"/>
                      <a:pt x="83" y="140"/>
                      <a:pt x="83" y="141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79" y="140"/>
                      <a:pt x="81" y="140"/>
                      <a:pt x="81" y="139"/>
                    </a:cubicBezTo>
                    <a:cubicBezTo>
                      <a:pt x="79" y="139"/>
                      <a:pt x="79" y="139"/>
                      <a:pt x="79" y="139"/>
                    </a:cubicBezTo>
                    <a:cubicBezTo>
                      <a:pt x="79" y="139"/>
                      <a:pt x="79" y="138"/>
                      <a:pt x="79" y="137"/>
                    </a:cubicBezTo>
                    <a:cubicBezTo>
                      <a:pt x="79" y="137"/>
                      <a:pt x="79" y="138"/>
                      <a:pt x="79" y="137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5"/>
                      <a:pt x="78" y="134"/>
                      <a:pt x="78" y="135"/>
                    </a:cubicBezTo>
                    <a:cubicBezTo>
                      <a:pt x="78" y="136"/>
                      <a:pt x="78" y="135"/>
                      <a:pt x="78" y="135"/>
                    </a:cubicBezTo>
                    <a:cubicBezTo>
                      <a:pt x="77" y="135"/>
                      <a:pt x="77" y="135"/>
                      <a:pt x="76" y="134"/>
                    </a:cubicBezTo>
                    <a:cubicBezTo>
                      <a:pt x="77" y="134"/>
                      <a:pt x="77" y="134"/>
                      <a:pt x="77" y="134"/>
                    </a:cubicBezTo>
                    <a:cubicBezTo>
                      <a:pt x="76" y="133"/>
                      <a:pt x="75" y="133"/>
                      <a:pt x="74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0"/>
                      <a:pt x="73" y="129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8"/>
                      <a:pt x="73" y="127"/>
                      <a:pt x="73" y="127"/>
                    </a:cubicBezTo>
                    <a:cubicBezTo>
                      <a:pt x="73" y="127"/>
                      <a:pt x="73" y="127"/>
                      <a:pt x="73" y="126"/>
                    </a:cubicBezTo>
                    <a:cubicBezTo>
                      <a:pt x="71" y="126"/>
                      <a:pt x="73" y="126"/>
                      <a:pt x="73" y="126"/>
                    </a:cubicBezTo>
                    <a:cubicBezTo>
                      <a:pt x="71" y="126"/>
                      <a:pt x="69" y="125"/>
                      <a:pt x="69" y="123"/>
                    </a:cubicBezTo>
                    <a:cubicBezTo>
                      <a:pt x="69" y="123"/>
                      <a:pt x="68" y="123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7" y="119"/>
                      <a:pt x="70" y="123"/>
                      <a:pt x="69" y="123"/>
                    </a:cubicBezTo>
                    <a:cubicBezTo>
                      <a:pt x="69" y="121"/>
                      <a:pt x="67" y="121"/>
                      <a:pt x="68" y="120"/>
                    </a:cubicBezTo>
                    <a:cubicBezTo>
                      <a:pt x="68" y="120"/>
                      <a:pt x="67" y="120"/>
                      <a:pt x="67" y="119"/>
                    </a:cubicBezTo>
                    <a:cubicBezTo>
                      <a:pt x="67" y="119"/>
                      <a:pt x="68" y="119"/>
                      <a:pt x="68" y="119"/>
                    </a:cubicBezTo>
                    <a:cubicBezTo>
                      <a:pt x="67" y="118"/>
                      <a:pt x="67" y="119"/>
                      <a:pt x="67" y="119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66" y="118"/>
                      <a:pt x="66" y="117"/>
                      <a:pt x="66" y="118"/>
                    </a:cubicBezTo>
                    <a:cubicBezTo>
                      <a:pt x="66" y="118"/>
                      <a:pt x="65" y="117"/>
                      <a:pt x="66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6" y="116"/>
                      <a:pt x="66" y="116"/>
                      <a:pt x="65" y="116"/>
                    </a:cubicBezTo>
                    <a:cubicBezTo>
                      <a:pt x="66" y="116"/>
                      <a:pt x="66" y="115"/>
                      <a:pt x="66" y="115"/>
                    </a:cubicBezTo>
                    <a:cubicBezTo>
                      <a:pt x="65" y="116"/>
                      <a:pt x="65" y="114"/>
                      <a:pt x="64" y="114"/>
                    </a:cubicBezTo>
                    <a:cubicBezTo>
                      <a:pt x="64" y="112"/>
                      <a:pt x="63" y="112"/>
                      <a:pt x="63" y="112"/>
                    </a:cubicBezTo>
                    <a:cubicBezTo>
                      <a:pt x="63" y="111"/>
                      <a:pt x="61" y="111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8"/>
                      <a:pt x="61" y="107"/>
                    </a:cubicBezTo>
                    <a:cubicBezTo>
                      <a:pt x="60" y="107"/>
                      <a:pt x="60" y="107"/>
                      <a:pt x="59" y="107"/>
                    </a:cubicBezTo>
                    <a:cubicBezTo>
                      <a:pt x="60" y="106"/>
                      <a:pt x="59" y="106"/>
                      <a:pt x="59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60" y="105"/>
                      <a:pt x="59" y="105"/>
                      <a:pt x="59" y="103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2"/>
                      <a:pt x="57" y="101"/>
                      <a:pt x="56" y="101"/>
                    </a:cubicBezTo>
                    <a:cubicBezTo>
                      <a:pt x="56" y="99"/>
                      <a:pt x="54" y="99"/>
                      <a:pt x="55" y="97"/>
                    </a:cubicBezTo>
                    <a:cubicBezTo>
                      <a:pt x="54" y="97"/>
                      <a:pt x="54" y="96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3" y="96"/>
                      <a:pt x="54" y="96"/>
                    </a:cubicBezTo>
                    <a:cubicBezTo>
                      <a:pt x="54" y="94"/>
                      <a:pt x="52" y="96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2"/>
                      <a:pt x="52" y="92"/>
                      <a:pt x="52" y="92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0"/>
                      <a:pt x="50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49" y="90"/>
                    </a:cubicBezTo>
                    <a:cubicBezTo>
                      <a:pt x="50" y="89"/>
                      <a:pt x="49" y="89"/>
                      <a:pt x="49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8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8" y="87"/>
                      <a:pt x="48" y="87"/>
                      <a:pt x="47" y="86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5"/>
                      <a:pt x="46" y="85"/>
                    </a:cubicBezTo>
                    <a:cubicBezTo>
                      <a:pt x="46" y="84"/>
                      <a:pt x="46" y="84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6" y="80"/>
                      <a:pt x="46" y="79"/>
                    </a:cubicBezTo>
                    <a:cubicBezTo>
                      <a:pt x="44" y="79"/>
                      <a:pt x="43" y="79"/>
                      <a:pt x="43" y="79"/>
                    </a:cubicBezTo>
                    <a:cubicBezTo>
                      <a:pt x="43" y="79"/>
                      <a:pt x="41" y="77"/>
                      <a:pt x="41" y="76"/>
                    </a:cubicBezTo>
                    <a:cubicBezTo>
                      <a:pt x="41" y="76"/>
                      <a:pt x="41" y="76"/>
                      <a:pt x="41" y="75"/>
                    </a:cubicBezTo>
                    <a:cubicBezTo>
                      <a:pt x="40" y="74"/>
                      <a:pt x="39" y="72"/>
                      <a:pt x="39" y="71"/>
                    </a:cubicBezTo>
                    <a:cubicBezTo>
                      <a:pt x="39" y="72"/>
                      <a:pt x="39" y="71"/>
                      <a:pt x="39" y="71"/>
                    </a:cubicBezTo>
                    <a:cubicBezTo>
                      <a:pt x="39" y="71"/>
                      <a:pt x="39" y="70"/>
                      <a:pt x="39" y="70"/>
                    </a:cubicBezTo>
                    <a:cubicBezTo>
                      <a:pt x="39" y="71"/>
                      <a:pt x="38" y="71"/>
                      <a:pt x="39" y="71"/>
                    </a:cubicBezTo>
                    <a:cubicBezTo>
                      <a:pt x="38" y="71"/>
                      <a:pt x="37" y="68"/>
                      <a:pt x="37" y="67"/>
                    </a:cubicBezTo>
                    <a:cubicBezTo>
                      <a:pt x="37" y="68"/>
                      <a:pt x="37" y="67"/>
                      <a:pt x="36" y="67"/>
                    </a:cubicBezTo>
                    <a:cubicBezTo>
                      <a:pt x="37" y="67"/>
                      <a:pt x="37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4" y="66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2" y="62"/>
                      <a:pt x="32" y="63"/>
                    </a:cubicBezTo>
                    <a:cubicBezTo>
                      <a:pt x="32" y="62"/>
                      <a:pt x="32" y="61"/>
                      <a:pt x="32" y="60"/>
                    </a:cubicBezTo>
                    <a:cubicBezTo>
                      <a:pt x="30" y="59"/>
                      <a:pt x="29" y="56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7" y="54"/>
                      <a:pt x="27" y="54"/>
                    </a:cubicBezTo>
                    <a:cubicBezTo>
                      <a:pt x="28" y="54"/>
                      <a:pt x="28" y="53"/>
                      <a:pt x="28" y="53"/>
                    </a:cubicBezTo>
                    <a:cubicBezTo>
                      <a:pt x="28" y="52"/>
                      <a:pt x="27" y="52"/>
                      <a:pt x="27" y="52"/>
                    </a:cubicBezTo>
                    <a:cubicBezTo>
                      <a:pt x="26" y="52"/>
                      <a:pt x="27" y="52"/>
                      <a:pt x="27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7" y="52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8" y="52"/>
                      <a:pt x="29" y="50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9" y="49"/>
                      <a:pt x="30" y="50"/>
                      <a:pt x="29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8"/>
                      <a:pt x="26" y="50"/>
                      <a:pt x="25" y="48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8"/>
                      <a:pt x="25" y="48"/>
                      <a:pt x="25" y="47"/>
                    </a:cubicBezTo>
                    <a:cubicBezTo>
                      <a:pt x="25" y="48"/>
                      <a:pt x="24" y="48"/>
                      <a:pt x="24" y="48"/>
                    </a:cubicBezTo>
                    <a:cubicBezTo>
                      <a:pt x="24" y="47"/>
                      <a:pt x="25" y="48"/>
                      <a:pt x="24" y="47"/>
                    </a:cubicBezTo>
                    <a:cubicBezTo>
                      <a:pt x="24" y="47"/>
                      <a:pt x="23" y="46"/>
                      <a:pt x="23" y="47"/>
                    </a:cubicBezTo>
                    <a:cubicBezTo>
                      <a:pt x="22" y="47"/>
                      <a:pt x="23" y="46"/>
                      <a:pt x="22" y="46"/>
                    </a:cubicBezTo>
                    <a:cubicBezTo>
                      <a:pt x="23" y="45"/>
                      <a:pt x="24" y="46"/>
                      <a:pt x="24" y="45"/>
                    </a:cubicBezTo>
                    <a:cubicBezTo>
                      <a:pt x="23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3" y="45"/>
                    </a:cubicBezTo>
                    <a:cubicBezTo>
                      <a:pt x="23" y="45"/>
                      <a:pt x="21" y="45"/>
                      <a:pt x="22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4"/>
                      <a:pt x="21" y="44"/>
                      <a:pt x="21" y="43"/>
                    </a:cubicBezTo>
                    <a:cubicBezTo>
                      <a:pt x="21" y="43"/>
                      <a:pt x="20" y="41"/>
                      <a:pt x="21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1"/>
                      <a:pt x="20" y="41"/>
                      <a:pt x="20" y="43"/>
                    </a:cubicBezTo>
                    <a:cubicBezTo>
                      <a:pt x="20" y="41"/>
                      <a:pt x="19" y="41"/>
                      <a:pt x="19" y="41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7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8"/>
                    </a:cubicBezTo>
                    <a:cubicBezTo>
                      <a:pt x="19" y="39"/>
                      <a:pt x="17" y="39"/>
                      <a:pt x="17" y="39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7" y="36"/>
                      <a:pt x="16" y="36"/>
                      <a:pt x="16" y="37"/>
                    </a:cubicBezTo>
                    <a:cubicBezTo>
                      <a:pt x="16" y="37"/>
                      <a:pt x="16" y="36"/>
                      <a:pt x="17" y="36"/>
                    </a:cubicBezTo>
                    <a:cubicBezTo>
                      <a:pt x="16" y="35"/>
                      <a:pt x="16" y="36"/>
                      <a:pt x="16" y="36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4"/>
                      <a:pt x="17" y="32"/>
                      <a:pt x="19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4"/>
                      <a:pt x="15" y="32"/>
                      <a:pt x="14" y="32"/>
                    </a:cubicBezTo>
                    <a:cubicBezTo>
                      <a:pt x="13" y="32"/>
                      <a:pt x="16" y="31"/>
                      <a:pt x="14" y="30"/>
                    </a:cubicBezTo>
                    <a:cubicBezTo>
                      <a:pt x="14" y="31"/>
                      <a:pt x="13" y="30"/>
                      <a:pt x="13" y="31"/>
                    </a:cubicBezTo>
                    <a:cubicBezTo>
                      <a:pt x="13" y="30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3" y="29"/>
                      <a:pt x="14" y="30"/>
                      <a:pt x="14" y="30"/>
                    </a:cubicBezTo>
                    <a:cubicBezTo>
                      <a:pt x="14" y="30"/>
                      <a:pt x="15" y="30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4" y="29"/>
                      <a:pt x="13" y="29"/>
                    </a:cubicBezTo>
                    <a:cubicBezTo>
                      <a:pt x="12" y="28"/>
                      <a:pt x="13" y="27"/>
                      <a:pt x="12" y="28"/>
                    </a:cubicBezTo>
                    <a:cubicBezTo>
                      <a:pt x="12" y="28"/>
                      <a:pt x="12" y="29"/>
                      <a:pt x="12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7"/>
                      <a:pt x="11" y="28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6"/>
                      <a:pt x="12" y="28"/>
                      <a:pt x="12" y="27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5"/>
                      <a:pt x="12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3"/>
                      <a:pt x="10" y="23"/>
                      <a:pt x="8" y="23"/>
                    </a:cubicBezTo>
                    <a:cubicBezTo>
                      <a:pt x="10" y="22"/>
                      <a:pt x="8" y="21"/>
                      <a:pt x="10" y="22"/>
                    </a:cubicBezTo>
                    <a:cubicBezTo>
                      <a:pt x="8" y="22"/>
                      <a:pt x="10" y="24"/>
                      <a:pt x="11" y="24"/>
                    </a:cubicBezTo>
                    <a:cubicBezTo>
                      <a:pt x="12" y="23"/>
                      <a:pt x="12" y="25"/>
                      <a:pt x="12" y="25"/>
                    </a:cubicBezTo>
                    <a:cubicBezTo>
                      <a:pt x="12" y="24"/>
                      <a:pt x="12" y="23"/>
                      <a:pt x="13" y="23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3"/>
                      <a:pt x="12" y="23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10" y="20"/>
                      <a:pt x="11" y="20"/>
                      <a:pt x="11" y="21"/>
                    </a:cubicBezTo>
                    <a:cubicBezTo>
                      <a:pt x="10" y="20"/>
                      <a:pt x="8" y="19"/>
                      <a:pt x="8" y="18"/>
                    </a:cubicBezTo>
                    <a:cubicBezTo>
                      <a:pt x="7" y="19"/>
                      <a:pt x="7" y="17"/>
                      <a:pt x="6" y="18"/>
                    </a:cubicBezTo>
                    <a:cubicBezTo>
                      <a:pt x="7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7" y="18"/>
                      <a:pt x="6" y="18"/>
                    </a:cubicBezTo>
                    <a:cubicBezTo>
                      <a:pt x="6" y="19"/>
                      <a:pt x="7" y="17"/>
                      <a:pt x="7" y="17"/>
                    </a:cubicBezTo>
                    <a:cubicBezTo>
                      <a:pt x="7" y="15"/>
                      <a:pt x="8" y="17"/>
                      <a:pt x="7" y="15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6" y="12"/>
                      <a:pt x="5" y="11"/>
                      <a:pt x="4" y="10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4" y="8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5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3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3" y="3"/>
                      <a:pt x="4" y="4"/>
                      <a:pt x="3" y="4"/>
                    </a:cubicBezTo>
                    <a:cubicBezTo>
                      <a:pt x="4" y="3"/>
                      <a:pt x="4" y="4"/>
                      <a:pt x="5" y="5"/>
                    </a:cubicBezTo>
                    <a:cubicBezTo>
                      <a:pt x="4" y="5"/>
                      <a:pt x="6" y="5"/>
                      <a:pt x="6" y="7"/>
                    </a:cubicBezTo>
                    <a:cubicBezTo>
                      <a:pt x="6" y="7"/>
                      <a:pt x="5" y="7"/>
                      <a:pt x="4" y="5"/>
                    </a:cubicBezTo>
                    <a:cubicBezTo>
                      <a:pt x="4" y="7"/>
                      <a:pt x="5" y="7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8" y="11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3"/>
                      <a:pt x="11" y="15"/>
                      <a:pt x="12" y="17"/>
                    </a:cubicBezTo>
                    <a:cubicBezTo>
                      <a:pt x="12" y="18"/>
                      <a:pt x="14" y="19"/>
                      <a:pt x="13" y="20"/>
                    </a:cubicBezTo>
                    <a:cubicBezTo>
                      <a:pt x="15" y="22"/>
                      <a:pt x="17" y="24"/>
                      <a:pt x="19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9" y="27"/>
                      <a:pt x="17" y="28"/>
                      <a:pt x="17" y="28"/>
                    </a:cubicBezTo>
                    <a:cubicBezTo>
                      <a:pt x="19" y="27"/>
                      <a:pt x="19" y="28"/>
                      <a:pt x="19" y="28"/>
                    </a:cubicBezTo>
                    <a:cubicBezTo>
                      <a:pt x="19" y="30"/>
                      <a:pt x="21" y="31"/>
                      <a:pt x="22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4"/>
                      <a:pt x="23" y="36"/>
                    </a:cubicBezTo>
                    <a:cubicBezTo>
                      <a:pt x="23" y="36"/>
                      <a:pt x="23" y="36"/>
                      <a:pt x="23" y="37"/>
                    </a:cubicBezTo>
                    <a:cubicBezTo>
                      <a:pt x="24" y="37"/>
                      <a:pt x="25" y="38"/>
                      <a:pt x="26" y="38"/>
                    </a:cubicBezTo>
                    <a:cubicBezTo>
                      <a:pt x="26" y="39"/>
                      <a:pt x="27" y="39"/>
                      <a:pt x="27" y="40"/>
                    </a:cubicBezTo>
                    <a:cubicBezTo>
                      <a:pt x="30" y="44"/>
                      <a:pt x="31" y="46"/>
                      <a:pt x="32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4" y="52"/>
                      <a:pt x="37" y="56"/>
                      <a:pt x="39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9"/>
                      <a:pt x="39" y="60"/>
                      <a:pt x="39" y="59"/>
                    </a:cubicBezTo>
                    <a:cubicBezTo>
                      <a:pt x="39" y="60"/>
                      <a:pt x="40" y="61"/>
                      <a:pt x="39" y="62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5"/>
                      <a:pt x="42" y="65"/>
                      <a:pt x="43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65"/>
                      <a:pt x="42" y="66"/>
                      <a:pt x="42" y="66"/>
                    </a:cubicBezTo>
                    <a:cubicBezTo>
                      <a:pt x="43" y="66"/>
                      <a:pt x="43" y="68"/>
                      <a:pt x="44" y="67"/>
                    </a:cubicBezTo>
                    <a:cubicBezTo>
                      <a:pt x="44" y="70"/>
                      <a:pt x="47" y="72"/>
                      <a:pt x="47" y="73"/>
                    </a:cubicBezTo>
                    <a:cubicBezTo>
                      <a:pt x="47" y="72"/>
                      <a:pt x="47" y="73"/>
                      <a:pt x="48" y="73"/>
                    </a:cubicBezTo>
                    <a:cubicBezTo>
                      <a:pt x="48" y="74"/>
                      <a:pt x="49" y="76"/>
                      <a:pt x="50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0" y="79"/>
                      <a:pt x="50" y="77"/>
                      <a:pt x="50" y="77"/>
                    </a:cubicBezTo>
                    <a:cubicBezTo>
                      <a:pt x="52" y="79"/>
                      <a:pt x="52" y="82"/>
                      <a:pt x="54" y="84"/>
                    </a:cubicBezTo>
                    <a:cubicBezTo>
                      <a:pt x="56" y="88"/>
                      <a:pt x="58" y="92"/>
                      <a:pt x="60" y="94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61" y="96"/>
                      <a:pt x="60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4" y="100"/>
                      <a:pt x="64" y="102"/>
                      <a:pt x="65" y="103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66" y="105"/>
                      <a:pt x="66" y="106"/>
                      <a:pt x="66" y="10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7"/>
                      <a:pt x="67" y="107"/>
                      <a:pt x="67" y="108"/>
                    </a:cubicBezTo>
                    <a:cubicBezTo>
                      <a:pt x="67" y="109"/>
                      <a:pt x="67" y="108"/>
                      <a:pt x="67" y="108"/>
                    </a:cubicBezTo>
                    <a:cubicBezTo>
                      <a:pt x="69" y="111"/>
                      <a:pt x="71" y="115"/>
                      <a:pt x="73" y="118"/>
                    </a:cubicBezTo>
                    <a:cubicBezTo>
                      <a:pt x="74" y="119"/>
                      <a:pt x="73" y="119"/>
                      <a:pt x="74" y="119"/>
                    </a:cubicBezTo>
                    <a:cubicBezTo>
                      <a:pt x="73" y="120"/>
                      <a:pt x="74" y="119"/>
                      <a:pt x="74" y="119"/>
                    </a:cubicBezTo>
                    <a:cubicBezTo>
                      <a:pt x="75" y="120"/>
                      <a:pt x="73" y="121"/>
                      <a:pt x="74" y="121"/>
                    </a:cubicBezTo>
                    <a:cubicBezTo>
                      <a:pt x="75" y="121"/>
                      <a:pt x="75" y="121"/>
                      <a:pt x="75" y="121"/>
                    </a:cubicBezTo>
                    <a:cubicBezTo>
                      <a:pt x="76" y="124"/>
                      <a:pt x="75" y="125"/>
                      <a:pt x="76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8" y="126"/>
                      <a:pt x="78" y="127"/>
                      <a:pt x="79" y="128"/>
                    </a:cubicBezTo>
                    <a:cubicBezTo>
                      <a:pt x="84" y="135"/>
                      <a:pt x="88" y="142"/>
                      <a:pt x="93" y="149"/>
                    </a:cubicBezTo>
                    <a:cubicBezTo>
                      <a:pt x="96" y="155"/>
                      <a:pt x="101" y="162"/>
                      <a:pt x="105" y="170"/>
                    </a:cubicBezTo>
                    <a:cubicBezTo>
                      <a:pt x="105" y="172"/>
                      <a:pt x="105" y="172"/>
                      <a:pt x="106" y="173"/>
                    </a:cubicBezTo>
                    <a:cubicBezTo>
                      <a:pt x="106" y="173"/>
                      <a:pt x="106" y="173"/>
                      <a:pt x="106" y="173"/>
                    </a:cubicBezTo>
                    <a:cubicBezTo>
                      <a:pt x="106" y="173"/>
                      <a:pt x="106" y="174"/>
                      <a:pt x="108" y="174"/>
                    </a:cubicBezTo>
                    <a:cubicBezTo>
                      <a:pt x="109" y="177"/>
                      <a:pt x="111" y="180"/>
                      <a:pt x="112" y="182"/>
                    </a:cubicBezTo>
                    <a:cubicBezTo>
                      <a:pt x="112" y="181"/>
                      <a:pt x="111" y="181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3"/>
                      <a:pt x="113" y="183"/>
                      <a:pt x="113" y="182"/>
                    </a:cubicBezTo>
                    <a:cubicBezTo>
                      <a:pt x="118" y="189"/>
                      <a:pt x="120" y="196"/>
                      <a:pt x="124" y="203"/>
                    </a:cubicBezTo>
                    <a:cubicBezTo>
                      <a:pt x="124" y="205"/>
                      <a:pt x="126" y="206"/>
                      <a:pt x="127" y="208"/>
                    </a:cubicBezTo>
                    <a:cubicBezTo>
                      <a:pt x="129" y="213"/>
                      <a:pt x="131" y="219"/>
                      <a:pt x="135" y="223"/>
                    </a:cubicBezTo>
                    <a:cubicBezTo>
                      <a:pt x="135" y="223"/>
                      <a:pt x="133" y="224"/>
                      <a:pt x="131" y="222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1" name="צורה חופשית 117"/>
              <p:cNvSpPr>
                <a:spLocks/>
              </p:cNvSpPr>
              <p:nvPr/>
            </p:nvSpPr>
            <p:spPr bwMode="auto">
              <a:xfrm>
                <a:off x="3279" y="916"/>
                <a:ext cx="319" cy="529"/>
              </a:xfrm>
              <a:custGeom>
                <a:avLst/>
                <a:gdLst>
                  <a:gd name="T0" fmla="*/ 118 w 135"/>
                  <a:gd name="T1" fmla="*/ 198 h 224"/>
                  <a:gd name="T2" fmla="*/ 114 w 135"/>
                  <a:gd name="T3" fmla="*/ 193 h 224"/>
                  <a:gd name="T4" fmla="*/ 104 w 135"/>
                  <a:gd name="T5" fmla="*/ 180 h 224"/>
                  <a:gd name="T6" fmla="*/ 102 w 135"/>
                  <a:gd name="T7" fmla="*/ 176 h 224"/>
                  <a:gd name="T8" fmla="*/ 93 w 135"/>
                  <a:gd name="T9" fmla="*/ 160 h 224"/>
                  <a:gd name="T10" fmla="*/ 91 w 135"/>
                  <a:gd name="T11" fmla="*/ 155 h 224"/>
                  <a:gd name="T12" fmla="*/ 86 w 135"/>
                  <a:gd name="T13" fmla="*/ 148 h 224"/>
                  <a:gd name="T14" fmla="*/ 82 w 135"/>
                  <a:gd name="T15" fmla="*/ 141 h 224"/>
                  <a:gd name="T16" fmla="*/ 80 w 135"/>
                  <a:gd name="T17" fmla="*/ 137 h 224"/>
                  <a:gd name="T18" fmla="*/ 78 w 135"/>
                  <a:gd name="T19" fmla="*/ 134 h 224"/>
                  <a:gd name="T20" fmla="*/ 72 w 135"/>
                  <a:gd name="T21" fmla="*/ 126 h 224"/>
                  <a:gd name="T22" fmla="*/ 70 w 135"/>
                  <a:gd name="T23" fmla="*/ 122 h 224"/>
                  <a:gd name="T24" fmla="*/ 65 w 135"/>
                  <a:gd name="T25" fmla="*/ 117 h 224"/>
                  <a:gd name="T26" fmla="*/ 63 w 135"/>
                  <a:gd name="T27" fmla="*/ 111 h 224"/>
                  <a:gd name="T28" fmla="*/ 58 w 135"/>
                  <a:gd name="T29" fmla="*/ 105 h 224"/>
                  <a:gd name="T30" fmla="*/ 55 w 135"/>
                  <a:gd name="T31" fmla="*/ 97 h 224"/>
                  <a:gd name="T32" fmla="*/ 52 w 135"/>
                  <a:gd name="T33" fmla="*/ 94 h 224"/>
                  <a:gd name="T34" fmla="*/ 51 w 135"/>
                  <a:gd name="T35" fmla="*/ 90 h 224"/>
                  <a:gd name="T36" fmla="*/ 48 w 135"/>
                  <a:gd name="T37" fmla="*/ 87 h 224"/>
                  <a:gd name="T38" fmla="*/ 47 w 135"/>
                  <a:gd name="T39" fmla="*/ 86 h 224"/>
                  <a:gd name="T40" fmla="*/ 45 w 135"/>
                  <a:gd name="T41" fmla="*/ 82 h 224"/>
                  <a:gd name="T42" fmla="*/ 38 w 135"/>
                  <a:gd name="T43" fmla="*/ 70 h 224"/>
                  <a:gd name="T44" fmla="*/ 36 w 135"/>
                  <a:gd name="T45" fmla="*/ 67 h 224"/>
                  <a:gd name="T46" fmla="*/ 34 w 135"/>
                  <a:gd name="T47" fmla="*/ 63 h 224"/>
                  <a:gd name="T48" fmla="*/ 28 w 135"/>
                  <a:gd name="T49" fmla="*/ 53 h 224"/>
                  <a:gd name="T50" fmla="*/ 29 w 135"/>
                  <a:gd name="T51" fmla="*/ 50 h 224"/>
                  <a:gd name="T52" fmla="*/ 25 w 135"/>
                  <a:gd name="T53" fmla="*/ 47 h 224"/>
                  <a:gd name="T54" fmla="*/ 22 w 135"/>
                  <a:gd name="T55" fmla="*/ 45 h 224"/>
                  <a:gd name="T56" fmla="*/ 20 w 135"/>
                  <a:gd name="T57" fmla="*/ 41 h 224"/>
                  <a:gd name="T58" fmla="*/ 18 w 135"/>
                  <a:gd name="T59" fmla="*/ 40 h 224"/>
                  <a:gd name="T60" fmla="*/ 18 w 135"/>
                  <a:gd name="T61" fmla="*/ 37 h 224"/>
                  <a:gd name="T62" fmla="*/ 17 w 135"/>
                  <a:gd name="T63" fmla="*/ 34 h 224"/>
                  <a:gd name="T64" fmla="*/ 13 w 135"/>
                  <a:gd name="T65" fmla="*/ 31 h 224"/>
                  <a:gd name="T66" fmla="*/ 13 w 135"/>
                  <a:gd name="T67" fmla="*/ 29 h 224"/>
                  <a:gd name="T68" fmla="*/ 10 w 135"/>
                  <a:gd name="T69" fmla="*/ 26 h 224"/>
                  <a:gd name="T70" fmla="*/ 9 w 135"/>
                  <a:gd name="T71" fmla="*/ 23 h 224"/>
                  <a:gd name="T72" fmla="*/ 11 w 135"/>
                  <a:gd name="T73" fmla="*/ 23 h 224"/>
                  <a:gd name="T74" fmla="*/ 7 w 135"/>
                  <a:gd name="T75" fmla="*/ 18 h 224"/>
                  <a:gd name="T76" fmla="*/ 4 w 135"/>
                  <a:gd name="T77" fmla="*/ 9 h 224"/>
                  <a:gd name="T78" fmla="*/ 4 w 135"/>
                  <a:gd name="T79" fmla="*/ 6 h 224"/>
                  <a:gd name="T80" fmla="*/ 0 w 135"/>
                  <a:gd name="T81" fmla="*/ 0 h 224"/>
                  <a:gd name="T82" fmla="*/ 3 w 135"/>
                  <a:gd name="T83" fmla="*/ 2 h 224"/>
                  <a:gd name="T84" fmla="*/ 4 w 135"/>
                  <a:gd name="T85" fmla="*/ 8 h 224"/>
                  <a:gd name="T86" fmla="*/ 11 w 135"/>
                  <a:gd name="T87" fmla="*/ 16 h 224"/>
                  <a:gd name="T88" fmla="*/ 22 w 135"/>
                  <a:gd name="T89" fmla="*/ 32 h 224"/>
                  <a:gd name="T90" fmla="*/ 32 w 135"/>
                  <a:gd name="T91" fmla="*/ 50 h 224"/>
                  <a:gd name="T92" fmla="*/ 41 w 135"/>
                  <a:gd name="T93" fmla="*/ 63 h 224"/>
                  <a:gd name="T94" fmla="*/ 48 w 135"/>
                  <a:gd name="T95" fmla="*/ 73 h 224"/>
                  <a:gd name="T96" fmla="*/ 60 w 135"/>
                  <a:gd name="T97" fmla="*/ 95 h 224"/>
                  <a:gd name="T98" fmla="*/ 66 w 135"/>
                  <a:gd name="T99" fmla="*/ 107 h 224"/>
                  <a:gd name="T100" fmla="*/ 74 w 135"/>
                  <a:gd name="T101" fmla="*/ 122 h 224"/>
                  <a:gd name="T102" fmla="*/ 105 w 135"/>
                  <a:gd name="T103" fmla="*/ 169 h 224"/>
                  <a:gd name="T104" fmla="*/ 112 w 135"/>
                  <a:gd name="T105" fmla="*/ 182 h 224"/>
                  <a:gd name="T106" fmla="*/ 131 w 135"/>
                  <a:gd name="T107" fmla="*/ 22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224">
                    <a:moveTo>
                      <a:pt x="131" y="222"/>
                    </a:moveTo>
                    <a:cubicBezTo>
                      <a:pt x="128" y="220"/>
                      <a:pt x="127" y="215"/>
                      <a:pt x="124" y="213"/>
                    </a:cubicBezTo>
                    <a:cubicBezTo>
                      <a:pt x="125" y="212"/>
                      <a:pt x="125" y="212"/>
                      <a:pt x="125" y="212"/>
                    </a:cubicBezTo>
                    <a:cubicBezTo>
                      <a:pt x="123" y="211"/>
                      <a:pt x="121" y="204"/>
                      <a:pt x="119" y="200"/>
                    </a:cubicBezTo>
                    <a:cubicBezTo>
                      <a:pt x="119" y="200"/>
                      <a:pt x="119" y="200"/>
                      <a:pt x="119" y="200"/>
                    </a:cubicBezTo>
                    <a:cubicBezTo>
                      <a:pt x="119" y="200"/>
                      <a:pt x="118" y="199"/>
                      <a:pt x="118" y="198"/>
                    </a:cubicBezTo>
                    <a:cubicBezTo>
                      <a:pt x="118" y="198"/>
                      <a:pt x="118" y="199"/>
                      <a:pt x="118" y="198"/>
                    </a:cubicBezTo>
                    <a:cubicBezTo>
                      <a:pt x="118" y="198"/>
                      <a:pt x="118" y="197"/>
                      <a:pt x="117" y="197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5" y="196"/>
                      <a:pt x="115" y="194"/>
                      <a:pt x="114" y="193"/>
                    </a:cubicBezTo>
                    <a:cubicBezTo>
                      <a:pt x="114" y="193"/>
                      <a:pt x="114" y="193"/>
                      <a:pt x="114" y="193"/>
                    </a:cubicBezTo>
                    <a:cubicBezTo>
                      <a:pt x="112" y="191"/>
                      <a:pt x="110" y="187"/>
                      <a:pt x="108" y="185"/>
                    </a:cubicBezTo>
                    <a:cubicBezTo>
                      <a:pt x="108" y="185"/>
                      <a:pt x="109" y="185"/>
                      <a:pt x="109" y="184"/>
                    </a:cubicBezTo>
                    <a:cubicBezTo>
                      <a:pt x="108" y="184"/>
                      <a:pt x="108" y="184"/>
                      <a:pt x="107" y="184"/>
                    </a:cubicBezTo>
                    <a:cubicBezTo>
                      <a:pt x="107" y="182"/>
                      <a:pt x="106" y="182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5" y="180"/>
                      <a:pt x="104" y="180"/>
                    </a:cubicBezTo>
                    <a:cubicBezTo>
                      <a:pt x="105" y="179"/>
                      <a:pt x="105" y="179"/>
                      <a:pt x="105" y="179"/>
                    </a:cubicBezTo>
                    <a:cubicBezTo>
                      <a:pt x="104" y="179"/>
                      <a:pt x="104" y="178"/>
                      <a:pt x="104" y="177"/>
                    </a:cubicBezTo>
                    <a:cubicBezTo>
                      <a:pt x="104" y="178"/>
                      <a:pt x="104" y="178"/>
                      <a:pt x="104" y="178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2" y="176"/>
                      <a:pt x="102" y="175"/>
                      <a:pt x="102" y="176"/>
                    </a:cubicBezTo>
                    <a:cubicBezTo>
                      <a:pt x="102" y="175"/>
                      <a:pt x="102" y="177"/>
                      <a:pt x="104" y="176"/>
                    </a:cubicBezTo>
                    <a:cubicBezTo>
                      <a:pt x="100" y="171"/>
                      <a:pt x="98" y="168"/>
                      <a:pt x="97" y="165"/>
                    </a:cubicBezTo>
                    <a:cubicBezTo>
                      <a:pt x="97" y="164"/>
                      <a:pt x="97" y="164"/>
                      <a:pt x="97" y="164"/>
                    </a:cubicBezTo>
                    <a:cubicBezTo>
                      <a:pt x="97" y="163"/>
                      <a:pt x="96" y="162"/>
                      <a:pt x="95" y="162"/>
                    </a:cubicBezTo>
                    <a:cubicBezTo>
                      <a:pt x="96" y="162"/>
                      <a:pt x="96" y="162"/>
                      <a:pt x="96" y="162"/>
                    </a:cubicBezTo>
                    <a:cubicBezTo>
                      <a:pt x="95" y="161"/>
                      <a:pt x="93" y="161"/>
                      <a:pt x="93" y="160"/>
                    </a:cubicBezTo>
                    <a:cubicBezTo>
                      <a:pt x="95" y="161"/>
                      <a:pt x="95" y="161"/>
                      <a:pt x="95" y="160"/>
                    </a:cubicBezTo>
                    <a:cubicBezTo>
                      <a:pt x="93" y="160"/>
                      <a:pt x="93" y="159"/>
                      <a:pt x="92" y="158"/>
                    </a:cubicBezTo>
                    <a:cubicBezTo>
                      <a:pt x="92" y="158"/>
                      <a:pt x="93" y="159"/>
                      <a:pt x="93" y="158"/>
                    </a:cubicBezTo>
                    <a:cubicBezTo>
                      <a:pt x="92" y="158"/>
                      <a:pt x="92" y="157"/>
                      <a:pt x="91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2" y="155"/>
                      <a:pt x="91" y="157"/>
                      <a:pt x="91" y="155"/>
                    </a:cubicBezTo>
                    <a:cubicBezTo>
                      <a:pt x="91" y="157"/>
                      <a:pt x="91" y="155"/>
                      <a:pt x="91" y="155"/>
                    </a:cubicBezTo>
                    <a:cubicBezTo>
                      <a:pt x="91" y="155"/>
                      <a:pt x="90" y="153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89" y="151"/>
                      <a:pt x="88" y="150"/>
                      <a:pt x="87" y="150"/>
                    </a:cubicBezTo>
                    <a:cubicBezTo>
                      <a:pt x="87" y="150"/>
                      <a:pt x="88" y="150"/>
                      <a:pt x="88" y="149"/>
                    </a:cubicBezTo>
                    <a:cubicBezTo>
                      <a:pt x="87" y="149"/>
                      <a:pt x="86" y="146"/>
                      <a:pt x="86" y="148"/>
                    </a:cubicBezTo>
                    <a:cubicBezTo>
                      <a:pt x="84" y="146"/>
                      <a:pt x="84" y="145"/>
                      <a:pt x="84" y="144"/>
                    </a:cubicBezTo>
                    <a:cubicBezTo>
                      <a:pt x="84" y="145"/>
                      <a:pt x="84" y="144"/>
                      <a:pt x="84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4"/>
                      <a:pt x="84" y="143"/>
                      <a:pt x="84" y="143"/>
                    </a:cubicBezTo>
                    <a:cubicBezTo>
                      <a:pt x="84" y="142"/>
                      <a:pt x="83" y="142"/>
                      <a:pt x="82" y="141"/>
                    </a:cubicBezTo>
                    <a:cubicBezTo>
                      <a:pt x="83" y="142"/>
                      <a:pt x="83" y="140"/>
                      <a:pt x="83" y="141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1" y="140"/>
                      <a:pt x="81" y="139"/>
                    </a:cubicBezTo>
                    <a:cubicBezTo>
                      <a:pt x="80" y="139"/>
                      <a:pt x="80" y="139"/>
                      <a:pt x="80" y="139"/>
                    </a:cubicBezTo>
                    <a:cubicBezTo>
                      <a:pt x="80" y="139"/>
                      <a:pt x="79" y="138"/>
                      <a:pt x="79" y="137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0" y="136"/>
                      <a:pt x="79" y="136"/>
                      <a:pt x="79" y="136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5"/>
                      <a:pt x="78" y="134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4"/>
                    </a:cubicBezTo>
                    <a:cubicBezTo>
                      <a:pt x="78" y="134"/>
                      <a:pt x="78" y="134"/>
                      <a:pt x="78" y="134"/>
                    </a:cubicBezTo>
                    <a:cubicBezTo>
                      <a:pt x="76" y="133"/>
                      <a:pt x="75" y="132"/>
                      <a:pt x="74" y="131"/>
                    </a:cubicBezTo>
                    <a:cubicBezTo>
                      <a:pt x="74" y="132"/>
                      <a:pt x="75" y="131"/>
                      <a:pt x="75" y="132"/>
                    </a:cubicBezTo>
                    <a:cubicBezTo>
                      <a:pt x="75" y="130"/>
                      <a:pt x="73" y="130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2" y="128"/>
                      <a:pt x="73" y="127"/>
                      <a:pt x="72" y="127"/>
                    </a:cubicBezTo>
                    <a:cubicBezTo>
                      <a:pt x="73" y="127"/>
                      <a:pt x="72" y="126"/>
                      <a:pt x="72" y="126"/>
                    </a:cubicBezTo>
                    <a:cubicBezTo>
                      <a:pt x="71" y="126"/>
                      <a:pt x="72" y="126"/>
                      <a:pt x="72" y="126"/>
                    </a:cubicBezTo>
                    <a:cubicBezTo>
                      <a:pt x="71" y="126"/>
                      <a:pt x="70" y="124"/>
                      <a:pt x="70" y="123"/>
                    </a:cubicBezTo>
                    <a:cubicBezTo>
                      <a:pt x="70" y="123"/>
                      <a:pt x="69" y="123"/>
                      <a:pt x="69" y="122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7" y="119"/>
                      <a:pt x="71" y="123"/>
                      <a:pt x="70" y="122"/>
                    </a:cubicBezTo>
                    <a:cubicBezTo>
                      <a:pt x="70" y="122"/>
                      <a:pt x="67" y="122"/>
                      <a:pt x="69" y="121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9"/>
                      <a:pt x="69" y="119"/>
                      <a:pt x="69" y="118"/>
                    </a:cubicBezTo>
                    <a:cubicBezTo>
                      <a:pt x="67" y="117"/>
                      <a:pt x="67" y="118"/>
                      <a:pt x="67" y="117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6" y="117"/>
                      <a:pt x="66" y="117"/>
                      <a:pt x="65" y="117"/>
                    </a:cubicBezTo>
                    <a:cubicBezTo>
                      <a:pt x="66" y="117"/>
                      <a:pt x="64" y="117"/>
                      <a:pt x="65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6"/>
                      <a:pt x="64" y="114"/>
                      <a:pt x="64" y="114"/>
                    </a:cubicBezTo>
                    <a:cubicBezTo>
                      <a:pt x="64" y="113"/>
                      <a:pt x="63" y="112"/>
                      <a:pt x="63" y="111"/>
                    </a:cubicBezTo>
                    <a:cubicBezTo>
                      <a:pt x="63" y="111"/>
                      <a:pt x="62" y="111"/>
                      <a:pt x="62" y="110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9"/>
                      <a:pt x="62" y="109"/>
                      <a:pt x="62" y="109"/>
                    </a:cubicBezTo>
                    <a:cubicBezTo>
                      <a:pt x="62" y="109"/>
                      <a:pt x="62" y="108"/>
                      <a:pt x="62" y="107"/>
                    </a:cubicBezTo>
                    <a:cubicBezTo>
                      <a:pt x="61" y="107"/>
                      <a:pt x="61" y="107"/>
                      <a:pt x="60" y="107"/>
                    </a:cubicBezTo>
                    <a:cubicBezTo>
                      <a:pt x="61" y="106"/>
                      <a:pt x="58" y="106"/>
                      <a:pt x="58" y="105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1" y="104"/>
                      <a:pt x="58" y="104"/>
                      <a:pt x="5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1"/>
                      <a:pt x="56" y="101"/>
                    </a:cubicBezTo>
                    <a:cubicBezTo>
                      <a:pt x="56" y="99"/>
                      <a:pt x="54" y="98"/>
                      <a:pt x="55" y="97"/>
                    </a:cubicBezTo>
                    <a:cubicBezTo>
                      <a:pt x="54" y="97"/>
                      <a:pt x="54" y="96"/>
                      <a:pt x="54" y="96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6"/>
                      <a:pt x="54" y="96"/>
                      <a:pt x="54" y="96"/>
                    </a:cubicBezTo>
                    <a:cubicBezTo>
                      <a:pt x="54" y="95"/>
                      <a:pt x="53" y="96"/>
                      <a:pt x="52" y="94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1"/>
                      <a:pt x="52" y="91"/>
                      <a:pt x="52" y="91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0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49" y="89"/>
                    </a:cubicBezTo>
                    <a:cubicBezTo>
                      <a:pt x="50" y="89"/>
                      <a:pt x="49" y="88"/>
                      <a:pt x="49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9" y="87"/>
                      <a:pt x="48" y="88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8" y="86"/>
                      <a:pt x="48" y="87"/>
                      <a:pt x="47" y="86"/>
                    </a:cubicBezTo>
                    <a:cubicBezTo>
                      <a:pt x="48" y="87"/>
                      <a:pt x="48" y="86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5"/>
                      <a:pt x="46" y="85"/>
                    </a:cubicBezTo>
                    <a:cubicBezTo>
                      <a:pt x="46" y="84"/>
                      <a:pt x="46" y="84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6" y="80"/>
                      <a:pt x="45" y="79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8"/>
                      <a:pt x="41" y="77"/>
                      <a:pt x="41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0" y="74"/>
                      <a:pt x="38" y="72"/>
                      <a:pt x="38" y="70"/>
                    </a:cubicBezTo>
                    <a:cubicBezTo>
                      <a:pt x="39" y="71"/>
                      <a:pt x="39" y="70"/>
                      <a:pt x="39" y="70"/>
                    </a:cubicBezTo>
                    <a:cubicBezTo>
                      <a:pt x="38" y="70"/>
                      <a:pt x="39" y="70"/>
                      <a:pt x="38" y="70"/>
                    </a:cubicBezTo>
                    <a:cubicBezTo>
                      <a:pt x="38" y="70"/>
                      <a:pt x="37" y="70"/>
                      <a:pt x="38" y="70"/>
                    </a:cubicBezTo>
                    <a:cubicBezTo>
                      <a:pt x="37" y="70"/>
                      <a:pt x="37" y="69"/>
                      <a:pt x="37" y="68"/>
                    </a:cubicBezTo>
                    <a:cubicBezTo>
                      <a:pt x="37" y="69"/>
                      <a:pt x="37" y="68"/>
                      <a:pt x="36" y="68"/>
                    </a:cubicBezTo>
                    <a:cubicBezTo>
                      <a:pt x="37" y="68"/>
                      <a:pt x="37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2"/>
                      <a:pt x="32" y="62"/>
                      <a:pt x="32" y="63"/>
                    </a:cubicBezTo>
                    <a:cubicBezTo>
                      <a:pt x="32" y="61"/>
                      <a:pt x="32" y="61"/>
                      <a:pt x="32" y="60"/>
                    </a:cubicBezTo>
                    <a:cubicBezTo>
                      <a:pt x="31" y="59"/>
                      <a:pt x="29" y="56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7" y="54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2"/>
                      <a:pt x="27" y="52"/>
                    </a:cubicBezTo>
                    <a:cubicBezTo>
                      <a:pt x="26" y="52"/>
                      <a:pt x="27" y="52"/>
                      <a:pt x="27" y="52"/>
                    </a:cubicBezTo>
                    <a:cubicBezTo>
                      <a:pt x="26" y="52"/>
                      <a:pt x="26" y="51"/>
                      <a:pt x="26" y="51"/>
                    </a:cubicBezTo>
                    <a:cubicBezTo>
                      <a:pt x="26" y="51"/>
                      <a:pt x="26" y="51"/>
                      <a:pt x="27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8" y="51"/>
                      <a:pt x="29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9" y="50"/>
                      <a:pt x="30" y="50"/>
                      <a:pt x="29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9"/>
                      <a:pt x="26" y="50"/>
                      <a:pt x="25" y="49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5" y="49"/>
                      <a:pt x="25" y="47"/>
                    </a:cubicBezTo>
                    <a:cubicBezTo>
                      <a:pt x="25" y="49"/>
                      <a:pt x="24" y="49"/>
                      <a:pt x="24" y="49"/>
                    </a:cubicBezTo>
                    <a:cubicBezTo>
                      <a:pt x="24" y="47"/>
                      <a:pt x="25" y="49"/>
                      <a:pt x="24" y="47"/>
                    </a:cubicBezTo>
                    <a:cubicBezTo>
                      <a:pt x="24" y="47"/>
                      <a:pt x="23" y="46"/>
                      <a:pt x="23" y="47"/>
                    </a:cubicBezTo>
                    <a:cubicBezTo>
                      <a:pt x="22" y="47"/>
                      <a:pt x="23" y="46"/>
                      <a:pt x="22" y="46"/>
                    </a:cubicBezTo>
                    <a:cubicBezTo>
                      <a:pt x="23" y="45"/>
                      <a:pt x="24" y="46"/>
                      <a:pt x="24" y="45"/>
                    </a:cubicBezTo>
                    <a:cubicBezTo>
                      <a:pt x="23" y="45"/>
                      <a:pt x="22" y="44"/>
                      <a:pt x="22" y="45"/>
                    </a:cubicBezTo>
                    <a:cubicBezTo>
                      <a:pt x="22" y="45"/>
                      <a:pt x="22" y="44"/>
                      <a:pt x="23" y="45"/>
                    </a:cubicBezTo>
                    <a:cubicBezTo>
                      <a:pt x="23" y="44"/>
                      <a:pt x="21" y="44"/>
                      <a:pt x="22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0" y="42"/>
                      <a:pt x="21" y="42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2"/>
                      <a:pt x="21" y="42"/>
                      <a:pt x="20" y="43"/>
                    </a:cubicBezTo>
                    <a:cubicBezTo>
                      <a:pt x="20" y="42"/>
                      <a:pt x="19" y="42"/>
                      <a:pt x="19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9" y="41"/>
                      <a:pt x="18" y="41"/>
                    </a:cubicBezTo>
                    <a:cubicBezTo>
                      <a:pt x="19" y="41"/>
                      <a:pt x="19" y="41"/>
                      <a:pt x="19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9" y="40"/>
                      <a:pt x="18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7"/>
                    </a:cubicBezTo>
                    <a:cubicBezTo>
                      <a:pt x="18" y="37"/>
                      <a:pt x="17" y="37"/>
                      <a:pt x="17" y="39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6"/>
                      <a:pt x="17" y="36"/>
                    </a:cubicBezTo>
                    <a:cubicBezTo>
                      <a:pt x="17" y="35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4"/>
                      <a:pt x="17" y="33"/>
                      <a:pt x="18" y="33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3"/>
                      <a:pt x="15" y="32"/>
                      <a:pt x="14" y="33"/>
                    </a:cubicBezTo>
                    <a:cubicBezTo>
                      <a:pt x="13" y="32"/>
                      <a:pt x="17" y="31"/>
                      <a:pt x="14" y="30"/>
                    </a:cubicBezTo>
                    <a:cubicBezTo>
                      <a:pt x="14" y="30"/>
                      <a:pt x="13" y="30"/>
                      <a:pt x="13" y="31"/>
                    </a:cubicBezTo>
                    <a:cubicBezTo>
                      <a:pt x="13" y="30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3" y="29"/>
                      <a:pt x="14" y="30"/>
                      <a:pt x="14" y="30"/>
                    </a:cubicBezTo>
                    <a:cubicBezTo>
                      <a:pt x="14" y="29"/>
                      <a:pt x="15" y="29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4" y="29"/>
                      <a:pt x="13" y="29"/>
                    </a:cubicBezTo>
                    <a:cubicBezTo>
                      <a:pt x="12" y="28"/>
                      <a:pt x="13" y="27"/>
                      <a:pt x="12" y="27"/>
                    </a:cubicBezTo>
                    <a:cubicBezTo>
                      <a:pt x="12" y="28"/>
                      <a:pt x="12" y="28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0" y="28"/>
                      <a:pt x="10" y="27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1" y="26"/>
                      <a:pt x="11" y="28"/>
                      <a:pt x="12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2" y="25"/>
                      <a:pt x="11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3"/>
                      <a:pt x="10" y="23"/>
                      <a:pt x="9" y="23"/>
                    </a:cubicBezTo>
                    <a:cubicBezTo>
                      <a:pt x="10" y="23"/>
                      <a:pt x="9" y="22"/>
                      <a:pt x="10" y="2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5"/>
                      <a:pt x="12" y="24"/>
                    </a:cubicBezTo>
                    <a:cubicBezTo>
                      <a:pt x="11" y="24"/>
                      <a:pt x="12" y="23"/>
                      <a:pt x="13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3"/>
                      <a:pt x="12" y="23"/>
                      <a:pt x="11" y="23"/>
                    </a:cubicBezTo>
                    <a:cubicBezTo>
                      <a:pt x="11" y="23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2"/>
                    </a:cubicBezTo>
                    <a:cubicBezTo>
                      <a:pt x="10" y="19"/>
                      <a:pt x="9" y="18"/>
                      <a:pt x="9" y="17"/>
                    </a:cubicBezTo>
                    <a:cubicBezTo>
                      <a:pt x="8" y="18"/>
                      <a:pt x="8" y="16"/>
                      <a:pt x="8" y="17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8" y="17"/>
                      <a:pt x="7" y="16"/>
                    </a:cubicBezTo>
                    <a:cubicBezTo>
                      <a:pt x="7" y="17"/>
                      <a:pt x="8" y="16"/>
                      <a:pt x="8" y="16"/>
                    </a:cubicBezTo>
                    <a:cubicBezTo>
                      <a:pt x="8" y="16"/>
                      <a:pt x="9" y="16"/>
                      <a:pt x="9" y="16"/>
                    </a:cubicBezTo>
                    <a:cubicBezTo>
                      <a:pt x="8" y="15"/>
                      <a:pt x="7" y="15"/>
                      <a:pt x="5" y="14"/>
                    </a:cubicBezTo>
                    <a:cubicBezTo>
                      <a:pt x="5" y="12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6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5"/>
                      <a:pt x="3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3" y="3"/>
                      <a:pt x="4" y="4"/>
                      <a:pt x="3" y="4"/>
                    </a:cubicBezTo>
                    <a:cubicBezTo>
                      <a:pt x="4" y="3"/>
                      <a:pt x="4" y="4"/>
                      <a:pt x="4" y="5"/>
                    </a:cubicBezTo>
                    <a:cubicBezTo>
                      <a:pt x="4" y="6"/>
                      <a:pt x="5" y="6"/>
                      <a:pt x="5" y="7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5" y="8"/>
                      <a:pt x="7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6"/>
                      <a:pt x="11" y="16"/>
                    </a:cubicBezTo>
                    <a:cubicBezTo>
                      <a:pt x="12" y="17"/>
                      <a:pt x="14" y="19"/>
                      <a:pt x="13" y="20"/>
                    </a:cubicBezTo>
                    <a:cubicBezTo>
                      <a:pt x="15" y="23"/>
                      <a:pt x="17" y="24"/>
                      <a:pt x="18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7"/>
                      <a:pt x="17" y="27"/>
                      <a:pt x="18" y="28"/>
                    </a:cubicBezTo>
                    <a:cubicBezTo>
                      <a:pt x="18" y="27"/>
                      <a:pt x="19" y="28"/>
                      <a:pt x="19" y="28"/>
                    </a:cubicBezTo>
                    <a:cubicBezTo>
                      <a:pt x="19" y="30"/>
                      <a:pt x="21" y="31"/>
                      <a:pt x="22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3"/>
                      <a:pt x="23" y="34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36"/>
                      <a:pt x="25" y="36"/>
                      <a:pt x="26" y="37"/>
                    </a:cubicBezTo>
                    <a:cubicBezTo>
                      <a:pt x="26" y="39"/>
                      <a:pt x="27" y="40"/>
                      <a:pt x="27" y="41"/>
                    </a:cubicBezTo>
                    <a:cubicBezTo>
                      <a:pt x="30" y="43"/>
                      <a:pt x="31" y="46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51"/>
                      <a:pt x="37" y="56"/>
                      <a:pt x="38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9"/>
                      <a:pt x="38" y="60"/>
                      <a:pt x="38" y="59"/>
                    </a:cubicBezTo>
                    <a:cubicBezTo>
                      <a:pt x="39" y="60"/>
                      <a:pt x="40" y="61"/>
                      <a:pt x="39" y="62"/>
                    </a:cubicBezTo>
                    <a:cubicBezTo>
                      <a:pt x="40" y="63"/>
                      <a:pt x="40" y="62"/>
                      <a:pt x="41" y="63"/>
                    </a:cubicBezTo>
                    <a:cubicBezTo>
                      <a:pt x="43" y="64"/>
                      <a:pt x="43" y="64"/>
                      <a:pt x="44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4" y="67"/>
                      <a:pt x="44" y="69"/>
                      <a:pt x="44" y="68"/>
                    </a:cubicBezTo>
                    <a:cubicBezTo>
                      <a:pt x="44" y="70"/>
                      <a:pt x="47" y="70"/>
                      <a:pt x="47" y="73"/>
                    </a:cubicBezTo>
                    <a:cubicBezTo>
                      <a:pt x="47" y="72"/>
                      <a:pt x="47" y="73"/>
                      <a:pt x="48" y="73"/>
                    </a:cubicBezTo>
                    <a:cubicBezTo>
                      <a:pt x="48" y="74"/>
                      <a:pt x="49" y="76"/>
                      <a:pt x="50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0" y="78"/>
                      <a:pt x="50" y="77"/>
                      <a:pt x="50" y="77"/>
                    </a:cubicBezTo>
                    <a:cubicBezTo>
                      <a:pt x="52" y="79"/>
                      <a:pt x="52" y="82"/>
                      <a:pt x="54" y="84"/>
                    </a:cubicBezTo>
                    <a:cubicBezTo>
                      <a:pt x="56" y="88"/>
                      <a:pt x="57" y="91"/>
                      <a:pt x="61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2" y="96"/>
                      <a:pt x="61" y="98"/>
                      <a:pt x="63" y="98"/>
                    </a:cubicBezTo>
                    <a:cubicBezTo>
                      <a:pt x="63" y="98"/>
                      <a:pt x="64" y="99"/>
                      <a:pt x="63" y="99"/>
                    </a:cubicBezTo>
                    <a:cubicBezTo>
                      <a:pt x="64" y="100"/>
                      <a:pt x="64" y="103"/>
                      <a:pt x="65" y="103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5" y="104"/>
                      <a:pt x="66" y="105"/>
                      <a:pt x="66" y="107"/>
                    </a:cubicBezTo>
                    <a:cubicBezTo>
                      <a:pt x="66" y="107"/>
                      <a:pt x="66" y="106"/>
                      <a:pt x="66" y="107"/>
                    </a:cubicBezTo>
                    <a:cubicBezTo>
                      <a:pt x="66" y="107"/>
                      <a:pt x="67" y="107"/>
                      <a:pt x="67" y="108"/>
                    </a:cubicBezTo>
                    <a:cubicBezTo>
                      <a:pt x="67" y="109"/>
                      <a:pt x="67" y="108"/>
                      <a:pt x="67" y="108"/>
                    </a:cubicBezTo>
                    <a:cubicBezTo>
                      <a:pt x="70" y="111"/>
                      <a:pt x="71" y="114"/>
                      <a:pt x="73" y="117"/>
                    </a:cubicBezTo>
                    <a:cubicBezTo>
                      <a:pt x="74" y="119"/>
                      <a:pt x="72" y="118"/>
                      <a:pt x="74" y="119"/>
                    </a:cubicBezTo>
                    <a:cubicBezTo>
                      <a:pt x="73" y="119"/>
                      <a:pt x="74" y="119"/>
                      <a:pt x="74" y="119"/>
                    </a:cubicBezTo>
                    <a:cubicBezTo>
                      <a:pt x="75" y="121"/>
                      <a:pt x="73" y="122"/>
                      <a:pt x="74" y="122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6" y="123"/>
                      <a:pt x="75" y="123"/>
                      <a:pt x="76" y="124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8" y="125"/>
                      <a:pt x="78" y="127"/>
                      <a:pt x="80" y="128"/>
                    </a:cubicBezTo>
                    <a:cubicBezTo>
                      <a:pt x="84" y="135"/>
                      <a:pt x="89" y="142"/>
                      <a:pt x="92" y="149"/>
                    </a:cubicBezTo>
                    <a:cubicBezTo>
                      <a:pt x="97" y="155"/>
                      <a:pt x="101" y="162"/>
                      <a:pt x="105" y="169"/>
                    </a:cubicBezTo>
                    <a:cubicBezTo>
                      <a:pt x="105" y="171"/>
                      <a:pt x="105" y="171"/>
                      <a:pt x="106" y="172"/>
                    </a:cubicBezTo>
                    <a:cubicBezTo>
                      <a:pt x="106" y="172"/>
                      <a:pt x="106" y="172"/>
                      <a:pt x="106" y="173"/>
                    </a:cubicBezTo>
                    <a:cubicBezTo>
                      <a:pt x="107" y="172"/>
                      <a:pt x="107" y="175"/>
                      <a:pt x="108" y="175"/>
                    </a:cubicBezTo>
                    <a:cubicBezTo>
                      <a:pt x="109" y="177"/>
                      <a:pt x="111" y="179"/>
                      <a:pt x="112" y="181"/>
                    </a:cubicBezTo>
                    <a:cubicBezTo>
                      <a:pt x="112" y="181"/>
                      <a:pt x="111" y="181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2"/>
                      <a:pt x="113" y="184"/>
                      <a:pt x="113" y="182"/>
                    </a:cubicBezTo>
                    <a:cubicBezTo>
                      <a:pt x="118" y="189"/>
                      <a:pt x="119" y="196"/>
                      <a:pt x="124" y="203"/>
                    </a:cubicBezTo>
                    <a:cubicBezTo>
                      <a:pt x="124" y="204"/>
                      <a:pt x="126" y="206"/>
                      <a:pt x="127" y="208"/>
                    </a:cubicBezTo>
                    <a:cubicBezTo>
                      <a:pt x="130" y="213"/>
                      <a:pt x="131" y="217"/>
                      <a:pt x="135" y="223"/>
                    </a:cubicBezTo>
                    <a:cubicBezTo>
                      <a:pt x="135" y="223"/>
                      <a:pt x="133" y="224"/>
                      <a:pt x="131" y="222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2" name="צורה חופשית 118"/>
              <p:cNvSpPr>
                <a:spLocks/>
              </p:cNvSpPr>
              <p:nvPr/>
            </p:nvSpPr>
            <p:spPr bwMode="auto">
              <a:xfrm>
                <a:off x="3289" y="1625"/>
                <a:ext cx="305" cy="517"/>
              </a:xfrm>
              <a:custGeom>
                <a:avLst/>
                <a:gdLst>
                  <a:gd name="T0" fmla="*/ 112 w 129"/>
                  <a:gd name="T1" fmla="*/ 195 h 219"/>
                  <a:gd name="T2" fmla="*/ 109 w 129"/>
                  <a:gd name="T3" fmla="*/ 188 h 219"/>
                  <a:gd name="T4" fmla="*/ 100 w 129"/>
                  <a:gd name="T5" fmla="*/ 176 h 219"/>
                  <a:gd name="T6" fmla="*/ 96 w 129"/>
                  <a:gd name="T7" fmla="*/ 172 h 219"/>
                  <a:gd name="T8" fmla="*/ 89 w 129"/>
                  <a:gd name="T9" fmla="*/ 157 h 219"/>
                  <a:gd name="T10" fmla="*/ 86 w 129"/>
                  <a:gd name="T11" fmla="*/ 153 h 219"/>
                  <a:gd name="T12" fmla="*/ 82 w 129"/>
                  <a:gd name="T13" fmla="*/ 145 h 219"/>
                  <a:gd name="T14" fmla="*/ 77 w 129"/>
                  <a:gd name="T15" fmla="*/ 138 h 219"/>
                  <a:gd name="T16" fmla="*/ 76 w 129"/>
                  <a:gd name="T17" fmla="*/ 134 h 219"/>
                  <a:gd name="T18" fmla="*/ 74 w 129"/>
                  <a:gd name="T19" fmla="*/ 132 h 219"/>
                  <a:gd name="T20" fmla="*/ 68 w 129"/>
                  <a:gd name="T21" fmla="*/ 124 h 219"/>
                  <a:gd name="T22" fmla="*/ 66 w 129"/>
                  <a:gd name="T23" fmla="*/ 119 h 219"/>
                  <a:gd name="T24" fmla="*/ 62 w 129"/>
                  <a:gd name="T25" fmla="*/ 115 h 219"/>
                  <a:gd name="T26" fmla="*/ 59 w 129"/>
                  <a:gd name="T27" fmla="*/ 109 h 219"/>
                  <a:gd name="T28" fmla="*/ 56 w 129"/>
                  <a:gd name="T29" fmla="*/ 102 h 219"/>
                  <a:gd name="T30" fmla="*/ 51 w 129"/>
                  <a:gd name="T31" fmla="*/ 93 h 219"/>
                  <a:gd name="T32" fmla="*/ 49 w 129"/>
                  <a:gd name="T33" fmla="*/ 91 h 219"/>
                  <a:gd name="T34" fmla="*/ 48 w 129"/>
                  <a:gd name="T35" fmla="*/ 87 h 219"/>
                  <a:gd name="T36" fmla="*/ 46 w 129"/>
                  <a:gd name="T37" fmla="*/ 85 h 219"/>
                  <a:gd name="T38" fmla="*/ 45 w 129"/>
                  <a:gd name="T39" fmla="*/ 84 h 219"/>
                  <a:gd name="T40" fmla="*/ 42 w 129"/>
                  <a:gd name="T41" fmla="*/ 80 h 219"/>
                  <a:gd name="T42" fmla="*/ 36 w 129"/>
                  <a:gd name="T43" fmla="*/ 69 h 219"/>
                  <a:gd name="T44" fmla="*/ 33 w 129"/>
                  <a:gd name="T45" fmla="*/ 65 h 219"/>
                  <a:gd name="T46" fmla="*/ 31 w 129"/>
                  <a:gd name="T47" fmla="*/ 61 h 219"/>
                  <a:gd name="T48" fmla="*/ 27 w 129"/>
                  <a:gd name="T49" fmla="*/ 52 h 219"/>
                  <a:gd name="T50" fmla="*/ 27 w 129"/>
                  <a:gd name="T51" fmla="*/ 48 h 219"/>
                  <a:gd name="T52" fmla="*/ 22 w 129"/>
                  <a:gd name="T53" fmla="*/ 47 h 219"/>
                  <a:gd name="T54" fmla="*/ 20 w 129"/>
                  <a:gd name="T55" fmla="*/ 45 h 219"/>
                  <a:gd name="T56" fmla="*/ 18 w 129"/>
                  <a:gd name="T57" fmla="*/ 40 h 219"/>
                  <a:gd name="T58" fmla="*/ 16 w 129"/>
                  <a:gd name="T59" fmla="*/ 39 h 219"/>
                  <a:gd name="T60" fmla="*/ 16 w 129"/>
                  <a:gd name="T61" fmla="*/ 37 h 219"/>
                  <a:gd name="T62" fmla="*/ 16 w 129"/>
                  <a:gd name="T63" fmla="*/ 33 h 219"/>
                  <a:gd name="T64" fmla="*/ 12 w 129"/>
                  <a:gd name="T65" fmla="*/ 30 h 219"/>
                  <a:gd name="T66" fmla="*/ 12 w 129"/>
                  <a:gd name="T67" fmla="*/ 28 h 219"/>
                  <a:gd name="T68" fmla="*/ 9 w 129"/>
                  <a:gd name="T69" fmla="*/ 26 h 219"/>
                  <a:gd name="T70" fmla="*/ 7 w 129"/>
                  <a:gd name="T71" fmla="*/ 22 h 219"/>
                  <a:gd name="T72" fmla="*/ 10 w 129"/>
                  <a:gd name="T73" fmla="*/ 22 h 219"/>
                  <a:gd name="T74" fmla="*/ 5 w 129"/>
                  <a:gd name="T75" fmla="*/ 18 h 219"/>
                  <a:gd name="T76" fmla="*/ 3 w 129"/>
                  <a:gd name="T77" fmla="*/ 8 h 219"/>
                  <a:gd name="T78" fmla="*/ 3 w 129"/>
                  <a:gd name="T79" fmla="*/ 5 h 219"/>
                  <a:gd name="T80" fmla="*/ 0 w 129"/>
                  <a:gd name="T81" fmla="*/ 0 h 219"/>
                  <a:gd name="T82" fmla="*/ 2 w 129"/>
                  <a:gd name="T83" fmla="*/ 1 h 219"/>
                  <a:gd name="T84" fmla="*/ 3 w 129"/>
                  <a:gd name="T85" fmla="*/ 7 h 219"/>
                  <a:gd name="T86" fmla="*/ 10 w 129"/>
                  <a:gd name="T87" fmla="*/ 16 h 219"/>
                  <a:gd name="T88" fmla="*/ 20 w 129"/>
                  <a:gd name="T89" fmla="*/ 31 h 219"/>
                  <a:gd name="T90" fmla="*/ 30 w 129"/>
                  <a:gd name="T91" fmla="*/ 47 h 219"/>
                  <a:gd name="T92" fmla="*/ 39 w 129"/>
                  <a:gd name="T93" fmla="*/ 61 h 219"/>
                  <a:gd name="T94" fmla="*/ 45 w 129"/>
                  <a:gd name="T95" fmla="*/ 72 h 219"/>
                  <a:gd name="T96" fmla="*/ 57 w 129"/>
                  <a:gd name="T97" fmla="*/ 93 h 219"/>
                  <a:gd name="T98" fmla="*/ 63 w 129"/>
                  <a:gd name="T99" fmla="*/ 105 h 219"/>
                  <a:gd name="T100" fmla="*/ 70 w 129"/>
                  <a:gd name="T101" fmla="*/ 119 h 219"/>
                  <a:gd name="T102" fmla="*/ 100 w 129"/>
                  <a:gd name="T103" fmla="*/ 165 h 219"/>
                  <a:gd name="T104" fmla="*/ 108 w 129"/>
                  <a:gd name="T105" fmla="*/ 179 h 219"/>
                  <a:gd name="T106" fmla="*/ 126 w 129"/>
                  <a:gd name="T10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9" h="219">
                    <a:moveTo>
                      <a:pt x="126" y="217"/>
                    </a:moveTo>
                    <a:cubicBezTo>
                      <a:pt x="122" y="215"/>
                      <a:pt x="122" y="210"/>
                      <a:pt x="119" y="208"/>
                    </a:cubicBezTo>
                    <a:cubicBezTo>
                      <a:pt x="119" y="208"/>
                      <a:pt x="120" y="208"/>
                      <a:pt x="120" y="207"/>
                    </a:cubicBezTo>
                    <a:cubicBezTo>
                      <a:pt x="117" y="206"/>
                      <a:pt x="115" y="201"/>
                      <a:pt x="114" y="197"/>
                    </a:cubicBezTo>
                    <a:cubicBezTo>
                      <a:pt x="114" y="197"/>
                      <a:pt x="114" y="197"/>
                      <a:pt x="114" y="197"/>
                    </a:cubicBezTo>
                    <a:cubicBezTo>
                      <a:pt x="114" y="196"/>
                      <a:pt x="113" y="196"/>
                      <a:pt x="112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2" y="193"/>
                      <a:pt x="111" y="193"/>
                    </a:cubicBezTo>
                    <a:cubicBezTo>
                      <a:pt x="111" y="193"/>
                      <a:pt x="112" y="193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9" y="192"/>
                      <a:pt x="109" y="189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6" y="187"/>
                      <a:pt x="104" y="183"/>
                      <a:pt x="102" y="180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103" y="180"/>
                      <a:pt x="102" y="180"/>
                      <a:pt x="102" y="180"/>
                    </a:cubicBezTo>
                    <a:cubicBezTo>
                      <a:pt x="102" y="179"/>
                      <a:pt x="101" y="179"/>
                      <a:pt x="101" y="178"/>
                    </a:cubicBezTo>
                    <a:cubicBezTo>
                      <a:pt x="101" y="178"/>
                      <a:pt x="101" y="178"/>
                      <a:pt x="101" y="178"/>
                    </a:cubicBezTo>
                    <a:cubicBezTo>
                      <a:pt x="100" y="177"/>
                      <a:pt x="101" y="177"/>
                      <a:pt x="100" y="176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100" y="174"/>
                      <a:pt x="99" y="174"/>
                    </a:cubicBezTo>
                    <a:cubicBezTo>
                      <a:pt x="99" y="174"/>
                      <a:pt x="99" y="174"/>
                      <a:pt x="99" y="174"/>
                    </a:cubicBezTo>
                    <a:cubicBezTo>
                      <a:pt x="99" y="173"/>
                      <a:pt x="99" y="173"/>
                      <a:pt x="99" y="173"/>
                    </a:cubicBezTo>
                    <a:cubicBezTo>
                      <a:pt x="99" y="173"/>
                      <a:pt x="99" y="173"/>
                      <a:pt x="99" y="173"/>
                    </a:cubicBezTo>
                    <a:cubicBezTo>
                      <a:pt x="97" y="172"/>
                      <a:pt x="97" y="171"/>
                      <a:pt x="96" y="172"/>
                    </a:cubicBezTo>
                    <a:cubicBezTo>
                      <a:pt x="97" y="171"/>
                      <a:pt x="97" y="172"/>
                      <a:pt x="97" y="171"/>
                    </a:cubicBezTo>
                    <a:cubicBezTo>
                      <a:pt x="96" y="168"/>
                      <a:pt x="94" y="164"/>
                      <a:pt x="92" y="161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1" y="160"/>
                      <a:pt x="91" y="159"/>
                      <a:pt x="90" y="159"/>
                    </a:cubicBezTo>
                    <a:cubicBezTo>
                      <a:pt x="90" y="159"/>
                      <a:pt x="91" y="159"/>
                      <a:pt x="90" y="159"/>
                    </a:cubicBezTo>
                    <a:cubicBezTo>
                      <a:pt x="90" y="157"/>
                      <a:pt x="89" y="157"/>
                      <a:pt x="89" y="157"/>
                    </a:cubicBezTo>
                    <a:cubicBezTo>
                      <a:pt x="90" y="157"/>
                      <a:pt x="90" y="157"/>
                      <a:pt x="90" y="156"/>
                    </a:cubicBezTo>
                    <a:cubicBezTo>
                      <a:pt x="89" y="156"/>
                      <a:pt x="89" y="155"/>
                      <a:pt x="88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8" y="154"/>
                      <a:pt x="88" y="154"/>
                      <a:pt x="87" y="154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2"/>
                      <a:pt x="87" y="154"/>
                      <a:pt x="86" y="153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6" y="152"/>
                      <a:pt x="85" y="151"/>
                      <a:pt x="84" y="150"/>
                    </a:cubicBezTo>
                    <a:cubicBezTo>
                      <a:pt x="85" y="150"/>
                      <a:pt x="85" y="150"/>
                      <a:pt x="85" y="150"/>
                    </a:cubicBezTo>
                    <a:cubicBezTo>
                      <a:pt x="84" y="149"/>
                      <a:pt x="84" y="147"/>
                      <a:pt x="83" y="147"/>
                    </a:cubicBezTo>
                    <a:cubicBezTo>
                      <a:pt x="83" y="146"/>
                      <a:pt x="84" y="146"/>
                      <a:pt x="83" y="145"/>
                    </a:cubicBezTo>
                    <a:cubicBezTo>
                      <a:pt x="82" y="146"/>
                      <a:pt x="82" y="144"/>
                      <a:pt x="82" y="145"/>
                    </a:cubicBezTo>
                    <a:cubicBezTo>
                      <a:pt x="82" y="144"/>
                      <a:pt x="81" y="142"/>
                      <a:pt x="81" y="142"/>
                    </a:cubicBezTo>
                    <a:cubicBezTo>
                      <a:pt x="81" y="142"/>
                      <a:pt x="81" y="141"/>
                      <a:pt x="82" y="142"/>
                    </a:cubicBezTo>
                    <a:cubicBezTo>
                      <a:pt x="82" y="141"/>
                      <a:pt x="82" y="141"/>
                      <a:pt x="82" y="141"/>
                    </a:cubicBezTo>
                    <a:cubicBezTo>
                      <a:pt x="82" y="141"/>
                      <a:pt x="82" y="141"/>
                      <a:pt x="82" y="141"/>
                    </a:cubicBezTo>
                    <a:cubicBezTo>
                      <a:pt x="82" y="141"/>
                      <a:pt x="81" y="140"/>
                      <a:pt x="81" y="139"/>
                    </a:cubicBezTo>
                    <a:cubicBezTo>
                      <a:pt x="79" y="139"/>
                      <a:pt x="78" y="139"/>
                      <a:pt x="77" y="138"/>
                    </a:cubicBezTo>
                    <a:cubicBezTo>
                      <a:pt x="78" y="138"/>
                      <a:pt x="78" y="137"/>
                      <a:pt x="78" y="137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6"/>
                      <a:pt x="77" y="136"/>
                      <a:pt x="76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76" y="135"/>
                      <a:pt x="75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5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74" y="132"/>
                      <a:pt x="74" y="133"/>
                    </a:cubicBezTo>
                    <a:cubicBezTo>
                      <a:pt x="74" y="133"/>
                      <a:pt x="75" y="132"/>
                      <a:pt x="75" y="133"/>
                    </a:cubicBezTo>
                    <a:cubicBezTo>
                      <a:pt x="74" y="133"/>
                      <a:pt x="73" y="132"/>
                      <a:pt x="73" y="132"/>
                    </a:cubicBezTo>
                    <a:cubicBezTo>
                      <a:pt x="73" y="132"/>
                      <a:pt x="73" y="132"/>
                      <a:pt x="74" y="132"/>
                    </a:cubicBezTo>
                    <a:cubicBezTo>
                      <a:pt x="73" y="130"/>
                      <a:pt x="72" y="129"/>
                      <a:pt x="70" y="128"/>
                    </a:cubicBezTo>
                    <a:cubicBezTo>
                      <a:pt x="70" y="128"/>
                      <a:pt x="72" y="128"/>
                      <a:pt x="72" y="129"/>
                    </a:cubicBezTo>
                    <a:cubicBezTo>
                      <a:pt x="72" y="127"/>
                      <a:pt x="69" y="127"/>
                      <a:pt x="69" y="126"/>
                    </a:cubicBezTo>
                    <a:cubicBezTo>
                      <a:pt x="69" y="126"/>
                      <a:pt x="69" y="126"/>
                      <a:pt x="69" y="126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9" y="125"/>
                      <a:pt x="69" y="124"/>
                      <a:pt x="68" y="124"/>
                    </a:cubicBezTo>
                    <a:cubicBezTo>
                      <a:pt x="68" y="124"/>
                      <a:pt x="68" y="124"/>
                      <a:pt x="69" y="124"/>
                    </a:cubicBezTo>
                    <a:cubicBezTo>
                      <a:pt x="68" y="124"/>
                      <a:pt x="66" y="121"/>
                      <a:pt x="66" y="120"/>
                    </a:cubicBezTo>
                    <a:cubicBezTo>
                      <a:pt x="66" y="120"/>
                      <a:pt x="65" y="120"/>
                      <a:pt x="64" y="119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5" y="119"/>
                      <a:pt x="64" y="118"/>
                      <a:pt x="65" y="118"/>
                    </a:cubicBezTo>
                    <a:cubicBezTo>
                      <a:pt x="64" y="117"/>
                      <a:pt x="67" y="120"/>
                      <a:pt x="66" y="119"/>
                    </a:cubicBezTo>
                    <a:cubicBezTo>
                      <a:pt x="66" y="119"/>
                      <a:pt x="64" y="119"/>
                      <a:pt x="65" y="118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4" y="117"/>
                      <a:pt x="65" y="117"/>
                      <a:pt x="65" y="116"/>
                    </a:cubicBezTo>
                    <a:cubicBezTo>
                      <a:pt x="64" y="115"/>
                      <a:pt x="64" y="116"/>
                      <a:pt x="64" y="115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63" y="115"/>
                      <a:pt x="63" y="114"/>
                      <a:pt x="62" y="115"/>
                    </a:cubicBezTo>
                    <a:cubicBezTo>
                      <a:pt x="63" y="115"/>
                      <a:pt x="61" y="114"/>
                      <a:pt x="62" y="114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63" y="114"/>
                      <a:pt x="62" y="114"/>
                      <a:pt x="61" y="114"/>
                    </a:cubicBezTo>
                    <a:cubicBezTo>
                      <a:pt x="61" y="114"/>
                      <a:pt x="62" y="114"/>
                      <a:pt x="62" y="112"/>
                    </a:cubicBezTo>
                    <a:cubicBezTo>
                      <a:pt x="61" y="114"/>
                      <a:pt x="61" y="112"/>
                      <a:pt x="60" y="111"/>
                    </a:cubicBezTo>
                    <a:cubicBezTo>
                      <a:pt x="60" y="110"/>
                      <a:pt x="59" y="109"/>
                      <a:pt x="59" y="109"/>
                    </a:cubicBezTo>
                    <a:cubicBezTo>
                      <a:pt x="59" y="108"/>
                      <a:pt x="58" y="108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7"/>
                      <a:pt x="58" y="106"/>
                      <a:pt x="58" y="105"/>
                    </a:cubicBezTo>
                    <a:cubicBezTo>
                      <a:pt x="57" y="105"/>
                      <a:pt x="57" y="105"/>
                      <a:pt x="56" y="106"/>
                    </a:cubicBezTo>
                    <a:cubicBezTo>
                      <a:pt x="57" y="103"/>
                      <a:pt x="56" y="103"/>
                      <a:pt x="56" y="102"/>
                    </a:cubicBezTo>
                    <a:cubicBezTo>
                      <a:pt x="56" y="102"/>
                      <a:pt x="56" y="103"/>
                      <a:pt x="56" y="102"/>
                    </a:cubicBezTo>
                    <a:cubicBezTo>
                      <a:pt x="57" y="101"/>
                      <a:pt x="56" y="101"/>
                      <a:pt x="56" y="100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100"/>
                      <a:pt x="54" y="100"/>
                      <a:pt x="55" y="100"/>
                    </a:cubicBezTo>
                    <a:cubicBezTo>
                      <a:pt x="54" y="100"/>
                      <a:pt x="54" y="99"/>
                      <a:pt x="54" y="100"/>
                    </a:cubicBezTo>
                    <a:cubicBezTo>
                      <a:pt x="52" y="98"/>
                      <a:pt x="50" y="96"/>
                      <a:pt x="51" y="93"/>
                    </a:cubicBezTo>
                    <a:cubicBezTo>
                      <a:pt x="51" y="93"/>
                      <a:pt x="51" y="93"/>
                      <a:pt x="50" y="93"/>
                    </a:cubicBezTo>
                    <a:cubicBezTo>
                      <a:pt x="50" y="94"/>
                      <a:pt x="51" y="93"/>
                      <a:pt x="51" y="94"/>
                    </a:cubicBezTo>
                    <a:cubicBezTo>
                      <a:pt x="50" y="93"/>
                      <a:pt x="50" y="94"/>
                      <a:pt x="50" y="94"/>
                    </a:cubicBezTo>
                    <a:cubicBezTo>
                      <a:pt x="50" y="93"/>
                      <a:pt x="50" y="93"/>
                      <a:pt x="51" y="93"/>
                    </a:cubicBezTo>
                    <a:cubicBezTo>
                      <a:pt x="51" y="92"/>
                      <a:pt x="49" y="93"/>
                      <a:pt x="49" y="92"/>
                    </a:cubicBezTo>
                    <a:cubicBezTo>
                      <a:pt x="49" y="92"/>
                      <a:pt x="49" y="92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0"/>
                      <a:pt x="49" y="90"/>
                      <a:pt x="49" y="90"/>
                    </a:cubicBezTo>
                    <a:cubicBezTo>
                      <a:pt x="49" y="89"/>
                      <a:pt x="49" y="89"/>
                      <a:pt x="48" y="89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8" y="88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7" y="87"/>
                      <a:pt x="48" y="87"/>
                      <a:pt x="48" y="88"/>
                    </a:cubicBezTo>
                    <a:cubicBezTo>
                      <a:pt x="47" y="88"/>
                      <a:pt x="47" y="87"/>
                      <a:pt x="47" y="87"/>
                    </a:cubicBezTo>
                    <a:cubicBezTo>
                      <a:pt x="47" y="87"/>
                      <a:pt x="47" y="86"/>
                      <a:pt x="46" y="86"/>
                    </a:cubicBezTo>
                    <a:cubicBezTo>
                      <a:pt x="46" y="85"/>
                      <a:pt x="46" y="86"/>
                      <a:pt x="46" y="85"/>
                    </a:cubicBezTo>
                    <a:cubicBezTo>
                      <a:pt x="46" y="85"/>
                      <a:pt x="45" y="85"/>
                      <a:pt x="46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5"/>
                      <a:pt x="47" y="85"/>
                      <a:pt x="46" y="84"/>
                    </a:cubicBezTo>
                    <a:cubicBezTo>
                      <a:pt x="46" y="84"/>
                      <a:pt x="45" y="85"/>
                      <a:pt x="45" y="84"/>
                    </a:cubicBezTo>
                    <a:cubicBezTo>
                      <a:pt x="45" y="84"/>
                      <a:pt x="45" y="84"/>
                      <a:pt x="46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2" y="82"/>
                      <a:pt x="43" y="81"/>
                      <a:pt x="42" y="81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3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79"/>
                      <a:pt x="42" y="79"/>
                      <a:pt x="42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6"/>
                      <a:pt x="39" y="75"/>
                      <a:pt x="39" y="74"/>
                    </a:cubicBezTo>
                    <a:cubicBezTo>
                      <a:pt x="39" y="73"/>
                      <a:pt x="39" y="74"/>
                      <a:pt x="38" y="73"/>
                    </a:cubicBezTo>
                    <a:cubicBezTo>
                      <a:pt x="38" y="73"/>
                      <a:pt x="36" y="71"/>
                      <a:pt x="36" y="69"/>
                    </a:cubicBezTo>
                    <a:cubicBezTo>
                      <a:pt x="36" y="70"/>
                      <a:pt x="36" y="69"/>
                      <a:pt x="37" y="69"/>
                    </a:cubicBezTo>
                    <a:cubicBezTo>
                      <a:pt x="36" y="69"/>
                      <a:pt x="37" y="67"/>
                      <a:pt x="36" y="67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69"/>
                      <a:pt x="34" y="67"/>
                      <a:pt x="34" y="66"/>
                    </a:cubicBezTo>
                    <a:cubicBezTo>
                      <a:pt x="34" y="67"/>
                      <a:pt x="34" y="66"/>
                      <a:pt x="33" y="66"/>
                    </a:cubicBezTo>
                    <a:cubicBezTo>
                      <a:pt x="34" y="66"/>
                      <a:pt x="34" y="65"/>
                      <a:pt x="33" y="65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2" y="65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0" y="60"/>
                      <a:pt x="30" y="61"/>
                    </a:cubicBezTo>
                    <a:cubicBezTo>
                      <a:pt x="30" y="60"/>
                      <a:pt x="30" y="59"/>
                      <a:pt x="30" y="58"/>
                    </a:cubicBezTo>
                    <a:cubicBezTo>
                      <a:pt x="29" y="57"/>
                      <a:pt x="27" y="55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2"/>
                      <a:pt x="27" y="52"/>
                    </a:cubicBezTo>
                    <a:cubicBezTo>
                      <a:pt x="25" y="50"/>
                      <a:pt x="24" y="52"/>
                      <a:pt x="24" y="50"/>
                    </a:cubicBezTo>
                    <a:cubicBezTo>
                      <a:pt x="24" y="50"/>
                      <a:pt x="24" y="50"/>
                      <a:pt x="24" y="52"/>
                    </a:cubicBezTo>
                    <a:cubicBezTo>
                      <a:pt x="24" y="52"/>
                      <a:pt x="24" y="49"/>
                      <a:pt x="23" y="50"/>
                    </a:cubicBezTo>
                    <a:cubicBezTo>
                      <a:pt x="23" y="49"/>
                      <a:pt x="24" y="49"/>
                      <a:pt x="24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4" y="48"/>
                      <a:pt x="25" y="49"/>
                      <a:pt x="27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7"/>
                      <a:pt x="28" y="49"/>
                      <a:pt x="27" y="47"/>
                    </a:cubicBezTo>
                    <a:cubicBezTo>
                      <a:pt x="27" y="47"/>
                      <a:pt x="25" y="47"/>
                      <a:pt x="25" y="48"/>
                    </a:cubicBezTo>
                    <a:cubicBezTo>
                      <a:pt x="24" y="47"/>
                      <a:pt x="23" y="48"/>
                      <a:pt x="22" y="47"/>
                    </a:cubicBezTo>
                    <a:cubicBezTo>
                      <a:pt x="23" y="47"/>
                      <a:pt x="23" y="48"/>
                      <a:pt x="23" y="47"/>
                    </a:cubicBezTo>
                    <a:cubicBezTo>
                      <a:pt x="24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7"/>
                      <a:pt x="22" y="46"/>
                    </a:cubicBezTo>
                    <a:cubicBezTo>
                      <a:pt x="22" y="46"/>
                      <a:pt x="22" y="46"/>
                      <a:pt x="22" y="47"/>
                    </a:cubicBezTo>
                    <a:cubicBezTo>
                      <a:pt x="21" y="47"/>
                      <a:pt x="21" y="46"/>
                      <a:pt x="21" y="46"/>
                    </a:cubicBezTo>
                    <a:cubicBezTo>
                      <a:pt x="21" y="45"/>
                      <a:pt x="22" y="46"/>
                      <a:pt x="22" y="45"/>
                    </a:cubicBezTo>
                    <a:cubicBezTo>
                      <a:pt x="22" y="45"/>
                      <a:pt x="21" y="44"/>
                      <a:pt x="20" y="45"/>
                    </a:cubicBezTo>
                    <a:cubicBezTo>
                      <a:pt x="20" y="44"/>
                      <a:pt x="21" y="44"/>
                      <a:pt x="21" y="44"/>
                    </a:cubicBezTo>
                    <a:cubicBezTo>
                      <a:pt x="21" y="43"/>
                      <a:pt x="19" y="44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18" y="40"/>
                      <a:pt x="19" y="40"/>
                    </a:cubicBezTo>
                    <a:cubicBezTo>
                      <a:pt x="19" y="40"/>
                      <a:pt x="19" y="39"/>
                      <a:pt x="18" y="40"/>
                    </a:cubicBezTo>
                    <a:cubicBezTo>
                      <a:pt x="18" y="40"/>
                      <a:pt x="19" y="40"/>
                      <a:pt x="18" y="40"/>
                    </a:cubicBezTo>
                    <a:cubicBezTo>
                      <a:pt x="19" y="40"/>
                      <a:pt x="18" y="40"/>
                      <a:pt x="16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6" y="40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8" y="37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37"/>
                      <a:pt x="16" y="37"/>
                      <a:pt x="15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6"/>
                      <a:pt x="16" y="35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4"/>
                      <a:pt x="15" y="35"/>
                      <a:pt x="14" y="35"/>
                    </a:cubicBezTo>
                    <a:cubicBezTo>
                      <a:pt x="14" y="34"/>
                      <a:pt x="14" y="33"/>
                      <a:pt x="14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32"/>
                      <a:pt x="14" y="31"/>
                      <a:pt x="13" y="32"/>
                    </a:cubicBezTo>
                    <a:cubicBezTo>
                      <a:pt x="12" y="30"/>
                      <a:pt x="15" y="29"/>
                      <a:pt x="13" y="29"/>
                    </a:cubicBezTo>
                    <a:cubicBezTo>
                      <a:pt x="12" y="29"/>
                      <a:pt x="11" y="29"/>
                      <a:pt x="12" y="30"/>
                    </a:cubicBezTo>
                    <a:cubicBezTo>
                      <a:pt x="12" y="29"/>
                      <a:pt x="11" y="30"/>
                      <a:pt x="11" y="29"/>
                    </a:cubicBezTo>
                    <a:cubicBezTo>
                      <a:pt x="12" y="29"/>
                      <a:pt x="11" y="28"/>
                      <a:pt x="12" y="28"/>
                    </a:cubicBezTo>
                    <a:cubicBezTo>
                      <a:pt x="12" y="28"/>
                      <a:pt x="12" y="29"/>
                      <a:pt x="13" y="29"/>
                    </a:cubicBezTo>
                    <a:cubicBezTo>
                      <a:pt x="13" y="28"/>
                      <a:pt x="14" y="28"/>
                      <a:pt x="13" y="28"/>
                    </a:cubicBezTo>
                    <a:cubicBezTo>
                      <a:pt x="13" y="27"/>
                      <a:pt x="12" y="27"/>
                      <a:pt x="12" y="27"/>
                    </a:cubicBezTo>
                    <a:cubicBezTo>
                      <a:pt x="11" y="27"/>
                      <a:pt x="12" y="28"/>
                      <a:pt x="12" y="28"/>
                    </a:cubicBezTo>
                    <a:cubicBezTo>
                      <a:pt x="11" y="27"/>
                      <a:pt x="12" y="26"/>
                      <a:pt x="11" y="26"/>
                    </a:cubicBezTo>
                    <a:cubicBezTo>
                      <a:pt x="11" y="27"/>
                      <a:pt x="11" y="27"/>
                      <a:pt x="10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6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7"/>
                      <a:pt x="11" y="26"/>
                    </a:cubicBezTo>
                    <a:cubicBezTo>
                      <a:pt x="10" y="26"/>
                      <a:pt x="10" y="26"/>
                      <a:pt x="9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5"/>
                      <a:pt x="10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2"/>
                      <a:pt x="9" y="22"/>
                      <a:pt x="7" y="22"/>
                    </a:cubicBezTo>
                    <a:cubicBezTo>
                      <a:pt x="9" y="21"/>
                      <a:pt x="6" y="20"/>
                      <a:pt x="9" y="21"/>
                    </a:cubicBezTo>
                    <a:cubicBezTo>
                      <a:pt x="7" y="21"/>
                      <a:pt x="9" y="23"/>
                      <a:pt x="9" y="23"/>
                    </a:cubicBezTo>
                    <a:cubicBezTo>
                      <a:pt x="10" y="22"/>
                      <a:pt x="10" y="25"/>
                      <a:pt x="11" y="23"/>
                    </a:cubicBezTo>
                    <a:cubicBezTo>
                      <a:pt x="10" y="23"/>
                      <a:pt x="11" y="22"/>
                      <a:pt x="11" y="22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0" y="21"/>
                      <a:pt x="10" y="22"/>
                      <a:pt x="10" y="22"/>
                    </a:cubicBezTo>
                    <a:cubicBezTo>
                      <a:pt x="10" y="21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7" y="18"/>
                      <a:pt x="7" y="17"/>
                    </a:cubicBezTo>
                    <a:cubicBezTo>
                      <a:pt x="6" y="18"/>
                      <a:pt x="6" y="16"/>
                      <a:pt x="6" y="17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6" y="17"/>
                      <a:pt x="5" y="17"/>
                    </a:cubicBezTo>
                    <a:cubicBezTo>
                      <a:pt x="5" y="18"/>
                      <a:pt x="6" y="16"/>
                      <a:pt x="6" y="16"/>
                    </a:cubicBezTo>
                    <a:cubicBezTo>
                      <a:pt x="6" y="16"/>
                      <a:pt x="7" y="16"/>
                      <a:pt x="7" y="14"/>
                    </a:cubicBezTo>
                    <a:cubicBezTo>
                      <a:pt x="6" y="14"/>
                      <a:pt x="5" y="13"/>
                      <a:pt x="4" y="13"/>
                    </a:cubicBezTo>
                    <a:cubicBezTo>
                      <a:pt x="4" y="12"/>
                      <a:pt x="3" y="10"/>
                      <a:pt x="3" y="9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3" y="7"/>
                      <a:pt x="3" y="9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5"/>
                      <a:pt x="4" y="5"/>
                      <a:pt x="5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9"/>
                    </a:cubicBezTo>
                    <a:cubicBezTo>
                      <a:pt x="7" y="10"/>
                      <a:pt x="9" y="12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4"/>
                      <a:pt x="10" y="16"/>
                    </a:cubicBezTo>
                    <a:cubicBezTo>
                      <a:pt x="11" y="18"/>
                      <a:pt x="13" y="19"/>
                      <a:pt x="12" y="20"/>
                    </a:cubicBezTo>
                    <a:cubicBezTo>
                      <a:pt x="14" y="21"/>
                      <a:pt x="16" y="23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7"/>
                    </a:cubicBezTo>
                    <a:cubicBezTo>
                      <a:pt x="16" y="26"/>
                      <a:pt x="16" y="27"/>
                      <a:pt x="18" y="27"/>
                    </a:cubicBezTo>
                    <a:cubicBezTo>
                      <a:pt x="18" y="29"/>
                      <a:pt x="19" y="30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1" y="31"/>
                      <a:pt x="21" y="33"/>
                      <a:pt x="22" y="34"/>
                    </a:cubicBezTo>
                    <a:cubicBezTo>
                      <a:pt x="22" y="35"/>
                      <a:pt x="22" y="35"/>
                      <a:pt x="22" y="36"/>
                    </a:cubicBezTo>
                    <a:cubicBezTo>
                      <a:pt x="22" y="36"/>
                      <a:pt x="22" y="36"/>
                      <a:pt x="23" y="37"/>
                    </a:cubicBezTo>
                    <a:cubicBezTo>
                      <a:pt x="24" y="38"/>
                      <a:pt x="24" y="39"/>
                      <a:pt x="24" y="40"/>
                    </a:cubicBezTo>
                    <a:cubicBezTo>
                      <a:pt x="28" y="42"/>
                      <a:pt x="29" y="46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3" y="50"/>
                      <a:pt x="34" y="54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7"/>
                      <a:pt x="36" y="58"/>
                      <a:pt x="36" y="57"/>
                    </a:cubicBezTo>
                    <a:cubicBezTo>
                      <a:pt x="37" y="58"/>
                      <a:pt x="38" y="59"/>
                      <a:pt x="37" y="60"/>
                    </a:cubicBezTo>
                    <a:cubicBezTo>
                      <a:pt x="38" y="61"/>
                      <a:pt x="38" y="61"/>
                      <a:pt x="39" y="61"/>
                    </a:cubicBezTo>
                    <a:cubicBezTo>
                      <a:pt x="40" y="63"/>
                      <a:pt x="40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0" y="64"/>
                      <a:pt x="40" y="65"/>
                      <a:pt x="40" y="65"/>
                    </a:cubicBezTo>
                    <a:cubicBezTo>
                      <a:pt x="41" y="66"/>
                      <a:pt x="41" y="67"/>
                      <a:pt x="42" y="66"/>
                    </a:cubicBezTo>
                    <a:cubicBezTo>
                      <a:pt x="42" y="67"/>
                      <a:pt x="45" y="70"/>
                      <a:pt x="45" y="72"/>
                    </a:cubicBezTo>
                    <a:cubicBezTo>
                      <a:pt x="45" y="71"/>
                      <a:pt x="45" y="72"/>
                      <a:pt x="45" y="72"/>
                    </a:cubicBezTo>
                    <a:cubicBezTo>
                      <a:pt x="46" y="73"/>
                      <a:pt x="46" y="74"/>
                      <a:pt x="48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9" y="78"/>
                      <a:pt x="49" y="80"/>
                      <a:pt x="50" y="82"/>
                    </a:cubicBezTo>
                    <a:cubicBezTo>
                      <a:pt x="54" y="85"/>
                      <a:pt x="56" y="89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3"/>
                      <a:pt x="58" y="96"/>
                      <a:pt x="59" y="96"/>
                    </a:cubicBezTo>
                    <a:cubicBezTo>
                      <a:pt x="59" y="97"/>
                      <a:pt x="60" y="97"/>
                      <a:pt x="59" y="97"/>
                    </a:cubicBezTo>
                    <a:cubicBezTo>
                      <a:pt x="60" y="98"/>
                      <a:pt x="60" y="100"/>
                      <a:pt x="62" y="100"/>
                    </a:cubicBezTo>
                    <a:cubicBezTo>
                      <a:pt x="62" y="100"/>
                      <a:pt x="62" y="100"/>
                      <a:pt x="61" y="100"/>
                    </a:cubicBezTo>
                    <a:cubicBezTo>
                      <a:pt x="62" y="102"/>
                      <a:pt x="63" y="102"/>
                      <a:pt x="63" y="105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06"/>
                      <a:pt x="64" y="106"/>
                      <a:pt x="64" y="106"/>
                    </a:cubicBezTo>
                    <a:cubicBezTo>
                      <a:pt x="64" y="107"/>
                      <a:pt x="64" y="106"/>
                      <a:pt x="64" y="106"/>
                    </a:cubicBezTo>
                    <a:cubicBezTo>
                      <a:pt x="66" y="109"/>
                      <a:pt x="68" y="112"/>
                      <a:pt x="69" y="115"/>
                    </a:cubicBezTo>
                    <a:cubicBezTo>
                      <a:pt x="70" y="117"/>
                      <a:pt x="69" y="116"/>
                      <a:pt x="69" y="117"/>
                    </a:cubicBezTo>
                    <a:cubicBezTo>
                      <a:pt x="70" y="117"/>
                      <a:pt x="70" y="117"/>
                      <a:pt x="70" y="117"/>
                    </a:cubicBezTo>
                    <a:cubicBezTo>
                      <a:pt x="70" y="118"/>
                      <a:pt x="69" y="119"/>
                      <a:pt x="70" y="119"/>
                    </a:cubicBezTo>
                    <a:cubicBezTo>
                      <a:pt x="70" y="119"/>
                      <a:pt x="70" y="119"/>
                      <a:pt x="72" y="119"/>
                    </a:cubicBezTo>
                    <a:cubicBezTo>
                      <a:pt x="72" y="120"/>
                      <a:pt x="72" y="120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4" y="123"/>
                      <a:pt x="75" y="125"/>
                      <a:pt x="76" y="125"/>
                    </a:cubicBezTo>
                    <a:cubicBezTo>
                      <a:pt x="81" y="133"/>
                      <a:pt x="84" y="138"/>
                      <a:pt x="89" y="145"/>
                    </a:cubicBezTo>
                    <a:cubicBezTo>
                      <a:pt x="92" y="152"/>
                      <a:pt x="96" y="159"/>
                      <a:pt x="100" y="165"/>
                    </a:cubicBezTo>
                    <a:cubicBezTo>
                      <a:pt x="101" y="168"/>
                      <a:pt x="101" y="168"/>
                      <a:pt x="102" y="169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02" y="169"/>
                      <a:pt x="102" y="171"/>
                      <a:pt x="102" y="170"/>
                    </a:cubicBezTo>
                    <a:cubicBezTo>
                      <a:pt x="104" y="173"/>
                      <a:pt x="105" y="174"/>
                      <a:pt x="108" y="178"/>
                    </a:cubicBezTo>
                    <a:cubicBezTo>
                      <a:pt x="106" y="178"/>
                      <a:pt x="106" y="178"/>
                      <a:pt x="106" y="178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9" y="179"/>
                      <a:pt x="109" y="179"/>
                      <a:pt x="109" y="179"/>
                    </a:cubicBezTo>
                    <a:cubicBezTo>
                      <a:pt x="112" y="184"/>
                      <a:pt x="115" y="192"/>
                      <a:pt x="119" y="198"/>
                    </a:cubicBezTo>
                    <a:cubicBezTo>
                      <a:pt x="119" y="200"/>
                      <a:pt x="121" y="201"/>
                      <a:pt x="122" y="204"/>
                    </a:cubicBezTo>
                    <a:cubicBezTo>
                      <a:pt x="123" y="208"/>
                      <a:pt x="126" y="214"/>
                      <a:pt x="129" y="218"/>
                    </a:cubicBezTo>
                    <a:cubicBezTo>
                      <a:pt x="129" y="218"/>
                      <a:pt x="127" y="219"/>
                      <a:pt x="126" y="21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3" name="צורה חופשית 119"/>
              <p:cNvSpPr>
                <a:spLocks/>
              </p:cNvSpPr>
              <p:nvPr/>
            </p:nvSpPr>
            <p:spPr bwMode="auto">
              <a:xfrm>
                <a:off x="3291" y="2277"/>
                <a:ext cx="310" cy="517"/>
              </a:xfrm>
              <a:custGeom>
                <a:avLst/>
                <a:gdLst>
                  <a:gd name="T0" fmla="*/ 115 w 131"/>
                  <a:gd name="T1" fmla="*/ 195 h 219"/>
                  <a:gd name="T2" fmla="*/ 111 w 131"/>
                  <a:gd name="T3" fmla="*/ 189 h 219"/>
                  <a:gd name="T4" fmla="*/ 102 w 131"/>
                  <a:gd name="T5" fmla="*/ 176 h 219"/>
                  <a:gd name="T6" fmla="*/ 100 w 131"/>
                  <a:gd name="T7" fmla="*/ 172 h 219"/>
                  <a:gd name="T8" fmla="*/ 92 w 131"/>
                  <a:gd name="T9" fmla="*/ 157 h 219"/>
                  <a:gd name="T10" fmla="*/ 89 w 131"/>
                  <a:gd name="T11" fmla="*/ 153 h 219"/>
                  <a:gd name="T12" fmla="*/ 84 w 131"/>
                  <a:gd name="T13" fmla="*/ 146 h 219"/>
                  <a:gd name="T14" fmla="*/ 80 w 131"/>
                  <a:gd name="T15" fmla="*/ 139 h 219"/>
                  <a:gd name="T16" fmla="*/ 78 w 131"/>
                  <a:gd name="T17" fmla="*/ 134 h 219"/>
                  <a:gd name="T18" fmla="*/ 75 w 131"/>
                  <a:gd name="T19" fmla="*/ 131 h 219"/>
                  <a:gd name="T20" fmla="*/ 70 w 131"/>
                  <a:gd name="T21" fmla="*/ 124 h 219"/>
                  <a:gd name="T22" fmla="*/ 68 w 131"/>
                  <a:gd name="T23" fmla="*/ 120 h 219"/>
                  <a:gd name="T24" fmla="*/ 65 w 131"/>
                  <a:gd name="T25" fmla="*/ 115 h 219"/>
                  <a:gd name="T26" fmla="*/ 61 w 131"/>
                  <a:gd name="T27" fmla="*/ 109 h 219"/>
                  <a:gd name="T28" fmla="*/ 58 w 131"/>
                  <a:gd name="T29" fmla="*/ 103 h 219"/>
                  <a:gd name="T30" fmla="*/ 53 w 131"/>
                  <a:gd name="T31" fmla="*/ 94 h 219"/>
                  <a:gd name="T32" fmla="*/ 51 w 131"/>
                  <a:gd name="T33" fmla="*/ 92 h 219"/>
                  <a:gd name="T34" fmla="*/ 50 w 131"/>
                  <a:gd name="T35" fmla="*/ 87 h 219"/>
                  <a:gd name="T36" fmla="*/ 48 w 131"/>
                  <a:gd name="T37" fmla="*/ 86 h 219"/>
                  <a:gd name="T38" fmla="*/ 47 w 131"/>
                  <a:gd name="T39" fmla="*/ 84 h 219"/>
                  <a:gd name="T40" fmla="*/ 44 w 131"/>
                  <a:gd name="T41" fmla="*/ 80 h 219"/>
                  <a:gd name="T42" fmla="*/ 38 w 131"/>
                  <a:gd name="T43" fmla="*/ 69 h 219"/>
                  <a:gd name="T44" fmla="*/ 35 w 131"/>
                  <a:gd name="T45" fmla="*/ 66 h 219"/>
                  <a:gd name="T46" fmla="*/ 33 w 131"/>
                  <a:gd name="T47" fmla="*/ 61 h 219"/>
                  <a:gd name="T48" fmla="*/ 28 w 131"/>
                  <a:gd name="T49" fmla="*/ 52 h 219"/>
                  <a:gd name="T50" fmla="*/ 28 w 131"/>
                  <a:gd name="T51" fmla="*/ 49 h 219"/>
                  <a:gd name="T52" fmla="*/ 25 w 131"/>
                  <a:gd name="T53" fmla="*/ 47 h 219"/>
                  <a:gd name="T54" fmla="*/ 22 w 131"/>
                  <a:gd name="T55" fmla="*/ 45 h 219"/>
                  <a:gd name="T56" fmla="*/ 20 w 131"/>
                  <a:gd name="T57" fmla="*/ 40 h 219"/>
                  <a:gd name="T58" fmla="*/ 18 w 131"/>
                  <a:gd name="T59" fmla="*/ 40 h 219"/>
                  <a:gd name="T60" fmla="*/ 18 w 131"/>
                  <a:gd name="T61" fmla="*/ 38 h 219"/>
                  <a:gd name="T62" fmla="*/ 17 w 131"/>
                  <a:gd name="T63" fmla="*/ 33 h 219"/>
                  <a:gd name="T64" fmla="*/ 14 w 131"/>
                  <a:gd name="T65" fmla="*/ 31 h 219"/>
                  <a:gd name="T66" fmla="*/ 13 w 131"/>
                  <a:gd name="T67" fmla="*/ 28 h 219"/>
                  <a:gd name="T68" fmla="*/ 12 w 131"/>
                  <a:gd name="T69" fmla="*/ 26 h 219"/>
                  <a:gd name="T70" fmla="*/ 9 w 131"/>
                  <a:gd name="T71" fmla="*/ 22 h 219"/>
                  <a:gd name="T72" fmla="*/ 12 w 131"/>
                  <a:gd name="T73" fmla="*/ 23 h 219"/>
                  <a:gd name="T74" fmla="*/ 7 w 131"/>
                  <a:gd name="T75" fmla="*/ 18 h 219"/>
                  <a:gd name="T76" fmla="*/ 5 w 131"/>
                  <a:gd name="T77" fmla="*/ 8 h 219"/>
                  <a:gd name="T78" fmla="*/ 4 w 131"/>
                  <a:gd name="T79" fmla="*/ 6 h 219"/>
                  <a:gd name="T80" fmla="*/ 0 w 131"/>
                  <a:gd name="T81" fmla="*/ 0 h 219"/>
                  <a:gd name="T82" fmla="*/ 3 w 131"/>
                  <a:gd name="T83" fmla="*/ 2 h 219"/>
                  <a:gd name="T84" fmla="*/ 5 w 131"/>
                  <a:gd name="T85" fmla="*/ 7 h 219"/>
                  <a:gd name="T86" fmla="*/ 13 w 131"/>
                  <a:gd name="T87" fmla="*/ 16 h 219"/>
                  <a:gd name="T88" fmla="*/ 22 w 131"/>
                  <a:gd name="T89" fmla="*/ 31 h 219"/>
                  <a:gd name="T90" fmla="*/ 33 w 131"/>
                  <a:gd name="T91" fmla="*/ 48 h 219"/>
                  <a:gd name="T92" fmla="*/ 41 w 131"/>
                  <a:gd name="T93" fmla="*/ 61 h 219"/>
                  <a:gd name="T94" fmla="*/ 48 w 131"/>
                  <a:gd name="T95" fmla="*/ 71 h 219"/>
                  <a:gd name="T96" fmla="*/ 59 w 131"/>
                  <a:gd name="T97" fmla="*/ 93 h 219"/>
                  <a:gd name="T98" fmla="*/ 65 w 131"/>
                  <a:gd name="T99" fmla="*/ 105 h 219"/>
                  <a:gd name="T100" fmla="*/ 73 w 131"/>
                  <a:gd name="T101" fmla="*/ 120 h 219"/>
                  <a:gd name="T102" fmla="*/ 103 w 131"/>
                  <a:gd name="T103" fmla="*/ 166 h 219"/>
                  <a:gd name="T104" fmla="*/ 110 w 131"/>
                  <a:gd name="T105" fmla="*/ 178 h 219"/>
                  <a:gd name="T106" fmla="*/ 128 w 131"/>
                  <a:gd name="T10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1" h="219">
                    <a:moveTo>
                      <a:pt x="128" y="217"/>
                    </a:moveTo>
                    <a:cubicBezTo>
                      <a:pt x="124" y="216"/>
                      <a:pt x="124" y="211"/>
                      <a:pt x="122" y="209"/>
                    </a:cubicBezTo>
                    <a:cubicBezTo>
                      <a:pt x="121" y="208"/>
                      <a:pt x="123" y="208"/>
                      <a:pt x="122" y="208"/>
                    </a:cubicBezTo>
                    <a:cubicBezTo>
                      <a:pt x="119" y="206"/>
                      <a:pt x="117" y="201"/>
                      <a:pt x="116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6" y="197"/>
                      <a:pt x="115" y="195"/>
                      <a:pt x="115" y="195"/>
                    </a:cubicBezTo>
                    <a:cubicBezTo>
                      <a:pt x="115" y="194"/>
                      <a:pt x="115" y="195"/>
                      <a:pt x="115" y="194"/>
                    </a:cubicBezTo>
                    <a:cubicBezTo>
                      <a:pt x="114" y="194"/>
                      <a:pt x="114" y="194"/>
                      <a:pt x="114" y="194"/>
                    </a:cubicBezTo>
                    <a:cubicBezTo>
                      <a:pt x="114" y="194"/>
                      <a:pt x="114" y="194"/>
                      <a:pt x="114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1" y="193"/>
                      <a:pt x="112" y="190"/>
                      <a:pt x="110" y="189"/>
                    </a:cubicBezTo>
                    <a:cubicBezTo>
                      <a:pt x="111" y="189"/>
                      <a:pt x="111" y="189"/>
                      <a:pt x="111" y="189"/>
                    </a:cubicBezTo>
                    <a:cubicBezTo>
                      <a:pt x="109" y="187"/>
                      <a:pt x="107" y="184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4" y="180"/>
                      <a:pt x="104" y="180"/>
                    </a:cubicBezTo>
                    <a:cubicBezTo>
                      <a:pt x="104" y="180"/>
                      <a:pt x="103" y="180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3" y="177"/>
                      <a:pt x="103" y="176"/>
                      <a:pt x="102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2" y="176"/>
                      <a:pt x="102" y="174"/>
                      <a:pt x="102" y="174"/>
                    </a:cubicBezTo>
                    <a:cubicBezTo>
                      <a:pt x="102" y="174"/>
                      <a:pt x="102" y="174"/>
                      <a:pt x="102" y="174"/>
                    </a:cubicBezTo>
                    <a:cubicBezTo>
                      <a:pt x="101" y="174"/>
                      <a:pt x="101" y="174"/>
                      <a:pt x="101" y="174"/>
                    </a:cubicBezTo>
                    <a:cubicBezTo>
                      <a:pt x="101" y="174"/>
                      <a:pt x="101" y="174"/>
                      <a:pt x="101" y="174"/>
                    </a:cubicBezTo>
                    <a:cubicBezTo>
                      <a:pt x="100" y="173"/>
                      <a:pt x="100" y="172"/>
                      <a:pt x="100" y="172"/>
                    </a:cubicBezTo>
                    <a:cubicBezTo>
                      <a:pt x="100" y="172"/>
                      <a:pt x="100" y="173"/>
                      <a:pt x="101" y="172"/>
                    </a:cubicBezTo>
                    <a:cubicBezTo>
                      <a:pt x="97" y="168"/>
                      <a:pt x="96" y="165"/>
                      <a:pt x="94" y="162"/>
                    </a:cubicBezTo>
                    <a:cubicBezTo>
                      <a:pt x="94" y="161"/>
                      <a:pt x="94" y="161"/>
                      <a:pt x="94" y="161"/>
                    </a:cubicBezTo>
                    <a:cubicBezTo>
                      <a:pt x="94" y="160"/>
                      <a:pt x="93" y="159"/>
                      <a:pt x="93" y="159"/>
                    </a:cubicBezTo>
                    <a:cubicBezTo>
                      <a:pt x="93" y="159"/>
                      <a:pt x="93" y="159"/>
                      <a:pt x="93" y="158"/>
                    </a:cubicBezTo>
                    <a:cubicBezTo>
                      <a:pt x="93" y="158"/>
                      <a:pt x="92" y="158"/>
                      <a:pt x="92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2" y="157"/>
                      <a:pt x="91" y="156"/>
                      <a:pt x="91" y="155"/>
                    </a:cubicBezTo>
                    <a:cubicBezTo>
                      <a:pt x="91" y="155"/>
                      <a:pt x="91" y="156"/>
                      <a:pt x="91" y="155"/>
                    </a:cubicBezTo>
                    <a:cubicBezTo>
                      <a:pt x="90" y="155"/>
                      <a:pt x="90" y="154"/>
                      <a:pt x="90" y="154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53"/>
                      <a:pt x="89" y="154"/>
                      <a:pt x="89" y="153"/>
                    </a:cubicBezTo>
                    <a:cubicBezTo>
                      <a:pt x="89" y="154"/>
                      <a:pt x="89" y="153"/>
                      <a:pt x="89" y="153"/>
                    </a:cubicBezTo>
                    <a:cubicBezTo>
                      <a:pt x="88" y="153"/>
                      <a:pt x="88" y="150"/>
                      <a:pt x="87" y="150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6" y="149"/>
                      <a:pt x="86" y="147"/>
                      <a:pt x="85" y="147"/>
                    </a:cubicBezTo>
                    <a:cubicBezTo>
                      <a:pt x="85" y="147"/>
                      <a:pt x="86" y="147"/>
                      <a:pt x="85" y="146"/>
                    </a:cubicBezTo>
                    <a:cubicBezTo>
                      <a:pt x="85" y="147"/>
                      <a:pt x="84" y="145"/>
                      <a:pt x="84" y="146"/>
                    </a:cubicBezTo>
                    <a:cubicBezTo>
                      <a:pt x="83" y="145"/>
                      <a:pt x="83" y="142"/>
                      <a:pt x="82" y="142"/>
                    </a:cubicBezTo>
                    <a:cubicBezTo>
                      <a:pt x="83" y="142"/>
                      <a:pt x="83" y="141"/>
                      <a:pt x="83" y="141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4" y="140"/>
                      <a:pt x="84" y="141"/>
                      <a:pt x="84" y="141"/>
                    </a:cubicBezTo>
                    <a:cubicBezTo>
                      <a:pt x="84" y="140"/>
                      <a:pt x="83" y="140"/>
                      <a:pt x="83" y="140"/>
                    </a:cubicBezTo>
                    <a:cubicBezTo>
                      <a:pt x="82" y="140"/>
                      <a:pt x="80" y="140"/>
                      <a:pt x="80" y="139"/>
                    </a:cubicBezTo>
                    <a:cubicBezTo>
                      <a:pt x="80" y="139"/>
                      <a:pt x="80" y="138"/>
                      <a:pt x="82" y="138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78" y="137"/>
                      <a:pt x="79" y="137"/>
                      <a:pt x="78" y="136"/>
                    </a:cubicBezTo>
                    <a:cubicBezTo>
                      <a:pt x="78" y="137"/>
                      <a:pt x="78" y="136"/>
                      <a:pt x="78" y="136"/>
                    </a:cubicBezTo>
                    <a:cubicBezTo>
                      <a:pt x="78" y="136"/>
                      <a:pt x="77" y="135"/>
                      <a:pt x="77" y="134"/>
                    </a:cubicBezTo>
                    <a:cubicBezTo>
                      <a:pt x="78" y="134"/>
                      <a:pt x="78" y="135"/>
                      <a:pt x="78" y="134"/>
                    </a:cubicBezTo>
                    <a:cubicBezTo>
                      <a:pt x="77" y="134"/>
                      <a:pt x="77" y="134"/>
                      <a:pt x="77" y="133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77" y="133"/>
                      <a:pt x="76" y="132"/>
                      <a:pt x="76" y="133"/>
                    </a:cubicBezTo>
                    <a:cubicBezTo>
                      <a:pt x="76" y="133"/>
                      <a:pt x="76" y="132"/>
                      <a:pt x="76" y="133"/>
                    </a:cubicBezTo>
                    <a:cubicBezTo>
                      <a:pt x="75" y="133"/>
                      <a:pt x="75" y="132"/>
                      <a:pt x="75" y="131"/>
                    </a:cubicBezTo>
                    <a:cubicBezTo>
                      <a:pt x="75" y="132"/>
                      <a:pt x="75" y="131"/>
                      <a:pt x="75" y="131"/>
                    </a:cubicBezTo>
                    <a:cubicBezTo>
                      <a:pt x="75" y="131"/>
                      <a:pt x="74" y="130"/>
                      <a:pt x="73" y="129"/>
                    </a:cubicBezTo>
                    <a:cubicBezTo>
                      <a:pt x="74" y="129"/>
                      <a:pt x="74" y="129"/>
                      <a:pt x="74" y="129"/>
                    </a:cubicBezTo>
                    <a:cubicBezTo>
                      <a:pt x="74" y="128"/>
                      <a:pt x="71" y="127"/>
                      <a:pt x="71" y="125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0" y="125"/>
                      <a:pt x="71" y="125"/>
                      <a:pt x="71" y="125"/>
                    </a:cubicBezTo>
                    <a:cubicBezTo>
                      <a:pt x="71" y="124"/>
                      <a:pt x="70" y="124"/>
                      <a:pt x="70" y="124"/>
                    </a:cubicBezTo>
                    <a:cubicBezTo>
                      <a:pt x="69" y="124"/>
                      <a:pt x="70" y="124"/>
                      <a:pt x="70" y="124"/>
                    </a:cubicBezTo>
                    <a:cubicBezTo>
                      <a:pt x="70" y="123"/>
                      <a:pt x="68" y="121"/>
                      <a:pt x="68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6" y="118"/>
                      <a:pt x="68" y="120"/>
                      <a:pt x="68" y="120"/>
                    </a:cubicBezTo>
                    <a:cubicBezTo>
                      <a:pt x="68" y="120"/>
                      <a:pt x="67" y="119"/>
                      <a:pt x="68" y="119"/>
                    </a:cubicBezTo>
                    <a:cubicBezTo>
                      <a:pt x="67" y="119"/>
                      <a:pt x="66" y="118"/>
                      <a:pt x="66" y="117"/>
                    </a:cubicBezTo>
                    <a:cubicBezTo>
                      <a:pt x="66" y="118"/>
                      <a:pt x="67" y="118"/>
                      <a:pt x="67" y="117"/>
                    </a:cubicBezTo>
                    <a:cubicBezTo>
                      <a:pt x="66" y="115"/>
                      <a:pt x="67" y="117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5" y="114"/>
                      <a:pt x="65" y="115"/>
                    </a:cubicBezTo>
                    <a:cubicBezTo>
                      <a:pt x="65" y="114"/>
                      <a:pt x="64" y="114"/>
                      <a:pt x="65" y="114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4" y="113"/>
                      <a:pt x="64" y="113"/>
                      <a:pt x="64" y="113"/>
                    </a:cubicBezTo>
                    <a:cubicBezTo>
                      <a:pt x="62" y="114"/>
                      <a:pt x="64" y="112"/>
                      <a:pt x="62" y="112"/>
                    </a:cubicBezTo>
                    <a:cubicBezTo>
                      <a:pt x="61" y="111"/>
                      <a:pt x="61" y="110"/>
                      <a:pt x="61" y="109"/>
                    </a:cubicBezTo>
                    <a:cubicBezTo>
                      <a:pt x="61" y="109"/>
                      <a:pt x="61" y="109"/>
                      <a:pt x="60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7"/>
                    </a:cubicBezTo>
                    <a:cubicBezTo>
                      <a:pt x="60" y="107"/>
                      <a:pt x="60" y="106"/>
                      <a:pt x="60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4"/>
                      <a:pt x="57" y="104"/>
                      <a:pt x="58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2"/>
                      <a:pt x="57" y="102"/>
                      <a:pt x="57" y="101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57" y="101"/>
                      <a:pt x="55" y="100"/>
                      <a:pt x="56" y="100"/>
                    </a:cubicBezTo>
                    <a:cubicBezTo>
                      <a:pt x="56" y="100"/>
                      <a:pt x="56" y="100"/>
                      <a:pt x="55" y="100"/>
                    </a:cubicBezTo>
                    <a:cubicBezTo>
                      <a:pt x="55" y="97"/>
                      <a:pt x="53" y="96"/>
                      <a:pt x="53" y="94"/>
                    </a:cubicBezTo>
                    <a:cubicBezTo>
                      <a:pt x="53" y="94"/>
                      <a:pt x="53" y="93"/>
                      <a:pt x="53" y="94"/>
                    </a:cubicBezTo>
                    <a:cubicBezTo>
                      <a:pt x="52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2" y="94"/>
                      <a:pt x="52" y="93"/>
                      <a:pt x="53" y="93"/>
                    </a:cubicBezTo>
                    <a:cubicBezTo>
                      <a:pt x="53" y="93"/>
                      <a:pt x="51" y="93"/>
                      <a:pt x="51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1"/>
                      <a:pt x="50" y="91"/>
                      <a:pt x="51" y="89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7"/>
                      <a:pt x="49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49" y="87"/>
                      <a:pt x="49" y="87"/>
                    </a:cubicBezTo>
                    <a:cubicBezTo>
                      <a:pt x="49" y="87"/>
                      <a:pt x="49" y="87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9" y="87"/>
                      <a:pt x="48" y="87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5"/>
                    </a:cubicBezTo>
                    <a:cubicBezTo>
                      <a:pt x="48" y="85"/>
                      <a:pt x="48" y="86"/>
                      <a:pt x="47" y="85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3"/>
                      <a:pt x="45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3" y="80"/>
                      <a:pt x="43" y="80"/>
                    </a:cubicBezTo>
                    <a:cubicBezTo>
                      <a:pt x="43" y="79"/>
                      <a:pt x="45" y="78"/>
                      <a:pt x="44" y="78"/>
                    </a:cubicBezTo>
                    <a:cubicBezTo>
                      <a:pt x="43" y="77"/>
                      <a:pt x="42" y="77"/>
                      <a:pt x="42" y="78"/>
                    </a:cubicBezTo>
                    <a:cubicBezTo>
                      <a:pt x="42" y="77"/>
                      <a:pt x="41" y="76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3"/>
                      <a:pt x="38" y="71"/>
                      <a:pt x="38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8" y="69"/>
                      <a:pt x="39" y="68"/>
                      <a:pt x="38" y="68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6" y="68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5" y="66"/>
                      <a:pt x="35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4"/>
                      <a:pt x="34" y="64"/>
                    </a:cubicBezTo>
                    <a:cubicBezTo>
                      <a:pt x="34" y="64"/>
                      <a:pt x="33" y="62"/>
                      <a:pt x="33" y="62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0"/>
                      <a:pt x="33" y="60"/>
                      <a:pt x="33" y="61"/>
                    </a:cubicBezTo>
                    <a:cubicBezTo>
                      <a:pt x="32" y="60"/>
                      <a:pt x="32" y="60"/>
                      <a:pt x="32" y="59"/>
                    </a:cubicBezTo>
                    <a:cubicBezTo>
                      <a:pt x="30" y="58"/>
                      <a:pt x="29" y="55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3"/>
                      <a:pt x="27" y="53"/>
                    </a:cubicBezTo>
                    <a:cubicBezTo>
                      <a:pt x="27" y="53"/>
                      <a:pt x="27" y="52"/>
                      <a:pt x="28" y="52"/>
                    </a:cubicBezTo>
                    <a:cubicBezTo>
                      <a:pt x="28" y="51"/>
                      <a:pt x="27" y="51"/>
                      <a:pt x="26" y="51"/>
                    </a:cubicBezTo>
                    <a:cubicBezTo>
                      <a:pt x="26" y="51"/>
                      <a:pt x="27" y="51"/>
                      <a:pt x="26" y="51"/>
                    </a:cubicBezTo>
                    <a:cubicBezTo>
                      <a:pt x="26" y="51"/>
                      <a:pt x="26" y="50"/>
                      <a:pt x="25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8"/>
                      <a:pt x="28" y="50"/>
                      <a:pt x="28" y="4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29" y="49"/>
                      <a:pt x="29" y="48"/>
                    </a:cubicBezTo>
                    <a:cubicBezTo>
                      <a:pt x="28" y="48"/>
                      <a:pt x="27" y="48"/>
                      <a:pt x="27" y="48"/>
                    </a:cubicBezTo>
                    <a:cubicBezTo>
                      <a:pt x="26" y="48"/>
                      <a:pt x="25" y="49"/>
                      <a:pt x="25" y="48"/>
                    </a:cubicBezTo>
                    <a:cubicBezTo>
                      <a:pt x="25" y="47"/>
                      <a:pt x="25" y="49"/>
                      <a:pt x="26" y="48"/>
                    </a:cubicBezTo>
                    <a:cubicBezTo>
                      <a:pt x="26" y="47"/>
                      <a:pt x="25" y="47"/>
                      <a:pt x="25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5" y="47"/>
                      <a:pt x="24" y="47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2" y="47"/>
                      <a:pt x="23" y="45"/>
                      <a:pt x="22" y="45"/>
                    </a:cubicBezTo>
                    <a:cubicBezTo>
                      <a:pt x="22" y="45"/>
                      <a:pt x="24" y="45"/>
                      <a:pt x="24" y="44"/>
                    </a:cubicBezTo>
                    <a:cubicBezTo>
                      <a:pt x="23" y="45"/>
                      <a:pt x="22" y="44"/>
                      <a:pt x="22" y="4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3"/>
                      <a:pt x="21" y="43"/>
                      <a:pt x="22" y="42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0" y="41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20" y="41"/>
                      <a:pt x="20" y="40"/>
                      <a:pt x="20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18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39"/>
                      <a:pt x="20" y="39"/>
                      <a:pt x="18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6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6"/>
                      <a:pt x="18" y="35"/>
                    </a:cubicBezTo>
                    <a:cubicBezTo>
                      <a:pt x="17" y="35"/>
                      <a:pt x="16" y="35"/>
                      <a:pt x="16" y="35"/>
                    </a:cubicBezTo>
                    <a:cubicBezTo>
                      <a:pt x="16" y="35"/>
                      <a:pt x="16" y="34"/>
                      <a:pt x="17" y="35"/>
                    </a:cubicBezTo>
                    <a:cubicBezTo>
                      <a:pt x="16" y="34"/>
                      <a:pt x="16" y="35"/>
                      <a:pt x="16" y="34"/>
                    </a:cubicBezTo>
                    <a:cubicBezTo>
                      <a:pt x="16" y="34"/>
                      <a:pt x="16" y="33"/>
                      <a:pt x="16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3"/>
                      <a:pt x="17" y="32"/>
                      <a:pt x="18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3"/>
                      <a:pt x="15" y="31"/>
                      <a:pt x="14" y="32"/>
                    </a:cubicBezTo>
                    <a:cubicBezTo>
                      <a:pt x="13" y="31"/>
                      <a:pt x="16" y="30"/>
                      <a:pt x="14" y="30"/>
                    </a:cubicBezTo>
                    <a:cubicBezTo>
                      <a:pt x="14" y="30"/>
                      <a:pt x="13" y="30"/>
                      <a:pt x="14" y="31"/>
                    </a:cubicBezTo>
                    <a:cubicBezTo>
                      <a:pt x="13" y="30"/>
                      <a:pt x="13" y="31"/>
                      <a:pt x="13" y="30"/>
                    </a:cubicBezTo>
                    <a:cubicBezTo>
                      <a:pt x="13" y="30"/>
                      <a:pt x="13" y="28"/>
                      <a:pt x="14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5" y="29"/>
                      <a:pt x="15" y="28"/>
                    </a:cubicBezTo>
                    <a:cubicBezTo>
                      <a:pt x="14" y="28"/>
                      <a:pt x="14" y="26"/>
                      <a:pt x="13" y="28"/>
                    </a:cubicBezTo>
                    <a:cubicBezTo>
                      <a:pt x="13" y="28"/>
                      <a:pt x="14" y="28"/>
                      <a:pt x="13" y="28"/>
                    </a:cubicBezTo>
                    <a:cubicBezTo>
                      <a:pt x="13" y="28"/>
                      <a:pt x="13" y="26"/>
                      <a:pt x="13" y="26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6"/>
                      <a:pt x="12" y="28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3" y="26"/>
                    </a:cubicBezTo>
                    <a:cubicBezTo>
                      <a:pt x="13" y="26"/>
                      <a:pt x="12" y="26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4"/>
                      <a:pt x="12" y="24"/>
                    </a:cubicBezTo>
                    <a:cubicBezTo>
                      <a:pt x="12" y="24"/>
                      <a:pt x="12" y="24"/>
                      <a:pt x="11" y="24"/>
                    </a:cubicBezTo>
                    <a:cubicBezTo>
                      <a:pt x="11" y="23"/>
                      <a:pt x="9" y="23"/>
                      <a:pt x="9" y="22"/>
                    </a:cubicBezTo>
                    <a:cubicBezTo>
                      <a:pt x="9" y="22"/>
                      <a:pt x="8" y="21"/>
                      <a:pt x="9" y="21"/>
                    </a:cubicBezTo>
                    <a:cubicBezTo>
                      <a:pt x="9" y="22"/>
                      <a:pt x="11" y="24"/>
                      <a:pt x="12" y="24"/>
                    </a:cubicBezTo>
                    <a:cubicBezTo>
                      <a:pt x="12" y="23"/>
                      <a:pt x="12" y="25"/>
                      <a:pt x="13" y="24"/>
                    </a:cubicBezTo>
                    <a:cubicBezTo>
                      <a:pt x="13" y="23"/>
                      <a:pt x="13" y="23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3"/>
                      <a:pt x="12" y="23"/>
                    </a:cubicBezTo>
                    <a:cubicBezTo>
                      <a:pt x="12" y="22"/>
                      <a:pt x="11" y="21"/>
                      <a:pt x="9" y="21"/>
                    </a:cubicBezTo>
                    <a:cubicBezTo>
                      <a:pt x="9" y="20"/>
                      <a:pt x="11" y="20"/>
                      <a:pt x="11" y="20"/>
                    </a:cubicBezTo>
                    <a:cubicBezTo>
                      <a:pt x="9" y="20"/>
                      <a:pt x="9" y="18"/>
                      <a:pt x="8" y="17"/>
                    </a:cubicBezTo>
                    <a:cubicBezTo>
                      <a:pt x="8" y="18"/>
                      <a:pt x="7" y="16"/>
                      <a:pt x="7" y="17"/>
                    </a:cubicBezTo>
                    <a:cubicBezTo>
                      <a:pt x="7" y="17"/>
                      <a:pt x="7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7" y="17"/>
                      <a:pt x="6" y="16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7" y="15"/>
                      <a:pt x="8" y="16"/>
                      <a:pt x="8" y="15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6" y="12"/>
                      <a:pt x="5" y="11"/>
                      <a:pt x="5" y="9"/>
                    </a:cubicBezTo>
                    <a:cubicBezTo>
                      <a:pt x="5" y="8"/>
                      <a:pt x="6" y="8"/>
                      <a:pt x="5" y="8"/>
                    </a:cubicBezTo>
                    <a:cubicBezTo>
                      <a:pt x="5" y="7"/>
                      <a:pt x="5" y="9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4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3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2" y="0"/>
                      <a:pt x="2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7" y="8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2" y="13"/>
                      <a:pt x="12" y="15"/>
                      <a:pt x="13" y="16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2"/>
                      <a:pt x="17" y="24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7" y="26"/>
                      <a:pt x="18" y="28"/>
                    </a:cubicBezTo>
                    <a:cubicBezTo>
                      <a:pt x="18" y="26"/>
                      <a:pt x="20" y="28"/>
                      <a:pt x="20" y="28"/>
                    </a:cubicBezTo>
                    <a:cubicBezTo>
                      <a:pt x="20" y="29"/>
                      <a:pt x="21" y="31"/>
                      <a:pt x="22" y="31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3"/>
                      <a:pt x="24" y="34"/>
                    </a:cubicBezTo>
                    <a:cubicBezTo>
                      <a:pt x="23" y="34"/>
                      <a:pt x="23" y="35"/>
                      <a:pt x="23" y="35"/>
                    </a:cubicBezTo>
                    <a:cubicBezTo>
                      <a:pt x="25" y="36"/>
                      <a:pt x="25" y="36"/>
                      <a:pt x="26" y="38"/>
                    </a:cubicBezTo>
                    <a:cubicBezTo>
                      <a:pt x="26" y="39"/>
                      <a:pt x="27" y="40"/>
                      <a:pt x="27" y="40"/>
                    </a:cubicBezTo>
                    <a:cubicBezTo>
                      <a:pt x="29" y="42"/>
                      <a:pt x="30" y="45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4" y="51"/>
                      <a:pt x="35" y="55"/>
                      <a:pt x="38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8"/>
                      <a:pt x="38" y="59"/>
                      <a:pt x="39" y="58"/>
                    </a:cubicBezTo>
                    <a:cubicBezTo>
                      <a:pt x="39" y="59"/>
                      <a:pt x="40" y="60"/>
                      <a:pt x="40" y="60"/>
                    </a:cubicBezTo>
                    <a:cubicBezTo>
                      <a:pt x="40" y="61"/>
                      <a:pt x="41" y="60"/>
                      <a:pt x="41" y="61"/>
                    </a:cubicBezTo>
                    <a:cubicBezTo>
                      <a:pt x="41" y="64"/>
                      <a:pt x="41" y="64"/>
                      <a:pt x="42" y="66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2" y="65"/>
                      <a:pt x="42" y="65"/>
                      <a:pt x="42" y="66"/>
                    </a:cubicBezTo>
                    <a:cubicBezTo>
                      <a:pt x="42" y="66"/>
                      <a:pt x="43" y="67"/>
                      <a:pt x="43" y="67"/>
                    </a:cubicBezTo>
                    <a:cubicBezTo>
                      <a:pt x="44" y="68"/>
                      <a:pt x="47" y="69"/>
                      <a:pt x="47" y="7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73"/>
                      <a:pt x="48" y="75"/>
                      <a:pt x="49" y="75"/>
                    </a:cubicBezTo>
                    <a:cubicBezTo>
                      <a:pt x="49" y="76"/>
                      <a:pt x="48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51" y="78"/>
                      <a:pt x="51" y="80"/>
                      <a:pt x="53" y="83"/>
                    </a:cubicBezTo>
                    <a:cubicBezTo>
                      <a:pt x="55" y="86"/>
                      <a:pt x="57" y="89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1" y="93"/>
                      <a:pt x="60" y="96"/>
                      <a:pt x="61" y="96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2" y="98"/>
                      <a:pt x="62" y="100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2"/>
                      <a:pt x="65" y="103"/>
                      <a:pt x="66" y="105"/>
                    </a:cubicBezTo>
                    <a:cubicBezTo>
                      <a:pt x="66" y="105"/>
                      <a:pt x="65" y="104"/>
                      <a:pt x="65" y="105"/>
                    </a:cubicBezTo>
                    <a:cubicBezTo>
                      <a:pt x="65" y="105"/>
                      <a:pt x="67" y="105"/>
                      <a:pt x="66" y="106"/>
                    </a:cubicBezTo>
                    <a:cubicBezTo>
                      <a:pt x="66" y="107"/>
                      <a:pt x="67" y="106"/>
                      <a:pt x="67" y="106"/>
                    </a:cubicBezTo>
                    <a:cubicBezTo>
                      <a:pt x="68" y="109"/>
                      <a:pt x="70" y="112"/>
                      <a:pt x="73" y="114"/>
                    </a:cubicBezTo>
                    <a:cubicBezTo>
                      <a:pt x="73" y="118"/>
                      <a:pt x="70" y="117"/>
                      <a:pt x="73" y="11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9"/>
                      <a:pt x="73" y="120"/>
                      <a:pt x="73" y="120"/>
                    </a:cubicBezTo>
                    <a:cubicBezTo>
                      <a:pt x="74" y="119"/>
                      <a:pt x="74" y="120"/>
                      <a:pt x="74" y="120"/>
                    </a:cubicBezTo>
                    <a:cubicBezTo>
                      <a:pt x="75" y="121"/>
                      <a:pt x="74" y="121"/>
                      <a:pt x="75" y="122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6" y="123"/>
                      <a:pt x="76" y="125"/>
                      <a:pt x="78" y="125"/>
                    </a:cubicBezTo>
                    <a:cubicBezTo>
                      <a:pt x="82" y="132"/>
                      <a:pt x="87" y="139"/>
                      <a:pt x="91" y="146"/>
                    </a:cubicBezTo>
                    <a:cubicBezTo>
                      <a:pt x="95" y="153"/>
                      <a:pt x="98" y="159"/>
                      <a:pt x="103" y="166"/>
                    </a:cubicBezTo>
                    <a:cubicBezTo>
                      <a:pt x="103" y="167"/>
                      <a:pt x="103" y="167"/>
                      <a:pt x="103" y="169"/>
                    </a:cubicBezTo>
                    <a:cubicBezTo>
                      <a:pt x="103" y="169"/>
                      <a:pt x="103" y="169"/>
                      <a:pt x="103" y="169"/>
                    </a:cubicBezTo>
                    <a:cubicBezTo>
                      <a:pt x="104" y="169"/>
                      <a:pt x="104" y="171"/>
                      <a:pt x="105" y="171"/>
                    </a:cubicBezTo>
                    <a:cubicBezTo>
                      <a:pt x="106" y="174"/>
                      <a:pt x="109" y="175"/>
                      <a:pt x="110" y="178"/>
                    </a:cubicBezTo>
                    <a:cubicBezTo>
                      <a:pt x="110" y="178"/>
                      <a:pt x="109" y="178"/>
                      <a:pt x="110" y="178"/>
                    </a:cubicBezTo>
                    <a:cubicBezTo>
                      <a:pt x="110" y="178"/>
                      <a:pt x="110" y="178"/>
                      <a:pt x="110" y="178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5" y="185"/>
                      <a:pt x="117" y="193"/>
                      <a:pt x="121" y="199"/>
                    </a:cubicBezTo>
                    <a:cubicBezTo>
                      <a:pt x="122" y="201"/>
                      <a:pt x="123" y="202"/>
                      <a:pt x="124" y="204"/>
                    </a:cubicBezTo>
                    <a:cubicBezTo>
                      <a:pt x="126" y="209"/>
                      <a:pt x="128" y="214"/>
                      <a:pt x="131" y="219"/>
                    </a:cubicBezTo>
                    <a:cubicBezTo>
                      <a:pt x="131" y="219"/>
                      <a:pt x="130" y="219"/>
                      <a:pt x="128" y="21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4" name="צורה חופשית 120"/>
              <p:cNvSpPr>
                <a:spLocks/>
              </p:cNvSpPr>
              <p:nvPr/>
            </p:nvSpPr>
            <p:spPr bwMode="auto">
              <a:xfrm>
                <a:off x="3608" y="2437"/>
                <a:ext cx="300" cy="551"/>
              </a:xfrm>
              <a:custGeom>
                <a:avLst/>
                <a:gdLst>
                  <a:gd name="T0" fmla="*/ 14 w 127"/>
                  <a:gd name="T1" fmla="*/ 205 h 233"/>
                  <a:gd name="T2" fmla="*/ 17 w 127"/>
                  <a:gd name="T3" fmla="*/ 199 h 233"/>
                  <a:gd name="T4" fmla="*/ 23 w 127"/>
                  <a:gd name="T5" fmla="*/ 185 h 233"/>
                  <a:gd name="T6" fmla="*/ 27 w 127"/>
                  <a:gd name="T7" fmla="*/ 179 h 233"/>
                  <a:gd name="T8" fmla="*/ 35 w 127"/>
                  <a:gd name="T9" fmla="*/ 165 h 233"/>
                  <a:gd name="T10" fmla="*/ 38 w 127"/>
                  <a:gd name="T11" fmla="*/ 160 h 233"/>
                  <a:gd name="T12" fmla="*/ 41 w 127"/>
                  <a:gd name="T13" fmla="*/ 152 h 233"/>
                  <a:gd name="T14" fmla="*/ 46 w 127"/>
                  <a:gd name="T15" fmla="*/ 145 h 233"/>
                  <a:gd name="T16" fmla="*/ 48 w 127"/>
                  <a:gd name="T17" fmla="*/ 141 h 233"/>
                  <a:gd name="T18" fmla="*/ 49 w 127"/>
                  <a:gd name="T19" fmla="*/ 137 h 233"/>
                  <a:gd name="T20" fmla="*/ 54 w 127"/>
                  <a:gd name="T21" fmla="*/ 128 h 233"/>
                  <a:gd name="T22" fmla="*/ 56 w 127"/>
                  <a:gd name="T23" fmla="*/ 124 h 233"/>
                  <a:gd name="T24" fmla="*/ 58 w 127"/>
                  <a:gd name="T25" fmla="*/ 118 h 233"/>
                  <a:gd name="T26" fmla="*/ 62 w 127"/>
                  <a:gd name="T27" fmla="*/ 112 h 233"/>
                  <a:gd name="T28" fmla="*/ 66 w 127"/>
                  <a:gd name="T29" fmla="*/ 105 h 233"/>
                  <a:gd name="T30" fmla="*/ 71 w 127"/>
                  <a:gd name="T31" fmla="*/ 98 h 233"/>
                  <a:gd name="T32" fmla="*/ 73 w 127"/>
                  <a:gd name="T33" fmla="*/ 93 h 233"/>
                  <a:gd name="T34" fmla="*/ 74 w 127"/>
                  <a:gd name="T35" fmla="*/ 91 h 233"/>
                  <a:gd name="T36" fmla="*/ 76 w 127"/>
                  <a:gd name="T37" fmla="*/ 87 h 233"/>
                  <a:gd name="T38" fmla="*/ 76 w 127"/>
                  <a:gd name="T39" fmla="*/ 85 h 233"/>
                  <a:gd name="T40" fmla="*/ 78 w 127"/>
                  <a:gd name="T41" fmla="*/ 82 h 233"/>
                  <a:gd name="T42" fmla="*/ 85 w 127"/>
                  <a:gd name="T43" fmla="*/ 71 h 233"/>
                  <a:gd name="T44" fmla="*/ 88 w 127"/>
                  <a:gd name="T45" fmla="*/ 65 h 233"/>
                  <a:gd name="T46" fmla="*/ 90 w 127"/>
                  <a:gd name="T47" fmla="*/ 62 h 233"/>
                  <a:gd name="T48" fmla="*/ 95 w 127"/>
                  <a:gd name="T49" fmla="*/ 52 h 233"/>
                  <a:gd name="T50" fmla="*/ 98 w 127"/>
                  <a:gd name="T51" fmla="*/ 50 h 233"/>
                  <a:gd name="T52" fmla="*/ 99 w 127"/>
                  <a:gd name="T53" fmla="*/ 46 h 233"/>
                  <a:gd name="T54" fmla="*/ 99 w 127"/>
                  <a:gd name="T55" fmla="*/ 43 h 233"/>
                  <a:gd name="T56" fmla="*/ 101 w 127"/>
                  <a:gd name="T57" fmla="*/ 38 h 233"/>
                  <a:gd name="T58" fmla="*/ 101 w 127"/>
                  <a:gd name="T59" fmla="*/ 37 h 233"/>
                  <a:gd name="T60" fmla="*/ 103 w 127"/>
                  <a:gd name="T61" fmla="*/ 35 h 233"/>
                  <a:gd name="T62" fmla="*/ 107 w 127"/>
                  <a:gd name="T63" fmla="*/ 31 h 233"/>
                  <a:gd name="T64" fmla="*/ 107 w 127"/>
                  <a:gd name="T65" fmla="*/ 28 h 233"/>
                  <a:gd name="T66" fmla="*/ 109 w 127"/>
                  <a:gd name="T67" fmla="*/ 26 h 233"/>
                  <a:gd name="T68" fmla="*/ 110 w 127"/>
                  <a:gd name="T69" fmla="*/ 23 h 233"/>
                  <a:gd name="T70" fmla="*/ 112 w 127"/>
                  <a:gd name="T71" fmla="*/ 19 h 233"/>
                  <a:gd name="T72" fmla="*/ 113 w 127"/>
                  <a:gd name="T73" fmla="*/ 22 h 233"/>
                  <a:gd name="T74" fmla="*/ 115 w 127"/>
                  <a:gd name="T75" fmla="*/ 15 h 233"/>
                  <a:gd name="T76" fmla="*/ 121 w 127"/>
                  <a:gd name="T77" fmla="*/ 8 h 233"/>
                  <a:gd name="T78" fmla="*/ 124 w 127"/>
                  <a:gd name="T79" fmla="*/ 5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2 w 127"/>
                  <a:gd name="T85" fmla="*/ 8 h 233"/>
                  <a:gd name="T86" fmla="*/ 119 w 127"/>
                  <a:gd name="T87" fmla="*/ 18 h 233"/>
                  <a:gd name="T88" fmla="*/ 111 w 127"/>
                  <a:gd name="T89" fmla="*/ 36 h 233"/>
                  <a:gd name="T90" fmla="*/ 101 w 127"/>
                  <a:gd name="T91" fmla="*/ 54 h 233"/>
                  <a:gd name="T92" fmla="*/ 94 w 127"/>
                  <a:gd name="T93" fmla="*/ 68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8 w 127"/>
                  <a:gd name="T99" fmla="*/ 112 h 233"/>
                  <a:gd name="T100" fmla="*/ 59 w 127"/>
                  <a:gd name="T101" fmla="*/ 128 h 233"/>
                  <a:gd name="T102" fmla="*/ 33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30"/>
                    </a:moveTo>
                    <a:cubicBezTo>
                      <a:pt x="1" y="226"/>
                      <a:pt x="4" y="223"/>
                      <a:pt x="5" y="219"/>
                    </a:cubicBezTo>
                    <a:cubicBezTo>
                      <a:pt x="5" y="219"/>
                      <a:pt x="6" y="220"/>
                      <a:pt x="6" y="219"/>
                    </a:cubicBezTo>
                    <a:cubicBezTo>
                      <a:pt x="6" y="215"/>
                      <a:pt x="10" y="212"/>
                      <a:pt x="13" y="208"/>
                    </a:cubicBezTo>
                    <a:cubicBezTo>
                      <a:pt x="13" y="208"/>
                      <a:pt x="13" y="208"/>
                      <a:pt x="13" y="208"/>
                    </a:cubicBezTo>
                    <a:cubicBezTo>
                      <a:pt x="13" y="207"/>
                      <a:pt x="13" y="206"/>
                      <a:pt x="14" y="205"/>
                    </a:cubicBezTo>
                    <a:cubicBezTo>
                      <a:pt x="14" y="206"/>
                      <a:pt x="14" y="206"/>
                      <a:pt x="14" y="206"/>
                    </a:cubicBezTo>
                    <a:cubicBezTo>
                      <a:pt x="14" y="205"/>
                      <a:pt x="15" y="205"/>
                      <a:pt x="14" y="205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4" y="201"/>
                      <a:pt x="17" y="200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2"/>
                      <a:pt x="21" y="190"/>
                    </a:cubicBezTo>
                    <a:cubicBezTo>
                      <a:pt x="21" y="190"/>
                      <a:pt x="21" y="190"/>
                      <a:pt x="21" y="190"/>
                    </a:cubicBezTo>
                    <a:cubicBezTo>
                      <a:pt x="21" y="190"/>
                      <a:pt x="21" y="189"/>
                      <a:pt x="21" y="188"/>
                    </a:cubicBezTo>
                    <a:cubicBezTo>
                      <a:pt x="22" y="188"/>
                      <a:pt x="21" y="186"/>
                      <a:pt x="22" y="186"/>
                    </a:cubicBezTo>
                    <a:cubicBezTo>
                      <a:pt x="22" y="186"/>
                      <a:pt x="22" y="186"/>
                      <a:pt x="22" y="186"/>
                    </a:cubicBezTo>
                    <a:cubicBezTo>
                      <a:pt x="22" y="185"/>
                      <a:pt x="23" y="185"/>
                      <a:pt x="23" y="185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3" y="183"/>
                      <a:pt x="26" y="183"/>
                      <a:pt x="24" y="182"/>
                    </a:cubicBezTo>
                    <a:cubicBezTo>
                      <a:pt x="24" y="182"/>
                      <a:pt x="24" y="182"/>
                      <a:pt x="24" y="182"/>
                    </a:cubicBezTo>
                    <a:cubicBezTo>
                      <a:pt x="24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7" y="180"/>
                      <a:pt x="27" y="179"/>
                      <a:pt x="27" y="179"/>
                    </a:cubicBezTo>
                    <a:cubicBezTo>
                      <a:pt x="27" y="179"/>
                      <a:pt x="26" y="180"/>
                      <a:pt x="27" y="180"/>
                    </a:cubicBezTo>
                    <a:cubicBezTo>
                      <a:pt x="28" y="177"/>
                      <a:pt x="30" y="172"/>
                      <a:pt x="32" y="169"/>
                    </a:cubicBezTo>
                    <a:cubicBezTo>
                      <a:pt x="33" y="169"/>
                      <a:pt x="33" y="169"/>
                      <a:pt x="33" y="169"/>
                    </a:cubicBezTo>
                    <a:cubicBezTo>
                      <a:pt x="33" y="168"/>
                      <a:pt x="34" y="167"/>
                      <a:pt x="34" y="167"/>
                    </a:cubicBezTo>
                    <a:cubicBezTo>
                      <a:pt x="34" y="167"/>
                      <a:pt x="34" y="167"/>
                      <a:pt x="35" y="167"/>
                    </a:cubicBezTo>
                    <a:cubicBezTo>
                      <a:pt x="35" y="165"/>
                      <a:pt x="34" y="165"/>
                      <a:pt x="35" y="165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35" y="165"/>
                      <a:pt x="36" y="164"/>
                      <a:pt x="36" y="163"/>
                    </a:cubicBezTo>
                    <a:cubicBezTo>
                      <a:pt x="36" y="163"/>
                      <a:pt x="36" y="163"/>
                      <a:pt x="36" y="163"/>
                    </a:cubicBezTo>
                    <a:cubicBezTo>
                      <a:pt x="36" y="162"/>
                      <a:pt x="37" y="162"/>
                      <a:pt x="37" y="161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9" y="161"/>
                      <a:pt x="37" y="161"/>
                      <a:pt x="38" y="160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38" y="159"/>
                      <a:pt x="39" y="158"/>
                      <a:pt x="39" y="156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1" y="155"/>
                      <a:pt x="41" y="153"/>
                    </a:cubicBezTo>
                    <a:cubicBezTo>
                      <a:pt x="41" y="153"/>
                      <a:pt x="41" y="154"/>
                      <a:pt x="41" y="153"/>
                    </a:cubicBezTo>
                    <a:cubicBezTo>
                      <a:pt x="41" y="152"/>
                      <a:pt x="42" y="152"/>
                      <a:pt x="41" y="152"/>
                    </a:cubicBezTo>
                    <a:cubicBezTo>
                      <a:pt x="42" y="151"/>
                      <a:pt x="44" y="150"/>
                      <a:pt x="44" y="148"/>
                    </a:cubicBezTo>
                    <a:cubicBezTo>
                      <a:pt x="44" y="148"/>
                      <a:pt x="45" y="148"/>
                      <a:pt x="45" y="150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6" y="150"/>
                      <a:pt x="45" y="150"/>
                      <a:pt x="45" y="150"/>
                    </a:cubicBezTo>
                    <a:cubicBezTo>
                      <a:pt x="46" y="150"/>
                      <a:pt x="46" y="147"/>
                      <a:pt x="46" y="147"/>
                    </a:cubicBezTo>
                    <a:cubicBezTo>
                      <a:pt x="46" y="146"/>
                      <a:pt x="46" y="145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2"/>
                      <a:pt x="47" y="143"/>
                      <a:pt x="47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8" y="140"/>
                      <a:pt x="48" y="140"/>
                    </a:cubicBezTo>
                    <a:cubicBezTo>
                      <a:pt x="48" y="140"/>
                      <a:pt x="48" y="141"/>
                      <a:pt x="48" y="141"/>
                    </a:cubicBezTo>
                    <a:cubicBezTo>
                      <a:pt x="48" y="140"/>
                      <a:pt x="48" y="140"/>
                      <a:pt x="49" y="138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8"/>
                      <a:pt x="49" y="138"/>
                      <a:pt x="48" y="138"/>
                    </a:cubicBezTo>
                    <a:cubicBezTo>
                      <a:pt x="48" y="138"/>
                      <a:pt x="49" y="138"/>
                      <a:pt x="48" y="138"/>
                    </a:cubicBezTo>
                    <a:cubicBezTo>
                      <a:pt x="48" y="138"/>
                      <a:pt x="48" y="137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5"/>
                      <a:pt x="50" y="134"/>
                      <a:pt x="50" y="133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51" y="133"/>
                      <a:pt x="51" y="132"/>
                      <a:pt x="53" y="130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3" y="129"/>
                      <a:pt x="54" y="129"/>
                      <a:pt x="54" y="129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7"/>
                      <a:pt x="54" y="125"/>
                      <a:pt x="55" y="125"/>
                    </a:cubicBezTo>
                    <a:cubicBezTo>
                      <a:pt x="55" y="124"/>
                      <a:pt x="55" y="123"/>
                      <a:pt x="55" y="123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1"/>
                      <a:pt x="57" y="121"/>
                    </a:cubicBezTo>
                    <a:cubicBezTo>
                      <a:pt x="57" y="120"/>
                      <a:pt x="56" y="125"/>
                      <a:pt x="56" y="124"/>
                    </a:cubicBezTo>
                    <a:cubicBezTo>
                      <a:pt x="56" y="124"/>
                      <a:pt x="56" y="121"/>
                      <a:pt x="56" y="123"/>
                    </a:cubicBezTo>
                    <a:cubicBezTo>
                      <a:pt x="57" y="121"/>
                      <a:pt x="57" y="120"/>
                      <a:pt x="57" y="120"/>
                    </a:cubicBezTo>
                    <a:cubicBezTo>
                      <a:pt x="57" y="120"/>
                      <a:pt x="58" y="121"/>
                      <a:pt x="58" y="120"/>
                    </a:cubicBezTo>
                    <a:cubicBezTo>
                      <a:pt x="58" y="119"/>
                      <a:pt x="58" y="120"/>
                      <a:pt x="58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9" y="118"/>
                      <a:pt x="58" y="118"/>
                    </a:cubicBezTo>
                    <a:cubicBezTo>
                      <a:pt x="59" y="118"/>
                      <a:pt x="59" y="117"/>
                      <a:pt x="59" y="118"/>
                    </a:cubicBezTo>
                    <a:cubicBezTo>
                      <a:pt x="60" y="118"/>
                      <a:pt x="60" y="118"/>
                      <a:pt x="60" y="118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59" y="116"/>
                      <a:pt x="60" y="116"/>
                      <a:pt x="60" y="115"/>
                    </a:cubicBezTo>
                    <a:cubicBezTo>
                      <a:pt x="61" y="114"/>
                      <a:pt x="61" y="112"/>
                      <a:pt x="62" y="112"/>
                    </a:cubicBezTo>
                    <a:cubicBezTo>
                      <a:pt x="62" y="111"/>
                      <a:pt x="62" y="111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0"/>
                      <a:pt x="64" y="109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5" y="106"/>
                      <a:pt x="66" y="105"/>
                    </a:cubicBezTo>
                    <a:cubicBezTo>
                      <a:pt x="66" y="106"/>
                      <a:pt x="66" y="107"/>
                      <a:pt x="66" y="106"/>
                    </a:cubicBezTo>
                    <a:cubicBezTo>
                      <a:pt x="68" y="106"/>
                      <a:pt x="66" y="105"/>
                      <a:pt x="67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7" y="104"/>
                      <a:pt x="67" y="102"/>
                      <a:pt x="68" y="103"/>
                    </a:cubicBezTo>
                    <a:cubicBezTo>
                      <a:pt x="67" y="102"/>
                      <a:pt x="68" y="102"/>
                      <a:pt x="68" y="101"/>
                    </a:cubicBezTo>
                    <a:cubicBezTo>
                      <a:pt x="68" y="100"/>
                      <a:pt x="68" y="98"/>
                      <a:pt x="71" y="98"/>
                    </a:cubicBezTo>
                    <a:cubicBezTo>
                      <a:pt x="71" y="98"/>
                      <a:pt x="72" y="97"/>
                      <a:pt x="71" y="97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1" y="97"/>
                      <a:pt x="72" y="97"/>
                    </a:cubicBezTo>
                    <a:cubicBezTo>
                      <a:pt x="73" y="97"/>
                      <a:pt x="71" y="96"/>
                      <a:pt x="72" y="93"/>
                    </a:cubicBezTo>
                    <a:cubicBezTo>
                      <a:pt x="72" y="94"/>
                      <a:pt x="73" y="94"/>
                      <a:pt x="73" y="9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1"/>
                      <a:pt x="74" y="92"/>
                      <a:pt x="74" y="9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1"/>
                      <a:pt x="75" y="90"/>
                      <a:pt x="75" y="90"/>
                    </a:cubicBezTo>
                    <a:cubicBezTo>
                      <a:pt x="75" y="90"/>
                      <a:pt x="74" y="90"/>
                      <a:pt x="74" y="91"/>
                    </a:cubicBezTo>
                    <a:cubicBezTo>
                      <a:pt x="74" y="90"/>
                      <a:pt x="74" y="90"/>
                      <a:pt x="74" y="89"/>
                    </a:cubicBezTo>
                    <a:cubicBezTo>
                      <a:pt x="74" y="90"/>
                      <a:pt x="75" y="89"/>
                      <a:pt x="75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5" y="88"/>
                      <a:pt x="75" y="87"/>
                      <a:pt x="76" y="87"/>
                    </a:cubicBezTo>
                    <a:cubicBezTo>
                      <a:pt x="76" y="88"/>
                      <a:pt x="75" y="88"/>
                      <a:pt x="75" y="88"/>
                    </a:cubicBezTo>
                    <a:cubicBezTo>
                      <a:pt x="76" y="88"/>
                      <a:pt x="76" y="88"/>
                      <a:pt x="76" y="87"/>
                    </a:cubicBezTo>
                    <a:cubicBezTo>
                      <a:pt x="76" y="87"/>
                      <a:pt x="75" y="87"/>
                      <a:pt x="76" y="85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7" y="85"/>
                    </a:cubicBezTo>
                    <a:cubicBezTo>
                      <a:pt x="76" y="84"/>
                      <a:pt x="77" y="84"/>
                      <a:pt x="77" y="84"/>
                    </a:cubicBezTo>
                    <a:cubicBezTo>
                      <a:pt x="77" y="84"/>
                      <a:pt x="77" y="84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80" y="81"/>
                      <a:pt x="80" y="81"/>
                      <a:pt x="80" y="80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8"/>
                      <a:pt x="81" y="76"/>
                      <a:pt x="82" y="7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3" y="73"/>
                      <a:pt x="83" y="71"/>
                      <a:pt x="85" y="71"/>
                    </a:cubicBezTo>
                    <a:cubicBezTo>
                      <a:pt x="85" y="71"/>
                      <a:pt x="85" y="71"/>
                      <a:pt x="86" y="71"/>
                    </a:cubicBezTo>
                    <a:cubicBezTo>
                      <a:pt x="86" y="70"/>
                      <a:pt x="86" y="71"/>
                      <a:pt x="86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7" y="66"/>
                      <a:pt x="88" y="66"/>
                      <a:pt x="88" y="65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7" y="64"/>
                      <a:pt x="88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8" y="62"/>
                      <a:pt x="89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1"/>
                      <a:pt x="90" y="61"/>
                      <a:pt x="89" y="61"/>
                    </a:cubicBezTo>
                    <a:cubicBezTo>
                      <a:pt x="90" y="59"/>
                      <a:pt x="91" y="59"/>
                      <a:pt x="92" y="59"/>
                    </a:cubicBezTo>
                    <a:cubicBezTo>
                      <a:pt x="91" y="57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4" y="52"/>
                      <a:pt x="94" y="52"/>
                      <a:pt x="94" y="51"/>
                    </a:cubicBezTo>
                    <a:cubicBezTo>
                      <a:pt x="94" y="52"/>
                      <a:pt x="94" y="51"/>
                      <a:pt x="95" y="52"/>
                    </a:cubicBezTo>
                    <a:cubicBezTo>
                      <a:pt x="95" y="51"/>
                      <a:pt x="95" y="50"/>
                      <a:pt x="95" y="50"/>
                    </a:cubicBezTo>
                    <a:cubicBezTo>
                      <a:pt x="94" y="49"/>
                      <a:pt x="95" y="50"/>
                      <a:pt x="94" y="50"/>
                    </a:cubicBezTo>
                    <a:cubicBezTo>
                      <a:pt x="94" y="50"/>
                      <a:pt x="95" y="49"/>
                      <a:pt x="95" y="48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8" y="48"/>
                      <a:pt x="97" y="51"/>
                      <a:pt x="98" y="50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00" y="50"/>
                      <a:pt x="99" y="52"/>
                      <a:pt x="100" y="50"/>
                    </a:cubicBezTo>
                    <a:cubicBezTo>
                      <a:pt x="100" y="50"/>
                      <a:pt x="99" y="49"/>
                      <a:pt x="98" y="49"/>
                    </a:cubicBezTo>
                    <a:cubicBezTo>
                      <a:pt x="99" y="48"/>
                      <a:pt x="97" y="48"/>
                      <a:pt x="98" y="47"/>
                    </a:cubicBezTo>
                    <a:cubicBezTo>
                      <a:pt x="98" y="47"/>
                      <a:pt x="97" y="48"/>
                      <a:pt x="98" y="48"/>
                    </a:cubicBezTo>
                    <a:cubicBezTo>
                      <a:pt x="99" y="47"/>
                      <a:pt x="98" y="46"/>
                      <a:pt x="99" y="46"/>
                    </a:cubicBezTo>
                    <a:cubicBezTo>
                      <a:pt x="98" y="46"/>
                      <a:pt x="98" y="46"/>
                      <a:pt x="98" y="45"/>
                    </a:cubicBezTo>
                    <a:cubicBezTo>
                      <a:pt x="99" y="45"/>
                      <a:pt x="98" y="46"/>
                      <a:pt x="99" y="45"/>
                    </a:cubicBezTo>
                    <a:cubicBezTo>
                      <a:pt x="99" y="45"/>
                      <a:pt x="99" y="44"/>
                      <a:pt x="98" y="44"/>
                    </a:cubicBezTo>
                    <a:cubicBezTo>
                      <a:pt x="98" y="44"/>
                      <a:pt x="99" y="44"/>
                      <a:pt x="99" y="44"/>
                    </a:cubicBezTo>
                    <a:cubicBezTo>
                      <a:pt x="99" y="44"/>
                      <a:pt x="99" y="44"/>
                      <a:pt x="100" y="44"/>
                    </a:cubicBezTo>
                    <a:cubicBezTo>
                      <a:pt x="100" y="44"/>
                      <a:pt x="100" y="43"/>
                      <a:pt x="99" y="43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1" y="43"/>
                      <a:pt x="100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0"/>
                      <a:pt x="101" y="40"/>
                    </a:cubicBezTo>
                    <a:cubicBezTo>
                      <a:pt x="101" y="40"/>
                      <a:pt x="101" y="38"/>
                      <a:pt x="101" y="39"/>
                    </a:cubicBezTo>
                    <a:cubicBezTo>
                      <a:pt x="101" y="39"/>
                      <a:pt x="102" y="38"/>
                      <a:pt x="101" y="38"/>
                    </a:cubicBezTo>
                    <a:cubicBezTo>
                      <a:pt x="101" y="38"/>
                      <a:pt x="101" y="39"/>
                      <a:pt x="101" y="39"/>
                    </a:cubicBezTo>
                    <a:cubicBezTo>
                      <a:pt x="101" y="39"/>
                      <a:pt x="101" y="38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1" y="37"/>
                      <a:pt x="102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6"/>
                      <a:pt x="102" y="37"/>
                      <a:pt x="103" y="36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6"/>
                    </a:cubicBezTo>
                    <a:cubicBezTo>
                      <a:pt x="103" y="36"/>
                      <a:pt x="103" y="35"/>
                      <a:pt x="102" y="35"/>
                    </a:cubicBezTo>
                    <a:cubicBezTo>
                      <a:pt x="102" y="34"/>
                      <a:pt x="103" y="35"/>
                      <a:pt x="103" y="34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4"/>
                      <a:pt x="104" y="32"/>
                      <a:pt x="103" y="34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5" y="31"/>
                      <a:pt x="104" y="32"/>
                      <a:pt x="104" y="31"/>
                    </a:cubicBezTo>
                    <a:cubicBezTo>
                      <a:pt x="104" y="31"/>
                      <a:pt x="105" y="31"/>
                      <a:pt x="107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7" y="32"/>
                      <a:pt x="107" y="31"/>
                      <a:pt x="108" y="32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7" y="31"/>
                      <a:pt x="107" y="30"/>
                      <a:pt x="107" y="29"/>
                    </a:cubicBezTo>
                    <a:cubicBezTo>
                      <a:pt x="107" y="28"/>
                      <a:pt x="109" y="30"/>
                      <a:pt x="108" y="28"/>
                    </a:cubicBezTo>
                    <a:cubicBezTo>
                      <a:pt x="108" y="28"/>
                      <a:pt x="107" y="27"/>
                      <a:pt x="107" y="28"/>
                    </a:cubicBezTo>
                    <a:cubicBezTo>
                      <a:pt x="108" y="27"/>
                      <a:pt x="107" y="27"/>
                      <a:pt x="107" y="26"/>
                    </a:cubicBezTo>
                    <a:cubicBezTo>
                      <a:pt x="107" y="27"/>
                      <a:pt x="109" y="26"/>
                      <a:pt x="109" y="27"/>
                    </a:cubicBezTo>
                    <a:cubicBezTo>
                      <a:pt x="108" y="27"/>
                      <a:pt x="108" y="28"/>
                      <a:pt x="108" y="28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10" y="27"/>
                      <a:pt x="110" y="26"/>
                      <a:pt x="109" y="26"/>
                    </a:cubicBezTo>
                    <a:cubicBezTo>
                      <a:pt x="109" y="26"/>
                      <a:pt x="109" y="27"/>
                      <a:pt x="109" y="26"/>
                    </a:cubicBezTo>
                    <a:cubicBezTo>
                      <a:pt x="109" y="25"/>
                      <a:pt x="110" y="26"/>
                      <a:pt x="109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9" y="23"/>
                      <a:pt x="108" y="24"/>
                      <a:pt x="109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09" y="24"/>
                      <a:pt x="110" y="2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12" y="24"/>
                      <a:pt x="112" y="22"/>
                    </a:cubicBezTo>
                    <a:cubicBezTo>
                      <a:pt x="112" y="21"/>
                      <a:pt x="111" y="22"/>
                      <a:pt x="111" y="22"/>
                    </a:cubicBezTo>
                    <a:cubicBezTo>
                      <a:pt x="112" y="20"/>
                      <a:pt x="111" y="20"/>
                      <a:pt x="112" y="19"/>
                    </a:cubicBezTo>
                    <a:cubicBezTo>
                      <a:pt x="112" y="20"/>
                      <a:pt x="113" y="18"/>
                      <a:pt x="113" y="19"/>
                    </a:cubicBezTo>
                    <a:cubicBezTo>
                      <a:pt x="112" y="19"/>
                      <a:pt x="111" y="21"/>
                      <a:pt x="112" y="22"/>
                    </a:cubicBezTo>
                    <a:cubicBezTo>
                      <a:pt x="113" y="22"/>
                      <a:pt x="111" y="22"/>
                      <a:pt x="112" y="23"/>
                    </a:cubicBezTo>
                    <a:cubicBezTo>
                      <a:pt x="112" y="22"/>
                      <a:pt x="113" y="23"/>
                      <a:pt x="114" y="23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3" y="21"/>
                      <a:pt x="114" y="20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5" y="18"/>
                      <a:pt x="116" y="17"/>
                      <a:pt x="116" y="17"/>
                    </a:cubicBezTo>
                    <a:cubicBezTo>
                      <a:pt x="115" y="17"/>
                      <a:pt x="117" y="14"/>
                      <a:pt x="116" y="14"/>
                    </a:cubicBezTo>
                    <a:cubicBezTo>
                      <a:pt x="115" y="15"/>
                      <a:pt x="115" y="15"/>
                      <a:pt x="114" y="15"/>
                    </a:cubicBezTo>
                    <a:cubicBezTo>
                      <a:pt x="115" y="14"/>
                      <a:pt x="115" y="15"/>
                      <a:pt x="115" y="15"/>
                    </a:cubicBezTo>
                    <a:cubicBezTo>
                      <a:pt x="115" y="14"/>
                      <a:pt x="116" y="14"/>
                      <a:pt x="116" y="14"/>
                    </a:cubicBezTo>
                    <a:cubicBezTo>
                      <a:pt x="115" y="15"/>
                      <a:pt x="117" y="14"/>
                      <a:pt x="117" y="15"/>
                    </a:cubicBezTo>
                    <a:cubicBezTo>
                      <a:pt x="117" y="14"/>
                      <a:pt x="118" y="15"/>
                      <a:pt x="118" y="14"/>
                    </a:cubicBezTo>
                    <a:cubicBezTo>
                      <a:pt x="118" y="13"/>
                      <a:pt x="118" y="12"/>
                      <a:pt x="119" y="11"/>
                    </a:cubicBezTo>
                    <a:cubicBezTo>
                      <a:pt x="120" y="11"/>
                      <a:pt x="120" y="9"/>
                      <a:pt x="121" y="8"/>
                    </a:cubicBezTo>
                    <a:cubicBezTo>
                      <a:pt x="121" y="8"/>
                      <a:pt x="121" y="9"/>
                      <a:pt x="121" y="8"/>
                    </a:cubicBezTo>
                    <a:cubicBezTo>
                      <a:pt x="122" y="8"/>
                      <a:pt x="121" y="8"/>
                      <a:pt x="121" y="8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7"/>
                      <a:pt x="124" y="5"/>
                      <a:pt x="122" y="4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5" y="5"/>
                      <a:pt x="125" y="4"/>
                      <a:pt x="125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3"/>
                      <a:pt x="126" y="2"/>
                      <a:pt x="126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2"/>
                      <a:pt x="127" y="2"/>
                    </a:cubicBezTo>
                    <a:cubicBezTo>
                      <a:pt x="126" y="2"/>
                      <a:pt x="126" y="3"/>
                      <a:pt x="126" y="3"/>
                    </a:cubicBezTo>
                    <a:cubicBezTo>
                      <a:pt x="126" y="3"/>
                      <a:pt x="126" y="3"/>
                      <a:pt x="126" y="2"/>
                    </a:cubicBezTo>
                    <a:cubicBezTo>
                      <a:pt x="127" y="3"/>
                      <a:pt x="127" y="3"/>
                      <a:pt x="127" y="4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6" y="4"/>
                      <a:pt x="126" y="4"/>
                    </a:cubicBezTo>
                    <a:cubicBezTo>
                      <a:pt x="127" y="4"/>
                      <a:pt x="127" y="5"/>
                      <a:pt x="126" y="5"/>
                    </a:cubicBezTo>
                    <a:cubicBezTo>
                      <a:pt x="125" y="7"/>
                      <a:pt x="125" y="8"/>
                      <a:pt x="125" y="9"/>
                    </a:cubicBezTo>
                    <a:cubicBezTo>
                      <a:pt x="124" y="8"/>
                      <a:pt x="124" y="7"/>
                      <a:pt x="124" y="7"/>
                    </a:cubicBezTo>
                    <a:cubicBezTo>
                      <a:pt x="124" y="7"/>
                      <a:pt x="124" y="7"/>
                      <a:pt x="122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2" y="11"/>
                      <a:pt x="124" y="11"/>
                      <a:pt x="122" y="11"/>
                    </a:cubicBezTo>
                    <a:cubicBezTo>
                      <a:pt x="121" y="12"/>
                      <a:pt x="121" y="14"/>
                      <a:pt x="121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1" y="17"/>
                      <a:pt x="119" y="17"/>
                      <a:pt x="119" y="18"/>
                    </a:cubicBezTo>
                    <a:cubicBezTo>
                      <a:pt x="118" y="19"/>
                      <a:pt x="118" y="22"/>
                      <a:pt x="117" y="22"/>
                    </a:cubicBezTo>
                    <a:cubicBezTo>
                      <a:pt x="116" y="25"/>
                      <a:pt x="115" y="27"/>
                      <a:pt x="113" y="30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30"/>
                      <a:pt x="112" y="29"/>
                      <a:pt x="112" y="30"/>
                    </a:cubicBezTo>
                    <a:cubicBezTo>
                      <a:pt x="113" y="30"/>
                      <a:pt x="112" y="31"/>
                      <a:pt x="112" y="31"/>
                    </a:cubicBezTo>
                    <a:cubicBezTo>
                      <a:pt x="111" y="31"/>
                      <a:pt x="111" y="34"/>
                      <a:pt x="111" y="36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7"/>
                      <a:pt x="109" y="37"/>
                      <a:pt x="108" y="38"/>
                    </a:cubicBezTo>
                    <a:cubicBezTo>
                      <a:pt x="108" y="38"/>
                      <a:pt x="107" y="38"/>
                      <a:pt x="107" y="39"/>
                    </a:cubicBezTo>
                    <a:cubicBezTo>
                      <a:pt x="107" y="40"/>
                      <a:pt x="107" y="40"/>
                      <a:pt x="107" y="41"/>
                    </a:cubicBezTo>
                    <a:cubicBezTo>
                      <a:pt x="107" y="43"/>
                      <a:pt x="107" y="44"/>
                      <a:pt x="105" y="44"/>
                    </a:cubicBezTo>
                    <a:cubicBezTo>
                      <a:pt x="104" y="48"/>
                      <a:pt x="102" y="50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7" y="59"/>
                      <a:pt x="97" y="63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4" y="63"/>
                      <a:pt x="94" y="64"/>
                      <a:pt x="95" y="64"/>
                    </a:cubicBezTo>
                    <a:cubicBezTo>
                      <a:pt x="94" y="64"/>
                      <a:pt x="94" y="66"/>
                      <a:pt x="94" y="66"/>
                    </a:cubicBezTo>
                    <a:cubicBezTo>
                      <a:pt x="93" y="67"/>
                      <a:pt x="94" y="67"/>
                      <a:pt x="94" y="68"/>
                    </a:cubicBezTo>
                    <a:cubicBezTo>
                      <a:pt x="92" y="70"/>
                      <a:pt x="92" y="71"/>
                      <a:pt x="91" y="72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89" y="75"/>
                      <a:pt x="89" y="77"/>
                      <a:pt x="87" y="78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2"/>
                      <a:pt x="85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4"/>
                      <a:pt x="85" y="83"/>
                      <a:pt x="85" y="84"/>
                    </a:cubicBezTo>
                    <a:cubicBezTo>
                      <a:pt x="84" y="87"/>
                      <a:pt x="82" y="88"/>
                      <a:pt x="81" y="91"/>
                    </a:cubicBezTo>
                    <a:cubicBezTo>
                      <a:pt x="80" y="94"/>
                      <a:pt x="77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4"/>
                      <a:pt x="74" y="105"/>
                    </a:cubicBezTo>
                    <a:cubicBezTo>
                      <a:pt x="73" y="105"/>
                      <a:pt x="73" y="106"/>
                      <a:pt x="73" y="106"/>
                    </a:cubicBezTo>
                    <a:cubicBezTo>
                      <a:pt x="73" y="107"/>
                      <a:pt x="71" y="108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1"/>
                      <a:pt x="68" y="111"/>
                      <a:pt x="68" y="114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2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8"/>
                      <a:pt x="64" y="121"/>
                      <a:pt x="62" y="125"/>
                    </a:cubicBezTo>
                    <a:cubicBezTo>
                      <a:pt x="60" y="127"/>
                      <a:pt x="61" y="125"/>
                      <a:pt x="60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0" y="127"/>
                      <a:pt x="59" y="127"/>
                      <a:pt x="59" y="128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8" y="130"/>
                      <a:pt x="57" y="130"/>
                      <a:pt x="57" y="132"/>
                    </a:cubicBezTo>
                    <a:cubicBezTo>
                      <a:pt x="57" y="132"/>
                      <a:pt x="57" y="132"/>
                      <a:pt x="57" y="132"/>
                    </a:cubicBezTo>
                    <a:cubicBezTo>
                      <a:pt x="57" y="133"/>
                      <a:pt x="56" y="134"/>
                      <a:pt x="56" y="136"/>
                    </a:cubicBezTo>
                    <a:cubicBezTo>
                      <a:pt x="53" y="143"/>
                      <a:pt x="48" y="151"/>
                      <a:pt x="45" y="158"/>
                    </a:cubicBezTo>
                    <a:cubicBezTo>
                      <a:pt x="41" y="165"/>
                      <a:pt x="37" y="172"/>
                      <a:pt x="33" y="179"/>
                    </a:cubicBezTo>
                    <a:cubicBezTo>
                      <a:pt x="31" y="180"/>
                      <a:pt x="31" y="180"/>
                      <a:pt x="30" y="182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1" y="182"/>
                      <a:pt x="29" y="183"/>
                      <a:pt x="30" y="185"/>
                    </a:cubicBezTo>
                    <a:cubicBezTo>
                      <a:pt x="28" y="186"/>
                      <a:pt x="28" y="189"/>
                      <a:pt x="26" y="192"/>
                    </a:cubicBezTo>
                    <a:cubicBezTo>
                      <a:pt x="26" y="191"/>
                      <a:pt x="26" y="191"/>
                      <a:pt x="26" y="191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2" y="200"/>
                      <a:pt x="17" y="206"/>
                      <a:pt x="14" y="213"/>
                    </a:cubicBezTo>
                    <a:cubicBezTo>
                      <a:pt x="12" y="214"/>
                      <a:pt x="11" y="217"/>
                      <a:pt x="11" y="219"/>
                    </a:cubicBezTo>
                    <a:cubicBezTo>
                      <a:pt x="7" y="224"/>
                      <a:pt x="3" y="227"/>
                      <a:pt x="2" y="233"/>
                    </a:cubicBezTo>
                    <a:cubicBezTo>
                      <a:pt x="2" y="233"/>
                      <a:pt x="0" y="232"/>
                      <a:pt x="1" y="230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5" name="צורה חופשית 121"/>
              <p:cNvSpPr>
                <a:spLocks/>
              </p:cNvSpPr>
              <p:nvPr/>
            </p:nvSpPr>
            <p:spPr bwMode="auto">
              <a:xfrm>
                <a:off x="3608" y="3089"/>
                <a:ext cx="300" cy="551"/>
              </a:xfrm>
              <a:custGeom>
                <a:avLst/>
                <a:gdLst>
                  <a:gd name="T0" fmla="*/ 14 w 127"/>
                  <a:gd name="T1" fmla="*/ 205 h 233"/>
                  <a:gd name="T2" fmla="*/ 18 w 127"/>
                  <a:gd name="T3" fmla="*/ 199 h 233"/>
                  <a:gd name="T4" fmla="*/ 25 w 127"/>
                  <a:gd name="T5" fmla="*/ 184 h 233"/>
                  <a:gd name="T6" fmla="*/ 26 w 127"/>
                  <a:gd name="T7" fmla="*/ 179 h 233"/>
                  <a:gd name="T8" fmla="*/ 36 w 127"/>
                  <a:gd name="T9" fmla="*/ 165 h 233"/>
                  <a:gd name="T10" fmla="*/ 39 w 127"/>
                  <a:gd name="T11" fmla="*/ 160 h 233"/>
                  <a:gd name="T12" fmla="*/ 43 w 127"/>
                  <a:gd name="T13" fmla="*/ 151 h 233"/>
                  <a:gd name="T14" fmla="*/ 46 w 127"/>
                  <a:gd name="T15" fmla="*/ 145 h 233"/>
                  <a:gd name="T16" fmla="*/ 50 w 127"/>
                  <a:gd name="T17" fmla="*/ 140 h 233"/>
                  <a:gd name="T18" fmla="*/ 51 w 127"/>
                  <a:gd name="T19" fmla="*/ 137 h 233"/>
                  <a:gd name="T20" fmla="*/ 54 w 127"/>
                  <a:gd name="T21" fmla="*/ 128 h 233"/>
                  <a:gd name="T22" fmla="*/ 57 w 127"/>
                  <a:gd name="T23" fmla="*/ 123 h 233"/>
                  <a:gd name="T24" fmla="*/ 59 w 127"/>
                  <a:gd name="T25" fmla="*/ 119 h 233"/>
                  <a:gd name="T26" fmla="*/ 63 w 127"/>
                  <a:gd name="T27" fmla="*/ 113 h 233"/>
                  <a:gd name="T28" fmla="*/ 66 w 127"/>
                  <a:gd name="T29" fmla="*/ 105 h 233"/>
                  <a:gd name="T30" fmla="*/ 72 w 127"/>
                  <a:gd name="T31" fmla="*/ 97 h 233"/>
                  <a:gd name="T32" fmla="*/ 73 w 127"/>
                  <a:gd name="T33" fmla="*/ 93 h 233"/>
                  <a:gd name="T34" fmla="*/ 75 w 127"/>
                  <a:gd name="T35" fmla="*/ 91 h 233"/>
                  <a:gd name="T36" fmla="*/ 77 w 127"/>
                  <a:gd name="T37" fmla="*/ 86 h 233"/>
                  <a:gd name="T38" fmla="*/ 78 w 127"/>
                  <a:gd name="T39" fmla="*/ 86 h 233"/>
                  <a:gd name="T40" fmla="*/ 80 w 127"/>
                  <a:gd name="T41" fmla="*/ 82 h 233"/>
                  <a:gd name="T42" fmla="*/ 87 w 127"/>
                  <a:gd name="T43" fmla="*/ 70 h 233"/>
                  <a:gd name="T44" fmla="*/ 88 w 127"/>
                  <a:gd name="T45" fmla="*/ 65 h 233"/>
                  <a:gd name="T46" fmla="*/ 91 w 127"/>
                  <a:gd name="T47" fmla="*/ 61 h 233"/>
                  <a:gd name="T48" fmla="*/ 96 w 127"/>
                  <a:gd name="T49" fmla="*/ 52 h 233"/>
                  <a:gd name="T50" fmla="*/ 99 w 127"/>
                  <a:gd name="T51" fmla="*/ 50 h 233"/>
                  <a:gd name="T52" fmla="*/ 100 w 127"/>
                  <a:gd name="T53" fmla="*/ 46 h 233"/>
                  <a:gd name="T54" fmla="*/ 100 w 127"/>
                  <a:gd name="T55" fmla="*/ 42 h 233"/>
                  <a:gd name="T56" fmla="*/ 102 w 127"/>
                  <a:gd name="T57" fmla="*/ 38 h 233"/>
                  <a:gd name="T58" fmla="*/ 102 w 127"/>
                  <a:gd name="T59" fmla="*/ 37 h 233"/>
                  <a:gd name="T60" fmla="*/ 105 w 127"/>
                  <a:gd name="T61" fmla="*/ 34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5 h 233"/>
                  <a:gd name="T68" fmla="*/ 110 w 127"/>
                  <a:gd name="T69" fmla="*/ 23 h 233"/>
                  <a:gd name="T70" fmla="*/ 112 w 127"/>
                  <a:gd name="T71" fmla="*/ 19 h 233"/>
                  <a:gd name="T72" fmla="*/ 114 w 127"/>
                  <a:gd name="T73" fmla="*/ 22 h 233"/>
                  <a:gd name="T74" fmla="*/ 116 w 127"/>
                  <a:gd name="T75" fmla="*/ 15 h 233"/>
                  <a:gd name="T76" fmla="*/ 123 w 127"/>
                  <a:gd name="T77" fmla="*/ 7 h 233"/>
                  <a:gd name="T78" fmla="*/ 125 w 127"/>
                  <a:gd name="T79" fmla="*/ 5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4 w 127"/>
                  <a:gd name="T85" fmla="*/ 7 h 233"/>
                  <a:gd name="T86" fmla="*/ 120 w 127"/>
                  <a:gd name="T87" fmla="*/ 18 h 233"/>
                  <a:gd name="T88" fmla="*/ 111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8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9 w 127"/>
                  <a:gd name="T99" fmla="*/ 113 h 233"/>
                  <a:gd name="T100" fmla="*/ 59 w 127"/>
                  <a:gd name="T101" fmla="*/ 128 h 233"/>
                  <a:gd name="T102" fmla="*/ 33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5" y="222"/>
                      <a:pt x="5" y="219"/>
                    </a:cubicBezTo>
                    <a:cubicBezTo>
                      <a:pt x="6" y="219"/>
                      <a:pt x="6" y="220"/>
                      <a:pt x="7" y="219"/>
                    </a:cubicBezTo>
                    <a:cubicBezTo>
                      <a:pt x="7" y="215"/>
                      <a:pt x="10" y="211"/>
                      <a:pt x="13" y="208"/>
                    </a:cubicBezTo>
                    <a:cubicBezTo>
                      <a:pt x="14" y="208"/>
                      <a:pt x="14" y="208"/>
                      <a:pt x="14" y="208"/>
                    </a:cubicBezTo>
                    <a:cubicBezTo>
                      <a:pt x="14" y="208"/>
                      <a:pt x="14" y="206"/>
                      <a:pt x="14" y="205"/>
                    </a:cubicBezTo>
                    <a:cubicBezTo>
                      <a:pt x="14" y="206"/>
                      <a:pt x="14" y="206"/>
                      <a:pt x="15" y="206"/>
                    </a:cubicBezTo>
                    <a:cubicBezTo>
                      <a:pt x="14" y="205"/>
                      <a:pt x="15" y="204"/>
                      <a:pt x="15" y="204"/>
                    </a:cubicBezTo>
                    <a:cubicBezTo>
                      <a:pt x="16" y="204"/>
                      <a:pt x="16" y="204"/>
                      <a:pt x="16" y="204"/>
                    </a:cubicBezTo>
                    <a:cubicBezTo>
                      <a:pt x="16" y="203"/>
                      <a:pt x="16" y="203"/>
                      <a:pt x="16" y="203"/>
                    </a:cubicBezTo>
                    <a:cubicBezTo>
                      <a:pt x="15" y="201"/>
                      <a:pt x="18" y="201"/>
                      <a:pt x="18" y="199"/>
                    </a:cubicBezTo>
                    <a:cubicBezTo>
                      <a:pt x="18" y="199"/>
                      <a:pt x="18" y="199"/>
                      <a:pt x="18" y="199"/>
                    </a:cubicBezTo>
                    <a:cubicBezTo>
                      <a:pt x="19" y="195"/>
                      <a:pt x="20" y="193"/>
                      <a:pt x="22" y="190"/>
                    </a:cubicBezTo>
                    <a:cubicBezTo>
                      <a:pt x="22" y="190"/>
                      <a:pt x="22" y="191"/>
                      <a:pt x="23" y="190"/>
                    </a:cubicBezTo>
                    <a:cubicBezTo>
                      <a:pt x="22" y="190"/>
                      <a:pt x="23" y="188"/>
                      <a:pt x="23" y="188"/>
                    </a:cubicBezTo>
                    <a:cubicBezTo>
                      <a:pt x="24" y="188"/>
                      <a:pt x="23" y="187"/>
                      <a:pt x="24" y="186"/>
                    </a:cubicBezTo>
                    <a:cubicBezTo>
                      <a:pt x="24" y="186"/>
                      <a:pt x="24" y="186"/>
                      <a:pt x="24" y="186"/>
                    </a:cubicBezTo>
                    <a:cubicBezTo>
                      <a:pt x="24" y="185"/>
                      <a:pt x="25" y="185"/>
                      <a:pt x="25" y="184"/>
                    </a:cubicBezTo>
                    <a:cubicBezTo>
                      <a:pt x="25" y="184"/>
                      <a:pt x="25" y="184"/>
                      <a:pt x="25" y="184"/>
                    </a:cubicBezTo>
                    <a:cubicBezTo>
                      <a:pt x="25" y="183"/>
                      <a:pt x="26" y="183"/>
                      <a:pt x="26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1"/>
                      <a:pt x="27" y="181"/>
                      <a:pt x="26" y="179"/>
                    </a:cubicBezTo>
                    <a:cubicBezTo>
                      <a:pt x="27" y="179"/>
                      <a:pt x="26" y="181"/>
                      <a:pt x="27" y="181"/>
                    </a:cubicBezTo>
                    <a:cubicBezTo>
                      <a:pt x="29" y="176"/>
                      <a:pt x="32" y="173"/>
                      <a:pt x="33" y="168"/>
                    </a:cubicBezTo>
                    <a:cubicBezTo>
                      <a:pt x="34" y="168"/>
                      <a:pt x="34" y="168"/>
                      <a:pt x="34" y="168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36" y="166"/>
                      <a:pt x="35" y="166"/>
                      <a:pt x="36" y="165"/>
                    </a:cubicBezTo>
                    <a:cubicBezTo>
                      <a:pt x="36" y="166"/>
                      <a:pt x="36" y="166"/>
                      <a:pt x="36" y="166"/>
                    </a:cubicBezTo>
                    <a:cubicBezTo>
                      <a:pt x="36" y="165"/>
                      <a:pt x="37" y="164"/>
                      <a:pt x="37" y="163"/>
                    </a:cubicBezTo>
                    <a:cubicBezTo>
                      <a:pt x="37" y="163"/>
                      <a:pt x="37" y="163"/>
                      <a:pt x="37" y="164"/>
                    </a:cubicBezTo>
                    <a:cubicBezTo>
                      <a:pt x="37" y="161"/>
                      <a:pt x="38" y="161"/>
                      <a:pt x="38" y="160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9" y="160"/>
                      <a:pt x="38" y="160"/>
                      <a:pt x="39" y="160"/>
                    </a:cubicBezTo>
                    <a:cubicBezTo>
                      <a:pt x="38" y="160"/>
                      <a:pt x="39" y="160"/>
                      <a:pt x="39" y="160"/>
                    </a:cubicBezTo>
                    <a:cubicBezTo>
                      <a:pt x="39" y="159"/>
                      <a:pt x="40" y="158"/>
                      <a:pt x="40" y="157"/>
                    </a:cubicBezTo>
                    <a:cubicBezTo>
                      <a:pt x="40" y="157"/>
                      <a:pt x="40" y="157"/>
                      <a:pt x="40" y="157"/>
                    </a:cubicBezTo>
                    <a:cubicBezTo>
                      <a:pt x="41" y="156"/>
                      <a:pt x="41" y="155"/>
                      <a:pt x="42" y="154"/>
                    </a:cubicBezTo>
                    <a:cubicBezTo>
                      <a:pt x="42" y="154"/>
                      <a:pt x="43" y="154"/>
                      <a:pt x="43" y="154"/>
                    </a:cubicBezTo>
                    <a:cubicBezTo>
                      <a:pt x="42" y="152"/>
                      <a:pt x="44" y="151"/>
                      <a:pt x="43" y="151"/>
                    </a:cubicBezTo>
                    <a:cubicBezTo>
                      <a:pt x="43" y="150"/>
                      <a:pt x="44" y="149"/>
                      <a:pt x="44" y="148"/>
                    </a:cubicBezTo>
                    <a:cubicBezTo>
                      <a:pt x="45" y="149"/>
                      <a:pt x="46" y="148"/>
                      <a:pt x="45" y="149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46" y="147"/>
                      <a:pt x="46" y="147"/>
                      <a:pt x="46" y="147"/>
                    </a:cubicBezTo>
                    <a:cubicBezTo>
                      <a:pt x="46" y="147"/>
                      <a:pt x="46" y="146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6" y="142"/>
                      <a:pt x="46" y="142"/>
                      <a:pt x="46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48" y="140"/>
                      <a:pt x="48" y="140"/>
                      <a:pt x="48" y="140"/>
                    </a:cubicBezTo>
                    <a:cubicBezTo>
                      <a:pt x="50" y="140"/>
                      <a:pt x="48" y="140"/>
                      <a:pt x="50" y="140"/>
                    </a:cubicBezTo>
                    <a:cubicBezTo>
                      <a:pt x="50" y="140"/>
                      <a:pt x="50" y="140"/>
                      <a:pt x="50" y="139"/>
                    </a:cubicBezTo>
                    <a:cubicBezTo>
                      <a:pt x="50" y="139"/>
                      <a:pt x="50" y="139"/>
                      <a:pt x="50" y="139"/>
                    </a:cubicBezTo>
                    <a:cubicBezTo>
                      <a:pt x="51" y="139"/>
                      <a:pt x="51" y="138"/>
                      <a:pt x="50" y="138"/>
                    </a:cubicBezTo>
                    <a:cubicBezTo>
                      <a:pt x="50" y="138"/>
                      <a:pt x="51" y="138"/>
                      <a:pt x="50" y="138"/>
                    </a:cubicBezTo>
                    <a:cubicBezTo>
                      <a:pt x="50" y="138"/>
                      <a:pt x="50" y="137"/>
                      <a:pt x="51" y="136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1" y="136"/>
                      <a:pt x="51" y="133"/>
                      <a:pt x="52" y="133"/>
                    </a:cubicBezTo>
                    <a:cubicBezTo>
                      <a:pt x="51" y="133"/>
                      <a:pt x="52" y="133"/>
                      <a:pt x="52" y="133"/>
                    </a:cubicBezTo>
                    <a:cubicBezTo>
                      <a:pt x="53" y="133"/>
                      <a:pt x="53" y="131"/>
                      <a:pt x="53" y="130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3" y="129"/>
                      <a:pt x="54" y="130"/>
                      <a:pt x="54" y="129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5" y="125"/>
                      <a:pt x="56" y="124"/>
                    </a:cubicBezTo>
                    <a:cubicBezTo>
                      <a:pt x="56" y="122"/>
                      <a:pt x="56" y="122"/>
                      <a:pt x="56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7" y="122"/>
                      <a:pt x="57" y="121"/>
                      <a:pt x="59" y="121"/>
                    </a:cubicBezTo>
                    <a:cubicBezTo>
                      <a:pt x="57" y="120"/>
                      <a:pt x="57" y="124"/>
                      <a:pt x="57" y="123"/>
                    </a:cubicBezTo>
                    <a:cubicBezTo>
                      <a:pt x="57" y="123"/>
                      <a:pt x="57" y="121"/>
                      <a:pt x="57" y="122"/>
                    </a:cubicBezTo>
                    <a:cubicBezTo>
                      <a:pt x="59" y="121"/>
                      <a:pt x="57" y="120"/>
                      <a:pt x="59" y="120"/>
                    </a:cubicBezTo>
                    <a:cubicBezTo>
                      <a:pt x="59" y="120"/>
                      <a:pt x="59" y="121"/>
                      <a:pt x="5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19"/>
                      <a:pt x="60" y="119"/>
                      <a:pt x="59" y="119"/>
                    </a:cubicBezTo>
                    <a:cubicBezTo>
                      <a:pt x="59" y="119"/>
                      <a:pt x="59" y="116"/>
                      <a:pt x="60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0" y="115"/>
                      <a:pt x="61" y="115"/>
                      <a:pt x="61" y="114"/>
                    </a:cubicBezTo>
                    <a:cubicBezTo>
                      <a:pt x="62" y="113"/>
                      <a:pt x="62" y="113"/>
                      <a:pt x="63" y="113"/>
                    </a:cubicBezTo>
                    <a:cubicBezTo>
                      <a:pt x="63" y="112"/>
                      <a:pt x="63" y="111"/>
                      <a:pt x="64" y="111"/>
                    </a:cubicBezTo>
                    <a:cubicBezTo>
                      <a:pt x="64" y="111"/>
                      <a:pt x="63" y="111"/>
                      <a:pt x="64" y="111"/>
                    </a:cubicBezTo>
                    <a:cubicBezTo>
                      <a:pt x="64" y="111"/>
                      <a:pt x="64" y="111"/>
                      <a:pt x="64" y="110"/>
                    </a:cubicBezTo>
                    <a:cubicBezTo>
                      <a:pt x="64" y="110"/>
                      <a:pt x="65" y="109"/>
                      <a:pt x="66" y="109"/>
                    </a:cubicBezTo>
                    <a:cubicBezTo>
                      <a:pt x="66" y="108"/>
                      <a:pt x="65" y="108"/>
                      <a:pt x="65" y="108"/>
                    </a:cubicBezTo>
                    <a:cubicBezTo>
                      <a:pt x="66" y="108"/>
                      <a:pt x="65" y="106"/>
                      <a:pt x="66" y="105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8" y="106"/>
                      <a:pt x="66" y="105"/>
                      <a:pt x="68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8" y="104"/>
                      <a:pt x="68" y="102"/>
                      <a:pt x="68" y="103"/>
                    </a:cubicBezTo>
                    <a:cubicBezTo>
                      <a:pt x="68" y="102"/>
                      <a:pt x="69" y="102"/>
                      <a:pt x="68" y="101"/>
                    </a:cubicBezTo>
                    <a:cubicBezTo>
                      <a:pt x="70" y="100"/>
                      <a:pt x="70" y="97"/>
                      <a:pt x="72" y="97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71" y="96"/>
                      <a:pt x="72" y="97"/>
                      <a:pt x="72" y="97"/>
                    </a:cubicBezTo>
                    <a:cubicBezTo>
                      <a:pt x="72" y="97"/>
                      <a:pt x="72" y="96"/>
                      <a:pt x="71" y="96"/>
                    </a:cubicBezTo>
                    <a:cubicBezTo>
                      <a:pt x="72" y="96"/>
                      <a:pt x="72" y="96"/>
                      <a:pt x="73" y="96"/>
                    </a:cubicBezTo>
                    <a:cubicBezTo>
                      <a:pt x="73" y="96"/>
                      <a:pt x="72" y="95"/>
                      <a:pt x="73" y="93"/>
                    </a:cubicBezTo>
                    <a:cubicBezTo>
                      <a:pt x="73" y="94"/>
                      <a:pt x="73" y="94"/>
                      <a:pt x="73" y="9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2"/>
                      <a:pt x="73" y="92"/>
                      <a:pt x="74" y="92"/>
                    </a:cubicBezTo>
                    <a:cubicBezTo>
                      <a:pt x="74" y="92"/>
                      <a:pt x="75" y="92"/>
                      <a:pt x="74" y="92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2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75" y="89"/>
                      <a:pt x="75" y="89"/>
                      <a:pt x="75" y="91"/>
                    </a:cubicBezTo>
                    <a:cubicBezTo>
                      <a:pt x="75" y="89"/>
                      <a:pt x="75" y="89"/>
                      <a:pt x="75" y="88"/>
                    </a:cubicBezTo>
                    <a:cubicBezTo>
                      <a:pt x="75" y="89"/>
                      <a:pt x="75" y="88"/>
                      <a:pt x="77" y="88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8" y="87"/>
                      <a:pt x="78" y="86"/>
                    </a:cubicBezTo>
                    <a:cubicBezTo>
                      <a:pt x="78" y="86"/>
                      <a:pt x="77" y="86"/>
                      <a:pt x="77" y="86"/>
                    </a:cubicBezTo>
                    <a:cubicBezTo>
                      <a:pt x="77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9" y="85"/>
                      <a:pt x="78" y="84"/>
                    </a:cubicBezTo>
                    <a:cubicBezTo>
                      <a:pt x="79" y="84"/>
                      <a:pt x="79" y="84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0" y="83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1"/>
                      <a:pt x="80" y="79"/>
                    </a:cubicBezTo>
                    <a:cubicBezTo>
                      <a:pt x="80" y="79"/>
                      <a:pt x="81" y="81"/>
                      <a:pt x="81" y="79"/>
                    </a:cubicBezTo>
                    <a:cubicBezTo>
                      <a:pt x="82" y="79"/>
                      <a:pt x="81" y="79"/>
                      <a:pt x="80" y="79"/>
                    </a:cubicBezTo>
                    <a:cubicBezTo>
                      <a:pt x="81" y="78"/>
                      <a:pt x="81" y="76"/>
                      <a:pt x="83" y="75"/>
                    </a:cubicBezTo>
                    <a:cubicBezTo>
                      <a:pt x="83" y="75"/>
                      <a:pt x="82" y="75"/>
                      <a:pt x="83" y="75"/>
                    </a:cubicBezTo>
                    <a:cubicBezTo>
                      <a:pt x="84" y="73"/>
                      <a:pt x="84" y="71"/>
                      <a:pt x="87" y="7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70"/>
                      <a:pt x="87" y="70"/>
                      <a:pt x="87" y="69"/>
                    </a:cubicBezTo>
                    <a:cubicBezTo>
                      <a:pt x="87" y="69"/>
                      <a:pt x="87" y="69"/>
                      <a:pt x="85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8" y="66"/>
                      <a:pt x="88" y="66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8" y="65"/>
                      <a:pt x="89" y="64"/>
                    </a:cubicBezTo>
                    <a:cubicBezTo>
                      <a:pt x="89" y="64"/>
                      <a:pt x="89" y="65"/>
                      <a:pt x="89" y="64"/>
                    </a:cubicBezTo>
                    <a:cubicBezTo>
                      <a:pt x="89" y="64"/>
                      <a:pt x="89" y="62"/>
                      <a:pt x="90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0"/>
                      <a:pt x="90" y="60"/>
                    </a:cubicBezTo>
                    <a:cubicBezTo>
                      <a:pt x="91" y="59"/>
                      <a:pt x="92" y="59"/>
                      <a:pt x="92" y="59"/>
                    </a:cubicBezTo>
                    <a:cubicBezTo>
                      <a:pt x="92" y="57"/>
                      <a:pt x="93" y="54"/>
                      <a:pt x="95" y="5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6" y="52"/>
                      <a:pt x="95" y="52"/>
                      <a:pt x="95" y="51"/>
                    </a:cubicBezTo>
                    <a:cubicBezTo>
                      <a:pt x="96" y="52"/>
                      <a:pt x="96" y="51"/>
                      <a:pt x="96" y="52"/>
                    </a:cubicBezTo>
                    <a:cubicBezTo>
                      <a:pt x="97" y="51"/>
                      <a:pt x="96" y="50"/>
                      <a:pt x="97" y="50"/>
                    </a:cubicBezTo>
                    <a:cubicBezTo>
                      <a:pt x="96" y="50"/>
                      <a:pt x="97" y="50"/>
                      <a:pt x="96" y="5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8"/>
                      <a:pt x="97" y="49"/>
                      <a:pt x="97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9" y="48"/>
                      <a:pt x="98" y="51"/>
                      <a:pt x="99" y="50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00" y="50"/>
                      <a:pt x="99" y="52"/>
                      <a:pt x="100" y="50"/>
                    </a:cubicBezTo>
                    <a:cubicBezTo>
                      <a:pt x="100" y="50"/>
                      <a:pt x="100" y="49"/>
                      <a:pt x="99" y="49"/>
                    </a:cubicBezTo>
                    <a:cubicBezTo>
                      <a:pt x="100" y="48"/>
                      <a:pt x="98" y="48"/>
                      <a:pt x="99" y="47"/>
                    </a:cubicBezTo>
                    <a:cubicBezTo>
                      <a:pt x="99" y="47"/>
                      <a:pt x="98" y="48"/>
                      <a:pt x="99" y="48"/>
                    </a:cubicBezTo>
                    <a:cubicBezTo>
                      <a:pt x="100" y="47"/>
                      <a:pt x="99" y="46"/>
                      <a:pt x="100" y="46"/>
                    </a:cubicBezTo>
                    <a:cubicBezTo>
                      <a:pt x="99" y="47"/>
                      <a:pt x="99" y="46"/>
                      <a:pt x="99" y="45"/>
                    </a:cubicBezTo>
                    <a:cubicBezTo>
                      <a:pt x="99" y="45"/>
                      <a:pt x="99" y="46"/>
                      <a:pt x="100" y="45"/>
                    </a:cubicBezTo>
                    <a:cubicBezTo>
                      <a:pt x="99" y="45"/>
                      <a:pt x="100" y="44"/>
                      <a:pt x="99" y="44"/>
                    </a:cubicBezTo>
                    <a:cubicBezTo>
                      <a:pt x="98" y="44"/>
                      <a:pt x="100" y="44"/>
                      <a:pt x="99" y="43"/>
                    </a:cubicBezTo>
                    <a:cubicBezTo>
                      <a:pt x="100" y="43"/>
                      <a:pt x="100" y="44"/>
                      <a:pt x="100" y="44"/>
                    </a:cubicBezTo>
                    <a:cubicBezTo>
                      <a:pt x="100" y="44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3"/>
                    </a:cubicBezTo>
                    <a:cubicBezTo>
                      <a:pt x="100" y="42"/>
                      <a:pt x="100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40"/>
                      <a:pt x="101" y="38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8"/>
                      <a:pt x="102" y="39"/>
                      <a:pt x="101" y="39"/>
                    </a:cubicBezTo>
                    <a:cubicBezTo>
                      <a:pt x="102" y="39"/>
                      <a:pt x="101" y="38"/>
                      <a:pt x="101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2" y="37"/>
                    </a:cubicBezTo>
                    <a:cubicBezTo>
                      <a:pt x="102" y="38"/>
                      <a:pt x="102" y="38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5"/>
                      <a:pt x="103" y="37"/>
                      <a:pt x="103" y="35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5" y="37"/>
                      <a:pt x="105" y="35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3"/>
                      <a:pt x="105" y="34"/>
                      <a:pt x="103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3"/>
                      <a:pt x="106" y="32"/>
                      <a:pt x="105" y="33"/>
                    </a:cubicBezTo>
                    <a:cubicBezTo>
                      <a:pt x="105" y="32"/>
                      <a:pt x="106" y="32"/>
                      <a:pt x="106" y="32"/>
                    </a:cubicBezTo>
                    <a:cubicBezTo>
                      <a:pt x="106" y="32"/>
                      <a:pt x="106" y="32"/>
                      <a:pt x="106" y="31"/>
                    </a:cubicBezTo>
                    <a:cubicBezTo>
                      <a:pt x="106" y="31"/>
                      <a:pt x="107" y="31"/>
                      <a:pt x="107" y="31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2"/>
                      <a:pt x="108" y="31"/>
                      <a:pt x="108" y="32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7" y="31"/>
                      <a:pt x="108" y="30"/>
                      <a:pt x="107" y="30"/>
                    </a:cubicBezTo>
                    <a:cubicBezTo>
                      <a:pt x="107" y="28"/>
                      <a:pt x="109" y="30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5"/>
                    </a:cubicBezTo>
                    <a:cubicBezTo>
                      <a:pt x="108" y="27"/>
                      <a:pt x="109" y="25"/>
                      <a:pt x="109" y="27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10" y="27"/>
                      <a:pt x="111" y="25"/>
                      <a:pt x="110" y="25"/>
                    </a:cubicBezTo>
                    <a:cubicBezTo>
                      <a:pt x="110" y="25"/>
                      <a:pt x="110" y="27"/>
                      <a:pt x="109" y="25"/>
                    </a:cubicBezTo>
                    <a:cubicBezTo>
                      <a:pt x="110" y="24"/>
                      <a:pt x="111" y="25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10" y="24"/>
                      <a:pt x="109" y="24"/>
                      <a:pt x="109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1" y="23"/>
                      <a:pt x="109" y="24"/>
                      <a:pt x="110" y="24"/>
                    </a:cubicBezTo>
                    <a:cubicBezTo>
                      <a:pt x="111" y="24"/>
                      <a:pt x="110" y="23"/>
                      <a:pt x="111" y="23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111" y="23"/>
                      <a:pt x="114" y="24"/>
                      <a:pt x="112" y="22"/>
                    </a:cubicBezTo>
                    <a:cubicBezTo>
                      <a:pt x="112" y="21"/>
                      <a:pt x="112" y="22"/>
                      <a:pt x="112" y="22"/>
                    </a:cubicBezTo>
                    <a:cubicBezTo>
                      <a:pt x="112" y="20"/>
                      <a:pt x="112" y="20"/>
                      <a:pt x="112" y="19"/>
                    </a:cubicBezTo>
                    <a:cubicBezTo>
                      <a:pt x="114" y="20"/>
                      <a:pt x="114" y="18"/>
                      <a:pt x="114" y="19"/>
                    </a:cubicBezTo>
                    <a:cubicBezTo>
                      <a:pt x="114" y="19"/>
                      <a:pt x="112" y="21"/>
                      <a:pt x="114" y="22"/>
                    </a:cubicBezTo>
                    <a:cubicBezTo>
                      <a:pt x="114" y="22"/>
                      <a:pt x="112" y="22"/>
                      <a:pt x="114" y="23"/>
                    </a:cubicBezTo>
                    <a:cubicBezTo>
                      <a:pt x="114" y="22"/>
                      <a:pt x="114" y="23"/>
                      <a:pt x="115" y="23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14" y="21"/>
                      <a:pt x="114" y="20"/>
                      <a:pt x="114" y="19"/>
                    </a:cubicBezTo>
                    <a:cubicBezTo>
                      <a:pt x="115" y="19"/>
                      <a:pt x="115" y="19"/>
                      <a:pt x="115" y="19"/>
                    </a:cubicBezTo>
                    <a:cubicBezTo>
                      <a:pt x="116" y="18"/>
                      <a:pt x="116" y="17"/>
                      <a:pt x="117" y="16"/>
                    </a:cubicBezTo>
                    <a:cubicBezTo>
                      <a:pt x="116" y="16"/>
                      <a:pt x="118" y="14"/>
                      <a:pt x="117" y="15"/>
                    </a:cubicBezTo>
                    <a:cubicBezTo>
                      <a:pt x="116" y="15"/>
                      <a:pt x="115" y="15"/>
                      <a:pt x="115" y="15"/>
                    </a:cubicBezTo>
                    <a:cubicBezTo>
                      <a:pt x="115" y="14"/>
                      <a:pt x="115" y="15"/>
                      <a:pt x="116" y="15"/>
                    </a:cubicBezTo>
                    <a:cubicBezTo>
                      <a:pt x="116" y="14"/>
                      <a:pt x="117" y="15"/>
                      <a:pt x="116" y="14"/>
                    </a:cubicBezTo>
                    <a:cubicBezTo>
                      <a:pt x="116" y="15"/>
                      <a:pt x="117" y="14"/>
                      <a:pt x="118" y="15"/>
                    </a:cubicBezTo>
                    <a:cubicBezTo>
                      <a:pt x="118" y="14"/>
                      <a:pt x="118" y="15"/>
                      <a:pt x="119" y="14"/>
                    </a:cubicBezTo>
                    <a:cubicBezTo>
                      <a:pt x="119" y="13"/>
                      <a:pt x="119" y="12"/>
                      <a:pt x="119" y="11"/>
                    </a:cubicBezTo>
                    <a:cubicBezTo>
                      <a:pt x="120" y="11"/>
                      <a:pt x="120" y="10"/>
                      <a:pt x="121" y="9"/>
                    </a:cubicBezTo>
                    <a:cubicBezTo>
                      <a:pt x="121" y="7"/>
                      <a:pt x="123" y="9"/>
                      <a:pt x="123" y="7"/>
                    </a:cubicBezTo>
                    <a:cubicBezTo>
                      <a:pt x="124" y="7"/>
                      <a:pt x="121" y="9"/>
                      <a:pt x="123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7"/>
                      <a:pt x="125" y="5"/>
                      <a:pt x="124" y="4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5" y="5"/>
                      <a:pt x="124" y="5"/>
                      <a:pt x="124" y="5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26" y="5"/>
                      <a:pt x="126" y="4"/>
                      <a:pt x="126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6" y="3"/>
                      <a:pt x="126" y="2"/>
                      <a:pt x="127" y="1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2"/>
                      <a:pt x="127" y="2"/>
                    </a:cubicBezTo>
                    <a:cubicBezTo>
                      <a:pt x="127" y="2"/>
                      <a:pt x="127" y="3"/>
                      <a:pt x="127" y="3"/>
                    </a:cubicBezTo>
                    <a:cubicBezTo>
                      <a:pt x="127" y="3"/>
                      <a:pt x="127" y="3"/>
                      <a:pt x="127" y="2"/>
                    </a:cubicBezTo>
                    <a:cubicBezTo>
                      <a:pt x="127" y="3"/>
                      <a:pt x="127" y="3"/>
                      <a:pt x="127" y="4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6" y="6"/>
                      <a:pt x="126" y="7"/>
                      <a:pt x="126" y="9"/>
                    </a:cubicBezTo>
                    <a:cubicBezTo>
                      <a:pt x="125" y="7"/>
                      <a:pt x="125" y="7"/>
                      <a:pt x="125" y="6"/>
                    </a:cubicBezTo>
                    <a:cubicBezTo>
                      <a:pt x="124" y="6"/>
                      <a:pt x="125" y="7"/>
                      <a:pt x="124" y="7"/>
                    </a:cubicBezTo>
                    <a:cubicBezTo>
                      <a:pt x="124" y="9"/>
                      <a:pt x="125" y="9"/>
                      <a:pt x="125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4" y="11"/>
                      <a:pt x="125" y="11"/>
                      <a:pt x="124" y="11"/>
                    </a:cubicBezTo>
                    <a:cubicBezTo>
                      <a:pt x="123" y="12"/>
                      <a:pt x="121" y="14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1" y="16"/>
                      <a:pt x="120" y="17"/>
                      <a:pt x="120" y="18"/>
                    </a:cubicBezTo>
                    <a:cubicBezTo>
                      <a:pt x="119" y="20"/>
                      <a:pt x="119" y="22"/>
                      <a:pt x="117" y="22"/>
                    </a:cubicBezTo>
                    <a:cubicBezTo>
                      <a:pt x="116" y="24"/>
                      <a:pt x="115" y="27"/>
                      <a:pt x="114" y="30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4" y="30"/>
                      <a:pt x="114" y="29"/>
                      <a:pt x="114" y="30"/>
                    </a:cubicBezTo>
                    <a:cubicBezTo>
                      <a:pt x="114" y="30"/>
                      <a:pt x="114" y="31"/>
                      <a:pt x="114" y="31"/>
                    </a:cubicBezTo>
                    <a:cubicBezTo>
                      <a:pt x="112" y="31"/>
                      <a:pt x="112" y="33"/>
                      <a:pt x="111" y="35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7"/>
                      <a:pt x="110" y="38"/>
                      <a:pt x="109" y="38"/>
                    </a:cubicBezTo>
                    <a:cubicBezTo>
                      <a:pt x="108" y="38"/>
                      <a:pt x="108" y="38"/>
                      <a:pt x="108" y="39"/>
                    </a:cubicBezTo>
                    <a:cubicBezTo>
                      <a:pt x="108" y="40"/>
                      <a:pt x="108" y="40"/>
                      <a:pt x="108" y="42"/>
                    </a:cubicBezTo>
                    <a:cubicBezTo>
                      <a:pt x="107" y="42"/>
                      <a:pt x="107" y="43"/>
                      <a:pt x="107" y="44"/>
                    </a:cubicBezTo>
                    <a:cubicBezTo>
                      <a:pt x="106" y="48"/>
                      <a:pt x="103" y="50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8" y="59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6" y="62"/>
                      <a:pt x="96" y="65"/>
                      <a:pt x="96" y="65"/>
                    </a:cubicBezTo>
                    <a:cubicBezTo>
                      <a:pt x="96" y="65"/>
                      <a:pt x="96" y="66"/>
                      <a:pt x="95" y="66"/>
                    </a:cubicBezTo>
                    <a:cubicBezTo>
                      <a:pt x="93" y="67"/>
                      <a:pt x="95" y="67"/>
                      <a:pt x="93" y="68"/>
                    </a:cubicBezTo>
                    <a:cubicBezTo>
                      <a:pt x="93" y="69"/>
                      <a:pt x="93" y="70"/>
                      <a:pt x="92" y="72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2"/>
                      <a:pt x="90" y="73"/>
                      <a:pt x="92" y="73"/>
                    </a:cubicBezTo>
                    <a:cubicBezTo>
                      <a:pt x="90" y="75"/>
                      <a:pt x="90" y="77"/>
                      <a:pt x="88" y="79"/>
                    </a:cubicBezTo>
                    <a:cubicBezTo>
                      <a:pt x="89" y="79"/>
                      <a:pt x="88" y="79"/>
                      <a:pt x="88" y="79"/>
                    </a:cubicBezTo>
                    <a:cubicBezTo>
                      <a:pt x="88" y="81"/>
                      <a:pt x="87" y="82"/>
                      <a:pt x="87" y="83"/>
                    </a:cubicBezTo>
                    <a:cubicBezTo>
                      <a:pt x="87" y="84"/>
                      <a:pt x="87" y="83"/>
                      <a:pt x="85" y="83"/>
                    </a:cubicBezTo>
                    <a:cubicBezTo>
                      <a:pt x="85" y="84"/>
                      <a:pt x="87" y="84"/>
                      <a:pt x="87" y="84"/>
                    </a:cubicBezTo>
                    <a:cubicBezTo>
                      <a:pt x="85" y="86"/>
                      <a:pt x="83" y="88"/>
                      <a:pt x="81" y="91"/>
                    </a:cubicBezTo>
                    <a:cubicBezTo>
                      <a:pt x="80" y="94"/>
                      <a:pt x="78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4"/>
                      <a:pt x="74" y="105"/>
                    </a:cubicBezTo>
                    <a:cubicBezTo>
                      <a:pt x="73" y="105"/>
                      <a:pt x="73" y="106"/>
                      <a:pt x="73" y="106"/>
                    </a:cubicBezTo>
                    <a:cubicBezTo>
                      <a:pt x="73" y="106"/>
                      <a:pt x="71" y="108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70" y="111"/>
                      <a:pt x="70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8" y="113"/>
                      <a:pt x="69" y="114"/>
                      <a:pt x="68" y="114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6" y="118"/>
                      <a:pt x="65" y="121"/>
                      <a:pt x="63" y="124"/>
                    </a:cubicBezTo>
                    <a:cubicBezTo>
                      <a:pt x="61" y="127"/>
                      <a:pt x="61" y="124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61" y="127"/>
                      <a:pt x="59" y="127"/>
                      <a:pt x="59" y="128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59" y="130"/>
                      <a:pt x="59" y="130"/>
                      <a:pt x="59" y="131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9" y="133"/>
                      <a:pt x="56" y="133"/>
                      <a:pt x="57" y="136"/>
                    </a:cubicBezTo>
                    <a:cubicBezTo>
                      <a:pt x="53" y="143"/>
                      <a:pt x="50" y="150"/>
                      <a:pt x="46" y="158"/>
                    </a:cubicBezTo>
                    <a:cubicBezTo>
                      <a:pt x="42" y="165"/>
                      <a:pt x="38" y="172"/>
                      <a:pt x="33" y="179"/>
                    </a:cubicBezTo>
                    <a:cubicBezTo>
                      <a:pt x="32" y="181"/>
                      <a:pt x="32" y="181"/>
                      <a:pt x="32" y="182"/>
                    </a:cubicBezTo>
                    <a:cubicBezTo>
                      <a:pt x="32" y="182"/>
                      <a:pt x="32" y="182"/>
                      <a:pt x="32" y="182"/>
                    </a:cubicBezTo>
                    <a:cubicBezTo>
                      <a:pt x="32" y="182"/>
                      <a:pt x="30" y="183"/>
                      <a:pt x="30" y="184"/>
                    </a:cubicBezTo>
                    <a:cubicBezTo>
                      <a:pt x="29" y="187"/>
                      <a:pt x="28" y="188"/>
                      <a:pt x="26" y="192"/>
                    </a:cubicBezTo>
                    <a:cubicBezTo>
                      <a:pt x="26" y="192"/>
                      <a:pt x="26" y="191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3"/>
                      <a:pt x="26" y="193"/>
                      <a:pt x="26" y="193"/>
                    </a:cubicBezTo>
                    <a:cubicBezTo>
                      <a:pt x="23" y="201"/>
                      <a:pt x="18" y="206"/>
                      <a:pt x="14" y="213"/>
                    </a:cubicBezTo>
                    <a:cubicBezTo>
                      <a:pt x="13" y="214"/>
                      <a:pt x="12" y="217"/>
                      <a:pt x="11" y="219"/>
                    </a:cubicBezTo>
                    <a:cubicBezTo>
                      <a:pt x="7" y="223"/>
                      <a:pt x="5" y="228"/>
                      <a:pt x="2" y="233"/>
                    </a:cubicBezTo>
                    <a:cubicBezTo>
                      <a:pt x="2" y="233"/>
                      <a:pt x="0" y="231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6" name="צורה חופשית 122"/>
              <p:cNvSpPr>
                <a:spLocks/>
              </p:cNvSpPr>
              <p:nvPr/>
            </p:nvSpPr>
            <p:spPr bwMode="auto">
              <a:xfrm>
                <a:off x="3575" y="751"/>
                <a:ext cx="68" cy="2938"/>
              </a:xfrm>
              <a:custGeom>
                <a:avLst/>
                <a:gdLst>
                  <a:gd name="T0" fmla="*/ 4 w 29"/>
                  <a:gd name="T1" fmla="*/ 0 h 1244"/>
                  <a:gd name="T2" fmla="*/ 9 w 29"/>
                  <a:gd name="T3" fmla="*/ 616 h 1244"/>
                  <a:gd name="T4" fmla="*/ 0 w 29"/>
                  <a:gd name="T5" fmla="*/ 1244 h 1244"/>
                  <a:gd name="T6" fmla="*/ 26 w 29"/>
                  <a:gd name="T7" fmla="*/ 1244 h 1244"/>
                  <a:gd name="T8" fmla="*/ 17 w 29"/>
                  <a:gd name="T9" fmla="*/ 901 h 1244"/>
                  <a:gd name="T10" fmla="*/ 29 w 29"/>
                  <a:gd name="T11" fmla="*/ 283 h 1244"/>
                  <a:gd name="T12" fmla="*/ 20 w 29"/>
                  <a:gd name="T13" fmla="*/ 0 h 1244"/>
                  <a:gd name="T14" fmla="*/ 4 w 29"/>
                  <a:gd name="T15" fmla="*/ 0 h 1244"/>
                  <a:gd name="T16" fmla="*/ 4 w 29"/>
                  <a:gd name="T17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244">
                    <a:moveTo>
                      <a:pt x="4" y="0"/>
                    </a:moveTo>
                    <a:cubicBezTo>
                      <a:pt x="9" y="616"/>
                      <a:pt x="9" y="616"/>
                      <a:pt x="9" y="616"/>
                    </a:cubicBezTo>
                    <a:cubicBezTo>
                      <a:pt x="0" y="1244"/>
                      <a:pt x="0" y="1244"/>
                      <a:pt x="0" y="1244"/>
                    </a:cubicBezTo>
                    <a:cubicBezTo>
                      <a:pt x="26" y="1244"/>
                      <a:pt x="26" y="1244"/>
                      <a:pt x="26" y="1244"/>
                    </a:cubicBezTo>
                    <a:cubicBezTo>
                      <a:pt x="17" y="901"/>
                      <a:pt x="17" y="901"/>
                      <a:pt x="17" y="901"/>
                    </a:cubicBezTo>
                    <a:cubicBezTo>
                      <a:pt x="29" y="283"/>
                      <a:pt x="29" y="283"/>
                      <a:pt x="29" y="28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7" name="צורה חופשית 123"/>
              <p:cNvSpPr>
                <a:spLocks/>
              </p:cNvSpPr>
              <p:nvPr/>
            </p:nvSpPr>
            <p:spPr bwMode="auto">
              <a:xfrm>
                <a:off x="4061" y="1280"/>
                <a:ext cx="194" cy="385"/>
              </a:xfrm>
              <a:custGeom>
                <a:avLst/>
                <a:gdLst>
                  <a:gd name="T0" fmla="*/ 30 w 82"/>
                  <a:gd name="T1" fmla="*/ 5 h 163"/>
                  <a:gd name="T2" fmla="*/ 69 w 82"/>
                  <a:gd name="T3" fmla="*/ 163 h 163"/>
                  <a:gd name="T4" fmla="*/ 15 w 82"/>
                  <a:gd name="T5" fmla="*/ 101 h 163"/>
                  <a:gd name="T6" fmla="*/ 30 w 82"/>
                  <a:gd name="T7" fmla="*/ 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163">
                    <a:moveTo>
                      <a:pt x="30" y="5"/>
                    </a:moveTo>
                    <a:cubicBezTo>
                      <a:pt x="39" y="0"/>
                      <a:pt x="82" y="68"/>
                      <a:pt x="69" y="163"/>
                    </a:cubicBezTo>
                    <a:cubicBezTo>
                      <a:pt x="54" y="158"/>
                      <a:pt x="15" y="101"/>
                      <a:pt x="15" y="101"/>
                    </a:cubicBezTo>
                    <a:cubicBezTo>
                      <a:pt x="15" y="101"/>
                      <a:pt x="0" y="16"/>
                      <a:pt x="30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8" name="צורה חופשית 124"/>
              <p:cNvSpPr>
                <a:spLocks/>
              </p:cNvSpPr>
              <p:nvPr/>
            </p:nvSpPr>
            <p:spPr bwMode="auto">
              <a:xfrm>
                <a:off x="4068" y="1292"/>
                <a:ext cx="102" cy="318"/>
              </a:xfrm>
              <a:custGeom>
                <a:avLst/>
                <a:gdLst>
                  <a:gd name="T0" fmla="*/ 28 w 43"/>
                  <a:gd name="T1" fmla="*/ 0 h 135"/>
                  <a:gd name="T2" fmla="*/ 43 w 43"/>
                  <a:gd name="T3" fmla="*/ 135 h 135"/>
                  <a:gd name="T4" fmla="*/ 13 w 43"/>
                  <a:gd name="T5" fmla="*/ 96 h 135"/>
                  <a:gd name="T6" fmla="*/ 28 w 43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35">
                    <a:moveTo>
                      <a:pt x="28" y="0"/>
                    </a:move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5"/>
                      <a:pt x="19" y="115"/>
                      <a:pt x="13" y="96"/>
                    </a:cubicBezTo>
                    <a:cubicBezTo>
                      <a:pt x="8" y="77"/>
                      <a:pt x="0" y="9"/>
                      <a:pt x="2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9" name="צורה חופשית 125"/>
              <p:cNvSpPr>
                <a:spLocks/>
              </p:cNvSpPr>
              <p:nvPr/>
            </p:nvSpPr>
            <p:spPr bwMode="auto">
              <a:xfrm>
                <a:off x="4040" y="2484"/>
                <a:ext cx="220" cy="426"/>
              </a:xfrm>
              <a:custGeom>
                <a:avLst/>
                <a:gdLst>
                  <a:gd name="T0" fmla="*/ 35 w 93"/>
                  <a:gd name="T1" fmla="*/ 4 h 180"/>
                  <a:gd name="T2" fmla="*/ 80 w 93"/>
                  <a:gd name="T3" fmla="*/ 180 h 180"/>
                  <a:gd name="T4" fmla="*/ 18 w 93"/>
                  <a:gd name="T5" fmla="*/ 109 h 180"/>
                  <a:gd name="T6" fmla="*/ 35 w 93"/>
                  <a:gd name="T7" fmla="*/ 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80">
                    <a:moveTo>
                      <a:pt x="35" y="4"/>
                    </a:moveTo>
                    <a:cubicBezTo>
                      <a:pt x="43" y="0"/>
                      <a:pt x="93" y="75"/>
                      <a:pt x="80" y="180"/>
                    </a:cubicBezTo>
                    <a:cubicBezTo>
                      <a:pt x="63" y="175"/>
                      <a:pt x="18" y="109"/>
                      <a:pt x="18" y="109"/>
                    </a:cubicBezTo>
                    <a:cubicBezTo>
                      <a:pt x="18" y="109"/>
                      <a:pt x="0" y="18"/>
                      <a:pt x="35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0" name="צורה חופשית 126"/>
              <p:cNvSpPr>
                <a:spLocks/>
              </p:cNvSpPr>
              <p:nvPr/>
            </p:nvSpPr>
            <p:spPr bwMode="auto">
              <a:xfrm>
                <a:off x="4050" y="2492"/>
                <a:ext cx="111" cy="359"/>
              </a:xfrm>
              <a:custGeom>
                <a:avLst/>
                <a:gdLst>
                  <a:gd name="T0" fmla="*/ 31 w 47"/>
                  <a:gd name="T1" fmla="*/ 0 h 152"/>
                  <a:gd name="T2" fmla="*/ 47 w 47"/>
                  <a:gd name="T3" fmla="*/ 152 h 152"/>
                  <a:gd name="T4" fmla="*/ 14 w 47"/>
                  <a:gd name="T5" fmla="*/ 107 h 152"/>
                  <a:gd name="T6" fmla="*/ 31 w 47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52">
                    <a:moveTo>
                      <a:pt x="31" y="0"/>
                    </a:move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2"/>
                      <a:pt x="22" y="129"/>
                      <a:pt x="14" y="107"/>
                    </a:cubicBezTo>
                    <a:cubicBezTo>
                      <a:pt x="8" y="87"/>
                      <a:pt x="0" y="11"/>
                      <a:pt x="31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1" name="צורה חופשית 127"/>
              <p:cNvSpPr>
                <a:spLocks/>
              </p:cNvSpPr>
              <p:nvPr/>
            </p:nvSpPr>
            <p:spPr bwMode="auto">
              <a:xfrm>
                <a:off x="4050" y="3545"/>
                <a:ext cx="222" cy="428"/>
              </a:xfrm>
              <a:custGeom>
                <a:avLst/>
                <a:gdLst>
                  <a:gd name="T0" fmla="*/ 35 w 94"/>
                  <a:gd name="T1" fmla="*/ 5 h 181"/>
                  <a:gd name="T2" fmla="*/ 79 w 94"/>
                  <a:gd name="T3" fmla="*/ 181 h 181"/>
                  <a:gd name="T4" fmla="*/ 19 w 94"/>
                  <a:gd name="T5" fmla="*/ 112 h 181"/>
                  <a:gd name="T6" fmla="*/ 35 w 94"/>
                  <a:gd name="T7" fmla="*/ 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81">
                    <a:moveTo>
                      <a:pt x="35" y="5"/>
                    </a:moveTo>
                    <a:cubicBezTo>
                      <a:pt x="45" y="0"/>
                      <a:pt x="94" y="76"/>
                      <a:pt x="79" y="181"/>
                    </a:cubicBezTo>
                    <a:cubicBezTo>
                      <a:pt x="64" y="177"/>
                      <a:pt x="19" y="112"/>
                      <a:pt x="19" y="112"/>
                    </a:cubicBezTo>
                    <a:cubicBezTo>
                      <a:pt x="19" y="112"/>
                      <a:pt x="0" y="19"/>
                      <a:pt x="35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2" name="צורה חופשית 128"/>
              <p:cNvSpPr>
                <a:spLocks/>
              </p:cNvSpPr>
              <p:nvPr/>
            </p:nvSpPr>
            <p:spPr bwMode="auto">
              <a:xfrm>
                <a:off x="4066" y="3557"/>
                <a:ext cx="106" cy="354"/>
              </a:xfrm>
              <a:custGeom>
                <a:avLst/>
                <a:gdLst>
                  <a:gd name="T0" fmla="*/ 28 w 45"/>
                  <a:gd name="T1" fmla="*/ 0 h 150"/>
                  <a:gd name="T2" fmla="*/ 45 w 45"/>
                  <a:gd name="T3" fmla="*/ 150 h 150"/>
                  <a:gd name="T4" fmla="*/ 13 w 45"/>
                  <a:gd name="T5" fmla="*/ 107 h 150"/>
                  <a:gd name="T6" fmla="*/ 28 w 45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150">
                    <a:moveTo>
                      <a:pt x="28" y="0"/>
                    </a:moveTo>
                    <a:cubicBezTo>
                      <a:pt x="45" y="150"/>
                      <a:pt x="45" y="150"/>
                      <a:pt x="45" y="150"/>
                    </a:cubicBezTo>
                    <a:cubicBezTo>
                      <a:pt x="45" y="150"/>
                      <a:pt x="19" y="126"/>
                      <a:pt x="13" y="107"/>
                    </a:cubicBezTo>
                    <a:cubicBezTo>
                      <a:pt x="5" y="84"/>
                      <a:pt x="0" y="10"/>
                      <a:pt x="2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3" name="צורה חופשית 129"/>
              <p:cNvSpPr>
                <a:spLocks/>
              </p:cNvSpPr>
              <p:nvPr/>
            </p:nvSpPr>
            <p:spPr bwMode="auto">
              <a:xfrm>
                <a:off x="4269" y="2321"/>
                <a:ext cx="218" cy="433"/>
              </a:xfrm>
              <a:custGeom>
                <a:avLst/>
                <a:gdLst>
                  <a:gd name="T0" fmla="*/ 57 w 92"/>
                  <a:gd name="T1" fmla="*/ 5 h 183"/>
                  <a:gd name="T2" fmla="*/ 13 w 92"/>
                  <a:gd name="T3" fmla="*/ 183 h 183"/>
                  <a:gd name="T4" fmla="*/ 72 w 92"/>
                  <a:gd name="T5" fmla="*/ 111 h 183"/>
                  <a:gd name="T6" fmla="*/ 57 w 92"/>
                  <a:gd name="T7" fmla="*/ 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183">
                    <a:moveTo>
                      <a:pt x="57" y="5"/>
                    </a:moveTo>
                    <a:cubicBezTo>
                      <a:pt x="49" y="0"/>
                      <a:pt x="0" y="75"/>
                      <a:pt x="13" y="183"/>
                    </a:cubicBezTo>
                    <a:cubicBezTo>
                      <a:pt x="29" y="176"/>
                      <a:pt x="72" y="111"/>
                      <a:pt x="72" y="111"/>
                    </a:cubicBezTo>
                    <a:cubicBezTo>
                      <a:pt x="72" y="111"/>
                      <a:pt x="92" y="18"/>
                      <a:pt x="57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4" name="צורה חופשית 130"/>
              <p:cNvSpPr>
                <a:spLocks/>
              </p:cNvSpPr>
              <p:nvPr/>
            </p:nvSpPr>
            <p:spPr bwMode="auto">
              <a:xfrm>
                <a:off x="4366" y="2333"/>
                <a:ext cx="111" cy="355"/>
              </a:xfrm>
              <a:custGeom>
                <a:avLst/>
                <a:gdLst>
                  <a:gd name="T0" fmla="*/ 17 w 47"/>
                  <a:gd name="T1" fmla="*/ 0 h 150"/>
                  <a:gd name="T2" fmla="*/ 0 w 47"/>
                  <a:gd name="T3" fmla="*/ 150 h 150"/>
                  <a:gd name="T4" fmla="*/ 33 w 47"/>
                  <a:gd name="T5" fmla="*/ 106 h 150"/>
                  <a:gd name="T6" fmla="*/ 17 w 47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50">
                    <a:moveTo>
                      <a:pt x="17" y="0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0"/>
                      <a:pt x="25" y="128"/>
                      <a:pt x="33" y="106"/>
                    </a:cubicBezTo>
                    <a:cubicBezTo>
                      <a:pt x="39" y="86"/>
                      <a:pt x="47" y="12"/>
                      <a:pt x="17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5" name="צורה חופשית 131"/>
              <p:cNvSpPr>
                <a:spLocks/>
              </p:cNvSpPr>
              <p:nvPr/>
            </p:nvSpPr>
            <p:spPr bwMode="auto">
              <a:xfrm>
                <a:off x="4253" y="2955"/>
                <a:ext cx="304" cy="481"/>
              </a:xfrm>
              <a:custGeom>
                <a:avLst/>
                <a:gdLst>
                  <a:gd name="T0" fmla="*/ 6 w 129"/>
                  <a:gd name="T1" fmla="*/ 204 h 204"/>
                  <a:gd name="T2" fmla="*/ 120 w 129"/>
                  <a:gd name="T3" fmla="*/ 0 h 204"/>
                  <a:gd name="T4" fmla="*/ 6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6" y="204"/>
                    </a:moveTo>
                    <a:cubicBezTo>
                      <a:pt x="6" y="204"/>
                      <a:pt x="129" y="136"/>
                      <a:pt x="120" y="0"/>
                    </a:cubicBezTo>
                    <a:cubicBezTo>
                      <a:pt x="0" y="59"/>
                      <a:pt x="6" y="204"/>
                      <a:pt x="6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6" name="צורה חופשית 132"/>
              <p:cNvSpPr>
                <a:spLocks/>
              </p:cNvSpPr>
              <p:nvPr/>
            </p:nvSpPr>
            <p:spPr bwMode="auto">
              <a:xfrm>
                <a:off x="3964" y="2577"/>
                <a:ext cx="305" cy="477"/>
              </a:xfrm>
              <a:custGeom>
                <a:avLst/>
                <a:gdLst>
                  <a:gd name="T0" fmla="*/ 123 w 129"/>
                  <a:gd name="T1" fmla="*/ 202 h 202"/>
                  <a:gd name="T2" fmla="*/ 10 w 129"/>
                  <a:gd name="T3" fmla="*/ 0 h 202"/>
                  <a:gd name="T4" fmla="*/ 123 w 129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2">
                    <a:moveTo>
                      <a:pt x="123" y="202"/>
                    </a:moveTo>
                    <a:cubicBezTo>
                      <a:pt x="123" y="202"/>
                      <a:pt x="0" y="136"/>
                      <a:pt x="10" y="0"/>
                    </a:cubicBezTo>
                    <a:cubicBezTo>
                      <a:pt x="129" y="59"/>
                      <a:pt x="123" y="202"/>
                      <a:pt x="123" y="20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7" name="צורה חופשית 133"/>
              <p:cNvSpPr>
                <a:spLocks/>
              </p:cNvSpPr>
              <p:nvPr/>
            </p:nvSpPr>
            <p:spPr bwMode="auto">
              <a:xfrm>
                <a:off x="4262" y="3590"/>
                <a:ext cx="305" cy="479"/>
              </a:xfrm>
              <a:custGeom>
                <a:avLst/>
                <a:gdLst>
                  <a:gd name="T0" fmla="*/ 6 w 129"/>
                  <a:gd name="T1" fmla="*/ 203 h 203"/>
                  <a:gd name="T2" fmla="*/ 120 w 129"/>
                  <a:gd name="T3" fmla="*/ 0 h 203"/>
                  <a:gd name="T4" fmla="*/ 6 w 129"/>
                  <a:gd name="T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3">
                    <a:moveTo>
                      <a:pt x="6" y="203"/>
                    </a:moveTo>
                    <a:cubicBezTo>
                      <a:pt x="6" y="203"/>
                      <a:pt x="129" y="136"/>
                      <a:pt x="120" y="0"/>
                    </a:cubicBezTo>
                    <a:cubicBezTo>
                      <a:pt x="0" y="59"/>
                      <a:pt x="6" y="203"/>
                      <a:pt x="6" y="203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8" name="צורה חופשית 134"/>
              <p:cNvSpPr>
                <a:spLocks/>
              </p:cNvSpPr>
              <p:nvPr/>
            </p:nvSpPr>
            <p:spPr bwMode="auto">
              <a:xfrm>
                <a:off x="3972" y="3122"/>
                <a:ext cx="304" cy="475"/>
              </a:xfrm>
              <a:custGeom>
                <a:avLst/>
                <a:gdLst>
                  <a:gd name="T0" fmla="*/ 124 w 129"/>
                  <a:gd name="T1" fmla="*/ 201 h 201"/>
                  <a:gd name="T2" fmla="*/ 9 w 129"/>
                  <a:gd name="T3" fmla="*/ 0 h 201"/>
                  <a:gd name="T4" fmla="*/ 124 w 129"/>
                  <a:gd name="T5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1">
                    <a:moveTo>
                      <a:pt x="124" y="201"/>
                    </a:moveTo>
                    <a:cubicBezTo>
                      <a:pt x="124" y="201"/>
                      <a:pt x="0" y="135"/>
                      <a:pt x="9" y="0"/>
                    </a:cubicBezTo>
                    <a:cubicBezTo>
                      <a:pt x="129" y="58"/>
                      <a:pt x="124" y="201"/>
                      <a:pt x="124" y="20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9" name="צורה חופשית 135"/>
              <p:cNvSpPr>
                <a:spLocks/>
              </p:cNvSpPr>
              <p:nvPr/>
            </p:nvSpPr>
            <p:spPr bwMode="auto">
              <a:xfrm>
                <a:off x="3981" y="3595"/>
                <a:ext cx="305" cy="482"/>
              </a:xfrm>
              <a:custGeom>
                <a:avLst/>
                <a:gdLst>
                  <a:gd name="T0" fmla="*/ 124 w 129"/>
                  <a:gd name="T1" fmla="*/ 204 h 204"/>
                  <a:gd name="T2" fmla="*/ 9 w 129"/>
                  <a:gd name="T3" fmla="*/ 0 h 204"/>
                  <a:gd name="T4" fmla="*/ 124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124" y="204"/>
                    </a:moveTo>
                    <a:cubicBezTo>
                      <a:pt x="124" y="204"/>
                      <a:pt x="0" y="136"/>
                      <a:pt x="9" y="0"/>
                    </a:cubicBezTo>
                    <a:cubicBezTo>
                      <a:pt x="129" y="60"/>
                      <a:pt x="124" y="204"/>
                      <a:pt x="124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0" name="צורה חופשית 136"/>
              <p:cNvSpPr>
                <a:spLocks/>
              </p:cNvSpPr>
              <p:nvPr/>
            </p:nvSpPr>
            <p:spPr bwMode="auto">
              <a:xfrm>
                <a:off x="4253" y="2385"/>
                <a:ext cx="304" cy="482"/>
              </a:xfrm>
              <a:custGeom>
                <a:avLst/>
                <a:gdLst>
                  <a:gd name="T0" fmla="*/ 6 w 129"/>
                  <a:gd name="T1" fmla="*/ 204 h 204"/>
                  <a:gd name="T2" fmla="*/ 120 w 129"/>
                  <a:gd name="T3" fmla="*/ 0 h 204"/>
                  <a:gd name="T4" fmla="*/ 6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6" y="204"/>
                    </a:moveTo>
                    <a:cubicBezTo>
                      <a:pt x="6" y="204"/>
                      <a:pt x="129" y="137"/>
                      <a:pt x="120" y="0"/>
                    </a:cubicBezTo>
                    <a:cubicBezTo>
                      <a:pt x="0" y="60"/>
                      <a:pt x="6" y="204"/>
                      <a:pt x="6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1" name="צורה חופשית 137"/>
              <p:cNvSpPr>
                <a:spLocks/>
              </p:cNvSpPr>
              <p:nvPr/>
            </p:nvSpPr>
            <p:spPr bwMode="auto">
              <a:xfrm>
                <a:off x="3950" y="1946"/>
                <a:ext cx="305" cy="484"/>
              </a:xfrm>
              <a:custGeom>
                <a:avLst/>
                <a:gdLst>
                  <a:gd name="T0" fmla="*/ 122 w 129"/>
                  <a:gd name="T1" fmla="*/ 205 h 205"/>
                  <a:gd name="T2" fmla="*/ 8 w 129"/>
                  <a:gd name="T3" fmla="*/ 0 h 205"/>
                  <a:gd name="T4" fmla="*/ 122 w 129"/>
                  <a:gd name="T5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5">
                    <a:moveTo>
                      <a:pt x="122" y="205"/>
                    </a:moveTo>
                    <a:cubicBezTo>
                      <a:pt x="122" y="205"/>
                      <a:pt x="0" y="137"/>
                      <a:pt x="8" y="0"/>
                    </a:cubicBezTo>
                    <a:cubicBezTo>
                      <a:pt x="129" y="60"/>
                      <a:pt x="122" y="205"/>
                      <a:pt x="122" y="205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2" name="צורה חופשית 138"/>
              <p:cNvSpPr>
                <a:spLocks/>
              </p:cNvSpPr>
              <p:nvPr/>
            </p:nvSpPr>
            <p:spPr bwMode="auto">
              <a:xfrm>
                <a:off x="4253" y="1747"/>
                <a:ext cx="304" cy="478"/>
              </a:xfrm>
              <a:custGeom>
                <a:avLst/>
                <a:gdLst>
                  <a:gd name="T0" fmla="*/ 6 w 129"/>
                  <a:gd name="T1" fmla="*/ 202 h 202"/>
                  <a:gd name="T2" fmla="*/ 120 w 129"/>
                  <a:gd name="T3" fmla="*/ 0 h 202"/>
                  <a:gd name="T4" fmla="*/ 6 w 129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2">
                    <a:moveTo>
                      <a:pt x="6" y="202"/>
                    </a:moveTo>
                    <a:cubicBezTo>
                      <a:pt x="6" y="202"/>
                      <a:pt x="129" y="136"/>
                      <a:pt x="120" y="0"/>
                    </a:cubicBezTo>
                    <a:cubicBezTo>
                      <a:pt x="0" y="59"/>
                      <a:pt x="6" y="202"/>
                      <a:pt x="6" y="20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3" name="צורה חופשית 139"/>
              <p:cNvSpPr>
                <a:spLocks/>
              </p:cNvSpPr>
              <p:nvPr/>
            </p:nvSpPr>
            <p:spPr bwMode="auto">
              <a:xfrm>
                <a:off x="4248" y="1211"/>
                <a:ext cx="307" cy="475"/>
              </a:xfrm>
              <a:custGeom>
                <a:avLst/>
                <a:gdLst>
                  <a:gd name="T0" fmla="*/ 7 w 130"/>
                  <a:gd name="T1" fmla="*/ 201 h 201"/>
                  <a:gd name="T2" fmla="*/ 120 w 130"/>
                  <a:gd name="T3" fmla="*/ 0 h 201"/>
                  <a:gd name="T4" fmla="*/ 7 w 130"/>
                  <a:gd name="T5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" h="201">
                    <a:moveTo>
                      <a:pt x="7" y="201"/>
                    </a:moveTo>
                    <a:cubicBezTo>
                      <a:pt x="7" y="201"/>
                      <a:pt x="130" y="135"/>
                      <a:pt x="120" y="0"/>
                    </a:cubicBezTo>
                    <a:cubicBezTo>
                      <a:pt x="0" y="59"/>
                      <a:pt x="7" y="201"/>
                      <a:pt x="7" y="20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4" name="צורה חופשית 140"/>
              <p:cNvSpPr>
                <a:spLocks/>
              </p:cNvSpPr>
              <p:nvPr/>
            </p:nvSpPr>
            <p:spPr bwMode="auto">
              <a:xfrm>
                <a:off x="3990" y="1381"/>
                <a:ext cx="274" cy="428"/>
              </a:xfrm>
              <a:custGeom>
                <a:avLst/>
                <a:gdLst>
                  <a:gd name="T0" fmla="*/ 112 w 116"/>
                  <a:gd name="T1" fmla="*/ 181 h 181"/>
                  <a:gd name="T2" fmla="*/ 8 w 116"/>
                  <a:gd name="T3" fmla="*/ 0 h 181"/>
                  <a:gd name="T4" fmla="*/ 112 w 116"/>
                  <a:gd name="T5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81">
                    <a:moveTo>
                      <a:pt x="112" y="181"/>
                    </a:moveTo>
                    <a:cubicBezTo>
                      <a:pt x="112" y="181"/>
                      <a:pt x="0" y="121"/>
                      <a:pt x="8" y="0"/>
                    </a:cubicBezTo>
                    <a:cubicBezTo>
                      <a:pt x="116" y="54"/>
                      <a:pt x="112" y="181"/>
                      <a:pt x="112" y="18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5" name="צורה חופשית 141"/>
              <p:cNvSpPr>
                <a:spLocks/>
              </p:cNvSpPr>
              <p:nvPr/>
            </p:nvSpPr>
            <p:spPr bwMode="auto">
              <a:xfrm>
                <a:off x="3993" y="2577"/>
                <a:ext cx="260" cy="474"/>
              </a:xfrm>
              <a:custGeom>
                <a:avLst/>
                <a:gdLst>
                  <a:gd name="T0" fmla="*/ 97 w 110"/>
                  <a:gd name="T1" fmla="*/ 176 h 201"/>
                  <a:gd name="T2" fmla="*/ 93 w 110"/>
                  <a:gd name="T3" fmla="*/ 169 h 201"/>
                  <a:gd name="T4" fmla="*/ 89 w 110"/>
                  <a:gd name="T5" fmla="*/ 156 h 201"/>
                  <a:gd name="T6" fmla="*/ 88 w 110"/>
                  <a:gd name="T7" fmla="*/ 153 h 201"/>
                  <a:gd name="T8" fmla="*/ 79 w 110"/>
                  <a:gd name="T9" fmla="*/ 140 h 201"/>
                  <a:gd name="T10" fmla="*/ 76 w 110"/>
                  <a:gd name="T11" fmla="*/ 136 h 201"/>
                  <a:gd name="T12" fmla="*/ 73 w 110"/>
                  <a:gd name="T13" fmla="*/ 128 h 201"/>
                  <a:gd name="T14" fmla="*/ 71 w 110"/>
                  <a:gd name="T15" fmla="*/ 123 h 201"/>
                  <a:gd name="T16" fmla="*/ 68 w 110"/>
                  <a:gd name="T17" fmla="*/ 120 h 201"/>
                  <a:gd name="T18" fmla="*/ 68 w 110"/>
                  <a:gd name="T19" fmla="*/ 116 h 201"/>
                  <a:gd name="T20" fmla="*/ 64 w 110"/>
                  <a:gd name="T21" fmla="*/ 108 h 201"/>
                  <a:gd name="T22" fmla="*/ 62 w 110"/>
                  <a:gd name="T23" fmla="*/ 104 h 201"/>
                  <a:gd name="T24" fmla="*/ 60 w 110"/>
                  <a:gd name="T25" fmla="*/ 99 h 201"/>
                  <a:gd name="T26" fmla="*/ 58 w 110"/>
                  <a:gd name="T27" fmla="*/ 95 h 201"/>
                  <a:gd name="T28" fmla="*/ 55 w 110"/>
                  <a:gd name="T29" fmla="*/ 89 h 201"/>
                  <a:gd name="T30" fmla="*/ 49 w 110"/>
                  <a:gd name="T31" fmla="*/ 82 h 201"/>
                  <a:gd name="T32" fmla="*/ 49 w 110"/>
                  <a:gd name="T33" fmla="*/ 80 h 201"/>
                  <a:gd name="T34" fmla="*/ 46 w 110"/>
                  <a:gd name="T35" fmla="*/ 76 h 201"/>
                  <a:gd name="T36" fmla="*/ 45 w 110"/>
                  <a:gd name="T37" fmla="*/ 73 h 201"/>
                  <a:gd name="T38" fmla="*/ 45 w 110"/>
                  <a:gd name="T39" fmla="*/ 72 h 201"/>
                  <a:gd name="T40" fmla="*/ 43 w 110"/>
                  <a:gd name="T41" fmla="*/ 69 h 201"/>
                  <a:gd name="T42" fmla="*/ 37 w 110"/>
                  <a:gd name="T43" fmla="*/ 59 h 201"/>
                  <a:gd name="T44" fmla="*/ 36 w 110"/>
                  <a:gd name="T45" fmla="*/ 55 h 201"/>
                  <a:gd name="T46" fmla="*/ 33 w 110"/>
                  <a:gd name="T47" fmla="*/ 51 h 201"/>
                  <a:gd name="T48" fmla="*/ 29 w 110"/>
                  <a:gd name="T49" fmla="*/ 43 h 201"/>
                  <a:gd name="T50" fmla="*/ 27 w 110"/>
                  <a:gd name="T51" fmla="*/ 42 h 201"/>
                  <a:gd name="T52" fmla="*/ 27 w 110"/>
                  <a:gd name="T53" fmla="*/ 39 h 201"/>
                  <a:gd name="T54" fmla="*/ 28 w 110"/>
                  <a:gd name="T55" fmla="*/ 34 h 201"/>
                  <a:gd name="T56" fmla="*/ 24 w 110"/>
                  <a:gd name="T57" fmla="*/ 31 h 201"/>
                  <a:gd name="T58" fmla="*/ 24 w 110"/>
                  <a:gd name="T59" fmla="*/ 29 h 201"/>
                  <a:gd name="T60" fmla="*/ 23 w 110"/>
                  <a:gd name="T61" fmla="*/ 29 h 201"/>
                  <a:gd name="T62" fmla="*/ 19 w 110"/>
                  <a:gd name="T63" fmla="*/ 26 h 201"/>
                  <a:gd name="T64" fmla="*/ 20 w 110"/>
                  <a:gd name="T65" fmla="*/ 21 h 201"/>
                  <a:gd name="T66" fmla="*/ 17 w 110"/>
                  <a:gd name="T67" fmla="*/ 21 h 201"/>
                  <a:gd name="T68" fmla="*/ 17 w 110"/>
                  <a:gd name="T69" fmla="*/ 17 h 201"/>
                  <a:gd name="T70" fmla="*/ 16 w 110"/>
                  <a:gd name="T71" fmla="*/ 14 h 201"/>
                  <a:gd name="T72" fmla="*/ 15 w 110"/>
                  <a:gd name="T73" fmla="*/ 17 h 201"/>
                  <a:gd name="T74" fmla="*/ 13 w 110"/>
                  <a:gd name="T75" fmla="*/ 11 h 201"/>
                  <a:gd name="T76" fmla="*/ 4 w 110"/>
                  <a:gd name="T77" fmla="*/ 5 h 201"/>
                  <a:gd name="T78" fmla="*/ 3 w 110"/>
                  <a:gd name="T79" fmla="*/ 4 h 201"/>
                  <a:gd name="T80" fmla="*/ 0 w 110"/>
                  <a:gd name="T81" fmla="*/ 0 h 201"/>
                  <a:gd name="T82" fmla="*/ 0 w 110"/>
                  <a:gd name="T83" fmla="*/ 3 h 201"/>
                  <a:gd name="T84" fmla="*/ 4 w 110"/>
                  <a:gd name="T85" fmla="*/ 5 h 201"/>
                  <a:gd name="T86" fmla="*/ 6 w 110"/>
                  <a:gd name="T87" fmla="*/ 16 h 201"/>
                  <a:gd name="T88" fmla="*/ 13 w 110"/>
                  <a:gd name="T89" fmla="*/ 30 h 201"/>
                  <a:gd name="T90" fmla="*/ 20 w 110"/>
                  <a:gd name="T91" fmla="*/ 46 h 201"/>
                  <a:gd name="T92" fmla="*/ 28 w 110"/>
                  <a:gd name="T93" fmla="*/ 59 h 201"/>
                  <a:gd name="T94" fmla="*/ 32 w 110"/>
                  <a:gd name="T95" fmla="*/ 69 h 201"/>
                  <a:gd name="T96" fmla="*/ 43 w 110"/>
                  <a:gd name="T97" fmla="*/ 87 h 201"/>
                  <a:gd name="T98" fmla="*/ 49 w 110"/>
                  <a:gd name="T99" fmla="*/ 97 h 201"/>
                  <a:gd name="T100" fmla="*/ 58 w 110"/>
                  <a:gd name="T101" fmla="*/ 110 h 201"/>
                  <a:gd name="T102" fmla="*/ 77 w 110"/>
                  <a:gd name="T103" fmla="*/ 154 h 201"/>
                  <a:gd name="T104" fmla="*/ 85 w 110"/>
                  <a:gd name="T105" fmla="*/ 166 h 201"/>
                  <a:gd name="T106" fmla="*/ 109 w 110"/>
                  <a:gd name="T107" fmla="*/ 19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1">
                    <a:moveTo>
                      <a:pt x="109" y="196"/>
                    </a:moveTo>
                    <a:cubicBezTo>
                      <a:pt x="110" y="192"/>
                      <a:pt x="105" y="190"/>
                      <a:pt x="105" y="188"/>
                    </a:cubicBezTo>
                    <a:cubicBezTo>
                      <a:pt x="105" y="186"/>
                      <a:pt x="103" y="188"/>
                      <a:pt x="103" y="188"/>
                    </a:cubicBezTo>
                    <a:cubicBezTo>
                      <a:pt x="103" y="183"/>
                      <a:pt x="101" y="180"/>
                      <a:pt x="98" y="177"/>
                    </a:cubicBezTo>
                    <a:cubicBezTo>
                      <a:pt x="98" y="177"/>
                      <a:pt x="98" y="177"/>
                      <a:pt x="98" y="177"/>
                    </a:cubicBezTo>
                    <a:cubicBezTo>
                      <a:pt x="97" y="177"/>
                      <a:pt x="98" y="176"/>
                      <a:pt x="97" y="176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97" y="175"/>
                      <a:pt x="97" y="175"/>
                      <a:pt x="97" y="175"/>
                    </a:cubicBezTo>
                    <a:cubicBezTo>
                      <a:pt x="96" y="175"/>
                      <a:pt x="96" y="175"/>
                      <a:pt x="96" y="175"/>
                    </a:cubicBezTo>
                    <a:cubicBezTo>
                      <a:pt x="96" y="173"/>
                      <a:pt x="96" y="173"/>
                      <a:pt x="96" y="173"/>
                    </a:cubicBezTo>
                    <a:cubicBezTo>
                      <a:pt x="97" y="171"/>
                      <a:pt x="93" y="171"/>
                      <a:pt x="96" y="168"/>
                    </a:cubicBezTo>
                    <a:cubicBezTo>
                      <a:pt x="96" y="169"/>
                      <a:pt x="93" y="169"/>
                      <a:pt x="93" y="169"/>
                    </a:cubicBezTo>
                    <a:cubicBezTo>
                      <a:pt x="93" y="167"/>
                      <a:pt x="92" y="164"/>
                      <a:pt x="90" y="162"/>
                    </a:cubicBezTo>
                    <a:cubicBezTo>
                      <a:pt x="90" y="163"/>
                      <a:pt x="90" y="163"/>
                      <a:pt x="90" y="163"/>
                    </a:cubicBezTo>
                    <a:cubicBezTo>
                      <a:pt x="90" y="162"/>
                      <a:pt x="90" y="162"/>
                      <a:pt x="90" y="160"/>
                    </a:cubicBezTo>
                    <a:cubicBezTo>
                      <a:pt x="89" y="160"/>
                      <a:pt x="90" y="159"/>
                      <a:pt x="89" y="159"/>
                    </a:cubicBezTo>
                    <a:cubicBezTo>
                      <a:pt x="89" y="159"/>
                      <a:pt x="89" y="159"/>
                      <a:pt x="89" y="159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89" y="155"/>
                      <a:pt x="88" y="155"/>
                      <a:pt x="88" y="155"/>
                    </a:cubicBezTo>
                    <a:cubicBezTo>
                      <a:pt x="88" y="155"/>
                      <a:pt x="88" y="155"/>
                      <a:pt x="88" y="155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3"/>
                      <a:pt x="86" y="153"/>
                      <a:pt x="88" y="153"/>
                    </a:cubicBezTo>
                    <a:cubicBezTo>
                      <a:pt x="86" y="153"/>
                      <a:pt x="88" y="154"/>
                      <a:pt x="86" y="154"/>
                    </a:cubicBezTo>
                    <a:cubicBezTo>
                      <a:pt x="85" y="150"/>
                      <a:pt x="84" y="147"/>
                      <a:pt x="83" y="143"/>
                    </a:cubicBezTo>
                    <a:cubicBezTo>
                      <a:pt x="81" y="143"/>
                      <a:pt x="81" y="143"/>
                      <a:pt x="81" y="143"/>
                    </a:cubicBezTo>
                    <a:cubicBezTo>
                      <a:pt x="81" y="142"/>
                      <a:pt x="79" y="142"/>
                      <a:pt x="81" y="141"/>
                    </a:cubicBezTo>
                    <a:cubicBezTo>
                      <a:pt x="81" y="142"/>
                      <a:pt x="79" y="142"/>
                      <a:pt x="79" y="141"/>
                    </a:cubicBezTo>
                    <a:cubicBezTo>
                      <a:pt x="79" y="141"/>
                      <a:pt x="81" y="141"/>
                      <a:pt x="79" y="140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9" y="140"/>
                      <a:pt x="77" y="140"/>
                      <a:pt x="77" y="138"/>
                    </a:cubicBezTo>
                    <a:cubicBezTo>
                      <a:pt x="77" y="138"/>
                      <a:pt x="77" y="138"/>
                      <a:pt x="77" y="140"/>
                    </a:cubicBezTo>
                    <a:cubicBezTo>
                      <a:pt x="77" y="138"/>
                      <a:pt x="77" y="138"/>
                      <a:pt x="77" y="137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5" y="137"/>
                      <a:pt x="77" y="137"/>
                      <a:pt x="76" y="136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6"/>
                      <a:pt x="76" y="134"/>
                      <a:pt x="76" y="133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5" y="133"/>
                      <a:pt x="75" y="130"/>
                      <a:pt x="75" y="130"/>
                    </a:cubicBezTo>
                    <a:cubicBezTo>
                      <a:pt x="73" y="129"/>
                      <a:pt x="73" y="130"/>
                      <a:pt x="73" y="129"/>
                    </a:cubicBezTo>
                    <a:cubicBezTo>
                      <a:pt x="73" y="129"/>
                      <a:pt x="72" y="128"/>
                      <a:pt x="73" y="128"/>
                    </a:cubicBezTo>
                    <a:cubicBezTo>
                      <a:pt x="73" y="128"/>
                      <a:pt x="72" y="126"/>
                      <a:pt x="72" y="125"/>
                    </a:cubicBezTo>
                    <a:cubicBezTo>
                      <a:pt x="72" y="126"/>
                      <a:pt x="71" y="126"/>
                      <a:pt x="71" y="126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1" y="126"/>
                      <a:pt x="71" y="128"/>
                    </a:cubicBezTo>
                    <a:cubicBezTo>
                      <a:pt x="70" y="126"/>
                      <a:pt x="70" y="126"/>
                      <a:pt x="70" y="125"/>
                    </a:cubicBezTo>
                    <a:cubicBezTo>
                      <a:pt x="70" y="125"/>
                      <a:pt x="71" y="124"/>
                      <a:pt x="71" y="123"/>
                    </a:cubicBezTo>
                    <a:cubicBezTo>
                      <a:pt x="71" y="124"/>
                      <a:pt x="70" y="123"/>
                      <a:pt x="70" y="124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1"/>
                      <a:pt x="70" y="120"/>
                      <a:pt x="71" y="120"/>
                    </a:cubicBezTo>
                    <a:cubicBezTo>
                      <a:pt x="70" y="120"/>
                      <a:pt x="70" y="117"/>
                      <a:pt x="68" y="120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6" y="117"/>
                      <a:pt x="68" y="116"/>
                      <a:pt x="68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8" y="115"/>
                      <a:pt x="68" y="115"/>
                      <a:pt x="68" y="116"/>
                    </a:cubicBezTo>
                    <a:cubicBezTo>
                      <a:pt x="68" y="115"/>
                      <a:pt x="68" y="113"/>
                      <a:pt x="68" y="112"/>
                    </a:cubicBezTo>
                    <a:cubicBezTo>
                      <a:pt x="66" y="113"/>
                      <a:pt x="66" y="113"/>
                      <a:pt x="66" y="113"/>
                    </a:cubicBezTo>
                    <a:cubicBezTo>
                      <a:pt x="64" y="112"/>
                      <a:pt x="66" y="111"/>
                      <a:pt x="64" y="110"/>
                    </a:cubicBezTo>
                    <a:cubicBezTo>
                      <a:pt x="64" y="111"/>
                      <a:pt x="66" y="110"/>
                      <a:pt x="66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4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108"/>
                      <a:pt x="63" y="104"/>
                      <a:pt x="62" y="104"/>
                    </a:cubicBezTo>
                    <a:cubicBezTo>
                      <a:pt x="63" y="104"/>
                      <a:pt x="63" y="103"/>
                      <a:pt x="6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103"/>
                      <a:pt x="62" y="102"/>
                      <a:pt x="62" y="103"/>
                    </a:cubicBezTo>
                    <a:cubicBezTo>
                      <a:pt x="62" y="102"/>
                      <a:pt x="62" y="104"/>
                      <a:pt x="62" y="104"/>
                    </a:cubicBezTo>
                    <a:cubicBezTo>
                      <a:pt x="62" y="104"/>
                      <a:pt x="62" y="102"/>
                      <a:pt x="62" y="103"/>
                    </a:cubicBezTo>
                    <a:cubicBezTo>
                      <a:pt x="62" y="102"/>
                      <a:pt x="62" y="102"/>
                      <a:pt x="60" y="102"/>
                    </a:cubicBezTo>
                    <a:cubicBezTo>
                      <a:pt x="62" y="102"/>
                      <a:pt x="60" y="102"/>
                      <a:pt x="60" y="102"/>
                    </a:cubicBezTo>
                    <a:cubicBezTo>
                      <a:pt x="60" y="100"/>
                      <a:pt x="60" y="102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9"/>
                      <a:pt x="60" y="98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8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7"/>
                      <a:pt x="58" y="95"/>
                      <a:pt x="58" y="95"/>
                    </a:cubicBezTo>
                    <a:cubicBezTo>
                      <a:pt x="58" y="94"/>
                      <a:pt x="58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0"/>
                      <a:pt x="55" y="90"/>
                      <a:pt x="56" y="90"/>
                    </a:cubicBezTo>
                    <a:cubicBezTo>
                      <a:pt x="55" y="90"/>
                      <a:pt x="56" y="89"/>
                      <a:pt x="55" y="89"/>
                    </a:cubicBezTo>
                    <a:cubicBezTo>
                      <a:pt x="55" y="89"/>
                      <a:pt x="54" y="90"/>
                      <a:pt x="54" y="89"/>
                    </a:cubicBezTo>
                    <a:cubicBezTo>
                      <a:pt x="51" y="90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6"/>
                      <a:pt x="54" y="86"/>
                      <a:pt x="54" y="86"/>
                    </a:cubicBezTo>
                    <a:cubicBezTo>
                      <a:pt x="54" y="86"/>
                      <a:pt x="51" y="86"/>
                      <a:pt x="54" y="85"/>
                    </a:cubicBezTo>
                    <a:cubicBezTo>
                      <a:pt x="51" y="85"/>
                      <a:pt x="51" y="82"/>
                      <a:pt x="49" y="82"/>
                    </a:cubicBezTo>
                    <a:cubicBezTo>
                      <a:pt x="49" y="82"/>
                      <a:pt x="49" y="82"/>
                      <a:pt x="49" y="81"/>
                    </a:cubicBezTo>
                    <a:cubicBezTo>
                      <a:pt x="50" y="81"/>
                      <a:pt x="49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1"/>
                      <a:pt x="49" y="81"/>
                      <a:pt x="49" y="82"/>
                    </a:cubicBezTo>
                    <a:cubicBezTo>
                      <a:pt x="47" y="81"/>
                      <a:pt x="50" y="80"/>
                      <a:pt x="49" y="80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7" y="77"/>
                      <a:pt x="47" y="77"/>
                      <a:pt x="46" y="77"/>
                    </a:cubicBezTo>
                    <a:cubicBezTo>
                      <a:pt x="46" y="77"/>
                      <a:pt x="46" y="77"/>
                      <a:pt x="47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4"/>
                      <a:pt x="46" y="76"/>
                      <a:pt x="46" y="76"/>
                    </a:cubicBezTo>
                    <a:cubicBezTo>
                      <a:pt x="47" y="74"/>
                      <a:pt x="46" y="74"/>
                      <a:pt x="47" y="74"/>
                    </a:cubicBezTo>
                    <a:cubicBezTo>
                      <a:pt x="46" y="74"/>
                      <a:pt x="46" y="74"/>
                      <a:pt x="46" y="74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5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5" y="72"/>
                      <a:pt x="45" y="72"/>
                      <a:pt x="45" y="73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3" y="69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1" y="69"/>
                      <a:pt x="41" y="68"/>
                    </a:cubicBezTo>
                    <a:cubicBezTo>
                      <a:pt x="41" y="67"/>
                      <a:pt x="42" y="67"/>
                      <a:pt x="42" y="67"/>
                    </a:cubicBezTo>
                    <a:cubicBezTo>
                      <a:pt x="42" y="64"/>
                      <a:pt x="42" y="63"/>
                      <a:pt x="41" y="63"/>
                    </a:cubicBezTo>
                    <a:cubicBezTo>
                      <a:pt x="41" y="63"/>
                      <a:pt x="41" y="63"/>
                      <a:pt x="41" y="61"/>
                    </a:cubicBezTo>
                    <a:cubicBezTo>
                      <a:pt x="38" y="61"/>
                      <a:pt x="41" y="59"/>
                      <a:pt x="37" y="59"/>
                    </a:cubicBezTo>
                    <a:cubicBezTo>
                      <a:pt x="37" y="59"/>
                      <a:pt x="37" y="59"/>
                      <a:pt x="36" y="59"/>
                    </a:cubicBezTo>
                    <a:cubicBezTo>
                      <a:pt x="37" y="59"/>
                      <a:pt x="36" y="59"/>
                      <a:pt x="37" y="59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7" y="57"/>
                      <a:pt x="37" y="56"/>
                      <a:pt x="36" y="56"/>
                    </a:cubicBezTo>
                    <a:cubicBezTo>
                      <a:pt x="37" y="56"/>
                      <a:pt x="37" y="56"/>
                      <a:pt x="37" y="55"/>
                    </a:cubicBezTo>
                    <a:cubicBezTo>
                      <a:pt x="36" y="56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4" y="54"/>
                      <a:pt x="36" y="51"/>
                      <a:pt x="34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4" y="50"/>
                      <a:pt x="34" y="50"/>
                    </a:cubicBezTo>
                    <a:cubicBezTo>
                      <a:pt x="33" y="50"/>
                      <a:pt x="33" y="48"/>
                      <a:pt x="32" y="48"/>
                    </a:cubicBezTo>
                    <a:cubicBezTo>
                      <a:pt x="33" y="47"/>
                      <a:pt x="32" y="44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2" y="42"/>
                      <a:pt x="30" y="42"/>
                    </a:cubicBezTo>
                    <a:cubicBezTo>
                      <a:pt x="30" y="43"/>
                      <a:pt x="29" y="42"/>
                      <a:pt x="29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0" y="40"/>
                      <a:pt x="29" y="42"/>
                      <a:pt x="30" y="42"/>
                    </a:cubicBezTo>
                    <a:cubicBezTo>
                      <a:pt x="30" y="42"/>
                      <a:pt x="29" y="40"/>
                      <a:pt x="30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40"/>
                      <a:pt x="28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4" y="42"/>
                      <a:pt x="24" y="43"/>
                      <a:pt x="24" y="43"/>
                    </a:cubicBezTo>
                    <a:cubicBezTo>
                      <a:pt x="24" y="42"/>
                      <a:pt x="27" y="42"/>
                      <a:pt x="27" y="42"/>
                    </a:cubicBezTo>
                    <a:cubicBezTo>
                      <a:pt x="27" y="40"/>
                      <a:pt x="28" y="40"/>
                      <a:pt x="28" y="39"/>
                    </a:cubicBezTo>
                    <a:cubicBezTo>
                      <a:pt x="28" y="39"/>
                      <a:pt x="28" y="39"/>
                      <a:pt x="28" y="40"/>
                    </a:cubicBezTo>
                    <a:cubicBezTo>
                      <a:pt x="27" y="40"/>
                      <a:pt x="28" y="39"/>
                      <a:pt x="27" y="39"/>
                    </a:cubicBezTo>
                    <a:cubicBezTo>
                      <a:pt x="28" y="39"/>
                      <a:pt x="28" y="37"/>
                      <a:pt x="28" y="37"/>
                    </a:cubicBezTo>
                    <a:cubicBezTo>
                      <a:pt x="28" y="37"/>
                      <a:pt x="28" y="39"/>
                      <a:pt x="27" y="37"/>
                    </a:cubicBezTo>
                    <a:cubicBezTo>
                      <a:pt x="28" y="37"/>
                      <a:pt x="28" y="35"/>
                      <a:pt x="28" y="35"/>
                    </a:cubicBezTo>
                    <a:cubicBezTo>
                      <a:pt x="29" y="35"/>
                      <a:pt x="28" y="35"/>
                      <a:pt x="28" y="34"/>
                    </a:cubicBezTo>
                    <a:cubicBezTo>
                      <a:pt x="27" y="35"/>
                      <a:pt x="27" y="37"/>
                      <a:pt x="27" y="35"/>
                    </a:cubicBezTo>
                    <a:cubicBezTo>
                      <a:pt x="27" y="35"/>
                      <a:pt x="27" y="34"/>
                      <a:pt x="28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4" y="34"/>
                      <a:pt x="27" y="33"/>
                      <a:pt x="24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1"/>
                      <a:pt x="23" y="31"/>
                    </a:cubicBezTo>
                    <a:cubicBezTo>
                      <a:pt x="24" y="31"/>
                      <a:pt x="23" y="31"/>
                      <a:pt x="24" y="31"/>
                    </a:cubicBezTo>
                    <a:cubicBezTo>
                      <a:pt x="24" y="31"/>
                      <a:pt x="24" y="31"/>
                      <a:pt x="27" y="31"/>
                    </a:cubicBezTo>
                    <a:cubicBezTo>
                      <a:pt x="24" y="31"/>
                      <a:pt x="24" y="31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3" y="30"/>
                      <a:pt x="23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1" y="30"/>
                      <a:pt x="21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1" y="29"/>
                      <a:pt x="21" y="27"/>
                    </a:cubicBezTo>
                    <a:cubicBezTo>
                      <a:pt x="21" y="27"/>
                      <a:pt x="21" y="26"/>
                      <a:pt x="23" y="27"/>
                    </a:cubicBezTo>
                    <a:cubicBezTo>
                      <a:pt x="23" y="26"/>
                      <a:pt x="21" y="26"/>
                      <a:pt x="21" y="27"/>
                    </a:cubicBezTo>
                    <a:cubicBezTo>
                      <a:pt x="21" y="26"/>
                      <a:pt x="21" y="26"/>
                      <a:pt x="23" y="26"/>
                    </a:cubicBezTo>
                    <a:cubicBezTo>
                      <a:pt x="21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6"/>
                      <a:pt x="17" y="27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26"/>
                      <a:pt x="19" y="24"/>
                      <a:pt x="20" y="22"/>
                    </a:cubicBezTo>
                    <a:cubicBezTo>
                      <a:pt x="20" y="21"/>
                      <a:pt x="17" y="24"/>
                      <a:pt x="19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9" y="21"/>
                      <a:pt x="20" y="21"/>
                      <a:pt x="20" y="20"/>
                    </a:cubicBezTo>
                    <a:cubicBezTo>
                      <a:pt x="19" y="21"/>
                      <a:pt x="17" y="20"/>
                      <a:pt x="17" y="21"/>
                    </a:cubicBezTo>
                    <a:cubicBezTo>
                      <a:pt x="17" y="21"/>
                      <a:pt x="19" y="21"/>
                      <a:pt x="19" y="22"/>
                    </a:cubicBezTo>
                    <a:cubicBezTo>
                      <a:pt x="17" y="22"/>
                      <a:pt x="17" y="22"/>
                      <a:pt x="16" y="22"/>
                    </a:cubicBezTo>
                    <a:cubicBezTo>
                      <a:pt x="16" y="21"/>
                      <a:pt x="16" y="21"/>
                      <a:pt x="17" y="21"/>
                    </a:cubicBezTo>
                    <a:cubicBezTo>
                      <a:pt x="17" y="20"/>
                      <a:pt x="17" y="21"/>
                      <a:pt x="17" y="21"/>
                    </a:cubicBezTo>
                    <a:cubicBezTo>
                      <a:pt x="17" y="20"/>
                      <a:pt x="16" y="20"/>
                      <a:pt x="17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7" y="18"/>
                      <a:pt x="19" y="18"/>
                      <a:pt x="19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9" y="18"/>
                      <a:pt x="17" y="20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8"/>
                      <a:pt x="17" y="18"/>
                      <a:pt x="16" y="18"/>
                    </a:cubicBezTo>
                    <a:cubicBezTo>
                      <a:pt x="16" y="18"/>
                      <a:pt x="15" y="18"/>
                      <a:pt x="15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4"/>
                    </a:cubicBezTo>
                    <a:cubicBezTo>
                      <a:pt x="15" y="16"/>
                      <a:pt x="15" y="14"/>
                      <a:pt x="15" y="14"/>
                    </a:cubicBezTo>
                    <a:cubicBezTo>
                      <a:pt x="15" y="14"/>
                      <a:pt x="16" y="16"/>
                      <a:pt x="15" y="17"/>
                    </a:cubicBezTo>
                    <a:cubicBezTo>
                      <a:pt x="13" y="17"/>
                      <a:pt x="16" y="17"/>
                      <a:pt x="15" y="18"/>
                    </a:cubicBezTo>
                    <a:cubicBezTo>
                      <a:pt x="15" y="18"/>
                      <a:pt x="13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7"/>
                      <a:pt x="13" y="18"/>
                      <a:pt x="15" y="17"/>
                    </a:cubicBezTo>
                    <a:cubicBezTo>
                      <a:pt x="13" y="17"/>
                      <a:pt x="13" y="16"/>
                      <a:pt x="13" y="16"/>
                    </a:cubicBezTo>
                    <a:cubicBezTo>
                      <a:pt x="13" y="14"/>
                      <a:pt x="11" y="16"/>
                      <a:pt x="13" y="16"/>
                    </a:cubicBezTo>
                    <a:cubicBezTo>
                      <a:pt x="11" y="14"/>
                      <a:pt x="11" y="14"/>
                      <a:pt x="10" y="13"/>
                    </a:cubicBezTo>
                    <a:cubicBezTo>
                      <a:pt x="11" y="13"/>
                      <a:pt x="10" y="11"/>
                      <a:pt x="1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1" y="11"/>
                      <a:pt x="11" y="9"/>
                    </a:cubicBezTo>
                    <a:cubicBezTo>
                      <a:pt x="11" y="11"/>
                      <a:pt x="10" y="11"/>
                      <a:pt x="10" y="13"/>
                    </a:cubicBezTo>
                    <a:cubicBezTo>
                      <a:pt x="10" y="11"/>
                      <a:pt x="8" y="13"/>
                      <a:pt x="8" y="11"/>
                    </a:cubicBezTo>
                    <a:cubicBezTo>
                      <a:pt x="8" y="11"/>
                      <a:pt x="8" y="9"/>
                      <a:pt x="8" y="8"/>
                    </a:cubicBezTo>
                    <a:cubicBezTo>
                      <a:pt x="7" y="8"/>
                      <a:pt x="7" y="7"/>
                      <a:pt x="7" y="5"/>
                    </a:cubicBezTo>
                    <a:cubicBezTo>
                      <a:pt x="6" y="5"/>
                      <a:pt x="6" y="7"/>
                      <a:pt x="4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4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2" y="1"/>
                    </a:cubicBezTo>
                    <a:cubicBezTo>
                      <a:pt x="2" y="1"/>
                      <a:pt x="2" y="1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2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2" y="4"/>
                      <a:pt x="2" y="4"/>
                    </a:cubicBezTo>
                    <a:cubicBezTo>
                      <a:pt x="0" y="4"/>
                      <a:pt x="0" y="4"/>
                      <a:pt x="2" y="5"/>
                    </a:cubicBezTo>
                    <a:cubicBezTo>
                      <a:pt x="3" y="5"/>
                      <a:pt x="2" y="7"/>
                      <a:pt x="2" y="7"/>
                    </a:cubicBezTo>
                    <a:cubicBezTo>
                      <a:pt x="3" y="7"/>
                      <a:pt x="3" y="5"/>
                      <a:pt x="3" y="5"/>
                    </a:cubicBezTo>
                    <a:cubicBezTo>
                      <a:pt x="4" y="5"/>
                      <a:pt x="3" y="5"/>
                      <a:pt x="4" y="5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9"/>
                    </a:cubicBezTo>
                    <a:cubicBezTo>
                      <a:pt x="4" y="11"/>
                      <a:pt x="4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4"/>
                      <a:pt x="6" y="14"/>
                      <a:pt x="6" y="16"/>
                    </a:cubicBezTo>
                    <a:cubicBezTo>
                      <a:pt x="7" y="17"/>
                      <a:pt x="7" y="18"/>
                      <a:pt x="8" y="18"/>
                    </a:cubicBezTo>
                    <a:cubicBezTo>
                      <a:pt x="8" y="21"/>
                      <a:pt x="10" y="22"/>
                      <a:pt x="11" y="26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6"/>
                      <a:pt x="13" y="24"/>
                      <a:pt x="13" y="26"/>
                    </a:cubicBezTo>
                    <a:cubicBezTo>
                      <a:pt x="11" y="26"/>
                      <a:pt x="11" y="26"/>
                      <a:pt x="11" y="27"/>
                    </a:cubicBezTo>
                    <a:cubicBezTo>
                      <a:pt x="13" y="27"/>
                      <a:pt x="13" y="29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5" y="31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5"/>
                    </a:cubicBezTo>
                    <a:cubicBezTo>
                      <a:pt x="16" y="37"/>
                      <a:pt x="17" y="37"/>
                      <a:pt x="17" y="39"/>
                    </a:cubicBezTo>
                    <a:cubicBezTo>
                      <a:pt x="17" y="42"/>
                      <a:pt x="20" y="43"/>
                      <a:pt x="20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8"/>
                      <a:pt x="24" y="51"/>
                      <a:pt x="24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5"/>
                      <a:pt x="27" y="55"/>
                      <a:pt x="27" y="56"/>
                    </a:cubicBezTo>
                    <a:cubicBezTo>
                      <a:pt x="27" y="56"/>
                      <a:pt x="27" y="57"/>
                      <a:pt x="28" y="57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9" y="60"/>
                      <a:pt x="29" y="60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30" y="61"/>
                    </a:cubicBezTo>
                    <a:cubicBezTo>
                      <a:pt x="30" y="61"/>
                      <a:pt x="32" y="63"/>
                      <a:pt x="29" y="63"/>
                    </a:cubicBezTo>
                    <a:cubicBezTo>
                      <a:pt x="30" y="64"/>
                      <a:pt x="30" y="68"/>
                      <a:pt x="32" y="68"/>
                    </a:cubicBezTo>
                    <a:cubicBezTo>
                      <a:pt x="32" y="68"/>
                      <a:pt x="32" y="68"/>
                      <a:pt x="32" y="69"/>
                    </a:cubicBezTo>
                    <a:cubicBezTo>
                      <a:pt x="32" y="69"/>
                      <a:pt x="34" y="70"/>
                      <a:pt x="33" y="72"/>
                    </a:cubicBezTo>
                    <a:cubicBezTo>
                      <a:pt x="34" y="72"/>
                      <a:pt x="34" y="70"/>
                      <a:pt x="34" y="72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4" y="74"/>
                      <a:pt x="37" y="76"/>
                      <a:pt x="37" y="77"/>
                    </a:cubicBezTo>
                    <a:cubicBezTo>
                      <a:pt x="38" y="82"/>
                      <a:pt x="41" y="85"/>
                      <a:pt x="42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2" y="89"/>
                      <a:pt x="45" y="89"/>
                      <a:pt x="45" y="90"/>
                    </a:cubicBezTo>
                    <a:cubicBezTo>
                      <a:pt x="45" y="90"/>
                      <a:pt x="45" y="93"/>
                      <a:pt x="45" y="90"/>
                    </a:cubicBezTo>
                    <a:cubicBezTo>
                      <a:pt x="45" y="93"/>
                      <a:pt x="47" y="94"/>
                      <a:pt x="46" y="95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7" y="95"/>
                      <a:pt x="47" y="97"/>
                      <a:pt x="49" y="98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49" y="99"/>
                      <a:pt x="50" y="98"/>
                    </a:cubicBezTo>
                    <a:cubicBezTo>
                      <a:pt x="50" y="98"/>
                      <a:pt x="49" y="99"/>
                      <a:pt x="49" y="98"/>
                    </a:cubicBezTo>
                    <a:cubicBezTo>
                      <a:pt x="51" y="100"/>
                      <a:pt x="51" y="103"/>
                      <a:pt x="54" y="108"/>
                    </a:cubicBezTo>
                    <a:cubicBezTo>
                      <a:pt x="56" y="110"/>
                      <a:pt x="56" y="107"/>
                      <a:pt x="56" y="108"/>
                    </a:cubicBezTo>
                    <a:cubicBezTo>
                      <a:pt x="56" y="108"/>
                      <a:pt x="55" y="110"/>
                      <a:pt x="56" y="108"/>
                    </a:cubicBezTo>
                    <a:cubicBezTo>
                      <a:pt x="56" y="110"/>
                      <a:pt x="58" y="108"/>
                      <a:pt x="58" y="110"/>
                    </a:cubicBezTo>
                    <a:cubicBezTo>
                      <a:pt x="56" y="110"/>
                      <a:pt x="58" y="110"/>
                      <a:pt x="56" y="111"/>
                    </a:cubicBezTo>
                    <a:cubicBezTo>
                      <a:pt x="58" y="111"/>
                      <a:pt x="59" y="111"/>
                      <a:pt x="59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8" y="113"/>
                      <a:pt x="59" y="115"/>
                      <a:pt x="59" y="116"/>
                    </a:cubicBezTo>
                    <a:cubicBezTo>
                      <a:pt x="62" y="124"/>
                      <a:pt x="64" y="129"/>
                      <a:pt x="68" y="136"/>
                    </a:cubicBezTo>
                    <a:cubicBezTo>
                      <a:pt x="72" y="141"/>
                      <a:pt x="73" y="149"/>
                      <a:pt x="77" y="154"/>
                    </a:cubicBezTo>
                    <a:cubicBezTo>
                      <a:pt x="81" y="154"/>
                      <a:pt x="81" y="154"/>
                      <a:pt x="81" y="156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6"/>
                      <a:pt x="83" y="156"/>
                      <a:pt x="81" y="159"/>
                    </a:cubicBezTo>
                    <a:cubicBezTo>
                      <a:pt x="83" y="160"/>
                      <a:pt x="84" y="163"/>
                      <a:pt x="85" y="164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6" y="173"/>
                      <a:pt x="92" y="177"/>
                      <a:pt x="96" y="183"/>
                    </a:cubicBezTo>
                    <a:cubicBezTo>
                      <a:pt x="97" y="184"/>
                      <a:pt x="97" y="186"/>
                      <a:pt x="98" y="188"/>
                    </a:cubicBezTo>
                    <a:cubicBezTo>
                      <a:pt x="101" y="192"/>
                      <a:pt x="105" y="194"/>
                      <a:pt x="106" y="201"/>
                    </a:cubicBezTo>
                    <a:cubicBezTo>
                      <a:pt x="106" y="201"/>
                      <a:pt x="109" y="197"/>
                      <a:pt x="109" y="19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6" name="צורה חופשית 142"/>
              <p:cNvSpPr>
                <a:spLocks/>
              </p:cNvSpPr>
              <p:nvPr/>
            </p:nvSpPr>
            <p:spPr bwMode="auto">
              <a:xfrm>
                <a:off x="3979" y="1962"/>
                <a:ext cx="257" cy="478"/>
              </a:xfrm>
              <a:custGeom>
                <a:avLst/>
                <a:gdLst>
                  <a:gd name="T0" fmla="*/ 96 w 109"/>
                  <a:gd name="T1" fmla="*/ 177 h 202"/>
                  <a:gd name="T2" fmla="*/ 94 w 109"/>
                  <a:gd name="T3" fmla="*/ 172 h 202"/>
                  <a:gd name="T4" fmla="*/ 88 w 109"/>
                  <a:gd name="T5" fmla="*/ 158 h 202"/>
                  <a:gd name="T6" fmla="*/ 87 w 109"/>
                  <a:gd name="T7" fmla="*/ 155 h 202"/>
                  <a:gd name="T8" fmla="*/ 79 w 109"/>
                  <a:gd name="T9" fmla="*/ 143 h 202"/>
                  <a:gd name="T10" fmla="*/ 75 w 109"/>
                  <a:gd name="T11" fmla="*/ 138 h 202"/>
                  <a:gd name="T12" fmla="*/ 73 w 109"/>
                  <a:gd name="T13" fmla="*/ 131 h 202"/>
                  <a:gd name="T14" fmla="*/ 70 w 109"/>
                  <a:gd name="T15" fmla="*/ 124 h 202"/>
                  <a:gd name="T16" fmla="*/ 68 w 109"/>
                  <a:gd name="T17" fmla="*/ 122 h 202"/>
                  <a:gd name="T18" fmla="*/ 68 w 109"/>
                  <a:gd name="T19" fmla="*/ 118 h 202"/>
                  <a:gd name="T20" fmla="*/ 65 w 109"/>
                  <a:gd name="T21" fmla="*/ 110 h 202"/>
                  <a:gd name="T22" fmla="*/ 61 w 109"/>
                  <a:gd name="T23" fmla="*/ 106 h 202"/>
                  <a:gd name="T24" fmla="*/ 60 w 109"/>
                  <a:gd name="T25" fmla="*/ 102 h 202"/>
                  <a:gd name="T26" fmla="*/ 57 w 109"/>
                  <a:gd name="T27" fmla="*/ 97 h 202"/>
                  <a:gd name="T28" fmla="*/ 55 w 109"/>
                  <a:gd name="T29" fmla="*/ 91 h 202"/>
                  <a:gd name="T30" fmla="*/ 48 w 109"/>
                  <a:gd name="T31" fmla="*/ 84 h 202"/>
                  <a:gd name="T32" fmla="*/ 48 w 109"/>
                  <a:gd name="T33" fmla="*/ 80 h 202"/>
                  <a:gd name="T34" fmla="*/ 46 w 109"/>
                  <a:gd name="T35" fmla="*/ 79 h 202"/>
                  <a:gd name="T36" fmla="*/ 44 w 109"/>
                  <a:gd name="T37" fmla="*/ 76 h 202"/>
                  <a:gd name="T38" fmla="*/ 44 w 109"/>
                  <a:gd name="T39" fmla="*/ 75 h 202"/>
                  <a:gd name="T40" fmla="*/ 43 w 109"/>
                  <a:gd name="T41" fmla="*/ 70 h 202"/>
                  <a:gd name="T42" fmla="*/ 38 w 109"/>
                  <a:gd name="T43" fmla="*/ 61 h 202"/>
                  <a:gd name="T44" fmla="*/ 37 w 109"/>
                  <a:gd name="T45" fmla="*/ 57 h 202"/>
                  <a:gd name="T46" fmla="*/ 33 w 109"/>
                  <a:gd name="T47" fmla="*/ 53 h 202"/>
                  <a:gd name="T48" fmla="*/ 29 w 109"/>
                  <a:gd name="T49" fmla="*/ 45 h 202"/>
                  <a:gd name="T50" fmla="*/ 26 w 109"/>
                  <a:gd name="T51" fmla="*/ 44 h 202"/>
                  <a:gd name="T52" fmla="*/ 26 w 109"/>
                  <a:gd name="T53" fmla="*/ 40 h 202"/>
                  <a:gd name="T54" fmla="*/ 27 w 109"/>
                  <a:gd name="T55" fmla="*/ 37 h 202"/>
                  <a:gd name="T56" fmla="*/ 25 w 109"/>
                  <a:gd name="T57" fmla="*/ 33 h 202"/>
                  <a:gd name="T58" fmla="*/ 25 w 109"/>
                  <a:gd name="T59" fmla="*/ 30 h 202"/>
                  <a:gd name="T60" fmla="*/ 24 w 109"/>
                  <a:gd name="T61" fmla="*/ 29 h 202"/>
                  <a:gd name="T62" fmla="*/ 18 w 109"/>
                  <a:gd name="T63" fmla="*/ 28 h 202"/>
                  <a:gd name="T64" fmla="*/ 18 w 109"/>
                  <a:gd name="T65" fmla="*/ 24 h 202"/>
                  <a:gd name="T66" fmla="*/ 17 w 109"/>
                  <a:gd name="T67" fmla="*/ 23 h 202"/>
                  <a:gd name="T68" fmla="*/ 17 w 109"/>
                  <a:gd name="T69" fmla="*/ 20 h 202"/>
                  <a:gd name="T70" fmla="*/ 16 w 109"/>
                  <a:gd name="T71" fmla="*/ 16 h 202"/>
                  <a:gd name="T72" fmla="*/ 13 w 109"/>
                  <a:gd name="T73" fmla="*/ 20 h 202"/>
                  <a:gd name="T74" fmla="*/ 13 w 109"/>
                  <a:gd name="T75" fmla="*/ 13 h 202"/>
                  <a:gd name="T76" fmla="*/ 4 w 109"/>
                  <a:gd name="T77" fmla="*/ 8 h 202"/>
                  <a:gd name="T78" fmla="*/ 3 w 109"/>
                  <a:gd name="T79" fmla="*/ 7 h 202"/>
                  <a:gd name="T80" fmla="*/ 0 w 109"/>
                  <a:gd name="T81" fmla="*/ 0 h 202"/>
                  <a:gd name="T82" fmla="*/ 0 w 109"/>
                  <a:gd name="T83" fmla="*/ 3 h 202"/>
                  <a:gd name="T84" fmla="*/ 4 w 109"/>
                  <a:gd name="T85" fmla="*/ 8 h 202"/>
                  <a:gd name="T86" fmla="*/ 5 w 109"/>
                  <a:gd name="T87" fmla="*/ 17 h 202"/>
                  <a:gd name="T88" fmla="*/ 13 w 109"/>
                  <a:gd name="T89" fmla="*/ 33 h 202"/>
                  <a:gd name="T90" fmla="*/ 20 w 109"/>
                  <a:gd name="T91" fmla="*/ 49 h 202"/>
                  <a:gd name="T92" fmla="*/ 27 w 109"/>
                  <a:gd name="T93" fmla="*/ 62 h 202"/>
                  <a:gd name="T94" fmla="*/ 31 w 109"/>
                  <a:gd name="T95" fmla="*/ 70 h 202"/>
                  <a:gd name="T96" fmla="*/ 43 w 109"/>
                  <a:gd name="T97" fmla="*/ 89 h 202"/>
                  <a:gd name="T98" fmla="*/ 48 w 109"/>
                  <a:gd name="T99" fmla="*/ 98 h 202"/>
                  <a:gd name="T100" fmla="*/ 57 w 109"/>
                  <a:gd name="T101" fmla="*/ 111 h 202"/>
                  <a:gd name="T102" fmla="*/ 78 w 109"/>
                  <a:gd name="T103" fmla="*/ 156 h 202"/>
                  <a:gd name="T104" fmla="*/ 85 w 109"/>
                  <a:gd name="T105" fmla="*/ 168 h 202"/>
                  <a:gd name="T106" fmla="*/ 108 w 109"/>
                  <a:gd name="T107" fmla="*/ 19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9" h="202">
                    <a:moveTo>
                      <a:pt x="108" y="198"/>
                    </a:moveTo>
                    <a:cubicBezTo>
                      <a:pt x="109" y="195"/>
                      <a:pt x="105" y="194"/>
                      <a:pt x="105" y="188"/>
                    </a:cubicBezTo>
                    <a:cubicBezTo>
                      <a:pt x="105" y="188"/>
                      <a:pt x="103" y="190"/>
                      <a:pt x="103" y="188"/>
                    </a:cubicBezTo>
                    <a:cubicBezTo>
                      <a:pt x="103" y="186"/>
                      <a:pt x="100" y="182"/>
                      <a:pt x="98" y="181"/>
                    </a:cubicBezTo>
                    <a:cubicBezTo>
                      <a:pt x="98" y="181"/>
                      <a:pt x="98" y="181"/>
                      <a:pt x="98" y="181"/>
                    </a:cubicBezTo>
                    <a:cubicBezTo>
                      <a:pt x="96" y="181"/>
                      <a:pt x="98" y="178"/>
                      <a:pt x="96" y="177"/>
                    </a:cubicBezTo>
                    <a:cubicBezTo>
                      <a:pt x="96" y="178"/>
                      <a:pt x="96" y="178"/>
                      <a:pt x="96" y="178"/>
                    </a:cubicBezTo>
                    <a:cubicBezTo>
                      <a:pt x="96" y="177"/>
                      <a:pt x="96" y="177"/>
                      <a:pt x="96" y="175"/>
                    </a:cubicBezTo>
                    <a:cubicBezTo>
                      <a:pt x="95" y="177"/>
                      <a:pt x="95" y="177"/>
                      <a:pt x="95" y="177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6" y="174"/>
                      <a:pt x="94" y="173"/>
                      <a:pt x="95" y="172"/>
                    </a:cubicBezTo>
                    <a:cubicBezTo>
                      <a:pt x="94" y="172"/>
                      <a:pt x="94" y="172"/>
                      <a:pt x="94" y="172"/>
                    </a:cubicBezTo>
                    <a:cubicBezTo>
                      <a:pt x="94" y="169"/>
                      <a:pt x="92" y="168"/>
                      <a:pt x="91" y="164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2"/>
                      <a:pt x="91" y="162"/>
                      <a:pt x="91" y="162"/>
                    </a:cubicBezTo>
                    <a:cubicBezTo>
                      <a:pt x="88" y="162"/>
                      <a:pt x="91" y="161"/>
                      <a:pt x="88" y="160"/>
                    </a:cubicBezTo>
                    <a:cubicBezTo>
                      <a:pt x="88" y="160"/>
                      <a:pt x="88" y="160"/>
                      <a:pt x="88" y="160"/>
                    </a:cubicBezTo>
                    <a:cubicBezTo>
                      <a:pt x="91" y="160"/>
                      <a:pt x="88" y="160"/>
                      <a:pt x="88" y="158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88" y="158"/>
                      <a:pt x="87" y="158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6"/>
                      <a:pt x="86" y="156"/>
                      <a:pt x="87" y="155"/>
                    </a:cubicBezTo>
                    <a:cubicBezTo>
                      <a:pt x="86" y="156"/>
                      <a:pt x="87" y="156"/>
                      <a:pt x="86" y="156"/>
                    </a:cubicBezTo>
                    <a:cubicBezTo>
                      <a:pt x="85" y="153"/>
                      <a:pt x="83" y="149"/>
                      <a:pt x="82" y="145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81" y="145"/>
                      <a:pt x="79" y="144"/>
                      <a:pt x="81" y="144"/>
                    </a:cubicBezTo>
                    <a:cubicBezTo>
                      <a:pt x="79" y="144"/>
                      <a:pt x="79" y="144"/>
                      <a:pt x="79" y="144"/>
                    </a:cubicBezTo>
                    <a:cubicBezTo>
                      <a:pt x="79" y="144"/>
                      <a:pt x="81" y="143"/>
                      <a:pt x="79" y="143"/>
                    </a:cubicBezTo>
                    <a:cubicBezTo>
                      <a:pt x="79" y="143"/>
                      <a:pt x="79" y="143"/>
                      <a:pt x="79" y="143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40"/>
                      <a:pt x="75" y="140"/>
                      <a:pt x="78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4" y="140"/>
                      <a:pt x="78" y="138"/>
                      <a:pt x="75" y="138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5" y="136"/>
                      <a:pt x="75" y="136"/>
                      <a:pt x="75" y="135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4" y="135"/>
                      <a:pt x="74" y="134"/>
                      <a:pt x="74" y="132"/>
                    </a:cubicBezTo>
                    <a:cubicBezTo>
                      <a:pt x="73" y="132"/>
                      <a:pt x="73" y="134"/>
                      <a:pt x="73" y="132"/>
                    </a:cubicBezTo>
                    <a:cubicBezTo>
                      <a:pt x="73" y="132"/>
                      <a:pt x="72" y="131"/>
                      <a:pt x="73" y="131"/>
                    </a:cubicBezTo>
                    <a:cubicBezTo>
                      <a:pt x="73" y="130"/>
                      <a:pt x="72" y="130"/>
                      <a:pt x="72" y="128"/>
                    </a:cubicBezTo>
                    <a:cubicBezTo>
                      <a:pt x="72" y="130"/>
                      <a:pt x="70" y="128"/>
                      <a:pt x="70" y="130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69" y="130"/>
                      <a:pt x="70" y="130"/>
                      <a:pt x="70" y="130"/>
                    </a:cubicBezTo>
                    <a:cubicBezTo>
                      <a:pt x="69" y="130"/>
                      <a:pt x="69" y="128"/>
                      <a:pt x="69" y="128"/>
                    </a:cubicBezTo>
                    <a:cubicBezTo>
                      <a:pt x="69" y="127"/>
                      <a:pt x="70" y="124"/>
                      <a:pt x="70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70" y="122"/>
                      <a:pt x="69" y="123"/>
                      <a:pt x="69" y="122"/>
                    </a:cubicBezTo>
                    <a:cubicBezTo>
                      <a:pt x="69" y="122"/>
                      <a:pt x="69" y="122"/>
                      <a:pt x="70" y="122"/>
                    </a:cubicBezTo>
                    <a:cubicBezTo>
                      <a:pt x="69" y="122"/>
                      <a:pt x="69" y="121"/>
                      <a:pt x="68" y="121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6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7"/>
                      <a:pt x="68" y="117"/>
                      <a:pt x="68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6" y="111"/>
                      <a:pt x="65" y="111"/>
                    </a:cubicBezTo>
                    <a:cubicBezTo>
                      <a:pt x="66" y="111"/>
                      <a:pt x="66" y="111"/>
                      <a:pt x="66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4" y="111"/>
                      <a:pt x="65" y="110"/>
                      <a:pt x="65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10"/>
                      <a:pt x="64" y="108"/>
                      <a:pt x="61" y="106"/>
                    </a:cubicBezTo>
                    <a:cubicBezTo>
                      <a:pt x="64" y="106"/>
                      <a:pt x="64" y="105"/>
                      <a:pt x="64" y="105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1" y="104"/>
                      <a:pt x="61" y="108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1" y="105"/>
                      <a:pt x="61" y="104"/>
                      <a:pt x="60" y="104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0" y="102"/>
                      <a:pt x="60" y="101"/>
                      <a:pt x="59" y="101"/>
                    </a:cubicBezTo>
                    <a:cubicBezTo>
                      <a:pt x="59" y="102"/>
                      <a:pt x="59" y="102"/>
                      <a:pt x="59" y="102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0" y="98"/>
                      <a:pt x="59" y="98"/>
                      <a:pt x="59" y="98"/>
                    </a:cubicBezTo>
                    <a:cubicBezTo>
                      <a:pt x="57" y="97"/>
                      <a:pt x="57" y="96"/>
                      <a:pt x="57" y="97"/>
                    </a:cubicBezTo>
                    <a:cubicBezTo>
                      <a:pt x="57" y="96"/>
                      <a:pt x="57" y="96"/>
                      <a:pt x="56" y="94"/>
                    </a:cubicBezTo>
                    <a:cubicBezTo>
                      <a:pt x="56" y="94"/>
                      <a:pt x="56" y="94"/>
                      <a:pt x="56" y="96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3"/>
                      <a:pt x="55" y="93"/>
                      <a:pt x="56" y="93"/>
                    </a:cubicBezTo>
                    <a:cubicBezTo>
                      <a:pt x="55" y="93"/>
                      <a:pt x="56" y="91"/>
                      <a:pt x="55" y="91"/>
                    </a:cubicBezTo>
                    <a:cubicBezTo>
                      <a:pt x="53" y="92"/>
                      <a:pt x="53" y="92"/>
                      <a:pt x="53" y="92"/>
                    </a:cubicBezTo>
                    <a:cubicBezTo>
                      <a:pt x="52" y="92"/>
                      <a:pt x="53" y="91"/>
                      <a:pt x="53" y="9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3" y="89"/>
                      <a:pt x="53" y="88"/>
                      <a:pt x="53" y="89"/>
                    </a:cubicBezTo>
                    <a:cubicBezTo>
                      <a:pt x="53" y="88"/>
                      <a:pt x="52" y="88"/>
                      <a:pt x="53" y="88"/>
                    </a:cubicBezTo>
                    <a:cubicBezTo>
                      <a:pt x="52" y="87"/>
                      <a:pt x="52" y="84"/>
                      <a:pt x="48" y="84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51" y="83"/>
                      <a:pt x="48" y="84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3"/>
                      <a:pt x="51" y="81"/>
                      <a:pt x="48" y="80"/>
                    </a:cubicBezTo>
                    <a:cubicBezTo>
                      <a:pt x="48" y="81"/>
                      <a:pt x="48" y="81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7" y="79"/>
                      <a:pt x="47" y="80"/>
                      <a:pt x="46" y="80"/>
                    </a:cubicBezTo>
                    <a:cubicBezTo>
                      <a:pt x="46" y="80"/>
                      <a:pt x="46" y="79"/>
                      <a:pt x="47" y="79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79"/>
                      <a:pt x="46" y="79"/>
                      <a:pt x="46" y="77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7" y="77"/>
                      <a:pt x="46" y="77"/>
                      <a:pt x="47" y="77"/>
                    </a:cubicBezTo>
                    <a:cubicBezTo>
                      <a:pt x="46" y="77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5"/>
                      <a:pt x="44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4" y="75"/>
                      <a:pt x="46" y="75"/>
                      <a:pt x="46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1"/>
                      <a:pt x="44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68"/>
                    </a:cubicBezTo>
                    <a:cubicBezTo>
                      <a:pt x="42" y="68"/>
                      <a:pt x="40" y="70"/>
                      <a:pt x="40" y="70"/>
                    </a:cubicBezTo>
                    <a:cubicBezTo>
                      <a:pt x="40" y="68"/>
                      <a:pt x="42" y="67"/>
                      <a:pt x="42" y="67"/>
                    </a:cubicBezTo>
                    <a:cubicBezTo>
                      <a:pt x="42" y="67"/>
                      <a:pt x="42" y="66"/>
                      <a:pt x="4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3"/>
                      <a:pt x="40" y="62"/>
                      <a:pt x="38" y="61"/>
                    </a:cubicBezTo>
                    <a:cubicBezTo>
                      <a:pt x="38" y="62"/>
                      <a:pt x="38" y="62"/>
                      <a:pt x="37" y="62"/>
                    </a:cubicBezTo>
                    <a:cubicBezTo>
                      <a:pt x="38" y="61"/>
                      <a:pt x="37" y="62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58"/>
                      <a:pt x="38" y="57"/>
                      <a:pt x="37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4"/>
                      <a:pt x="37" y="53"/>
                      <a:pt x="34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3" y="51"/>
                      <a:pt x="33" y="51"/>
                      <a:pt x="31" y="51"/>
                    </a:cubicBezTo>
                    <a:cubicBezTo>
                      <a:pt x="33" y="49"/>
                      <a:pt x="31" y="47"/>
                      <a:pt x="30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29" y="44"/>
                      <a:pt x="29" y="45"/>
                    </a:cubicBezTo>
                    <a:cubicBezTo>
                      <a:pt x="29" y="44"/>
                      <a:pt x="29" y="44"/>
                      <a:pt x="29" y="42"/>
                    </a:cubicBezTo>
                    <a:cubicBezTo>
                      <a:pt x="30" y="42"/>
                      <a:pt x="29" y="44"/>
                      <a:pt x="30" y="42"/>
                    </a:cubicBezTo>
                    <a:cubicBezTo>
                      <a:pt x="30" y="42"/>
                      <a:pt x="29" y="42"/>
                      <a:pt x="30" y="41"/>
                    </a:cubicBezTo>
                    <a:cubicBezTo>
                      <a:pt x="29" y="41"/>
                      <a:pt x="29" y="42"/>
                      <a:pt x="29" y="42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41"/>
                      <a:pt x="27" y="44"/>
                      <a:pt x="26" y="44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5" y="44"/>
                      <a:pt x="25" y="45"/>
                      <a:pt x="25" y="44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7" y="41"/>
                      <a:pt x="27" y="40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7" y="40"/>
                      <a:pt x="26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38"/>
                      <a:pt x="27" y="40"/>
                      <a:pt x="26" y="40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9" y="37"/>
                      <a:pt x="27" y="38"/>
                      <a:pt x="27" y="37"/>
                    </a:cubicBezTo>
                    <a:cubicBezTo>
                      <a:pt x="26" y="37"/>
                      <a:pt x="26" y="38"/>
                      <a:pt x="26" y="38"/>
                    </a:cubicBezTo>
                    <a:cubicBezTo>
                      <a:pt x="26" y="38"/>
                      <a:pt x="26" y="37"/>
                      <a:pt x="27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6" y="36"/>
                      <a:pt x="2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4"/>
                      <a:pt x="24" y="34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5" y="33"/>
                      <a:pt x="25" y="34"/>
                      <a:pt x="26" y="34"/>
                    </a:cubicBezTo>
                    <a:cubicBezTo>
                      <a:pt x="25" y="34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0"/>
                    </a:cubicBezTo>
                    <a:cubicBezTo>
                      <a:pt x="25" y="30"/>
                      <a:pt x="25" y="33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5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8"/>
                      <a:pt x="24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4" y="27"/>
                    </a:cubicBezTo>
                    <a:cubicBezTo>
                      <a:pt x="21" y="27"/>
                      <a:pt x="20" y="27"/>
                      <a:pt x="20" y="27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5"/>
                      <a:pt x="20" y="25"/>
                    </a:cubicBezTo>
                    <a:cubicBezTo>
                      <a:pt x="20" y="24"/>
                      <a:pt x="17" y="27"/>
                      <a:pt x="18" y="24"/>
                    </a:cubicBezTo>
                    <a:cubicBezTo>
                      <a:pt x="18" y="24"/>
                      <a:pt x="20" y="23"/>
                      <a:pt x="18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8" y="24"/>
                      <a:pt x="17" y="23"/>
                      <a:pt x="17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7" y="25"/>
                      <a:pt x="16" y="24"/>
                    </a:cubicBezTo>
                    <a:cubicBezTo>
                      <a:pt x="16" y="24"/>
                      <a:pt x="16" y="24"/>
                      <a:pt x="17" y="23"/>
                    </a:cubicBezTo>
                    <a:cubicBezTo>
                      <a:pt x="17" y="23"/>
                      <a:pt x="17" y="24"/>
                      <a:pt x="17" y="23"/>
                    </a:cubicBezTo>
                    <a:cubicBezTo>
                      <a:pt x="17" y="23"/>
                      <a:pt x="16" y="23"/>
                      <a:pt x="17" y="21"/>
                    </a:cubicBezTo>
                    <a:cubicBezTo>
                      <a:pt x="17" y="23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1"/>
                      <a:pt x="18" y="20"/>
                      <a:pt x="18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8" y="21"/>
                      <a:pt x="17" y="21"/>
                    </a:cubicBezTo>
                    <a:cubicBezTo>
                      <a:pt x="17" y="21"/>
                      <a:pt x="17" y="20"/>
                      <a:pt x="16" y="20"/>
                    </a:cubicBezTo>
                    <a:cubicBezTo>
                      <a:pt x="16" y="20"/>
                      <a:pt x="16" y="20"/>
                      <a:pt x="16" y="21"/>
                    </a:cubicBezTo>
                    <a:cubicBezTo>
                      <a:pt x="16" y="20"/>
                      <a:pt x="14" y="21"/>
                      <a:pt x="14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7"/>
                      <a:pt x="16" y="16"/>
                      <a:pt x="16" y="16"/>
                    </a:cubicBezTo>
                    <a:cubicBezTo>
                      <a:pt x="14" y="16"/>
                      <a:pt x="14" y="15"/>
                      <a:pt x="14" y="16"/>
                    </a:cubicBezTo>
                    <a:cubicBezTo>
                      <a:pt x="14" y="16"/>
                      <a:pt x="16" y="17"/>
                      <a:pt x="14" y="20"/>
                    </a:cubicBezTo>
                    <a:cubicBezTo>
                      <a:pt x="13" y="20"/>
                      <a:pt x="16" y="20"/>
                      <a:pt x="14" y="21"/>
                    </a:cubicBezTo>
                    <a:cubicBezTo>
                      <a:pt x="14" y="20"/>
                      <a:pt x="13" y="21"/>
                      <a:pt x="12" y="21"/>
                    </a:cubicBezTo>
                    <a:cubicBezTo>
                      <a:pt x="12" y="21"/>
                      <a:pt x="12" y="21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7"/>
                      <a:pt x="13" y="17"/>
                      <a:pt x="13" y="16"/>
                    </a:cubicBezTo>
                    <a:cubicBezTo>
                      <a:pt x="13" y="16"/>
                      <a:pt x="12" y="16"/>
                      <a:pt x="13" y="17"/>
                    </a:cubicBezTo>
                    <a:cubicBezTo>
                      <a:pt x="12" y="16"/>
                      <a:pt x="12" y="15"/>
                      <a:pt x="11" y="15"/>
                    </a:cubicBezTo>
                    <a:cubicBezTo>
                      <a:pt x="12" y="15"/>
                      <a:pt x="11" y="13"/>
                      <a:pt x="12" y="13"/>
                    </a:cubicBezTo>
                    <a:cubicBezTo>
                      <a:pt x="12" y="13"/>
                      <a:pt x="13" y="13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2"/>
                      <a:pt x="12" y="13"/>
                      <a:pt x="12" y="12"/>
                    </a:cubicBezTo>
                    <a:cubicBezTo>
                      <a:pt x="12" y="13"/>
                      <a:pt x="11" y="13"/>
                      <a:pt x="11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7" y="11"/>
                      <a:pt x="7" y="8"/>
                      <a:pt x="7" y="8"/>
                    </a:cubicBezTo>
                    <a:cubicBezTo>
                      <a:pt x="5" y="8"/>
                      <a:pt x="5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7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4"/>
                    </a:cubicBezTo>
                    <a:cubicBezTo>
                      <a:pt x="4" y="7"/>
                      <a:pt x="3" y="7"/>
                      <a:pt x="3" y="7"/>
                    </a:cubicBezTo>
                    <a:cubicBezTo>
                      <a:pt x="2" y="7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2" y="3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7"/>
                      <a:pt x="2" y="7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3" y="8"/>
                      <a:pt x="3" y="8"/>
                      <a:pt x="3" y="7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3" y="8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1"/>
                      <a:pt x="3" y="12"/>
                    </a:cubicBezTo>
                    <a:cubicBezTo>
                      <a:pt x="4" y="12"/>
                      <a:pt x="4" y="13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5" y="16"/>
                      <a:pt x="5" y="17"/>
                    </a:cubicBezTo>
                    <a:cubicBezTo>
                      <a:pt x="7" y="17"/>
                      <a:pt x="7" y="21"/>
                      <a:pt x="9" y="21"/>
                    </a:cubicBezTo>
                    <a:cubicBezTo>
                      <a:pt x="9" y="24"/>
                      <a:pt x="11" y="25"/>
                      <a:pt x="12" y="28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2" y="27"/>
                      <a:pt x="12" y="28"/>
                      <a:pt x="12" y="28"/>
                    </a:cubicBezTo>
                    <a:cubicBezTo>
                      <a:pt x="13" y="29"/>
                      <a:pt x="13" y="30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4" y="34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7"/>
                      <a:pt x="16" y="37"/>
                      <a:pt x="16" y="38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2"/>
                      <a:pt x="20" y="45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51"/>
                      <a:pt x="25" y="54"/>
                      <a:pt x="25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7" y="55"/>
                      <a:pt x="26" y="57"/>
                      <a:pt x="26" y="57"/>
                    </a:cubicBezTo>
                    <a:cubicBezTo>
                      <a:pt x="26" y="58"/>
                      <a:pt x="26" y="61"/>
                      <a:pt x="27" y="58"/>
                    </a:cubicBezTo>
                    <a:cubicBezTo>
                      <a:pt x="27" y="61"/>
                      <a:pt x="27" y="61"/>
                      <a:pt x="27" y="62"/>
                    </a:cubicBezTo>
                    <a:cubicBezTo>
                      <a:pt x="29" y="62"/>
                      <a:pt x="29" y="63"/>
                      <a:pt x="29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63"/>
                      <a:pt x="29" y="63"/>
                      <a:pt x="30" y="63"/>
                    </a:cubicBezTo>
                    <a:cubicBezTo>
                      <a:pt x="30" y="64"/>
                      <a:pt x="31" y="66"/>
                      <a:pt x="29" y="66"/>
                    </a:cubicBezTo>
                    <a:cubicBezTo>
                      <a:pt x="30" y="66"/>
                      <a:pt x="30" y="68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3" y="74"/>
                      <a:pt x="33" y="75"/>
                    </a:cubicBezTo>
                    <a:cubicBezTo>
                      <a:pt x="34" y="75"/>
                      <a:pt x="34" y="74"/>
                      <a:pt x="34" y="74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7"/>
                      <a:pt x="38" y="77"/>
                      <a:pt x="38" y="80"/>
                    </a:cubicBezTo>
                    <a:cubicBezTo>
                      <a:pt x="39" y="83"/>
                      <a:pt x="40" y="87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2" y="91"/>
                      <a:pt x="44" y="91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4"/>
                      <a:pt x="47" y="94"/>
                      <a:pt x="46" y="96"/>
                    </a:cubicBezTo>
                    <a:cubicBezTo>
                      <a:pt x="46" y="96"/>
                      <a:pt x="46" y="96"/>
                      <a:pt x="46" y="96"/>
                    </a:cubicBezTo>
                    <a:cubicBezTo>
                      <a:pt x="47" y="97"/>
                      <a:pt x="47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98"/>
                      <a:pt x="48" y="101"/>
                      <a:pt x="51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52" y="104"/>
                      <a:pt x="52" y="106"/>
                      <a:pt x="53" y="109"/>
                    </a:cubicBezTo>
                    <a:cubicBezTo>
                      <a:pt x="56" y="110"/>
                      <a:pt x="56" y="108"/>
                      <a:pt x="56" y="110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6" y="111"/>
                      <a:pt x="57" y="110"/>
                      <a:pt x="57" y="111"/>
                    </a:cubicBezTo>
                    <a:cubicBezTo>
                      <a:pt x="56" y="111"/>
                      <a:pt x="57" y="111"/>
                      <a:pt x="56" y="111"/>
                    </a:cubicBezTo>
                    <a:cubicBezTo>
                      <a:pt x="57" y="114"/>
                      <a:pt x="59" y="114"/>
                      <a:pt x="59" y="115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57" y="117"/>
                      <a:pt x="59" y="117"/>
                      <a:pt x="59" y="119"/>
                    </a:cubicBezTo>
                    <a:cubicBezTo>
                      <a:pt x="61" y="124"/>
                      <a:pt x="65" y="132"/>
                      <a:pt x="68" y="138"/>
                    </a:cubicBezTo>
                    <a:cubicBezTo>
                      <a:pt x="72" y="144"/>
                      <a:pt x="73" y="149"/>
                      <a:pt x="78" y="156"/>
                    </a:cubicBezTo>
                    <a:cubicBezTo>
                      <a:pt x="81" y="157"/>
                      <a:pt x="81" y="157"/>
                      <a:pt x="81" y="158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81" y="160"/>
                      <a:pt x="82" y="160"/>
                      <a:pt x="81" y="160"/>
                    </a:cubicBezTo>
                    <a:cubicBezTo>
                      <a:pt x="82" y="162"/>
                      <a:pt x="83" y="164"/>
                      <a:pt x="85" y="168"/>
                    </a:cubicBezTo>
                    <a:cubicBezTo>
                      <a:pt x="85" y="168"/>
                      <a:pt x="85" y="165"/>
                      <a:pt x="85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169"/>
                      <a:pt x="85" y="169"/>
                      <a:pt x="85" y="169"/>
                    </a:cubicBezTo>
                    <a:cubicBezTo>
                      <a:pt x="86" y="174"/>
                      <a:pt x="92" y="178"/>
                      <a:pt x="95" y="185"/>
                    </a:cubicBezTo>
                    <a:cubicBezTo>
                      <a:pt x="96" y="186"/>
                      <a:pt x="96" y="188"/>
                      <a:pt x="98" y="190"/>
                    </a:cubicBezTo>
                    <a:cubicBezTo>
                      <a:pt x="100" y="194"/>
                      <a:pt x="105" y="198"/>
                      <a:pt x="107" y="202"/>
                    </a:cubicBezTo>
                    <a:cubicBezTo>
                      <a:pt x="107" y="202"/>
                      <a:pt x="108" y="200"/>
                      <a:pt x="108" y="198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7" name="צורה חופשית 143"/>
              <p:cNvSpPr>
                <a:spLocks/>
              </p:cNvSpPr>
              <p:nvPr/>
            </p:nvSpPr>
            <p:spPr bwMode="auto">
              <a:xfrm>
                <a:off x="4019" y="1388"/>
                <a:ext cx="229" cy="421"/>
              </a:xfrm>
              <a:custGeom>
                <a:avLst/>
                <a:gdLst>
                  <a:gd name="T0" fmla="*/ 86 w 97"/>
                  <a:gd name="T1" fmla="*/ 156 h 178"/>
                  <a:gd name="T2" fmla="*/ 83 w 97"/>
                  <a:gd name="T3" fmla="*/ 151 h 178"/>
                  <a:gd name="T4" fmla="*/ 80 w 97"/>
                  <a:gd name="T5" fmla="*/ 139 h 178"/>
                  <a:gd name="T6" fmla="*/ 77 w 97"/>
                  <a:gd name="T7" fmla="*/ 137 h 178"/>
                  <a:gd name="T8" fmla="*/ 70 w 97"/>
                  <a:gd name="T9" fmla="*/ 125 h 178"/>
                  <a:gd name="T10" fmla="*/ 69 w 97"/>
                  <a:gd name="T11" fmla="*/ 121 h 178"/>
                  <a:gd name="T12" fmla="*/ 65 w 97"/>
                  <a:gd name="T13" fmla="*/ 114 h 178"/>
                  <a:gd name="T14" fmla="*/ 62 w 97"/>
                  <a:gd name="T15" fmla="*/ 109 h 178"/>
                  <a:gd name="T16" fmla="*/ 60 w 97"/>
                  <a:gd name="T17" fmla="*/ 107 h 178"/>
                  <a:gd name="T18" fmla="*/ 60 w 97"/>
                  <a:gd name="T19" fmla="*/ 103 h 178"/>
                  <a:gd name="T20" fmla="*/ 57 w 97"/>
                  <a:gd name="T21" fmla="*/ 96 h 178"/>
                  <a:gd name="T22" fmla="*/ 56 w 97"/>
                  <a:gd name="T23" fmla="*/ 94 h 178"/>
                  <a:gd name="T24" fmla="*/ 54 w 97"/>
                  <a:gd name="T25" fmla="*/ 88 h 178"/>
                  <a:gd name="T26" fmla="*/ 50 w 97"/>
                  <a:gd name="T27" fmla="*/ 85 h 178"/>
                  <a:gd name="T28" fmla="*/ 48 w 97"/>
                  <a:gd name="T29" fmla="*/ 79 h 178"/>
                  <a:gd name="T30" fmla="*/ 44 w 97"/>
                  <a:gd name="T31" fmla="*/ 73 h 178"/>
                  <a:gd name="T32" fmla="*/ 43 w 97"/>
                  <a:gd name="T33" fmla="*/ 70 h 178"/>
                  <a:gd name="T34" fmla="*/ 41 w 97"/>
                  <a:gd name="T35" fmla="*/ 68 h 178"/>
                  <a:gd name="T36" fmla="*/ 40 w 97"/>
                  <a:gd name="T37" fmla="*/ 65 h 178"/>
                  <a:gd name="T38" fmla="*/ 40 w 97"/>
                  <a:gd name="T39" fmla="*/ 65 h 178"/>
                  <a:gd name="T40" fmla="*/ 39 w 97"/>
                  <a:gd name="T41" fmla="*/ 60 h 178"/>
                  <a:gd name="T42" fmla="*/ 33 w 97"/>
                  <a:gd name="T43" fmla="*/ 52 h 178"/>
                  <a:gd name="T44" fmla="*/ 31 w 97"/>
                  <a:gd name="T45" fmla="*/ 48 h 178"/>
                  <a:gd name="T46" fmla="*/ 30 w 97"/>
                  <a:gd name="T47" fmla="*/ 46 h 178"/>
                  <a:gd name="T48" fmla="*/ 26 w 97"/>
                  <a:gd name="T49" fmla="*/ 39 h 178"/>
                  <a:gd name="T50" fmla="*/ 22 w 97"/>
                  <a:gd name="T51" fmla="*/ 38 h 178"/>
                  <a:gd name="T52" fmla="*/ 24 w 97"/>
                  <a:gd name="T53" fmla="*/ 34 h 178"/>
                  <a:gd name="T54" fmla="*/ 24 w 97"/>
                  <a:gd name="T55" fmla="*/ 30 h 178"/>
                  <a:gd name="T56" fmla="*/ 20 w 97"/>
                  <a:gd name="T57" fmla="*/ 27 h 178"/>
                  <a:gd name="T58" fmla="*/ 22 w 97"/>
                  <a:gd name="T59" fmla="*/ 26 h 178"/>
                  <a:gd name="T60" fmla="*/ 20 w 97"/>
                  <a:gd name="T61" fmla="*/ 25 h 178"/>
                  <a:gd name="T62" fmla="*/ 17 w 97"/>
                  <a:gd name="T63" fmla="*/ 22 h 178"/>
                  <a:gd name="T64" fmla="*/ 17 w 97"/>
                  <a:gd name="T65" fmla="*/ 18 h 178"/>
                  <a:gd name="T66" fmla="*/ 15 w 97"/>
                  <a:gd name="T67" fmla="*/ 18 h 178"/>
                  <a:gd name="T68" fmla="*/ 15 w 97"/>
                  <a:gd name="T69" fmla="*/ 16 h 178"/>
                  <a:gd name="T70" fmla="*/ 14 w 97"/>
                  <a:gd name="T71" fmla="*/ 13 h 178"/>
                  <a:gd name="T72" fmla="*/ 13 w 97"/>
                  <a:gd name="T73" fmla="*/ 16 h 178"/>
                  <a:gd name="T74" fmla="*/ 11 w 97"/>
                  <a:gd name="T75" fmla="*/ 10 h 178"/>
                  <a:gd name="T76" fmla="*/ 3 w 97"/>
                  <a:gd name="T77" fmla="*/ 5 h 178"/>
                  <a:gd name="T78" fmla="*/ 2 w 97"/>
                  <a:gd name="T79" fmla="*/ 4 h 178"/>
                  <a:gd name="T80" fmla="*/ 0 w 97"/>
                  <a:gd name="T81" fmla="*/ 0 h 178"/>
                  <a:gd name="T82" fmla="*/ 0 w 97"/>
                  <a:gd name="T83" fmla="*/ 1 h 178"/>
                  <a:gd name="T84" fmla="*/ 2 w 97"/>
                  <a:gd name="T85" fmla="*/ 5 h 178"/>
                  <a:gd name="T86" fmla="*/ 5 w 97"/>
                  <a:gd name="T87" fmla="*/ 14 h 178"/>
                  <a:gd name="T88" fmla="*/ 11 w 97"/>
                  <a:gd name="T89" fmla="*/ 27 h 178"/>
                  <a:gd name="T90" fmla="*/ 18 w 97"/>
                  <a:gd name="T91" fmla="*/ 42 h 178"/>
                  <a:gd name="T92" fmla="*/ 24 w 97"/>
                  <a:gd name="T93" fmla="*/ 53 h 178"/>
                  <a:gd name="T94" fmla="*/ 27 w 97"/>
                  <a:gd name="T95" fmla="*/ 61 h 178"/>
                  <a:gd name="T96" fmla="*/ 36 w 97"/>
                  <a:gd name="T97" fmla="*/ 78 h 178"/>
                  <a:gd name="T98" fmla="*/ 43 w 97"/>
                  <a:gd name="T99" fmla="*/ 86 h 178"/>
                  <a:gd name="T100" fmla="*/ 49 w 97"/>
                  <a:gd name="T101" fmla="*/ 98 h 178"/>
                  <a:gd name="T102" fmla="*/ 69 w 97"/>
                  <a:gd name="T103" fmla="*/ 138 h 178"/>
                  <a:gd name="T104" fmla="*/ 74 w 97"/>
                  <a:gd name="T105" fmla="*/ 148 h 178"/>
                  <a:gd name="T106" fmla="*/ 96 w 97"/>
                  <a:gd name="T107" fmla="*/ 17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7" h="178">
                    <a:moveTo>
                      <a:pt x="96" y="176"/>
                    </a:moveTo>
                    <a:cubicBezTo>
                      <a:pt x="97" y="172"/>
                      <a:pt x="92" y="169"/>
                      <a:pt x="92" y="166"/>
                    </a:cubicBezTo>
                    <a:cubicBezTo>
                      <a:pt x="91" y="166"/>
                      <a:pt x="91" y="166"/>
                      <a:pt x="91" y="166"/>
                    </a:cubicBezTo>
                    <a:cubicBezTo>
                      <a:pt x="92" y="164"/>
                      <a:pt x="90" y="161"/>
                      <a:pt x="87" y="159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86" y="159"/>
                      <a:pt x="87" y="156"/>
                      <a:pt x="86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86" y="156"/>
                      <a:pt x="86" y="156"/>
                      <a:pt x="86" y="155"/>
                    </a:cubicBezTo>
                    <a:cubicBezTo>
                      <a:pt x="84" y="155"/>
                      <a:pt x="84" y="155"/>
                      <a:pt x="84" y="155"/>
                    </a:cubicBezTo>
                    <a:cubicBezTo>
                      <a:pt x="84" y="155"/>
                      <a:pt x="84" y="155"/>
                      <a:pt x="84" y="155"/>
                    </a:cubicBezTo>
                    <a:cubicBezTo>
                      <a:pt x="86" y="152"/>
                      <a:pt x="84" y="152"/>
                      <a:pt x="84" y="151"/>
                    </a:cubicBezTo>
                    <a:cubicBezTo>
                      <a:pt x="84" y="151"/>
                      <a:pt x="84" y="151"/>
                      <a:pt x="83" y="151"/>
                    </a:cubicBezTo>
                    <a:cubicBezTo>
                      <a:pt x="84" y="150"/>
                      <a:pt x="82" y="147"/>
                      <a:pt x="82" y="143"/>
                    </a:cubicBezTo>
                    <a:cubicBezTo>
                      <a:pt x="82" y="146"/>
                      <a:pt x="80" y="146"/>
                      <a:pt x="80" y="146"/>
                    </a:cubicBezTo>
                    <a:cubicBezTo>
                      <a:pt x="82" y="143"/>
                      <a:pt x="82" y="143"/>
                      <a:pt x="80" y="142"/>
                    </a:cubicBezTo>
                    <a:cubicBezTo>
                      <a:pt x="80" y="143"/>
                      <a:pt x="82" y="140"/>
                      <a:pt x="80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8" y="140"/>
                      <a:pt x="80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9"/>
                      <a:pt x="78" y="139"/>
                      <a:pt x="78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7"/>
                      <a:pt x="77" y="137"/>
                      <a:pt x="77" y="137"/>
                    </a:cubicBezTo>
                    <a:cubicBezTo>
                      <a:pt x="77" y="137"/>
                      <a:pt x="77" y="137"/>
                      <a:pt x="75" y="137"/>
                    </a:cubicBezTo>
                    <a:cubicBezTo>
                      <a:pt x="75" y="134"/>
                      <a:pt x="74" y="131"/>
                      <a:pt x="73" y="127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1" y="125"/>
                      <a:pt x="70" y="125"/>
                    </a:cubicBezTo>
                    <a:cubicBezTo>
                      <a:pt x="70" y="125"/>
                      <a:pt x="70" y="125"/>
                      <a:pt x="70" y="126"/>
                    </a:cubicBezTo>
                    <a:cubicBezTo>
                      <a:pt x="70" y="125"/>
                      <a:pt x="70" y="125"/>
                      <a:pt x="70" y="124"/>
                    </a:cubicBezTo>
                    <a:cubicBezTo>
                      <a:pt x="70" y="124"/>
                      <a:pt x="70" y="124"/>
                      <a:pt x="69" y="124"/>
                    </a:cubicBezTo>
                    <a:cubicBezTo>
                      <a:pt x="70" y="124"/>
                      <a:pt x="69" y="124"/>
                      <a:pt x="69" y="122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7" y="122"/>
                      <a:pt x="69" y="122"/>
                      <a:pt x="69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7" y="120"/>
                      <a:pt x="67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18"/>
                      <a:pt x="65" y="118"/>
                      <a:pt x="65" y="116"/>
                    </a:cubicBezTo>
                    <a:cubicBezTo>
                      <a:pt x="65" y="116"/>
                      <a:pt x="64" y="118"/>
                      <a:pt x="64" y="116"/>
                    </a:cubicBezTo>
                    <a:cubicBezTo>
                      <a:pt x="65" y="116"/>
                      <a:pt x="64" y="114"/>
                      <a:pt x="65" y="114"/>
                    </a:cubicBezTo>
                    <a:cubicBezTo>
                      <a:pt x="65" y="113"/>
                      <a:pt x="64" y="113"/>
                      <a:pt x="64" y="112"/>
                    </a:cubicBezTo>
                    <a:cubicBezTo>
                      <a:pt x="64" y="113"/>
                      <a:pt x="62" y="113"/>
                      <a:pt x="62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1" y="113"/>
                      <a:pt x="62" y="113"/>
                      <a:pt x="61" y="113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2"/>
                      <a:pt x="62" y="111"/>
                      <a:pt x="62" y="109"/>
                    </a:cubicBezTo>
                    <a:cubicBezTo>
                      <a:pt x="62" y="111"/>
                      <a:pt x="61" y="109"/>
                      <a:pt x="61" y="111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2" y="108"/>
                      <a:pt x="62" y="107"/>
                    </a:cubicBezTo>
                    <a:cubicBezTo>
                      <a:pt x="62" y="107"/>
                      <a:pt x="61" y="105"/>
                      <a:pt x="61" y="107"/>
                    </a:cubicBezTo>
                    <a:cubicBezTo>
                      <a:pt x="60" y="107"/>
                      <a:pt x="61" y="107"/>
                      <a:pt x="60" y="107"/>
                    </a:cubicBezTo>
                    <a:cubicBezTo>
                      <a:pt x="60" y="107"/>
                      <a:pt x="60" y="107"/>
                      <a:pt x="60" y="105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1" y="105"/>
                      <a:pt x="60" y="105"/>
                      <a:pt x="60" y="105"/>
                    </a:cubicBezTo>
                    <a:cubicBezTo>
                      <a:pt x="61" y="103"/>
                      <a:pt x="61" y="103"/>
                      <a:pt x="60" y="101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58" y="100"/>
                      <a:pt x="60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7" y="96"/>
                      <a:pt x="57" y="96"/>
                      <a:pt x="57" y="96"/>
                    </a:cubicBezTo>
                    <a:cubicBezTo>
                      <a:pt x="57" y="96"/>
                      <a:pt x="57" y="96"/>
                      <a:pt x="57" y="96"/>
                    </a:cubicBezTo>
                    <a:cubicBezTo>
                      <a:pt x="57" y="96"/>
                      <a:pt x="57" y="94"/>
                      <a:pt x="56" y="9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92"/>
                      <a:pt x="56" y="92"/>
                      <a:pt x="54" y="92"/>
                    </a:cubicBezTo>
                    <a:cubicBezTo>
                      <a:pt x="56" y="91"/>
                      <a:pt x="56" y="95"/>
                      <a:pt x="56" y="94"/>
                    </a:cubicBezTo>
                    <a:cubicBezTo>
                      <a:pt x="54" y="94"/>
                      <a:pt x="56" y="92"/>
                      <a:pt x="56" y="92"/>
                    </a:cubicBezTo>
                    <a:cubicBezTo>
                      <a:pt x="54" y="92"/>
                      <a:pt x="56" y="91"/>
                      <a:pt x="54" y="91"/>
                    </a:cubicBezTo>
                    <a:cubicBezTo>
                      <a:pt x="54" y="91"/>
                      <a:pt x="54" y="92"/>
                      <a:pt x="54" y="91"/>
                    </a:cubicBezTo>
                    <a:cubicBezTo>
                      <a:pt x="53" y="91"/>
                      <a:pt x="54" y="91"/>
                      <a:pt x="54" y="91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3" y="88"/>
                      <a:pt x="54" y="88"/>
                    </a:cubicBezTo>
                    <a:cubicBezTo>
                      <a:pt x="54" y="88"/>
                      <a:pt x="54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0" y="88"/>
                      <a:pt x="53" y="87"/>
                      <a:pt x="53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4" y="86"/>
                      <a:pt x="53" y="86"/>
                      <a:pt x="53" y="86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0" y="83"/>
                      <a:pt x="50" y="83"/>
                      <a:pt x="49" y="83"/>
                    </a:cubicBezTo>
                    <a:cubicBezTo>
                      <a:pt x="49" y="83"/>
                      <a:pt x="49" y="83"/>
                      <a:pt x="49" y="82"/>
                    </a:cubicBezTo>
                    <a:cubicBezTo>
                      <a:pt x="49" y="83"/>
                      <a:pt x="48" y="82"/>
                      <a:pt x="48" y="82"/>
                    </a:cubicBezTo>
                    <a:cubicBezTo>
                      <a:pt x="49" y="81"/>
                      <a:pt x="49" y="81"/>
                      <a:pt x="49" y="81"/>
                    </a:cubicBezTo>
                    <a:cubicBezTo>
                      <a:pt x="48" y="81"/>
                      <a:pt x="49" y="79"/>
                      <a:pt x="48" y="79"/>
                    </a:cubicBezTo>
                    <a:cubicBezTo>
                      <a:pt x="48" y="79"/>
                      <a:pt x="48" y="81"/>
                      <a:pt x="47" y="81"/>
                    </a:cubicBezTo>
                    <a:cubicBezTo>
                      <a:pt x="45" y="81"/>
                      <a:pt x="48" y="79"/>
                      <a:pt x="47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7" y="78"/>
                      <a:pt x="48" y="75"/>
                      <a:pt x="47" y="78"/>
                    </a:cubicBezTo>
                    <a:cubicBezTo>
                      <a:pt x="47" y="75"/>
                      <a:pt x="45" y="75"/>
                      <a:pt x="47" y="75"/>
                    </a:cubicBezTo>
                    <a:cubicBezTo>
                      <a:pt x="45" y="74"/>
                      <a:pt x="47" y="73"/>
                      <a:pt x="44" y="73"/>
                    </a:cubicBezTo>
                    <a:cubicBezTo>
                      <a:pt x="44" y="73"/>
                      <a:pt x="44" y="73"/>
                      <a:pt x="44" y="72"/>
                    </a:cubicBezTo>
                    <a:cubicBezTo>
                      <a:pt x="45" y="72"/>
                      <a:pt x="44" y="73"/>
                      <a:pt x="44" y="73"/>
                    </a:cubicBezTo>
                    <a:cubicBezTo>
                      <a:pt x="44" y="73"/>
                      <a:pt x="44" y="72"/>
                      <a:pt x="45" y="72"/>
                    </a:cubicBezTo>
                    <a:cubicBezTo>
                      <a:pt x="44" y="72"/>
                      <a:pt x="44" y="72"/>
                      <a:pt x="44" y="73"/>
                    </a:cubicBezTo>
                    <a:cubicBezTo>
                      <a:pt x="43" y="72"/>
                      <a:pt x="45" y="70"/>
                      <a:pt x="44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1" y="70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6"/>
                    </a:cubicBezTo>
                    <a:cubicBezTo>
                      <a:pt x="41" y="68"/>
                      <a:pt x="41" y="66"/>
                      <a:pt x="41" y="66"/>
                    </a:cubicBezTo>
                    <a:cubicBezTo>
                      <a:pt x="40" y="66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0" y="65"/>
                    </a:cubicBezTo>
                    <a:cubicBezTo>
                      <a:pt x="40" y="65"/>
                      <a:pt x="41" y="65"/>
                      <a:pt x="41" y="66"/>
                    </a:cubicBezTo>
                    <a:cubicBezTo>
                      <a:pt x="40" y="66"/>
                      <a:pt x="40" y="66"/>
                      <a:pt x="40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0" y="61"/>
                      <a:pt x="40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59"/>
                      <a:pt x="35" y="60"/>
                      <a:pt x="36" y="60"/>
                    </a:cubicBezTo>
                    <a:cubicBezTo>
                      <a:pt x="35" y="59"/>
                      <a:pt x="36" y="59"/>
                      <a:pt x="39" y="59"/>
                    </a:cubicBezTo>
                    <a:cubicBezTo>
                      <a:pt x="36" y="57"/>
                      <a:pt x="36" y="56"/>
                      <a:pt x="35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5" y="55"/>
                      <a:pt x="35" y="52"/>
                      <a:pt x="33" y="52"/>
                    </a:cubicBezTo>
                    <a:cubicBezTo>
                      <a:pt x="33" y="53"/>
                      <a:pt x="32" y="52"/>
                      <a:pt x="32" y="53"/>
                    </a:cubicBezTo>
                    <a:cubicBezTo>
                      <a:pt x="32" y="52"/>
                      <a:pt x="31" y="53"/>
                      <a:pt x="32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1"/>
                      <a:pt x="33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4"/>
                      <a:pt x="30" y="44"/>
                      <a:pt x="31" y="44"/>
                    </a:cubicBezTo>
                    <a:cubicBezTo>
                      <a:pt x="30" y="44"/>
                      <a:pt x="30" y="43"/>
                      <a:pt x="28" y="44"/>
                    </a:cubicBezTo>
                    <a:cubicBezTo>
                      <a:pt x="30" y="42"/>
                      <a:pt x="28" y="39"/>
                      <a:pt x="27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8"/>
                      <a:pt x="28" y="38"/>
                      <a:pt x="27" y="38"/>
                    </a:cubicBezTo>
                    <a:cubicBezTo>
                      <a:pt x="27" y="38"/>
                      <a:pt x="27" y="38"/>
                      <a:pt x="26" y="39"/>
                    </a:cubicBezTo>
                    <a:cubicBezTo>
                      <a:pt x="26" y="38"/>
                      <a:pt x="27" y="38"/>
                      <a:pt x="27" y="35"/>
                    </a:cubicBezTo>
                    <a:cubicBezTo>
                      <a:pt x="27" y="35"/>
                      <a:pt x="26" y="38"/>
                      <a:pt x="27" y="35"/>
                    </a:cubicBezTo>
                    <a:cubicBezTo>
                      <a:pt x="27" y="35"/>
                      <a:pt x="26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4" y="35"/>
                      <a:pt x="24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0" y="38"/>
                      <a:pt x="22" y="39"/>
                      <a:pt x="20" y="39"/>
                    </a:cubicBezTo>
                    <a:cubicBezTo>
                      <a:pt x="20" y="38"/>
                      <a:pt x="22" y="35"/>
                      <a:pt x="22" y="35"/>
                    </a:cubicBezTo>
                    <a:cubicBezTo>
                      <a:pt x="22" y="35"/>
                      <a:pt x="26" y="34"/>
                      <a:pt x="24" y="34"/>
                    </a:cubicBezTo>
                    <a:cubicBezTo>
                      <a:pt x="24" y="34"/>
                      <a:pt x="26" y="34"/>
                      <a:pt x="24" y="34"/>
                    </a:cubicBezTo>
                    <a:cubicBezTo>
                      <a:pt x="22" y="34"/>
                      <a:pt x="24" y="34"/>
                      <a:pt x="24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1"/>
                      <a:pt x="26" y="31"/>
                    </a:cubicBezTo>
                    <a:cubicBezTo>
                      <a:pt x="26" y="31"/>
                      <a:pt x="24" y="31"/>
                      <a:pt x="26" y="31"/>
                    </a:cubicBezTo>
                    <a:cubicBezTo>
                      <a:pt x="24" y="31"/>
                      <a:pt x="22" y="33"/>
                      <a:pt x="22" y="31"/>
                    </a:cubicBezTo>
                    <a:cubicBezTo>
                      <a:pt x="24" y="31"/>
                      <a:pt x="22" y="30"/>
                      <a:pt x="24" y="30"/>
                    </a:cubicBezTo>
                    <a:cubicBezTo>
                      <a:pt x="24" y="30"/>
                      <a:pt x="24" y="30"/>
                      <a:pt x="22" y="31"/>
                    </a:cubicBezTo>
                    <a:cubicBezTo>
                      <a:pt x="22" y="31"/>
                      <a:pt x="24" y="29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0" y="29"/>
                      <a:pt x="22" y="27"/>
                      <a:pt x="20" y="2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2" y="27"/>
                      <a:pt x="20" y="29"/>
                      <a:pt x="22" y="27"/>
                    </a:cubicBezTo>
                    <a:cubicBezTo>
                      <a:pt x="20" y="29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5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2"/>
                      <a:pt x="20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5"/>
                      <a:pt x="17" y="22"/>
                      <a:pt x="15" y="2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2"/>
                      <a:pt x="17" y="21"/>
                      <a:pt x="18" y="20"/>
                    </a:cubicBezTo>
                    <a:cubicBezTo>
                      <a:pt x="18" y="20"/>
                      <a:pt x="15" y="21"/>
                      <a:pt x="17" y="20"/>
                    </a:cubicBezTo>
                    <a:cubicBezTo>
                      <a:pt x="17" y="20"/>
                      <a:pt x="18" y="18"/>
                      <a:pt x="17" y="18"/>
                    </a:cubicBezTo>
                    <a:cubicBezTo>
                      <a:pt x="17" y="18"/>
                      <a:pt x="18" y="18"/>
                      <a:pt x="18" y="17"/>
                    </a:cubicBezTo>
                    <a:cubicBezTo>
                      <a:pt x="17" y="18"/>
                      <a:pt x="15" y="18"/>
                      <a:pt x="15" y="18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5" y="20"/>
                      <a:pt x="15" y="20"/>
                      <a:pt x="14" y="20"/>
                    </a:cubicBezTo>
                    <a:cubicBezTo>
                      <a:pt x="14" y="20"/>
                      <a:pt x="14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7"/>
                      <a:pt x="14" y="18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6"/>
                      <a:pt x="17" y="16"/>
                      <a:pt x="17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6"/>
                      <a:pt x="15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3" y="17"/>
                      <a:pt x="14" y="16"/>
                    </a:cubicBezTo>
                    <a:cubicBezTo>
                      <a:pt x="14" y="14"/>
                      <a:pt x="14" y="16"/>
                      <a:pt x="14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3"/>
                      <a:pt x="14" y="12"/>
                      <a:pt x="13" y="13"/>
                    </a:cubicBezTo>
                    <a:cubicBezTo>
                      <a:pt x="14" y="13"/>
                      <a:pt x="14" y="14"/>
                      <a:pt x="14" y="16"/>
                    </a:cubicBezTo>
                    <a:cubicBezTo>
                      <a:pt x="13" y="16"/>
                      <a:pt x="14" y="16"/>
                      <a:pt x="13" y="17"/>
                    </a:cubicBezTo>
                    <a:cubicBezTo>
                      <a:pt x="13" y="16"/>
                      <a:pt x="11" y="17"/>
                      <a:pt x="11" y="17"/>
                    </a:cubicBezTo>
                    <a:cubicBezTo>
                      <a:pt x="10" y="17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3" y="16"/>
                    </a:cubicBezTo>
                    <a:cubicBezTo>
                      <a:pt x="11" y="14"/>
                      <a:pt x="11" y="14"/>
                      <a:pt x="13" y="13"/>
                    </a:cubicBezTo>
                    <a:cubicBezTo>
                      <a:pt x="11" y="13"/>
                      <a:pt x="11" y="13"/>
                      <a:pt x="11" y="14"/>
                    </a:cubicBezTo>
                    <a:cubicBezTo>
                      <a:pt x="11" y="13"/>
                      <a:pt x="10" y="12"/>
                      <a:pt x="10" y="12"/>
                    </a:cubicBezTo>
                    <a:cubicBezTo>
                      <a:pt x="11" y="12"/>
                      <a:pt x="10" y="10"/>
                      <a:pt x="10" y="10"/>
                    </a:cubicBezTo>
                    <a:cubicBezTo>
                      <a:pt x="11" y="10"/>
                      <a:pt x="11" y="10"/>
                      <a:pt x="13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8"/>
                      <a:pt x="10" y="10"/>
                      <a:pt x="11" y="8"/>
                    </a:cubicBezTo>
                    <a:cubicBezTo>
                      <a:pt x="11" y="10"/>
                      <a:pt x="10" y="10"/>
                      <a:pt x="7" y="10"/>
                    </a:cubicBezTo>
                    <a:cubicBezTo>
                      <a:pt x="7" y="10"/>
                      <a:pt x="7" y="12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7"/>
                      <a:pt x="6" y="5"/>
                      <a:pt x="6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3" y="4"/>
                      <a:pt x="5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1" y="5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8"/>
                      <a:pt x="2" y="8"/>
                    </a:cubicBezTo>
                    <a:cubicBezTo>
                      <a:pt x="2" y="10"/>
                      <a:pt x="3" y="12"/>
                      <a:pt x="3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13"/>
                      <a:pt x="5" y="13"/>
                      <a:pt x="5" y="14"/>
                    </a:cubicBezTo>
                    <a:cubicBezTo>
                      <a:pt x="6" y="14"/>
                      <a:pt x="5" y="17"/>
                      <a:pt x="6" y="17"/>
                    </a:cubicBezTo>
                    <a:cubicBezTo>
                      <a:pt x="7" y="18"/>
                      <a:pt x="7" y="21"/>
                      <a:pt x="10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1" y="21"/>
                      <a:pt x="11" y="22"/>
                    </a:cubicBezTo>
                    <a:cubicBezTo>
                      <a:pt x="10" y="22"/>
                      <a:pt x="10" y="22"/>
                      <a:pt x="10" y="25"/>
                    </a:cubicBezTo>
                    <a:cubicBezTo>
                      <a:pt x="11" y="25"/>
                      <a:pt x="11" y="26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3" y="29"/>
                      <a:pt x="13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1"/>
                      <a:pt x="14" y="31"/>
                      <a:pt x="14" y="33"/>
                    </a:cubicBezTo>
                    <a:cubicBezTo>
                      <a:pt x="14" y="33"/>
                      <a:pt x="14" y="34"/>
                      <a:pt x="15" y="34"/>
                    </a:cubicBezTo>
                    <a:cubicBezTo>
                      <a:pt x="15" y="38"/>
                      <a:pt x="17" y="39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4"/>
                      <a:pt x="20" y="46"/>
                      <a:pt x="20" y="48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8"/>
                      <a:pt x="22" y="48"/>
                      <a:pt x="22" y="51"/>
                    </a:cubicBezTo>
                    <a:cubicBezTo>
                      <a:pt x="22" y="51"/>
                      <a:pt x="22" y="52"/>
                      <a:pt x="24" y="52"/>
                    </a:cubicBezTo>
                    <a:cubicBezTo>
                      <a:pt x="24" y="52"/>
                      <a:pt x="22" y="52"/>
                      <a:pt x="24" y="53"/>
                    </a:cubicBezTo>
                    <a:cubicBezTo>
                      <a:pt x="24" y="55"/>
                      <a:pt x="24" y="55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6"/>
                      <a:pt x="27" y="56"/>
                      <a:pt x="26" y="57"/>
                    </a:cubicBezTo>
                    <a:cubicBezTo>
                      <a:pt x="27" y="57"/>
                      <a:pt x="26" y="60"/>
                      <a:pt x="28" y="60"/>
                    </a:cubicBezTo>
                    <a:cubicBezTo>
                      <a:pt x="27" y="60"/>
                      <a:pt x="27" y="61"/>
                      <a:pt x="27" y="61"/>
                    </a:cubicBezTo>
                    <a:cubicBezTo>
                      <a:pt x="28" y="62"/>
                      <a:pt x="30" y="62"/>
                      <a:pt x="30" y="65"/>
                    </a:cubicBezTo>
                    <a:cubicBezTo>
                      <a:pt x="30" y="65"/>
                      <a:pt x="30" y="62"/>
                      <a:pt x="30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8"/>
                      <a:pt x="32" y="68"/>
                      <a:pt x="32" y="70"/>
                    </a:cubicBezTo>
                    <a:cubicBezTo>
                      <a:pt x="33" y="73"/>
                      <a:pt x="35" y="75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9"/>
                      <a:pt x="40" y="79"/>
                      <a:pt x="39" y="82"/>
                    </a:cubicBezTo>
                    <a:cubicBezTo>
                      <a:pt x="39" y="82"/>
                      <a:pt x="39" y="82"/>
                      <a:pt x="40" y="82"/>
                    </a:cubicBezTo>
                    <a:cubicBezTo>
                      <a:pt x="39" y="83"/>
                      <a:pt x="41" y="83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3" y="85"/>
                      <a:pt x="41" y="86"/>
                      <a:pt x="43" y="87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4" y="86"/>
                      <a:pt x="43" y="88"/>
                      <a:pt x="44" y="87"/>
                    </a:cubicBezTo>
                    <a:cubicBezTo>
                      <a:pt x="44" y="87"/>
                      <a:pt x="44" y="88"/>
                      <a:pt x="44" y="87"/>
                    </a:cubicBezTo>
                    <a:cubicBezTo>
                      <a:pt x="45" y="91"/>
                      <a:pt x="45" y="94"/>
                      <a:pt x="47" y="96"/>
                    </a:cubicBezTo>
                    <a:cubicBezTo>
                      <a:pt x="48" y="98"/>
                      <a:pt x="49" y="95"/>
                      <a:pt x="48" y="96"/>
                    </a:cubicBezTo>
                    <a:cubicBezTo>
                      <a:pt x="49" y="96"/>
                      <a:pt x="48" y="98"/>
                      <a:pt x="48" y="98"/>
                    </a:cubicBezTo>
                    <a:cubicBezTo>
                      <a:pt x="48" y="98"/>
                      <a:pt x="50" y="98"/>
                      <a:pt x="49" y="98"/>
                    </a:cubicBezTo>
                    <a:cubicBezTo>
                      <a:pt x="49" y="98"/>
                      <a:pt x="49" y="98"/>
                      <a:pt x="49" y="99"/>
                    </a:cubicBezTo>
                    <a:cubicBezTo>
                      <a:pt x="50" y="99"/>
                      <a:pt x="50" y="99"/>
                      <a:pt x="50" y="100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50" y="101"/>
                      <a:pt x="53" y="103"/>
                      <a:pt x="50" y="105"/>
                    </a:cubicBezTo>
                    <a:cubicBezTo>
                      <a:pt x="54" y="111"/>
                      <a:pt x="57" y="116"/>
                      <a:pt x="60" y="122"/>
                    </a:cubicBezTo>
                    <a:cubicBezTo>
                      <a:pt x="62" y="126"/>
                      <a:pt x="65" y="133"/>
                      <a:pt x="69" y="138"/>
                    </a:cubicBezTo>
                    <a:cubicBezTo>
                      <a:pt x="71" y="138"/>
                      <a:pt x="71" y="138"/>
                      <a:pt x="71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0" y="140"/>
                      <a:pt x="71" y="140"/>
                      <a:pt x="71" y="140"/>
                    </a:cubicBezTo>
                    <a:cubicBezTo>
                      <a:pt x="73" y="143"/>
                      <a:pt x="73" y="146"/>
                      <a:pt x="74" y="148"/>
                    </a:cubicBezTo>
                    <a:cubicBezTo>
                      <a:pt x="74" y="147"/>
                      <a:pt x="75" y="147"/>
                      <a:pt x="75" y="147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5" y="153"/>
                      <a:pt x="82" y="159"/>
                      <a:pt x="84" y="164"/>
                    </a:cubicBezTo>
                    <a:cubicBezTo>
                      <a:pt x="84" y="164"/>
                      <a:pt x="86" y="166"/>
                      <a:pt x="86" y="168"/>
                    </a:cubicBezTo>
                    <a:cubicBezTo>
                      <a:pt x="90" y="172"/>
                      <a:pt x="92" y="174"/>
                      <a:pt x="95" y="178"/>
                    </a:cubicBezTo>
                    <a:cubicBezTo>
                      <a:pt x="95" y="178"/>
                      <a:pt x="96" y="177"/>
                      <a:pt x="96" y="17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8" name="צורה חופשית 144"/>
              <p:cNvSpPr>
                <a:spLocks/>
              </p:cNvSpPr>
              <p:nvPr/>
            </p:nvSpPr>
            <p:spPr bwMode="auto">
              <a:xfrm>
                <a:off x="4248" y="1240"/>
                <a:ext cx="276" cy="448"/>
              </a:xfrm>
              <a:custGeom>
                <a:avLst/>
                <a:gdLst>
                  <a:gd name="T0" fmla="*/ 16 w 117"/>
                  <a:gd name="T1" fmla="*/ 171 h 190"/>
                  <a:gd name="T2" fmla="*/ 19 w 117"/>
                  <a:gd name="T3" fmla="*/ 164 h 190"/>
                  <a:gd name="T4" fmla="*/ 28 w 117"/>
                  <a:gd name="T5" fmla="*/ 154 h 190"/>
                  <a:gd name="T6" fmla="*/ 30 w 117"/>
                  <a:gd name="T7" fmla="*/ 150 h 190"/>
                  <a:gd name="T8" fmla="*/ 38 w 117"/>
                  <a:gd name="T9" fmla="*/ 137 h 190"/>
                  <a:gd name="T10" fmla="*/ 40 w 117"/>
                  <a:gd name="T11" fmla="*/ 134 h 190"/>
                  <a:gd name="T12" fmla="*/ 45 w 117"/>
                  <a:gd name="T13" fmla="*/ 126 h 190"/>
                  <a:gd name="T14" fmla="*/ 47 w 117"/>
                  <a:gd name="T15" fmla="*/ 121 h 190"/>
                  <a:gd name="T16" fmla="*/ 49 w 117"/>
                  <a:gd name="T17" fmla="*/ 117 h 190"/>
                  <a:gd name="T18" fmla="*/ 53 w 117"/>
                  <a:gd name="T19" fmla="*/ 116 h 190"/>
                  <a:gd name="T20" fmla="*/ 57 w 117"/>
                  <a:gd name="T21" fmla="*/ 110 h 190"/>
                  <a:gd name="T22" fmla="*/ 59 w 117"/>
                  <a:gd name="T23" fmla="*/ 106 h 190"/>
                  <a:gd name="T24" fmla="*/ 62 w 117"/>
                  <a:gd name="T25" fmla="*/ 102 h 190"/>
                  <a:gd name="T26" fmla="*/ 63 w 117"/>
                  <a:gd name="T27" fmla="*/ 97 h 190"/>
                  <a:gd name="T28" fmla="*/ 68 w 117"/>
                  <a:gd name="T29" fmla="*/ 91 h 190"/>
                  <a:gd name="T30" fmla="*/ 71 w 117"/>
                  <a:gd name="T31" fmla="*/ 84 h 190"/>
                  <a:gd name="T32" fmla="*/ 74 w 117"/>
                  <a:gd name="T33" fmla="*/ 81 h 190"/>
                  <a:gd name="T34" fmla="*/ 74 w 117"/>
                  <a:gd name="T35" fmla="*/ 78 h 190"/>
                  <a:gd name="T36" fmla="*/ 76 w 117"/>
                  <a:gd name="T37" fmla="*/ 76 h 190"/>
                  <a:gd name="T38" fmla="*/ 79 w 117"/>
                  <a:gd name="T39" fmla="*/ 76 h 190"/>
                  <a:gd name="T40" fmla="*/ 80 w 117"/>
                  <a:gd name="T41" fmla="*/ 70 h 190"/>
                  <a:gd name="T42" fmla="*/ 85 w 117"/>
                  <a:gd name="T43" fmla="*/ 63 h 190"/>
                  <a:gd name="T44" fmla="*/ 88 w 117"/>
                  <a:gd name="T45" fmla="*/ 57 h 190"/>
                  <a:gd name="T46" fmla="*/ 89 w 117"/>
                  <a:gd name="T47" fmla="*/ 55 h 190"/>
                  <a:gd name="T48" fmla="*/ 94 w 117"/>
                  <a:gd name="T49" fmla="*/ 47 h 190"/>
                  <a:gd name="T50" fmla="*/ 93 w 117"/>
                  <a:gd name="T51" fmla="*/ 43 h 190"/>
                  <a:gd name="T52" fmla="*/ 97 w 117"/>
                  <a:gd name="T53" fmla="*/ 42 h 190"/>
                  <a:gd name="T54" fmla="*/ 101 w 117"/>
                  <a:gd name="T55" fmla="*/ 41 h 190"/>
                  <a:gd name="T56" fmla="*/ 102 w 117"/>
                  <a:gd name="T57" fmla="*/ 37 h 190"/>
                  <a:gd name="T58" fmla="*/ 105 w 117"/>
                  <a:gd name="T59" fmla="*/ 37 h 190"/>
                  <a:gd name="T60" fmla="*/ 105 w 117"/>
                  <a:gd name="T61" fmla="*/ 35 h 190"/>
                  <a:gd name="T62" fmla="*/ 105 w 117"/>
                  <a:gd name="T63" fmla="*/ 30 h 190"/>
                  <a:gd name="T64" fmla="*/ 107 w 117"/>
                  <a:gd name="T65" fmla="*/ 28 h 190"/>
                  <a:gd name="T66" fmla="*/ 107 w 117"/>
                  <a:gd name="T67" fmla="*/ 26 h 190"/>
                  <a:gd name="T68" fmla="*/ 110 w 117"/>
                  <a:gd name="T69" fmla="*/ 25 h 190"/>
                  <a:gd name="T70" fmla="*/ 111 w 117"/>
                  <a:gd name="T71" fmla="*/ 22 h 190"/>
                  <a:gd name="T72" fmla="*/ 109 w 117"/>
                  <a:gd name="T73" fmla="*/ 21 h 190"/>
                  <a:gd name="T74" fmla="*/ 113 w 117"/>
                  <a:gd name="T75" fmla="*/ 17 h 190"/>
                  <a:gd name="T76" fmla="*/ 113 w 117"/>
                  <a:gd name="T77" fmla="*/ 8 h 190"/>
                  <a:gd name="T78" fmla="*/ 114 w 117"/>
                  <a:gd name="T79" fmla="*/ 7 h 190"/>
                  <a:gd name="T80" fmla="*/ 117 w 117"/>
                  <a:gd name="T81" fmla="*/ 0 h 190"/>
                  <a:gd name="T82" fmla="*/ 114 w 117"/>
                  <a:gd name="T83" fmla="*/ 1 h 190"/>
                  <a:gd name="T84" fmla="*/ 113 w 117"/>
                  <a:gd name="T85" fmla="*/ 8 h 190"/>
                  <a:gd name="T86" fmla="*/ 106 w 117"/>
                  <a:gd name="T87" fmla="*/ 13 h 190"/>
                  <a:gd name="T88" fmla="*/ 97 w 117"/>
                  <a:gd name="T89" fmla="*/ 26 h 190"/>
                  <a:gd name="T90" fmla="*/ 87 w 117"/>
                  <a:gd name="T91" fmla="*/ 41 h 190"/>
                  <a:gd name="T92" fmla="*/ 80 w 117"/>
                  <a:gd name="T93" fmla="*/ 54 h 190"/>
                  <a:gd name="T94" fmla="*/ 74 w 117"/>
                  <a:gd name="T95" fmla="*/ 63 h 190"/>
                  <a:gd name="T96" fmla="*/ 63 w 117"/>
                  <a:gd name="T97" fmla="*/ 81 h 190"/>
                  <a:gd name="T98" fmla="*/ 59 w 117"/>
                  <a:gd name="T99" fmla="*/ 91 h 190"/>
                  <a:gd name="T100" fmla="*/ 53 w 117"/>
                  <a:gd name="T101" fmla="*/ 104 h 190"/>
                  <a:gd name="T102" fmla="*/ 25 w 117"/>
                  <a:gd name="T103" fmla="*/ 143 h 190"/>
                  <a:gd name="T104" fmla="*/ 19 w 117"/>
                  <a:gd name="T105" fmla="*/ 154 h 190"/>
                  <a:gd name="T106" fmla="*/ 4 w 117"/>
                  <a:gd name="T107" fmla="*/ 18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7" h="190">
                    <a:moveTo>
                      <a:pt x="4" y="189"/>
                    </a:moveTo>
                    <a:cubicBezTo>
                      <a:pt x="7" y="189"/>
                      <a:pt x="7" y="185"/>
                      <a:pt x="10" y="181"/>
                    </a:cubicBezTo>
                    <a:cubicBezTo>
                      <a:pt x="10" y="181"/>
                      <a:pt x="8" y="181"/>
                      <a:pt x="10" y="181"/>
                    </a:cubicBezTo>
                    <a:cubicBezTo>
                      <a:pt x="14" y="180"/>
                      <a:pt x="15" y="176"/>
                      <a:pt x="15" y="172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15" y="172"/>
                      <a:pt x="16" y="172"/>
                      <a:pt x="16" y="171"/>
                    </a:cubicBezTo>
                    <a:cubicBezTo>
                      <a:pt x="16" y="171"/>
                      <a:pt x="16" y="171"/>
                      <a:pt x="15" y="171"/>
                    </a:cubicBezTo>
                    <a:cubicBezTo>
                      <a:pt x="16" y="171"/>
                      <a:pt x="16" y="168"/>
                      <a:pt x="17" y="168"/>
                    </a:cubicBezTo>
                    <a:cubicBezTo>
                      <a:pt x="16" y="168"/>
                      <a:pt x="16" y="168"/>
                      <a:pt x="16" y="167"/>
                    </a:cubicBezTo>
                    <a:cubicBezTo>
                      <a:pt x="17" y="167"/>
                      <a:pt x="17" y="167"/>
                      <a:pt x="17" y="167"/>
                    </a:cubicBezTo>
                    <a:cubicBezTo>
                      <a:pt x="19" y="168"/>
                      <a:pt x="17" y="166"/>
                      <a:pt x="20" y="164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1" y="163"/>
                      <a:pt x="23" y="160"/>
                      <a:pt x="25" y="159"/>
                    </a:cubicBezTo>
                    <a:cubicBezTo>
                      <a:pt x="25" y="159"/>
                      <a:pt x="23" y="159"/>
                      <a:pt x="23" y="158"/>
                    </a:cubicBezTo>
                    <a:cubicBezTo>
                      <a:pt x="25" y="159"/>
                      <a:pt x="25" y="158"/>
                      <a:pt x="27" y="158"/>
                    </a:cubicBezTo>
                    <a:cubicBezTo>
                      <a:pt x="25" y="156"/>
                      <a:pt x="28" y="158"/>
                      <a:pt x="28" y="156"/>
                    </a:cubicBezTo>
                    <a:cubicBezTo>
                      <a:pt x="28" y="156"/>
                      <a:pt x="28" y="156"/>
                      <a:pt x="28" y="156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9" y="154"/>
                      <a:pt x="28" y="153"/>
                      <a:pt x="29" y="153"/>
                    </a:cubicBezTo>
                    <a:cubicBezTo>
                      <a:pt x="29" y="153"/>
                      <a:pt x="29" y="153"/>
                      <a:pt x="29" y="153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30" y="151"/>
                      <a:pt x="29" y="150"/>
                      <a:pt x="30" y="150"/>
                    </a:cubicBezTo>
                    <a:cubicBezTo>
                      <a:pt x="30" y="150"/>
                      <a:pt x="29" y="151"/>
                      <a:pt x="29" y="150"/>
                    </a:cubicBezTo>
                    <a:cubicBezTo>
                      <a:pt x="32" y="147"/>
                      <a:pt x="33" y="145"/>
                      <a:pt x="34" y="141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4" y="139"/>
                      <a:pt x="34" y="138"/>
                      <a:pt x="36" y="138"/>
                    </a:cubicBezTo>
                    <a:cubicBezTo>
                      <a:pt x="36" y="138"/>
                      <a:pt x="36" y="138"/>
                      <a:pt x="36" y="138"/>
                    </a:cubicBezTo>
                    <a:cubicBezTo>
                      <a:pt x="36" y="137"/>
                      <a:pt x="38" y="138"/>
                      <a:pt x="38" y="137"/>
                    </a:cubicBezTo>
                    <a:cubicBezTo>
                      <a:pt x="36" y="137"/>
                      <a:pt x="36" y="137"/>
                      <a:pt x="36" y="137"/>
                    </a:cubicBezTo>
                    <a:cubicBezTo>
                      <a:pt x="38" y="137"/>
                      <a:pt x="38" y="137"/>
                      <a:pt x="38" y="136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40" y="136"/>
                      <a:pt x="38" y="134"/>
                      <a:pt x="40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8" y="133"/>
                      <a:pt x="40" y="134"/>
                      <a:pt x="40" y="134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1" y="133"/>
                      <a:pt x="41" y="132"/>
                      <a:pt x="41" y="132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42" y="130"/>
                      <a:pt x="42" y="130"/>
                      <a:pt x="44" y="129"/>
                    </a:cubicBezTo>
                    <a:cubicBezTo>
                      <a:pt x="42" y="129"/>
                      <a:pt x="42" y="129"/>
                      <a:pt x="42" y="126"/>
                    </a:cubicBezTo>
                    <a:cubicBezTo>
                      <a:pt x="44" y="129"/>
                      <a:pt x="44" y="125"/>
                      <a:pt x="45" y="126"/>
                    </a:cubicBezTo>
                    <a:cubicBezTo>
                      <a:pt x="45" y="126"/>
                      <a:pt x="45" y="125"/>
                      <a:pt x="45" y="124"/>
                    </a:cubicBezTo>
                    <a:cubicBezTo>
                      <a:pt x="45" y="124"/>
                      <a:pt x="45" y="124"/>
                      <a:pt x="44" y="124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4" y="123"/>
                      <a:pt x="44" y="124"/>
                      <a:pt x="44" y="123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5" y="121"/>
                      <a:pt x="46" y="123"/>
                      <a:pt x="47" y="121"/>
                    </a:cubicBezTo>
                    <a:cubicBezTo>
                      <a:pt x="46" y="121"/>
                      <a:pt x="46" y="120"/>
                      <a:pt x="46" y="120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47" y="120"/>
                      <a:pt x="49" y="120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51" y="119"/>
                      <a:pt x="49" y="119"/>
                    </a:cubicBezTo>
                    <a:cubicBezTo>
                      <a:pt x="49" y="117"/>
                      <a:pt x="49" y="119"/>
                      <a:pt x="49" y="117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6"/>
                      <a:pt x="51" y="116"/>
                      <a:pt x="51" y="117"/>
                    </a:cubicBezTo>
                    <a:cubicBezTo>
                      <a:pt x="51" y="117"/>
                      <a:pt x="51" y="116"/>
                      <a:pt x="51" y="117"/>
                    </a:cubicBezTo>
                    <a:cubicBezTo>
                      <a:pt x="53" y="117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4" y="113"/>
                      <a:pt x="55" y="113"/>
                    </a:cubicBezTo>
                    <a:cubicBezTo>
                      <a:pt x="54" y="113"/>
                      <a:pt x="54" y="113"/>
                      <a:pt x="54" y="113"/>
                    </a:cubicBezTo>
                    <a:cubicBezTo>
                      <a:pt x="54" y="112"/>
                      <a:pt x="57" y="112"/>
                      <a:pt x="55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0"/>
                      <a:pt x="55" y="110"/>
                      <a:pt x="57" y="110"/>
                    </a:cubicBezTo>
                    <a:cubicBezTo>
                      <a:pt x="55" y="110"/>
                      <a:pt x="57" y="110"/>
                      <a:pt x="57" y="110"/>
                    </a:cubicBezTo>
                    <a:cubicBezTo>
                      <a:pt x="57" y="110"/>
                      <a:pt x="57" y="108"/>
                      <a:pt x="57" y="110"/>
                    </a:cubicBezTo>
                    <a:cubicBezTo>
                      <a:pt x="57" y="108"/>
                      <a:pt x="59" y="107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6"/>
                      <a:pt x="60" y="104"/>
                      <a:pt x="59" y="104"/>
                    </a:cubicBezTo>
                    <a:cubicBezTo>
                      <a:pt x="60" y="104"/>
                      <a:pt x="58" y="106"/>
                      <a:pt x="59" y="106"/>
                    </a:cubicBezTo>
                    <a:cubicBezTo>
                      <a:pt x="58" y="106"/>
                      <a:pt x="60" y="106"/>
                      <a:pt x="59" y="104"/>
                    </a:cubicBezTo>
                    <a:cubicBezTo>
                      <a:pt x="59" y="104"/>
                      <a:pt x="60" y="104"/>
                      <a:pt x="60" y="103"/>
                    </a:cubicBezTo>
                    <a:cubicBezTo>
                      <a:pt x="60" y="104"/>
                      <a:pt x="59" y="103"/>
                      <a:pt x="59" y="103"/>
                    </a:cubicBezTo>
                    <a:cubicBezTo>
                      <a:pt x="60" y="103"/>
                      <a:pt x="59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2" y="103"/>
                      <a:pt x="60" y="102"/>
                      <a:pt x="62" y="102"/>
                    </a:cubicBezTo>
                    <a:cubicBezTo>
                      <a:pt x="60" y="102"/>
                      <a:pt x="63" y="102"/>
                      <a:pt x="62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3" y="99"/>
                      <a:pt x="62" y="98"/>
                      <a:pt x="63" y="99"/>
                    </a:cubicBezTo>
                    <a:cubicBezTo>
                      <a:pt x="63" y="98"/>
                      <a:pt x="66" y="97"/>
                      <a:pt x="63" y="97"/>
                    </a:cubicBezTo>
                    <a:cubicBezTo>
                      <a:pt x="66" y="97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4"/>
                      <a:pt x="66" y="95"/>
                      <a:pt x="66" y="94"/>
                    </a:cubicBezTo>
                    <a:cubicBezTo>
                      <a:pt x="66" y="94"/>
                      <a:pt x="66" y="94"/>
                      <a:pt x="66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3"/>
                      <a:pt x="70" y="93"/>
                      <a:pt x="68" y="91"/>
                    </a:cubicBezTo>
                    <a:cubicBezTo>
                      <a:pt x="67" y="91"/>
                      <a:pt x="67" y="91"/>
                      <a:pt x="67" y="91"/>
                    </a:cubicBezTo>
                    <a:cubicBezTo>
                      <a:pt x="66" y="90"/>
                      <a:pt x="68" y="90"/>
                      <a:pt x="68" y="90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68" y="90"/>
                      <a:pt x="71" y="90"/>
                      <a:pt x="70" y="89"/>
                    </a:cubicBezTo>
                    <a:cubicBezTo>
                      <a:pt x="70" y="89"/>
                      <a:pt x="70" y="86"/>
                      <a:pt x="71" y="89"/>
                    </a:cubicBezTo>
                    <a:cubicBezTo>
                      <a:pt x="71" y="86"/>
                      <a:pt x="72" y="85"/>
                      <a:pt x="71" y="84"/>
                    </a:cubicBezTo>
                    <a:cubicBezTo>
                      <a:pt x="71" y="84"/>
                      <a:pt x="72" y="82"/>
                      <a:pt x="72" y="84"/>
                    </a:cubicBezTo>
                    <a:cubicBezTo>
                      <a:pt x="72" y="84"/>
                      <a:pt x="71" y="84"/>
                      <a:pt x="72" y="84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2" y="84"/>
                      <a:pt x="72" y="82"/>
                      <a:pt x="71" y="82"/>
                    </a:cubicBezTo>
                    <a:cubicBezTo>
                      <a:pt x="71" y="81"/>
                      <a:pt x="74" y="82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0"/>
                      <a:pt x="74" y="80"/>
                      <a:pt x="74" y="80"/>
                    </a:cubicBezTo>
                    <a:cubicBezTo>
                      <a:pt x="74" y="80"/>
                      <a:pt x="74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7"/>
                      <a:pt x="75" y="77"/>
                      <a:pt x="75" y="77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6" y="78"/>
                    </a:cubicBezTo>
                    <a:cubicBezTo>
                      <a:pt x="75" y="77"/>
                      <a:pt x="76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7"/>
                      <a:pt x="79" y="76"/>
                      <a:pt x="76" y="76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6"/>
                      <a:pt x="75" y="76"/>
                      <a:pt x="76" y="76"/>
                    </a:cubicBezTo>
                    <a:cubicBezTo>
                      <a:pt x="76" y="76"/>
                      <a:pt x="79" y="77"/>
                      <a:pt x="79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9" y="76"/>
                      <a:pt x="79" y="76"/>
                      <a:pt x="79" y="76"/>
                    </a:cubicBezTo>
                    <a:cubicBezTo>
                      <a:pt x="79" y="74"/>
                      <a:pt x="76" y="74"/>
                      <a:pt x="76" y="74"/>
                    </a:cubicBezTo>
                    <a:cubicBezTo>
                      <a:pt x="79" y="76"/>
                      <a:pt x="79" y="74"/>
                      <a:pt x="80" y="74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79" y="72"/>
                      <a:pt x="80" y="70"/>
                      <a:pt x="80" y="70"/>
                    </a:cubicBezTo>
                    <a:cubicBezTo>
                      <a:pt x="80" y="70"/>
                      <a:pt x="80" y="70"/>
                      <a:pt x="80" y="70"/>
                    </a:cubicBezTo>
                    <a:cubicBezTo>
                      <a:pt x="80" y="70"/>
                      <a:pt x="80" y="70"/>
                      <a:pt x="81" y="70"/>
                    </a:cubicBezTo>
                    <a:cubicBezTo>
                      <a:pt x="81" y="69"/>
                      <a:pt x="79" y="69"/>
                      <a:pt x="80" y="69"/>
                    </a:cubicBezTo>
                    <a:cubicBezTo>
                      <a:pt x="80" y="68"/>
                      <a:pt x="81" y="69"/>
                      <a:pt x="81" y="69"/>
                    </a:cubicBezTo>
                    <a:cubicBezTo>
                      <a:pt x="81" y="68"/>
                      <a:pt x="84" y="68"/>
                      <a:pt x="83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5"/>
                      <a:pt x="87" y="64"/>
                      <a:pt x="85" y="63"/>
                    </a:cubicBezTo>
                    <a:cubicBezTo>
                      <a:pt x="85" y="63"/>
                      <a:pt x="85" y="61"/>
                      <a:pt x="84" y="61"/>
                    </a:cubicBezTo>
                    <a:cubicBezTo>
                      <a:pt x="85" y="61"/>
                      <a:pt x="84" y="61"/>
                      <a:pt x="85" y="61"/>
                    </a:cubicBezTo>
                    <a:cubicBezTo>
                      <a:pt x="85" y="61"/>
                      <a:pt x="85" y="61"/>
                      <a:pt x="85" y="63"/>
                    </a:cubicBezTo>
                    <a:cubicBezTo>
                      <a:pt x="87" y="61"/>
                      <a:pt x="88" y="61"/>
                      <a:pt x="87" y="59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7" y="59"/>
                      <a:pt x="87" y="57"/>
                      <a:pt x="88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8" y="57"/>
                      <a:pt x="88" y="56"/>
                      <a:pt x="88" y="56"/>
                    </a:cubicBezTo>
                    <a:cubicBezTo>
                      <a:pt x="89" y="56"/>
                      <a:pt x="92" y="56"/>
                      <a:pt x="89" y="56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4"/>
                      <a:pt x="92" y="54"/>
                      <a:pt x="92" y="52"/>
                    </a:cubicBezTo>
                    <a:cubicBezTo>
                      <a:pt x="93" y="52"/>
                      <a:pt x="94" y="50"/>
                      <a:pt x="96" y="4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6" y="48"/>
                      <a:pt x="96" y="47"/>
                      <a:pt x="94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7" y="47"/>
                      <a:pt x="96" y="47"/>
                      <a:pt x="97" y="47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7" y="44"/>
                      <a:pt x="96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6" y="43"/>
                      <a:pt x="94" y="44"/>
                      <a:pt x="93" y="43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3" y="42"/>
                      <a:pt x="93" y="43"/>
                      <a:pt x="93" y="42"/>
                    </a:cubicBezTo>
                    <a:cubicBezTo>
                      <a:pt x="93" y="42"/>
                      <a:pt x="94" y="42"/>
                      <a:pt x="94" y="43"/>
                    </a:cubicBezTo>
                    <a:cubicBezTo>
                      <a:pt x="96" y="42"/>
                      <a:pt x="97" y="43"/>
                      <a:pt x="97" y="43"/>
                    </a:cubicBezTo>
                    <a:cubicBezTo>
                      <a:pt x="97" y="42"/>
                      <a:pt x="97" y="43"/>
                      <a:pt x="96" y="43"/>
                    </a:cubicBezTo>
                    <a:cubicBezTo>
                      <a:pt x="96" y="42"/>
                      <a:pt x="97" y="42"/>
                      <a:pt x="97" y="42"/>
                    </a:cubicBezTo>
                    <a:cubicBezTo>
                      <a:pt x="97" y="42"/>
                      <a:pt x="98" y="43"/>
                      <a:pt x="98" y="42"/>
                    </a:cubicBezTo>
                    <a:cubicBezTo>
                      <a:pt x="98" y="42"/>
                      <a:pt x="97" y="42"/>
                      <a:pt x="98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1"/>
                      <a:pt x="98" y="41"/>
                      <a:pt x="98" y="41"/>
                    </a:cubicBezTo>
                    <a:cubicBezTo>
                      <a:pt x="98" y="41"/>
                      <a:pt x="100" y="39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0" y="39"/>
                      <a:pt x="101" y="39"/>
                      <a:pt x="100" y="39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39"/>
                      <a:pt x="100" y="38"/>
                    </a:cubicBezTo>
                    <a:cubicBezTo>
                      <a:pt x="100" y="38"/>
                      <a:pt x="102" y="38"/>
                      <a:pt x="101" y="37"/>
                    </a:cubicBezTo>
                    <a:cubicBezTo>
                      <a:pt x="101" y="37"/>
                      <a:pt x="101" y="37"/>
                      <a:pt x="102" y="37"/>
                    </a:cubicBezTo>
                    <a:cubicBezTo>
                      <a:pt x="102" y="38"/>
                      <a:pt x="101" y="38"/>
                      <a:pt x="102" y="38"/>
                    </a:cubicBezTo>
                    <a:cubicBezTo>
                      <a:pt x="101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5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5" y="37"/>
                      <a:pt x="105" y="37"/>
                      <a:pt x="105" y="37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4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6" y="35"/>
                      <a:pt x="105" y="34"/>
                      <a:pt x="106" y="34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2" y="34"/>
                      <a:pt x="102" y="31"/>
                    </a:cubicBezTo>
                    <a:cubicBezTo>
                      <a:pt x="105" y="31"/>
                      <a:pt x="106" y="31"/>
                      <a:pt x="106" y="34"/>
                    </a:cubicBezTo>
                    <a:cubicBezTo>
                      <a:pt x="106" y="34"/>
                      <a:pt x="106" y="31"/>
                      <a:pt x="105" y="31"/>
                    </a:cubicBezTo>
                    <a:cubicBezTo>
                      <a:pt x="106" y="31"/>
                      <a:pt x="106" y="34"/>
                      <a:pt x="106" y="31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8"/>
                    </a:cubicBezTo>
                    <a:cubicBezTo>
                      <a:pt x="105" y="30"/>
                      <a:pt x="106" y="29"/>
                      <a:pt x="107" y="29"/>
                    </a:cubicBezTo>
                    <a:cubicBezTo>
                      <a:pt x="107" y="29"/>
                      <a:pt x="105" y="28"/>
                      <a:pt x="107" y="28"/>
                    </a:cubicBezTo>
                    <a:cubicBezTo>
                      <a:pt x="107" y="28"/>
                      <a:pt x="109" y="28"/>
                      <a:pt x="107" y="28"/>
                    </a:cubicBezTo>
                    <a:cubicBezTo>
                      <a:pt x="107" y="28"/>
                      <a:pt x="109" y="29"/>
                      <a:pt x="109" y="28"/>
                    </a:cubicBezTo>
                    <a:cubicBezTo>
                      <a:pt x="109" y="28"/>
                      <a:pt x="109" y="26"/>
                      <a:pt x="107" y="26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6" y="25"/>
                      <a:pt x="107" y="25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9" y="26"/>
                      <a:pt x="107" y="25"/>
                      <a:pt x="109" y="25"/>
                    </a:cubicBezTo>
                    <a:cubicBezTo>
                      <a:pt x="109" y="26"/>
                      <a:pt x="109" y="26"/>
                      <a:pt x="110" y="26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10" y="25"/>
                      <a:pt x="110" y="26"/>
                      <a:pt x="111" y="25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09" y="24"/>
                      <a:pt x="110" y="26"/>
                      <a:pt x="109" y="25"/>
                    </a:cubicBezTo>
                    <a:cubicBezTo>
                      <a:pt x="109" y="25"/>
                      <a:pt x="110" y="25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7" y="22"/>
                      <a:pt x="109" y="22"/>
                    </a:cubicBezTo>
                    <a:cubicBezTo>
                      <a:pt x="110" y="22"/>
                      <a:pt x="110" y="22"/>
                      <a:pt x="110" y="24"/>
                    </a:cubicBezTo>
                    <a:cubicBezTo>
                      <a:pt x="110" y="22"/>
                      <a:pt x="111" y="22"/>
                      <a:pt x="111" y="22"/>
                    </a:cubicBezTo>
                    <a:cubicBezTo>
                      <a:pt x="110" y="21"/>
                      <a:pt x="113" y="21"/>
                      <a:pt x="111" y="21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9" y="21"/>
                      <a:pt x="109" y="24"/>
                      <a:pt x="107" y="22"/>
                    </a:cubicBezTo>
                    <a:cubicBezTo>
                      <a:pt x="109" y="22"/>
                      <a:pt x="107" y="21"/>
                      <a:pt x="106" y="21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7" y="21"/>
                      <a:pt x="107" y="21"/>
                      <a:pt x="109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0"/>
                      <a:pt x="110" y="20"/>
                      <a:pt x="109" y="20"/>
                    </a:cubicBezTo>
                    <a:cubicBezTo>
                      <a:pt x="110" y="17"/>
                      <a:pt x="110" y="17"/>
                      <a:pt x="111" y="16"/>
                    </a:cubicBezTo>
                    <a:cubicBezTo>
                      <a:pt x="111" y="17"/>
                      <a:pt x="111" y="15"/>
                      <a:pt x="113" y="16"/>
                    </a:cubicBezTo>
                    <a:cubicBezTo>
                      <a:pt x="113" y="16"/>
                      <a:pt x="113" y="17"/>
                      <a:pt x="114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4" y="17"/>
                      <a:pt x="113" y="16"/>
                      <a:pt x="113" y="16"/>
                    </a:cubicBezTo>
                    <a:cubicBezTo>
                      <a:pt x="113" y="17"/>
                      <a:pt x="111" y="16"/>
                      <a:pt x="111" y="15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1" y="13"/>
                      <a:pt x="113" y="13"/>
                      <a:pt x="113" y="13"/>
                    </a:cubicBezTo>
                    <a:cubicBezTo>
                      <a:pt x="113" y="12"/>
                      <a:pt x="114" y="11"/>
                      <a:pt x="114" y="9"/>
                    </a:cubicBezTo>
                    <a:cubicBezTo>
                      <a:pt x="114" y="9"/>
                      <a:pt x="113" y="9"/>
                      <a:pt x="113" y="8"/>
                    </a:cubicBezTo>
                    <a:cubicBezTo>
                      <a:pt x="114" y="8"/>
                      <a:pt x="114" y="9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7"/>
                      <a:pt x="115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7"/>
                      <a:pt x="114" y="7"/>
                      <a:pt x="115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4"/>
                      <a:pt x="114" y="4"/>
                      <a:pt x="115" y="4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17" y="4"/>
                      <a:pt x="115" y="3"/>
                      <a:pt x="117" y="3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5" y="1"/>
                      <a:pt x="115" y="0"/>
                      <a:pt x="117" y="0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7" y="3"/>
                      <a:pt x="115" y="3"/>
                      <a:pt x="115" y="3"/>
                    </a:cubicBezTo>
                    <a:cubicBezTo>
                      <a:pt x="115" y="3"/>
                      <a:pt x="115" y="3"/>
                      <a:pt x="115" y="3"/>
                    </a:cubicBezTo>
                    <a:cubicBezTo>
                      <a:pt x="114" y="1"/>
                      <a:pt x="114" y="3"/>
                      <a:pt x="114" y="1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4" y="1"/>
                      <a:pt x="113" y="1"/>
                      <a:pt x="113" y="3"/>
                    </a:cubicBezTo>
                    <a:cubicBezTo>
                      <a:pt x="114" y="3"/>
                      <a:pt x="113" y="3"/>
                      <a:pt x="114" y="3"/>
                    </a:cubicBezTo>
                    <a:cubicBezTo>
                      <a:pt x="113" y="3"/>
                      <a:pt x="113" y="3"/>
                      <a:pt x="113" y="4"/>
                    </a:cubicBezTo>
                    <a:cubicBezTo>
                      <a:pt x="113" y="4"/>
                      <a:pt x="111" y="4"/>
                      <a:pt x="111" y="7"/>
                    </a:cubicBezTo>
                    <a:cubicBezTo>
                      <a:pt x="113" y="7"/>
                      <a:pt x="113" y="7"/>
                      <a:pt x="113" y="7"/>
                    </a:cubicBezTo>
                    <a:cubicBezTo>
                      <a:pt x="113" y="7"/>
                      <a:pt x="113" y="7"/>
                      <a:pt x="113" y="8"/>
                    </a:cubicBezTo>
                    <a:cubicBezTo>
                      <a:pt x="113" y="8"/>
                      <a:pt x="111" y="7"/>
                      <a:pt x="110" y="8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09" y="9"/>
                      <a:pt x="109" y="11"/>
                      <a:pt x="107" y="12"/>
                    </a:cubicBezTo>
                    <a:cubicBezTo>
                      <a:pt x="109" y="12"/>
                      <a:pt x="109" y="12"/>
                      <a:pt x="109" y="12"/>
                    </a:cubicBezTo>
                    <a:cubicBezTo>
                      <a:pt x="107" y="12"/>
                      <a:pt x="107" y="13"/>
                      <a:pt x="106" y="13"/>
                    </a:cubicBezTo>
                    <a:cubicBezTo>
                      <a:pt x="106" y="15"/>
                      <a:pt x="105" y="16"/>
                      <a:pt x="105" y="17"/>
                    </a:cubicBezTo>
                    <a:cubicBezTo>
                      <a:pt x="102" y="20"/>
                      <a:pt x="101" y="21"/>
                      <a:pt x="100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0" y="24"/>
                      <a:pt x="101" y="24"/>
                      <a:pt x="101" y="25"/>
                    </a:cubicBezTo>
                    <a:cubicBezTo>
                      <a:pt x="101" y="24"/>
                      <a:pt x="100" y="25"/>
                      <a:pt x="100" y="24"/>
                    </a:cubicBezTo>
                    <a:cubicBezTo>
                      <a:pt x="100" y="25"/>
                      <a:pt x="98" y="26"/>
                      <a:pt x="97" y="26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6" y="28"/>
                      <a:pt x="96" y="29"/>
                      <a:pt x="96" y="30"/>
                    </a:cubicBezTo>
                    <a:cubicBezTo>
                      <a:pt x="96" y="30"/>
                      <a:pt x="97" y="30"/>
                      <a:pt x="96" y="30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3" y="34"/>
                      <a:pt x="93" y="34"/>
                      <a:pt x="93" y="35"/>
                    </a:cubicBezTo>
                    <a:cubicBezTo>
                      <a:pt x="89" y="37"/>
                      <a:pt x="89" y="39"/>
                      <a:pt x="87" y="41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5" y="43"/>
                      <a:pt x="84" y="48"/>
                      <a:pt x="83" y="50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84" y="51"/>
                      <a:pt x="83" y="51"/>
                      <a:pt x="83" y="50"/>
                    </a:cubicBezTo>
                    <a:cubicBezTo>
                      <a:pt x="83" y="51"/>
                      <a:pt x="81" y="51"/>
                      <a:pt x="81" y="52"/>
                    </a:cubicBezTo>
                    <a:cubicBezTo>
                      <a:pt x="81" y="54"/>
                      <a:pt x="80" y="52"/>
                      <a:pt x="80" y="54"/>
                    </a:cubicBezTo>
                    <a:cubicBezTo>
                      <a:pt x="80" y="55"/>
                      <a:pt x="79" y="55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80" y="56"/>
                      <a:pt x="79" y="56"/>
                    </a:cubicBezTo>
                    <a:cubicBezTo>
                      <a:pt x="79" y="56"/>
                      <a:pt x="79" y="57"/>
                      <a:pt x="76" y="56"/>
                    </a:cubicBezTo>
                    <a:cubicBezTo>
                      <a:pt x="76" y="59"/>
                      <a:pt x="74" y="59"/>
                      <a:pt x="75" y="63"/>
                    </a:cubicBezTo>
                    <a:cubicBezTo>
                      <a:pt x="74" y="61"/>
                      <a:pt x="74" y="63"/>
                      <a:pt x="74" y="63"/>
                    </a:cubicBezTo>
                    <a:cubicBezTo>
                      <a:pt x="74" y="63"/>
                      <a:pt x="74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0" y="67"/>
                      <a:pt x="71" y="69"/>
                      <a:pt x="70" y="70"/>
                    </a:cubicBezTo>
                    <a:cubicBezTo>
                      <a:pt x="67" y="74"/>
                      <a:pt x="66" y="78"/>
                      <a:pt x="63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2" y="81"/>
                      <a:pt x="63" y="84"/>
                      <a:pt x="60" y="82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6"/>
                      <a:pt x="59" y="8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9"/>
                      <a:pt x="58" y="90"/>
                      <a:pt x="58" y="91"/>
                    </a:cubicBezTo>
                    <a:cubicBezTo>
                      <a:pt x="58" y="91"/>
                      <a:pt x="58" y="91"/>
                      <a:pt x="59" y="91"/>
                    </a:cubicBezTo>
                    <a:cubicBezTo>
                      <a:pt x="59" y="91"/>
                      <a:pt x="57" y="91"/>
                      <a:pt x="58" y="93"/>
                    </a:cubicBezTo>
                    <a:cubicBezTo>
                      <a:pt x="58" y="93"/>
                      <a:pt x="58" y="93"/>
                      <a:pt x="58" y="91"/>
                    </a:cubicBezTo>
                    <a:cubicBezTo>
                      <a:pt x="57" y="95"/>
                      <a:pt x="54" y="97"/>
                      <a:pt x="53" y="99"/>
                    </a:cubicBezTo>
                    <a:cubicBezTo>
                      <a:pt x="53" y="103"/>
                      <a:pt x="54" y="102"/>
                      <a:pt x="53" y="103"/>
                    </a:cubicBezTo>
                    <a:cubicBezTo>
                      <a:pt x="53" y="103"/>
                      <a:pt x="53" y="102"/>
                      <a:pt x="53" y="103"/>
                    </a:cubicBezTo>
                    <a:cubicBezTo>
                      <a:pt x="51" y="103"/>
                      <a:pt x="54" y="104"/>
                      <a:pt x="53" y="104"/>
                    </a:cubicBezTo>
                    <a:cubicBezTo>
                      <a:pt x="51" y="103"/>
                      <a:pt x="51" y="104"/>
                      <a:pt x="51" y="104"/>
                    </a:cubicBezTo>
                    <a:cubicBezTo>
                      <a:pt x="51" y="106"/>
                      <a:pt x="51" y="106"/>
                      <a:pt x="51" y="107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49" y="107"/>
                      <a:pt x="49" y="108"/>
                      <a:pt x="46" y="108"/>
                    </a:cubicBezTo>
                    <a:cubicBezTo>
                      <a:pt x="42" y="113"/>
                      <a:pt x="40" y="120"/>
                      <a:pt x="34" y="125"/>
                    </a:cubicBezTo>
                    <a:cubicBezTo>
                      <a:pt x="32" y="132"/>
                      <a:pt x="28" y="137"/>
                      <a:pt x="25" y="143"/>
                    </a:cubicBezTo>
                    <a:cubicBezTo>
                      <a:pt x="25" y="146"/>
                      <a:pt x="25" y="146"/>
                      <a:pt x="23" y="147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3" y="147"/>
                      <a:pt x="23" y="149"/>
                      <a:pt x="21" y="147"/>
                    </a:cubicBezTo>
                    <a:cubicBezTo>
                      <a:pt x="21" y="150"/>
                      <a:pt x="20" y="151"/>
                      <a:pt x="19" y="154"/>
                    </a:cubicBezTo>
                    <a:cubicBezTo>
                      <a:pt x="19" y="154"/>
                      <a:pt x="20" y="154"/>
                      <a:pt x="19" y="154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6"/>
                      <a:pt x="17" y="156"/>
                      <a:pt x="17" y="154"/>
                    </a:cubicBezTo>
                    <a:cubicBezTo>
                      <a:pt x="14" y="160"/>
                      <a:pt x="12" y="167"/>
                      <a:pt x="8" y="172"/>
                    </a:cubicBezTo>
                    <a:cubicBezTo>
                      <a:pt x="8" y="173"/>
                      <a:pt x="7" y="176"/>
                      <a:pt x="6" y="176"/>
                    </a:cubicBezTo>
                    <a:cubicBezTo>
                      <a:pt x="4" y="181"/>
                      <a:pt x="3" y="186"/>
                      <a:pt x="0" y="190"/>
                    </a:cubicBezTo>
                    <a:cubicBezTo>
                      <a:pt x="0" y="190"/>
                      <a:pt x="3" y="190"/>
                      <a:pt x="4" y="18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9" name="צורה חופשית 145"/>
              <p:cNvSpPr>
                <a:spLocks/>
              </p:cNvSpPr>
              <p:nvPr/>
            </p:nvSpPr>
            <p:spPr bwMode="auto">
              <a:xfrm>
                <a:off x="4253" y="1766"/>
                <a:ext cx="274" cy="449"/>
              </a:xfrm>
              <a:custGeom>
                <a:avLst/>
                <a:gdLst>
                  <a:gd name="T0" fmla="*/ 16 w 116"/>
                  <a:gd name="T1" fmla="*/ 170 h 190"/>
                  <a:gd name="T2" fmla="*/ 18 w 116"/>
                  <a:gd name="T3" fmla="*/ 164 h 190"/>
                  <a:gd name="T4" fmla="*/ 27 w 116"/>
                  <a:gd name="T5" fmla="*/ 154 h 190"/>
                  <a:gd name="T6" fmla="*/ 30 w 116"/>
                  <a:gd name="T7" fmla="*/ 150 h 190"/>
                  <a:gd name="T8" fmla="*/ 36 w 116"/>
                  <a:gd name="T9" fmla="*/ 137 h 190"/>
                  <a:gd name="T10" fmla="*/ 39 w 116"/>
                  <a:gd name="T11" fmla="*/ 134 h 190"/>
                  <a:gd name="T12" fmla="*/ 44 w 116"/>
                  <a:gd name="T13" fmla="*/ 127 h 190"/>
                  <a:gd name="T14" fmla="*/ 47 w 116"/>
                  <a:gd name="T15" fmla="*/ 121 h 190"/>
                  <a:gd name="T16" fmla="*/ 48 w 116"/>
                  <a:gd name="T17" fmla="*/ 117 h 190"/>
                  <a:gd name="T18" fmla="*/ 51 w 116"/>
                  <a:gd name="T19" fmla="*/ 115 h 190"/>
                  <a:gd name="T20" fmla="*/ 56 w 116"/>
                  <a:gd name="T21" fmla="*/ 110 h 190"/>
                  <a:gd name="T22" fmla="*/ 59 w 116"/>
                  <a:gd name="T23" fmla="*/ 106 h 190"/>
                  <a:gd name="T24" fmla="*/ 61 w 116"/>
                  <a:gd name="T25" fmla="*/ 102 h 190"/>
                  <a:gd name="T26" fmla="*/ 63 w 116"/>
                  <a:gd name="T27" fmla="*/ 96 h 190"/>
                  <a:gd name="T28" fmla="*/ 66 w 116"/>
                  <a:gd name="T29" fmla="*/ 91 h 190"/>
                  <a:gd name="T30" fmla="*/ 70 w 116"/>
                  <a:gd name="T31" fmla="*/ 83 h 190"/>
                  <a:gd name="T32" fmla="*/ 73 w 116"/>
                  <a:gd name="T33" fmla="*/ 81 h 190"/>
                  <a:gd name="T34" fmla="*/ 73 w 116"/>
                  <a:gd name="T35" fmla="*/ 78 h 190"/>
                  <a:gd name="T36" fmla="*/ 76 w 116"/>
                  <a:gd name="T37" fmla="*/ 74 h 190"/>
                  <a:gd name="T38" fmla="*/ 77 w 116"/>
                  <a:gd name="T39" fmla="*/ 74 h 190"/>
                  <a:gd name="T40" fmla="*/ 78 w 116"/>
                  <a:gd name="T41" fmla="*/ 70 h 190"/>
                  <a:gd name="T42" fmla="*/ 85 w 116"/>
                  <a:gd name="T43" fmla="*/ 63 h 190"/>
                  <a:gd name="T44" fmla="*/ 87 w 116"/>
                  <a:gd name="T45" fmla="*/ 57 h 190"/>
                  <a:gd name="T46" fmla="*/ 89 w 116"/>
                  <a:gd name="T47" fmla="*/ 55 h 190"/>
                  <a:gd name="T48" fmla="*/ 93 w 116"/>
                  <a:gd name="T49" fmla="*/ 46 h 190"/>
                  <a:gd name="T50" fmla="*/ 91 w 116"/>
                  <a:gd name="T51" fmla="*/ 43 h 190"/>
                  <a:gd name="T52" fmla="*/ 95 w 116"/>
                  <a:gd name="T53" fmla="*/ 42 h 190"/>
                  <a:gd name="T54" fmla="*/ 100 w 116"/>
                  <a:gd name="T55" fmla="*/ 40 h 190"/>
                  <a:gd name="T56" fmla="*/ 102 w 116"/>
                  <a:gd name="T57" fmla="*/ 36 h 190"/>
                  <a:gd name="T58" fmla="*/ 103 w 116"/>
                  <a:gd name="T59" fmla="*/ 36 h 190"/>
                  <a:gd name="T60" fmla="*/ 103 w 116"/>
                  <a:gd name="T61" fmla="*/ 35 h 190"/>
                  <a:gd name="T62" fmla="*/ 103 w 116"/>
                  <a:gd name="T63" fmla="*/ 30 h 190"/>
                  <a:gd name="T64" fmla="*/ 106 w 116"/>
                  <a:gd name="T65" fmla="*/ 27 h 190"/>
                  <a:gd name="T66" fmla="*/ 106 w 116"/>
                  <a:gd name="T67" fmla="*/ 26 h 190"/>
                  <a:gd name="T68" fmla="*/ 108 w 116"/>
                  <a:gd name="T69" fmla="*/ 25 h 190"/>
                  <a:gd name="T70" fmla="*/ 110 w 116"/>
                  <a:gd name="T71" fmla="*/ 22 h 190"/>
                  <a:gd name="T72" fmla="*/ 107 w 116"/>
                  <a:gd name="T73" fmla="*/ 19 h 190"/>
                  <a:gd name="T74" fmla="*/ 111 w 116"/>
                  <a:gd name="T75" fmla="*/ 17 h 190"/>
                  <a:gd name="T76" fmla="*/ 111 w 116"/>
                  <a:gd name="T77" fmla="*/ 8 h 190"/>
                  <a:gd name="T78" fmla="*/ 113 w 116"/>
                  <a:gd name="T79" fmla="*/ 5 h 190"/>
                  <a:gd name="T80" fmla="*/ 116 w 116"/>
                  <a:gd name="T81" fmla="*/ 0 h 190"/>
                  <a:gd name="T82" fmla="*/ 113 w 116"/>
                  <a:gd name="T83" fmla="*/ 1 h 190"/>
                  <a:gd name="T84" fmla="*/ 111 w 116"/>
                  <a:gd name="T85" fmla="*/ 8 h 190"/>
                  <a:gd name="T86" fmla="*/ 104 w 116"/>
                  <a:gd name="T87" fmla="*/ 13 h 190"/>
                  <a:gd name="T88" fmla="*/ 95 w 116"/>
                  <a:gd name="T89" fmla="*/ 26 h 190"/>
                  <a:gd name="T90" fmla="*/ 86 w 116"/>
                  <a:gd name="T91" fmla="*/ 40 h 190"/>
                  <a:gd name="T92" fmla="*/ 78 w 116"/>
                  <a:gd name="T93" fmla="*/ 53 h 190"/>
                  <a:gd name="T94" fmla="*/ 73 w 116"/>
                  <a:gd name="T95" fmla="*/ 63 h 190"/>
                  <a:gd name="T96" fmla="*/ 63 w 116"/>
                  <a:gd name="T97" fmla="*/ 81 h 190"/>
                  <a:gd name="T98" fmla="*/ 57 w 116"/>
                  <a:gd name="T99" fmla="*/ 91 h 190"/>
                  <a:gd name="T100" fmla="*/ 51 w 116"/>
                  <a:gd name="T101" fmla="*/ 104 h 190"/>
                  <a:gd name="T102" fmla="*/ 25 w 116"/>
                  <a:gd name="T103" fmla="*/ 142 h 190"/>
                  <a:gd name="T104" fmla="*/ 18 w 116"/>
                  <a:gd name="T105" fmla="*/ 154 h 190"/>
                  <a:gd name="T106" fmla="*/ 4 w 116"/>
                  <a:gd name="T107" fmla="*/ 18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90">
                    <a:moveTo>
                      <a:pt x="4" y="189"/>
                    </a:moveTo>
                    <a:cubicBezTo>
                      <a:pt x="6" y="189"/>
                      <a:pt x="6" y="184"/>
                      <a:pt x="10" y="183"/>
                    </a:cubicBezTo>
                    <a:cubicBezTo>
                      <a:pt x="10" y="181"/>
                      <a:pt x="9" y="181"/>
                      <a:pt x="10" y="181"/>
                    </a:cubicBezTo>
                    <a:cubicBezTo>
                      <a:pt x="13" y="180"/>
                      <a:pt x="14" y="176"/>
                      <a:pt x="14" y="172"/>
                    </a:cubicBezTo>
                    <a:cubicBezTo>
                      <a:pt x="14" y="172"/>
                      <a:pt x="14" y="172"/>
                      <a:pt x="14" y="172"/>
                    </a:cubicBezTo>
                    <a:cubicBezTo>
                      <a:pt x="14" y="172"/>
                      <a:pt x="16" y="172"/>
                      <a:pt x="16" y="170"/>
                    </a:cubicBezTo>
                    <a:cubicBezTo>
                      <a:pt x="16" y="170"/>
                      <a:pt x="16" y="170"/>
                      <a:pt x="14" y="170"/>
                    </a:cubicBezTo>
                    <a:cubicBezTo>
                      <a:pt x="16" y="170"/>
                      <a:pt x="16" y="168"/>
                      <a:pt x="17" y="168"/>
                    </a:cubicBezTo>
                    <a:cubicBezTo>
                      <a:pt x="16" y="168"/>
                      <a:pt x="16" y="168"/>
                      <a:pt x="16" y="167"/>
                    </a:cubicBezTo>
                    <a:cubicBezTo>
                      <a:pt x="17" y="168"/>
                      <a:pt x="17" y="168"/>
                      <a:pt x="17" y="168"/>
                    </a:cubicBezTo>
                    <a:cubicBezTo>
                      <a:pt x="18" y="168"/>
                      <a:pt x="17" y="166"/>
                      <a:pt x="19" y="164"/>
                    </a:cubicBezTo>
                    <a:cubicBezTo>
                      <a:pt x="18" y="164"/>
                      <a:pt x="18" y="164"/>
                      <a:pt x="18" y="164"/>
                    </a:cubicBezTo>
                    <a:cubicBezTo>
                      <a:pt x="21" y="163"/>
                      <a:pt x="22" y="160"/>
                      <a:pt x="25" y="159"/>
                    </a:cubicBezTo>
                    <a:cubicBezTo>
                      <a:pt x="25" y="159"/>
                      <a:pt x="22" y="159"/>
                      <a:pt x="22" y="157"/>
                    </a:cubicBezTo>
                    <a:cubicBezTo>
                      <a:pt x="25" y="159"/>
                      <a:pt x="25" y="157"/>
                      <a:pt x="26" y="157"/>
                    </a:cubicBezTo>
                    <a:cubicBezTo>
                      <a:pt x="25" y="155"/>
                      <a:pt x="27" y="157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7" y="155"/>
                      <a:pt x="26" y="154"/>
                      <a:pt x="27" y="154"/>
                    </a:cubicBezTo>
                    <a:cubicBezTo>
                      <a:pt x="27" y="154"/>
                      <a:pt x="27" y="154"/>
                      <a:pt x="27" y="154"/>
                    </a:cubicBezTo>
                    <a:cubicBezTo>
                      <a:pt x="29" y="154"/>
                      <a:pt x="27" y="153"/>
                      <a:pt x="29" y="153"/>
                    </a:cubicBezTo>
                    <a:cubicBezTo>
                      <a:pt x="29" y="153"/>
                      <a:pt x="29" y="153"/>
                      <a:pt x="29" y="153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30" y="151"/>
                      <a:pt x="29" y="150"/>
                      <a:pt x="30" y="150"/>
                    </a:cubicBezTo>
                    <a:cubicBezTo>
                      <a:pt x="30" y="150"/>
                      <a:pt x="29" y="151"/>
                      <a:pt x="29" y="150"/>
                    </a:cubicBezTo>
                    <a:cubicBezTo>
                      <a:pt x="31" y="147"/>
                      <a:pt x="33" y="145"/>
                      <a:pt x="34" y="141"/>
                    </a:cubicBezTo>
                    <a:cubicBezTo>
                      <a:pt x="34" y="140"/>
                      <a:pt x="34" y="140"/>
                      <a:pt x="34" y="140"/>
                    </a:cubicBezTo>
                    <a:cubicBezTo>
                      <a:pt x="34" y="140"/>
                      <a:pt x="34" y="138"/>
                      <a:pt x="35" y="138"/>
                    </a:cubicBezTo>
                    <a:cubicBezTo>
                      <a:pt x="35" y="140"/>
                      <a:pt x="35" y="138"/>
                      <a:pt x="35" y="138"/>
                    </a:cubicBezTo>
                    <a:cubicBezTo>
                      <a:pt x="35" y="137"/>
                      <a:pt x="36" y="138"/>
                      <a:pt x="36" y="137"/>
                    </a:cubicBezTo>
                    <a:cubicBezTo>
                      <a:pt x="35" y="137"/>
                      <a:pt x="35" y="137"/>
                      <a:pt x="35" y="137"/>
                    </a:cubicBezTo>
                    <a:cubicBezTo>
                      <a:pt x="35" y="137"/>
                      <a:pt x="36" y="137"/>
                      <a:pt x="36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36" y="136"/>
                      <a:pt x="36" y="134"/>
                      <a:pt x="39" y="134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6" y="133"/>
                      <a:pt x="39" y="134"/>
                      <a:pt x="39" y="134"/>
                    </a:cubicBezTo>
                    <a:cubicBezTo>
                      <a:pt x="39" y="134"/>
                      <a:pt x="39" y="134"/>
                      <a:pt x="39" y="133"/>
                    </a:cubicBezTo>
                    <a:cubicBezTo>
                      <a:pt x="40" y="133"/>
                      <a:pt x="40" y="132"/>
                      <a:pt x="40" y="132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2" y="129"/>
                      <a:pt x="42" y="129"/>
                      <a:pt x="43" y="128"/>
                    </a:cubicBezTo>
                    <a:cubicBezTo>
                      <a:pt x="42" y="128"/>
                      <a:pt x="42" y="128"/>
                      <a:pt x="42" y="127"/>
                    </a:cubicBezTo>
                    <a:cubicBezTo>
                      <a:pt x="43" y="128"/>
                      <a:pt x="43" y="125"/>
                      <a:pt x="44" y="127"/>
                    </a:cubicBezTo>
                    <a:cubicBezTo>
                      <a:pt x="44" y="127"/>
                      <a:pt x="44" y="125"/>
                      <a:pt x="44" y="124"/>
                    </a:cubicBezTo>
                    <a:cubicBezTo>
                      <a:pt x="44" y="124"/>
                      <a:pt x="44" y="124"/>
                      <a:pt x="43" y="124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3" y="123"/>
                      <a:pt x="43" y="124"/>
                      <a:pt x="43" y="123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4" y="121"/>
                      <a:pt x="46" y="123"/>
                      <a:pt x="47" y="121"/>
                    </a:cubicBezTo>
                    <a:cubicBezTo>
                      <a:pt x="46" y="121"/>
                      <a:pt x="46" y="120"/>
                      <a:pt x="46" y="120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0"/>
                      <a:pt x="47" y="120"/>
                      <a:pt x="48" y="120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0"/>
                      <a:pt x="49" y="119"/>
                      <a:pt x="48" y="119"/>
                    </a:cubicBezTo>
                    <a:cubicBezTo>
                      <a:pt x="48" y="117"/>
                      <a:pt x="48" y="119"/>
                      <a:pt x="48" y="117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48" y="115"/>
                      <a:pt x="49" y="115"/>
                      <a:pt x="49" y="117"/>
                    </a:cubicBezTo>
                    <a:cubicBezTo>
                      <a:pt x="49" y="117"/>
                      <a:pt x="49" y="115"/>
                      <a:pt x="49" y="117"/>
                    </a:cubicBezTo>
                    <a:cubicBezTo>
                      <a:pt x="51" y="117"/>
                      <a:pt x="51" y="115"/>
                      <a:pt x="51" y="115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1" y="115"/>
                      <a:pt x="52" y="113"/>
                      <a:pt x="55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2"/>
                      <a:pt x="56" y="112"/>
                      <a:pt x="55" y="111"/>
                    </a:cubicBezTo>
                    <a:cubicBezTo>
                      <a:pt x="56" y="111"/>
                      <a:pt x="56" y="111"/>
                      <a:pt x="56" y="111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5" y="110"/>
                      <a:pt x="56" y="110"/>
                      <a:pt x="56" y="110"/>
                    </a:cubicBezTo>
                    <a:cubicBezTo>
                      <a:pt x="56" y="110"/>
                      <a:pt x="56" y="108"/>
                      <a:pt x="56" y="110"/>
                    </a:cubicBezTo>
                    <a:cubicBezTo>
                      <a:pt x="56" y="108"/>
                      <a:pt x="59" y="107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6"/>
                      <a:pt x="60" y="104"/>
                      <a:pt x="59" y="104"/>
                    </a:cubicBezTo>
                    <a:cubicBezTo>
                      <a:pt x="60" y="104"/>
                      <a:pt x="57" y="106"/>
                      <a:pt x="59" y="106"/>
                    </a:cubicBezTo>
                    <a:cubicBezTo>
                      <a:pt x="57" y="106"/>
                      <a:pt x="60" y="106"/>
                      <a:pt x="59" y="104"/>
                    </a:cubicBezTo>
                    <a:cubicBezTo>
                      <a:pt x="59" y="104"/>
                      <a:pt x="60" y="104"/>
                      <a:pt x="60" y="102"/>
                    </a:cubicBezTo>
                    <a:cubicBezTo>
                      <a:pt x="60" y="104"/>
                      <a:pt x="59" y="102"/>
                      <a:pt x="59" y="102"/>
                    </a:cubicBezTo>
                    <a:cubicBezTo>
                      <a:pt x="60" y="102"/>
                      <a:pt x="59" y="102"/>
                      <a:pt x="60" y="102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1" y="102"/>
                      <a:pt x="60" y="100"/>
                      <a:pt x="61" y="102"/>
                    </a:cubicBezTo>
                    <a:cubicBezTo>
                      <a:pt x="60" y="100"/>
                      <a:pt x="61" y="100"/>
                      <a:pt x="61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3" y="99"/>
                      <a:pt x="61" y="98"/>
                      <a:pt x="63" y="99"/>
                    </a:cubicBezTo>
                    <a:cubicBezTo>
                      <a:pt x="63" y="98"/>
                      <a:pt x="64" y="96"/>
                      <a:pt x="63" y="96"/>
                    </a:cubicBezTo>
                    <a:cubicBezTo>
                      <a:pt x="64" y="96"/>
                      <a:pt x="64" y="95"/>
                      <a:pt x="64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4"/>
                      <a:pt x="64" y="95"/>
                      <a:pt x="64" y="94"/>
                    </a:cubicBezTo>
                    <a:cubicBezTo>
                      <a:pt x="64" y="94"/>
                      <a:pt x="64" y="94"/>
                      <a:pt x="64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5" y="93"/>
                      <a:pt x="66" y="93"/>
                      <a:pt x="66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4" y="90"/>
                      <a:pt x="66" y="90"/>
                      <a:pt x="66" y="90"/>
                    </a:cubicBezTo>
                    <a:cubicBezTo>
                      <a:pt x="69" y="90"/>
                      <a:pt x="69" y="90"/>
                      <a:pt x="69" y="90"/>
                    </a:cubicBezTo>
                    <a:cubicBezTo>
                      <a:pt x="66" y="90"/>
                      <a:pt x="70" y="90"/>
                      <a:pt x="69" y="87"/>
                    </a:cubicBezTo>
                    <a:cubicBezTo>
                      <a:pt x="69" y="87"/>
                      <a:pt x="69" y="87"/>
                      <a:pt x="70" y="87"/>
                    </a:cubicBezTo>
                    <a:cubicBezTo>
                      <a:pt x="70" y="86"/>
                      <a:pt x="72" y="85"/>
                      <a:pt x="70" y="83"/>
                    </a:cubicBezTo>
                    <a:cubicBezTo>
                      <a:pt x="70" y="83"/>
                      <a:pt x="72" y="82"/>
                      <a:pt x="72" y="83"/>
                    </a:cubicBezTo>
                    <a:cubicBezTo>
                      <a:pt x="72" y="83"/>
                      <a:pt x="70" y="83"/>
                      <a:pt x="72" y="83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2" y="83"/>
                      <a:pt x="72" y="82"/>
                      <a:pt x="70" y="82"/>
                    </a:cubicBezTo>
                    <a:cubicBezTo>
                      <a:pt x="70" y="81"/>
                      <a:pt x="73" y="82"/>
                      <a:pt x="73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0"/>
                      <a:pt x="73" y="80"/>
                      <a:pt x="73" y="80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4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6" y="78"/>
                    </a:cubicBezTo>
                    <a:cubicBezTo>
                      <a:pt x="74" y="77"/>
                      <a:pt x="76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7"/>
                      <a:pt x="77" y="74"/>
                      <a:pt x="76" y="74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4"/>
                      <a:pt x="74" y="74"/>
                      <a:pt x="76" y="74"/>
                    </a:cubicBezTo>
                    <a:cubicBezTo>
                      <a:pt x="76" y="74"/>
                      <a:pt x="77" y="77"/>
                      <a:pt x="77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4"/>
                      <a:pt x="77" y="73"/>
                      <a:pt x="78" y="73"/>
                    </a:cubicBezTo>
                    <a:cubicBezTo>
                      <a:pt x="78" y="73"/>
                      <a:pt x="77" y="72"/>
                      <a:pt x="78" y="72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7" y="72"/>
                      <a:pt x="78" y="70"/>
                      <a:pt x="78" y="70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0"/>
                      <a:pt x="78" y="70"/>
                      <a:pt x="80" y="70"/>
                    </a:cubicBezTo>
                    <a:cubicBezTo>
                      <a:pt x="80" y="69"/>
                      <a:pt x="77" y="69"/>
                      <a:pt x="78" y="69"/>
                    </a:cubicBezTo>
                    <a:cubicBezTo>
                      <a:pt x="78" y="68"/>
                      <a:pt x="80" y="69"/>
                      <a:pt x="80" y="69"/>
                    </a:cubicBezTo>
                    <a:cubicBezTo>
                      <a:pt x="80" y="68"/>
                      <a:pt x="83" y="68"/>
                      <a:pt x="81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5"/>
                      <a:pt x="86" y="64"/>
                      <a:pt x="85" y="63"/>
                    </a:cubicBezTo>
                    <a:cubicBezTo>
                      <a:pt x="85" y="63"/>
                      <a:pt x="85" y="60"/>
                      <a:pt x="83" y="60"/>
                    </a:cubicBezTo>
                    <a:cubicBezTo>
                      <a:pt x="85" y="60"/>
                      <a:pt x="83" y="60"/>
                      <a:pt x="85" y="60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6" y="60"/>
                      <a:pt x="87" y="60"/>
                      <a:pt x="86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6" y="59"/>
                      <a:pt x="86" y="57"/>
                      <a:pt x="87" y="57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7" y="57"/>
                      <a:pt x="87" y="56"/>
                      <a:pt x="87" y="56"/>
                    </a:cubicBezTo>
                    <a:cubicBezTo>
                      <a:pt x="89" y="56"/>
                      <a:pt x="90" y="56"/>
                      <a:pt x="89" y="56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0" y="53"/>
                      <a:pt x="90" y="53"/>
                      <a:pt x="89" y="52"/>
                    </a:cubicBezTo>
                    <a:cubicBezTo>
                      <a:pt x="91" y="52"/>
                      <a:pt x="93" y="50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7"/>
                      <a:pt x="94" y="46"/>
                      <a:pt x="93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5" y="46"/>
                      <a:pt x="94" y="46"/>
                      <a:pt x="95" y="46"/>
                    </a:cubicBezTo>
                    <a:cubicBezTo>
                      <a:pt x="95" y="46"/>
                      <a:pt x="95" y="44"/>
                      <a:pt x="95" y="46"/>
                    </a:cubicBezTo>
                    <a:cubicBezTo>
                      <a:pt x="95" y="44"/>
                      <a:pt x="95" y="44"/>
                      <a:pt x="94" y="44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4" y="43"/>
                      <a:pt x="93" y="44"/>
                      <a:pt x="91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1" y="42"/>
                      <a:pt x="91" y="43"/>
                      <a:pt x="91" y="42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2"/>
                      <a:pt x="95" y="43"/>
                      <a:pt x="95" y="43"/>
                    </a:cubicBezTo>
                    <a:cubicBezTo>
                      <a:pt x="95" y="42"/>
                      <a:pt x="95" y="43"/>
                      <a:pt x="94" y="43"/>
                    </a:cubicBezTo>
                    <a:cubicBezTo>
                      <a:pt x="94" y="42"/>
                      <a:pt x="95" y="42"/>
                      <a:pt x="95" y="42"/>
                    </a:cubicBezTo>
                    <a:cubicBezTo>
                      <a:pt x="95" y="42"/>
                      <a:pt x="96" y="43"/>
                      <a:pt x="96" y="42"/>
                    </a:cubicBezTo>
                    <a:cubicBezTo>
                      <a:pt x="96" y="42"/>
                      <a:pt x="95" y="42"/>
                      <a:pt x="96" y="42"/>
                    </a:cubicBezTo>
                    <a:cubicBezTo>
                      <a:pt x="96" y="42"/>
                      <a:pt x="96" y="42"/>
                      <a:pt x="99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0"/>
                      <a:pt x="96" y="40"/>
                      <a:pt x="96" y="40"/>
                    </a:cubicBezTo>
                    <a:cubicBezTo>
                      <a:pt x="96" y="40"/>
                      <a:pt x="99" y="39"/>
                      <a:pt x="10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39"/>
                      <a:pt x="100" y="39"/>
                      <a:pt x="99" y="39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99" y="39"/>
                      <a:pt x="99" y="38"/>
                    </a:cubicBezTo>
                    <a:cubicBezTo>
                      <a:pt x="99" y="38"/>
                      <a:pt x="100" y="38"/>
                      <a:pt x="100" y="36"/>
                    </a:cubicBezTo>
                    <a:cubicBezTo>
                      <a:pt x="100" y="36"/>
                      <a:pt x="100" y="36"/>
                      <a:pt x="102" y="36"/>
                    </a:cubicBezTo>
                    <a:cubicBezTo>
                      <a:pt x="102" y="38"/>
                      <a:pt x="100" y="38"/>
                      <a:pt x="102" y="38"/>
                    </a:cubicBezTo>
                    <a:cubicBezTo>
                      <a:pt x="100" y="38"/>
                      <a:pt x="102" y="38"/>
                      <a:pt x="102" y="38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3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3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4" y="35"/>
                      <a:pt x="103" y="33"/>
                      <a:pt x="104" y="33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3"/>
                      <a:pt x="102" y="33"/>
                      <a:pt x="102" y="31"/>
                    </a:cubicBezTo>
                    <a:cubicBezTo>
                      <a:pt x="103" y="31"/>
                      <a:pt x="104" y="31"/>
                      <a:pt x="104" y="33"/>
                    </a:cubicBezTo>
                    <a:cubicBezTo>
                      <a:pt x="104" y="33"/>
                      <a:pt x="104" y="31"/>
                      <a:pt x="103" y="31"/>
                    </a:cubicBezTo>
                    <a:cubicBezTo>
                      <a:pt x="104" y="31"/>
                      <a:pt x="104" y="33"/>
                      <a:pt x="104" y="31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7"/>
                    </a:cubicBezTo>
                    <a:cubicBezTo>
                      <a:pt x="103" y="30"/>
                      <a:pt x="104" y="29"/>
                      <a:pt x="106" y="29"/>
                    </a:cubicBezTo>
                    <a:cubicBezTo>
                      <a:pt x="106" y="29"/>
                      <a:pt x="103" y="27"/>
                      <a:pt x="106" y="27"/>
                    </a:cubicBezTo>
                    <a:cubicBezTo>
                      <a:pt x="106" y="27"/>
                      <a:pt x="107" y="27"/>
                      <a:pt x="106" y="27"/>
                    </a:cubicBezTo>
                    <a:cubicBezTo>
                      <a:pt x="106" y="27"/>
                      <a:pt x="107" y="29"/>
                      <a:pt x="107" y="27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4" y="26"/>
                      <a:pt x="104" y="25"/>
                      <a:pt x="106" y="25"/>
                    </a:cubicBezTo>
                    <a:cubicBezTo>
                      <a:pt x="106" y="26"/>
                      <a:pt x="104" y="26"/>
                      <a:pt x="106" y="26"/>
                    </a:cubicBezTo>
                    <a:cubicBezTo>
                      <a:pt x="107" y="26"/>
                      <a:pt x="106" y="25"/>
                      <a:pt x="107" y="25"/>
                    </a:cubicBezTo>
                    <a:cubicBezTo>
                      <a:pt x="107" y="26"/>
                      <a:pt x="107" y="26"/>
                      <a:pt x="108" y="26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8" y="25"/>
                      <a:pt x="108" y="26"/>
                      <a:pt x="110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7" y="23"/>
                      <a:pt x="108" y="26"/>
                      <a:pt x="107" y="25"/>
                    </a:cubicBezTo>
                    <a:cubicBezTo>
                      <a:pt x="107" y="25"/>
                      <a:pt x="108" y="25"/>
                      <a:pt x="108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6" y="22"/>
                      <a:pt x="107" y="22"/>
                    </a:cubicBezTo>
                    <a:cubicBezTo>
                      <a:pt x="108" y="22"/>
                      <a:pt x="108" y="22"/>
                      <a:pt x="108" y="23"/>
                    </a:cubicBezTo>
                    <a:cubicBezTo>
                      <a:pt x="108" y="22"/>
                      <a:pt x="110" y="22"/>
                      <a:pt x="110" y="22"/>
                    </a:cubicBezTo>
                    <a:cubicBezTo>
                      <a:pt x="108" y="19"/>
                      <a:pt x="111" y="19"/>
                      <a:pt x="110" y="19"/>
                    </a:cubicBezTo>
                    <a:cubicBezTo>
                      <a:pt x="110" y="19"/>
                      <a:pt x="108" y="22"/>
                      <a:pt x="107" y="22"/>
                    </a:cubicBezTo>
                    <a:cubicBezTo>
                      <a:pt x="107" y="19"/>
                      <a:pt x="107" y="23"/>
                      <a:pt x="106" y="22"/>
                    </a:cubicBezTo>
                    <a:cubicBezTo>
                      <a:pt x="107" y="22"/>
                      <a:pt x="106" y="19"/>
                      <a:pt x="104" y="19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6" y="19"/>
                      <a:pt x="106" y="19"/>
                      <a:pt x="107" y="19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8" y="18"/>
                      <a:pt x="108" y="18"/>
                      <a:pt x="107" y="18"/>
                    </a:cubicBezTo>
                    <a:cubicBezTo>
                      <a:pt x="108" y="17"/>
                      <a:pt x="108" y="17"/>
                      <a:pt x="110" y="16"/>
                    </a:cubicBezTo>
                    <a:cubicBezTo>
                      <a:pt x="110" y="17"/>
                      <a:pt x="110" y="14"/>
                      <a:pt x="111" y="16"/>
                    </a:cubicBezTo>
                    <a:cubicBezTo>
                      <a:pt x="111" y="16"/>
                      <a:pt x="111" y="17"/>
                      <a:pt x="113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3" y="17"/>
                      <a:pt x="111" y="16"/>
                      <a:pt x="111" y="16"/>
                    </a:cubicBezTo>
                    <a:cubicBezTo>
                      <a:pt x="111" y="17"/>
                      <a:pt x="110" y="16"/>
                      <a:pt x="110" y="14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0" y="13"/>
                      <a:pt x="111" y="13"/>
                      <a:pt x="111" y="13"/>
                    </a:cubicBezTo>
                    <a:cubicBezTo>
                      <a:pt x="111" y="12"/>
                      <a:pt x="113" y="10"/>
                      <a:pt x="113" y="9"/>
                    </a:cubicBezTo>
                    <a:cubicBezTo>
                      <a:pt x="113" y="9"/>
                      <a:pt x="111" y="9"/>
                      <a:pt x="111" y="8"/>
                    </a:cubicBezTo>
                    <a:cubicBezTo>
                      <a:pt x="113" y="8"/>
                      <a:pt x="113" y="9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5"/>
                      <a:pt x="115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5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1" y="4"/>
                      <a:pt x="113" y="4"/>
                      <a:pt x="115" y="4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16" y="4"/>
                      <a:pt x="115" y="3"/>
                      <a:pt x="116" y="3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5" y="1"/>
                      <a:pt x="115" y="0"/>
                      <a:pt x="116" y="0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3"/>
                      <a:pt x="115" y="3"/>
                      <a:pt x="115" y="3"/>
                    </a:cubicBezTo>
                    <a:cubicBezTo>
                      <a:pt x="115" y="3"/>
                      <a:pt x="115" y="3"/>
                      <a:pt x="115" y="3"/>
                    </a:cubicBezTo>
                    <a:cubicBezTo>
                      <a:pt x="113" y="1"/>
                      <a:pt x="113" y="3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1" y="1"/>
                      <a:pt x="111" y="3"/>
                    </a:cubicBezTo>
                    <a:cubicBezTo>
                      <a:pt x="113" y="3"/>
                      <a:pt x="111" y="3"/>
                      <a:pt x="113" y="3"/>
                    </a:cubicBezTo>
                    <a:cubicBezTo>
                      <a:pt x="111" y="3"/>
                      <a:pt x="111" y="3"/>
                      <a:pt x="111" y="4"/>
                    </a:cubicBezTo>
                    <a:cubicBezTo>
                      <a:pt x="111" y="4"/>
                      <a:pt x="110" y="4"/>
                      <a:pt x="110" y="5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1" y="5"/>
                      <a:pt x="111" y="5"/>
                      <a:pt x="111" y="8"/>
                    </a:cubicBezTo>
                    <a:cubicBezTo>
                      <a:pt x="111" y="8"/>
                      <a:pt x="110" y="5"/>
                      <a:pt x="108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7" y="9"/>
                      <a:pt x="107" y="10"/>
                      <a:pt x="106" y="12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6" y="12"/>
                      <a:pt x="106" y="13"/>
                      <a:pt x="104" y="13"/>
                    </a:cubicBezTo>
                    <a:cubicBezTo>
                      <a:pt x="104" y="14"/>
                      <a:pt x="103" y="16"/>
                      <a:pt x="103" y="17"/>
                    </a:cubicBezTo>
                    <a:cubicBezTo>
                      <a:pt x="102" y="18"/>
                      <a:pt x="100" y="19"/>
                      <a:pt x="99" y="23"/>
                    </a:cubicBezTo>
                    <a:cubicBezTo>
                      <a:pt x="100" y="23"/>
                      <a:pt x="100" y="23"/>
                      <a:pt x="100" y="23"/>
                    </a:cubicBezTo>
                    <a:cubicBezTo>
                      <a:pt x="99" y="23"/>
                      <a:pt x="100" y="23"/>
                      <a:pt x="100" y="25"/>
                    </a:cubicBezTo>
                    <a:cubicBezTo>
                      <a:pt x="100" y="23"/>
                      <a:pt x="99" y="25"/>
                      <a:pt x="99" y="25"/>
                    </a:cubicBezTo>
                    <a:cubicBezTo>
                      <a:pt x="99" y="25"/>
                      <a:pt x="96" y="26"/>
                      <a:pt x="95" y="26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4" y="27"/>
                      <a:pt x="94" y="29"/>
                      <a:pt x="94" y="30"/>
                    </a:cubicBezTo>
                    <a:cubicBezTo>
                      <a:pt x="94" y="30"/>
                      <a:pt x="95" y="30"/>
                      <a:pt x="94" y="31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1" y="33"/>
                      <a:pt x="91" y="33"/>
                      <a:pt x="91" y="35"/>
                    </a:cubicBezTo>
                    <a:cubicBezTo>
                      <a:pt x="89" y="36"/>
                      <a:pt x="89" y="39"/>
                      <a:pt x="86" y="40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5" y="43"/>
                      <a:pt x="83" y="47"/>
                      <a:pt x="81" y="50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1"/>
                      <a:pt x="81" y="51"/>
                      <a:pt x="81" y="50"/>
                    </a:cubicBezTo>
                    <a:cubicBezTo>
                      <a:pt x="81" y="51"/>
                      <a:pt x="78" y="51"/>
                      <a:pt x="80" y="52"/>
                    </a:cubicBezTo>
                    <a:cubicBezTo>
                      <a:pt x="80" y="53"/>
                      <a:pt x="78" y="52"/>
                      <a:pt x="78" y="53"/>
                    </a:cubicBezTo>
                    <a:cubicBezTo>
                      <a:pt x="78" y="55"/>
                      <a:pt x="77" y="55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7"/>
                      <a:pt x="76" y="56"/>
                    </a:cubicBezTo>
                    <a:cubicBezTo>
                      <a:pt x="76" y="59"/>
                      <a:pt x="73" y="59"/>
                      <a:pt x="74" y="63"/>
                    </a:cubicBezTo>
                    <a:cubicBezTo>
                      <a:pt x="73" y="60"/>
                      <a:pt x="73" y="63"/>
                      <a:pt x="73" y="63"/>
                    </a:cubicBezTo>
                    <a:cubicBezTo>
                      <a:pt x="73" y="63"/>
                      <a:pt x="73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9" y="66"/>
                      <a:pt x="69" y="69"/>
                      <a:pt x="69" y="70"/>
                    </a:cubicBezTo>
                    <a:cubicBezTo>
                      <a:pt x="65" y="73"/>
                      <a:pt x="64" y="78"/>
                      <a:pt x="63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1" y="81"/>
                      <a:pt x="63" y="83"/>
                      <a:pt x="60" y="83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3"/>
                      <a:pt x="60" y="86"/>
                      <a:pt x="59" y="8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7"/>
                      <a:pt x="57" y="90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9" y="91"/>
                      <a:pt x="56" y="91"/>
                      <a:pt x="57" y="93"/>
                    </a:cubicBezTo>
                    <a:cubicBezTo>
                      <a:pt x="57" y="93"/>
                      <a:pt x="56" y="93"/>
                      <a:pt x="57" y="91"/>
                    </a:cubicBezTo>
                    <a:cubicBezTo>
                      <a:pt x="56" y="95"/>
                      <a:pt x="52" y="96"/>
                      <a:pt x="51" y="99"/>
                    </a:cubicBezTo>
                    <a:cubicBezTo>
                      <a:pt x="51" y="102"/>
                      <a:pt x="52" y="100"/>
                      <a:pt x="51" y="102"/>
                    </a:cubicBezTo>
                    <a:cubicBezTo>
                      <a:pt x="51" y="102"/>
                      <a:pt x="51" y="100"/>
                      <a:pt x="51" y="102"/>
                    </a:cubicBezTo>
                    <a:cubicBezTo>
                      <a:pt x="49" y="102"/>
                      <a:pt x="52" y="104"/>
                      <a:pt x="51" y="104"/>
                    </a:cubicBezTo>
                    <a:cubicBezTo>
                      <a:pt x="49" y="102"/>
                      <a:pt x="49" y="104"/>
                      <a:pt x="49" y="104"/>
                    </a:cubicBezTo>
                    <a:cubicBezTo>
                      <a:pt x="49" y="106"/>
                      <a:pt x="49" y="106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8" y="107"/>
                      <a:pt x="48" y="108"/>
                      <a:pt x="46" y="108"/>
                    </a:cubicBezTo>
                    <a:cubicBezTo>
                      <a:pt x="42" y="113"/>
                      <a:pt x="36" y="120"/>
                      <a:pt x="34" y="125"/>
                    </a:cubicBezTo>
                    <a:cubicBezTo>
                      <a:pt x="31" y="132"/>
                      <a:pt x="27" y="137"/>
                      <a:pt x="25" y="142"/>
                    </a:cubicBezTo>
                    <a:cubicBezTo>
                      <a:pt x="25" y="146"/>
                      <a:pt x="25" y="146"/>
                      <a:pt x="22" y="147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2" y="147"/>
                      <a:pt x="22" y="149"/>
                      <a:pt x="21" y="147"/>
                    </a:cubicBezTo>
                    <a:cubicBezTo>
                      <a:pt x="21" y="150"/>
                      <a:pt x="19" y="151"/>
                      <a:pt x="18" y="154"/>
                    </a:cubicBezTo>
                    <a:cubicBezTo>
                      <a:pt x="18" y="154"/>
                      <a:pt x="19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8" y="155"/>
                      <a:pt x="17" y="155"/>
                      <a:pt x="17" y="154"/>
                    </a:cubicBezTo>
                    <a:cubicBezTo>
                      <a:pt x="13" y="160"/>
                      <a:pt x="12" y="167"/>
                      <a:pt x="9" y="172"/>
                    </a:cubicBezTo>
                    <a:cubicBezTo>
                      <a:pt x="9" y="173"/>
                      <a:pt x="6" y="176"/>
                      <a:pt x="5" y="176"/>
                    </a:cubicBezTo>
                    <a:cubicBezTo>
                      <a:pt x="4" y="181"/>
                      <a:pt x="3" y="187"/>
                      <a:pt x="0" y="190"/>
                    </a:cubicBezTo>
                    <a:cubicBezTo>
                      <a:pt x="0" y="190"/>
                      <a:pt x="3" y="190"/>
                      <a:pt x="4" y="18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0" name="צורה חופשית 146"/>
              <p:cNvSpPr>
                <a:spLocks/>
              </p:cNvSpPr>
              <p:nvPr/>
            </p:nvSpPr>
            <p:spPr bwMode="auto">
              <a:xfrm>
                <a:off x="4253" y="2407"/>
                <a:ext cx="271" cy="441"/>
              </a:xfrm>
              <a:custGeom>
                <a:avLst/>
                <a:gdLst>
                  <a:gd name="T0" fmla="*/ 17 w 115"/>
                  <a:gd name="T1" fmla="*/ 167 h 187"/>
                  <a:gd name="T2" fmla="*/ 19 w 115"/>
                  <a:gd name="T3" fmla="*/ 161 h 187"/>
                  <a:gd name="T4" fmla="*/ 29 w 115"/>
                  <a:gd name="T5" fmla="*/ 152 h 187"/>
                  <a:gd name="T6" fmla="*/ 31 w 115"/>
                  <a:gd name="T7" fmla="*/ 148 h 187"/>
                  <a:gd name="T8" fmla="*/ 36 w 115"/>
                  <a:gd name="T9" fmla="*/ 135 h 187"/>
                  <a:gd name="T10" fmla="*/ 39 w 115"/>
                  <a:gd name="T11" fmla="*/ 131 h 187"/>
                  <a:gd name="T12" fmla="*/ 44 w 115"/>
                  <a:gd name="T13" fmla="*/ 125 h 187"/>
                  <a:gd name="T14" fmla="*/ 47 w 115"/>
                  <a:gd name="T15" fmla="*/ 119 h 187"/>
                  <a:gd name="T16" fmla="*/ 48 w 115"/>
                  <a:gd name="T17" fmla="*/ 115 h 187"/>
                  <a:gd name="T18" fmla="*/ 51 w 115"/>
                  <a:gd name="T19" fmla="*/ 114 h 187"/>
                  <a:gd name="T20" fmla="*/ 56 w 115"/>
                  <a:gd name="T21" fmla="*/ 106 h 187"/>
                  <a:gd name="T22" fmla="*/ 59 w 115"/>
                  <a:gd name="T23" fmla="*/ 103 h 187"/>
                  <a:gd name="T24" fmla="*/ 61 w 115"/>
                  <a:gd name="T25" fmla="*/ 99 h 187"/>
                  <a:gd name="T26" fmla="*/ 62 w 115"/>
                  <a:gd name="T27" fmla="*/ 94 h 187"/>
                  <a:gd name="T28" fmla="*/ 68 w 115"/>
                  <a:gd name="T29" fmla="*/ 89 h 187"/>
                  <a:gd name="T30" fmla="*/ 70 w 115"/>
                  <a:gd name="T31" fmla="*/ 81 h 187"/>
                  <a:gd name="T32" fmla="*/ 73 w 115"/>
                  <a:gd name="T33" fmla="*/ 78 h 187"/>
                  <a:gd name="T34" fmla="*/ 73 w 115"/>
                  <a:gd name="T35" fmla="*/ 76 h 187"/>
                  <a:gd name="T36" fmla="*/ 76 w 115"/>
                  <a:gd name="T37" fmla="*/ 75 h 187"/>
                  <a:gd name="T38" fmla="*/ 76 w 115"/>
                  <a:gd name="T39" fmla="*/ 73 h 187"/>
                  <a:gd name="T40" fmla="*/ 79 w 115"/>
                  <a:gd name="T41" fmla="*/ 69 h 187"/>
                  <a:gd name="T42" fmla="*/ 85 w 115"/>
                  <a:gd name="T43" fmla="*/ 60 h 187"/>
                  <a:gd name="T44" fmla="*/ 86 w 115"/>
                  <a:gd name="T45" fmla="*/ 56 h 187"/>
                  <a:gd name="T46" fmla="*/ 87 w 115"/>
                  <a:gd name="T47" fmla="*/ 52 h 187"/>
                  <a:gd name="T48" fmla="*/ 92 w 115"/>
                  <a:gd name="T49" fmla="*/ 46 h 187"/>
                  <a:gd name="T50" fmla="*/ 92 w 115"/>
                  <a:gd name="T51" fmla="*/ 42 h 187"/>
                  <a:gd name="T52" fmla="*/ 95 w 115"/>
                  <a:gd name="T53" fmla="*/ 41 h 187"/>
                  <a:gd name="T54" fmla="*/ 99 w 115"/>
                  <a:gd name="T55" fmla="*/ 39 h 187"/>
                  <a:gd name="T56" fmla="*/ 100 w 115"/>
                  <a:gd name="T57" fmla="*/ 35 h 187"/>
                  <a:gd name="T58" fmla="*/ 102 w 115"/>
                  <a:gd name="T59" fmla="*/ 35 h 187"/>
                  <a:gd name="T60" fmla="*/ 102 w 115"/>
                  <a:gd name="T61" fmla="*/ 33 h 187"/>
                  <a:gd name="T62" fmla="*/ 102 w 115"/>
                  <a:gd name="T63" fmla="*/ 29 h 187"/>
                  <a:gd name="T64" fmla="*/ 105 w 115"/>
                  <a:gd name="T65" fmla="*/ 26 h 187"/>
                  <a:gd name="T66" fmla="*/ 105 w 115"/>
                  <a:gd name="T67" fmla="*/ 25 h 187"/>
                  <a:gd name="T68" fmla="*/ 108 w 115"/>
                  <a:gd name="T69" fmla="*/ 24 h 187"/>
                  <a:gd name="T70" fmla="*/ 109 w 115"/>
                  <a:gd name="T71" fmla="*/ 21 h 187"/>
                  <a:gd name="T72" fmla="*/ 107 w 115"/>
                  <a:gd name="T73" fmla="*/ 21 h 187"/>
                  <a:gd name="T74" fmla="*/ 111 w 115"/>
                  <a:gd name="T75" fmla="*/ 16 h 187"/>
                  <a:gd name="T76" fmla="*/ 111 w 115"/>
                  <a:gd name="T77" fmla="*/ 8 h 187"/>
                  <a:gd name="T78" fmla="*/ 112 w 115"/>
                  <a:gd name="T79" fmla="*/ 5 h 187"/>
                  <a:gd name="T80" fmla="*/ 115 w 115"/>
                  <a:gd name="T81" fmla="*/ 0 h 187"/>
                  <a:gd name="T82" fmla="*/ 112 w 115"/>
                  <a:gd name="T83" fmla="*/ 1 h 187"/>
                  <a:gd name="T84" fmla="*/ 111 w 115"/>
                  <a:gd name="T85" fmla="*/ 7 h 187"/>
                  <a:gd name="T86" fmla="*/ 103 w 115"/>
                  <a:gd name="T87" fmla="*/ 13 h 187"/>
                  <a:gd name="T88" fmla="*/ 95 w 115"/>
                  <a:gd name="T89" fmla="*/ 25 h 187"/>
                  <a:gd name="T90" fmla="*/ 85 w 115"/>
                  <a:gd name="T91" fmla="*/ 39 h 187"/>
                  <a:gd name="T92" fmla="*/ 77 w 115"/>
                  <a:gd name="T93" fmla="*/ 51 h 187"/>
                  <a:gd name="T94" fmla="*/ 73 w 115"/>
                  <a:gd name="T95" fmla="*/ 60 h 187"/>
                  <a:gd name="T96" fmla="*/ 62 w 115"/>
                  <a:gd name="T97" fmla="*/ 78 h 187"/>
                  <a:gd name="T98" fmla="*/ 57 w 115"/>
                  <a:gd name="T99" fmla="*/ 89 h 187"/>
                  <a:gd name="T100" fmla="*/ 51 w 115"/>
                  <a:gd name="T101" fmla="*/ 102 h 187"/>
                  <a:gd name="T102" fmla="*/ 25 w 115"/>
                  <a:gd name="T103" fmla="*/ 141 h 187"/>
                  <a:gd name="T104" fmla="*/ 19 w 115"/>
                  <a:gd name="T105" fmla="*/ 152 h 187"/>
                  <a:gd name="T106" fmla="*/ 5 w 115"/>
                  <a:gd name="T107" fmla="*/ 18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87">
                    <a:moveTo>
                      <a:pt x="5" y="186"/>
                    </a:moveTo>
                    <a:cubicBezTo>
                      <a:pt x="9" y="184"/>
                      <a:pt x="8" y="180"/>
                      <a:pt x="10" y="179"/>
                    </a:cubicBezTo>
                    <a:cubicBezTo>
                      <a:pt x="10" y="179"/>
                      <a:pt x="9" y="179"/>
                      <a:pt x="10" y="179"/>
                    </a:cubicBezTo>
                    <a:cubicBezTo>
                      <a:pt x="13" y="176"/>
                      <a:pt x="16" y="172"/>
                      <a:pt x="16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16" y="167"/>
                      <a:pt x="17" y="167"/>
                      <a:pt x="17" y="167"/>
                    </a:cubicBezTo>
                    <a:cubicBezTo>
                      <a:pt x="17" y="167"/>
                      <a:pt x="17" y="167"/>
                      <a:pt x="16" y="167"/>
                    </a:cubicBezTo>
                    <a:cubicBezTo>
                      <a:pt x="17" y="167"/>
                      <a:pt x="17" y="166"/>
                      <a:pt x="18" y="166"/>
                    </a:cubicBezTo>
                    <a:cubicBezTo>
                      <a:pt x="17" y="166"/>
                      <a:pt x="17" y="166"/>
                      <a:pt x="17" y="165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19" y="166"/>
                      <a:pt x="18" y="162"/>
                      <a:pt x="21" y="161"/>
                    </a:cubicBezTo>
                    <a:cubicBezTo>
                      <a:pt x="19" y="161"/>
                      <a:pt x="19" y="161"/>
                      <a:pt x="19" y="161"/>
                    </a:cubicBezTo>
                    <a:cubicBezTo>
                      <a:pt x="22" y="159"/>
                      <a:pt x="23" y="157"/>
                      <a:pt x="25" y="155"/>
                    </a:cubicBezTo>
                    <a:cubicBezTo>
                      <a:pt x="23" y="155"/>
                      <a:pt x="23" y="155"/>
                      <a:pt x="23" y="155"/>
                    </a:cubicBezTo>
                    <a:cubicBezTo>
                      <a:pt x="25" y="155"/>
                      <a:pt x="25" y="154"/>
                      <a:pt x="26" y="154"/>
                    </a:cubicBezTo>
                    <a:cubicBezTo>
                      <a:pt x="25" y="154"/>
                      <a:pt x="29" y="154"/>
                      <a:pt x="29" y="153"/>
                    </a:cubicBezTo>
                    <a:cubicBezTo>
                      <a:pt x="26" y="153"/>
                      <a:pt x="26" y="153"/>
                      <a:pt x="26" y="153"/>
                    </a:cubicBezTo>
                    <a:cubicBezTo>
                      <a:pt x="29" y="153"/>
                      <a:pt x="26" y="152"/>
                      <a:pt x="29" y="152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30" y="152"/>
                      <a:pt x="29" y="149"/>
                      <a:pt x="29" y="149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0" y="149"/>
                      <a:pt x="30" y="149"/>
                      <a:pt x="30" y="148"/>
                    </a:cubicBezTo>
                    <a:cubicBezTo>
                      <a:pt x="30" y="148"/>
                      <a:pt x="30" y="148"/>
                      <a:pt x="30" y="148"/>
                    </a:cubicBezTo>
                    <a:cubicBezTo>
                      <a:pt x="30" y="148"/>
                      <a:pt x="30" y="146"/>
                      <a:pt x="31" y="148"/>
                    </a:cubicBezTo>
                    <a:cubicBezTo>
                      <a:pt x="30" y="146"/>
                      <a:pt x="30" y="148"/>
                      <a:pt x="30" y="146"/>
                    </a:cubicBezTo>
                    <a:cubicBezTo>
                      <a:pt x="31" y="145"/>
                      <a:pt x="34" y="141"/>
                      <a:pt x="35" y="139"/>
                    </a:cubicBezTo>
                    <a:cubicBezTo>
                      <a:pt x="35" y="139"/>
                      <a:pt x="35" y="139"/>
                      <a:pt x="34" y="139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5" y="136"/>
                      <a:pt x="35" y="136"/>
                      <a:pt x="35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6" y="135"/>
                      <a:pt x="36" y="135"/>
                      <a:pt x="35" y="135"/>
                    </a:cubicBezTo>
                    <a:cubicBezTo>
                      <a:pt x="36" y="135"/>
                      <a:pt x="36" y="133"/>
                      <a:pt x="38" y="133"/>
                    </a:cubicBezTo>
                    <a:cubicBezTo>
                      <a:pt x="36" y="133"/>
                      <a:pt x="36" y="133"/>
                      <a:pt x="36" y="133"/>
                    </a:cubicBezTo>
                    <a:cubicBezTo>
                      <a:pt x="38" y="133"/>
                      <a:pt x="38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1"/>
                      <a:pt x="39" y="132"/>
                      <a:pt x="39" y="131"/>
                    </a:cubicBezTo>
                    <a:cubicBezTo>
                      <a:pt x="38" y="131"/>
                      <a:pt x="38" y="131"/>
                      <a:pt x="38" y="131"/>
                    </a:cubicBezTo>
                    <a:cubicBezTo>
                      <a:pt x="39" y="131"/>
                      <a:pt x="39" y="129"/>
                      <a:pt x="42" y="128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2" y="128"/>
                      <a:pt x="42" y="127"/>
                      <a:pt x="43" y="127"/>
                    </a:cubicBezTo>
                    <a:cubicBezTo>
                      <a:pt x="43" y="125"/>
                      <a:pt x="42" y="125"/>
                      <a:pt x="42" y="125"/>
                    </a:cubicBezTo>
                    <a:cubicBezTo>
                      <a:pt x="43" y="125"/>
                      <a:pt x="43" y="123"/>
                      <a:pt x="44" y="125"/>
                    </a:cubicBezTo>
                    <a:cubicBezTo>
                      <a:pt x="44" y="123"/>
                      <a:pt x="44" y="122"/>
                      <a:pt x="46" y="122"/>
                    </a:cubicBezTo>
                    <a:cubicBezTo>
                      <a:pt x="44" y="122"/>
                      <a:pt x="44" y="120"/>
                      <a:pt x="44" y="122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6" y="119"/>
                      <a:pt x="47" y="119"/>
                      <a:pt x="47" y="119"/>
                    </a:cubicBezTo>
                    <a:cubicBezTo>
                      <a:pt x="46" y="118"/>
                      <a:pt x="46" y="118"/>
                      <a:pt x="46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8"/>
                      <a:pt x="47" y="118"/>
                      <a:pt x="48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6"/>
                      <a:pt x="49" y="116"/>
                      <a:pt x="48" y="115"/>
                    </a:cubicBezTo>
                    <a:cubicBezTo>
                      <a:pt x="48" y="115"/>
                      <a:pt x="48" y="116"/>
                      <a:pt x="48" y="115"/>
                    </a:cubicBezTo>
                    <a:cubicBezTo>
                      <a:pt x="48" y="115"/>
                      <a:pt x="48" y="115"/>
                      <a:pt x="49" y="115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49" y="114"/>
                      <a:pt x="49" y="114"/>
                      <a:pt x="51" y="114"/>
                    </a:cubicBezTo>
                    <a:cubicBezTo>
                      <a:pt x="51" y="115"/>
                      <a:pt x="49" y="114"/>
                      <a:pt x="49" y="114"/>
                    </a:cubicBezTo>
                    <a:cubicBezTo>
                      <a:pt x="51" y="115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3" y="112"/>
                      <a:pt x="53" y="112"/>
                      <a:pt x="55" y="112"/>
                    </a:cubicBezTo>
                    <a:cubicBezTo>
                      <a:pt x="55" y="112"/>
                      <a:pt x="53" y="110"/>
                      <a:pt x="53" y="112"/>
                    </a:cubicBezTo>
                    <a:cubicBezTo>
                      <a:pt x="53" y="110"/>
                      <a:pt x="56" y="108"/>
                      <a:pt x="55" y="107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7"/>
                      <a:pt x="55" y="107"/>
                      <a:pt x="56" y="107"/>
                    </a:cubicBezTo>
                    <a:cubicBezTo>
                      <a:pt x="55" y="107"/>
                      <a:pt x="56" y="107"/>
                      <a:pt x="56" y="106"/>
                    </a:cubicBezTo>
                    <a:cubicBezTo>
                      <a:pt x="57" y="106"/>
                      <a:pt x="56" y="106"/>
                      <a:pt x="56" y="107"/>
                    </a:cubicBezTo>
                    <a:cubicBezTo>
                      <a:pt x="56" y="106"/>
                      <a:pt x="59" y="105"/>
                      <a:pt x="59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2"/>
                      <a:pt x="60" y="102"/>
                      <a:pt x="59" y="102"/>
                    </a:cubicBezTo>
                    <a:cubicBezTo>
                      <a:pt x="60" y="102"/>
                      <a:pt x="57" y="103"/>
                      <a:pt x="59" y="103"/>
                    </a:cubicBezTo>
                    <a:cubicBezTo>
                      <a:pt x="57" y="102"/>
                      <a:pt x="60" y="103"/>
                      <a:pt x="59" y="102"/>
                    </a:cubicBezTo>
                    <a:cubicBezTo>
                      <a:pt x="59" y="102"/>
                      <a:pt x="60" y="102"/>
                      <a:pt x="60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0" y="99"/>
                      <a:pt x="60" y="101"/>
                      <a:pt x="60" y="101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101"/>
                      <a:pt x="60" y="99"/>
                      <a:pt x="61" y="99"/>
                    </a:cubicBezTo>
                    <a:cubicBezTo>
                      <a:pt x="61" y="99"/>
                      <a:pt x="62" y="99"/>
                      <a:pt x="61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2" y="98"/>
                      <a:pt x="61" y="95"/>
                      <a:pt x="62" y="98"/>
                    </a:cubicBezTo>
                    <a:cubicBezTo>
                      <a:pt x="62" y="95"/>
                      <a:pt x="64" y="94"/>
                      <a:pt x="62" y="94"/>
                    </a:cubicBezTo>
                    <a:cubicBezTo>
                      <a:pt x="64" y="94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2"/>
                    </a:cubicBezTo>
                    <a:cubicBezTo>
                      <a:pt x="64" y="92"/>
                      <a:pt x="64" y="92"/>
                      <a:pt x="64" y="90"/>
                    </a:cubicBezTo>
                    <a:cubicBezTo>
                      <a:pt x="66" y="90"/>
                      <a:pt x="66" y="90"/>
                      <a:pt x="66" y="92"/>
                    </a:cubicBezTo>
                    <a:cubicBezTo>
                      <a:pt x="66" y="90"/>
                      <a:pt x="68" y="90"/>
                      <a:pt x="68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4" y="88"/>
                      <a:pt x="68" y="89"/>
                      <a:pt x="68" y="88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68" y="88"/>
                      <a:pt x="70" y="88"/>
                      <a:pt x="69" y="86"/>
                    </a:cubicBezTo>
                    <a:cubicBezTo>
                      <a:pt x="69" y="86"/>
                      <a:pt x="69" y="86"/>
                      <a:pt x="70" y="86"/>
                    </a:cubicBezTo>
                    <a:cubicBezTo>
                      <a:pt x="69" y="85"/>
                      <a:pt x="72" y="82"/>
                      <a:pt x="70" y="81"/>
                    </a:cubicBezTo>
                    <a:cubicBezTo>
                      <a:pt x="70" y="81"/>
                      <a:pt x="70" y="81"/>
                      <a:pt x="72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1"/>
                      <a:pt x="72" y="81"/>
                      <a:pt x="70" y="81"/>
                    </a:cubicBezTo>
                    <a:cubicBezTo>
                      <a:pt x="70" y="80"/>
                      <a:pt x="73" y="81"/>
                      <a:pt x="73" y="80"/>
                    </a:cubicBezTo>
                    <a:cubicBezTo>
                      <a:pt x="73" y="80"/>
                      <a:pt x="72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8"/>
                      <a:pt x="73" y="77"/>
                      <a:pt x="72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7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5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3"/>
                      <a:pt x="76" y="73"/>
                    </a:cubicBezTo>
                    <a:cubicBezTo>
                      <a:pt x="76" y="73"/>
                      <a:pt x="77" y="75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3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69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69"/>
                      <a:pt x="77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79" y="68"/>
                      <a:pt x="77" y="67"/>
                      <a:pt x="79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67"/>
                      <a:pt x="82" y="65"/>
                      <a:pt x="82" y="64"/>
                    </a:cubicBezTo>
                    <a:cubicBezTo>
                      <a:pt x="82" y="64"/>
                      <a:pt x="82" y="64"/>
                      <a:pt x="82" y="64"/>
                    </a:cubicBezTo>
                    <a:cubicBezTo>
                      <a:pt x="83" y="63"/>
                      <a:pt x="85" y="63"/>
                      <a:pt x="85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60"/>
                      <a:pt x="83" y="59"/>
                      <a:pt x="83" y="60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60"/>
                      <a:pt x="86" y="59"/>
                      <a:pt x="86" y="59"/>
                    </a:cubicBezTo>
                    <a:cubicBezTo>
                      <a:pt x="86" y="59"/>
                      <a:pt x="86" y="59"/>
                      <a:pt x="86" y="59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5"/>
                      <a:pt x="87" y="56"/>
                      <a:pt x="87" y="55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87" y="55"/>
                      <a:pt x="89" y="55"/>
                      <a:pt x="89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9" y="52"/>
                      <a:pt x="89" y="52"/>
                      <a:pt x="89" y="54"/>
                    </a:cubicBezTo>
                    <a:cubicBezTo>
                      <a:pt x="89" y="52"/>
                      <a:pt x="89" y="51"/>
                      <a:pt x="89" y="51"/>
                    </a:cubicBezTo>
                    <a:cubicBezTo>
                      <a:pt x="92" y="51"/>
                      <a:pt x="94" y="48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6"/>
                      <a:pt x="95" y="47"/>
                      <a:pt x="94" y="47"/>
                    </a:cubicBezTo>
                    <a:cubicBezTo>
                      <a:pt x="94" y="46"/>
                      <a:pt x="94" y="46"/>
                      <a:pt x="92" y="46"/>
                    </a:cubicBezTo>
                    <a:cubicBezTo>
                      <a:pt x="92" y="43"/>
                      <a:pt x="94" y="46"/>
                      <a:pt x="95" y="43"/>
                    </a:cubicBezTo>
                    <a:cubicBezTo>
                      <a:pt x="95" y="46"/>
                      <a:pt x="94" y="46"/>
                      <a:pt x="95" y="46"/>
                    </a:cubicBezTo>
                    <a:cubicBezTo>
                      <a:pt x="95" y="46"/>
                      <a:pt x="95" y="43"/>
                      <a:pt x="96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2"/>
                      <a:pt x="92" y="43"/>
                      <a:pt x="92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0" y="41"/>
                      <a:pt x="90" y="42"/>
                      <a:pt x="90" y="41"/>
                    </a:cubicBezTo>
                    <a:cubicBezTo>
                      <a:pt x="90" y="41"/>
                      <a:pt x="92" y="41"/>
                      <a:pt x="94" y="42"/>
                    </a:cubicBezTo>
                    <a:cubicBezTo>
                      <a:pt x="94" y="41"/>
                      <a:pt x="95" y="42"/>
                      <a:pt x="95" y="42"/>
                    </a:cubicBezTo>
                    <a:cubicBezTo>
                      <a:pt x="95" y="41"/>
                      <a:pt x="95" y="42"/>
                      <a:pt x="95" y="42"/>
                    </a:cubicBezTo>
                    <a:cubicBezTo>
                      <a:pt x="94" y="41"/>
                      <a:pt x="95" y="41"/>
                      <a:pt x="95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8" y="39"/>
                      <a:pt x="98" y="41"/>
                    </a:cubicBezTo>
                    <a:cubicBezTo>
                      <a:pt x="99" y="41"/>
                      <a:pt x="98" y="39"/>
                      <a:pt x="99" y="39"/>
                    </a:cubicBezTo>
                    <a:cubicBezTo>
                      <a:pt x="98" y="39"/>
                      <a:pt x="96" y="39"/>
                      <a:pt x="96" y="39"/>
                    </a:cubicBezTo>
                    <a:cubicBezTo>
                      <a:pt x="98" y="39"/>
                      <a:pt x="98" y="38"/>
                      <a:pt x="99" y="39"/>
                    </a:cubicBezTo>
                    <a:cubicBezTo>
                      <a:pt x="99" y="39"/>
                      <a:pt x="98" y="39"/>
                      <a:pt x="98" y="38"/>
                    </a:cubicBezTo>
                    <a:cubicBezTo>
                      <a:pt x="98" y="38"/>
                      <a:pt x="99" y="38"/>
                      <a:pt x="98" y="38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38"/>
                      <a:pt x="99" y="37"/>
                      <a:pt x="98" y="37"/>
                    </a:cubicBezTo>
                    <a:cubicBezTo>
                      <a:pt x="99" y="37"/>
                      <a:pt x="100" y="37"/>
                      <a:pt x="99" y="35"/>
                    </a:cubicBezTo>
                    <a:cubicBezTo>
                      <a:pt x="99" y="35"/>
                      <a:pt x="99" y="35"/>
                      <a:pt x="100" y="35"/>
                    </a:cubicBezTo>
                    <a:cubicBezTo>
                      <a:pt x="100" y="37"/>
                      <a:pt x="99" y="35"/>
                      <a:pt x="100" y="37"/>
                    </a:cubicBezTo>
                    <a:cubicBezTo>
                      <a:pt x="99" y="35"/>
                      <a:pt x="100" y="37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2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0" y="34"/>
                      <a:pt x="102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3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103" y="34"/>
                      <a:pt x="102" y="33"/>
                      <a:pt x="103" y="33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102" y="33"/>
                      <a:pt x="100" y="33"/>
                      <a:pt x="102" y="30"/>
                    </a:cubicBezTo>
                    <a:cubicBezTo>
                      <a:pt x="102" y="30"/>
                      <a:pt x="103" y="30"/>
                      <a:pt x="103" y="33"/>
                    </a:cubicBezTo>
                    <a:cubicBezTo>
                      <a:pt x="103" y="33"/>
                      <a:pt x="103" y="30"/>
                      <a:pt x="102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0" y="28"/>
                      <a:pt x="100" y="28"/>
                      <a:pt x="100" y="26"/>
                    </a:cubicBezTo>
                    <a:cubicBezTo>
                      <a:pt x="102" y="29"/>
                      <a:pt x="103" y="28"/>
                      <a:pt x="105" y="28"/>
                    </a:cubicBezTo>
                    <a:cubicBezTo>
                      <a:pt x="105" y="28"/>
                      <a:pt x="102" y="26"/>
                      <a:pt x="105" y="26"/>
                    </a:cubicBezTo>
                    <a:cubicBezTo>
                      <a:pt x="105" y="26"/>
                      <a:pt x="107" y="26"/>
                      <a:pt x="105" y="26"/>
                    </a:cubicBezTo>
                    <a:cubicBezTo>
                      <a:pt x="105" y="26"/>
                      <a:pt x="107" y="28"/>
                      <a:pt x="107" y="26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3" y="25"/>
                      <a:pt x="103" y="24"/>
                      <a:pt x="105" y="25"/>
                    </a:cubicBezTo>
                    <a:cubicBezTo>
                      <a:pt x="105" y="25"/>
                      <a:pt x="103" y="25"/>
                      <a:pt x="105" y="25"/>
                    </a:cubicBezTo>
                    <a:cubicBezTo>
                      <a:pt x="107" y="25"/>
                      <a:pt x="105" y="24"/>
                      <a:pt x="107" y="24"/>
                    </a:cubicBezTo>
                    <a:cubicBezTo>
                      <a:pt x="107" y="25"/>
                      <a:pt x="107" y="25"/>
                      <a:pt x="108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5"/>
                      <a:pt x="109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7" y="24"/>
                      <a:pt x="108" y="25"/>
                      <a:pt x="107" y="24"/>
                    </a:cubicBezTo>
                    <a:cubicBezTo>
                      <a:pt x="107" y="24"/>
                      <a:pt x="108" y="24"/>
                      <a:pt x="108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7" y="22"/>
                      <a:pt x="105" y="21"/>
                      <a:pt x="107" y="21"/>
                    </a:cubicBezTo>
                    <a:cubicBezTo>
                      <a:pt x="108" y="21"/>
                      <a:pt x="108" y="21"/>
                      <a:pt x="108" y="22"/>
                    </a:cubicBezTo>
                    <a:cubicBezTo>
                      <a:pt x="108" y="21"/>
                      <a:pt x="109" y="21"/>
                      <a:pt x="109" y="21"/>
                    </a:cubicBezTo>
                    <a:cubicBezTo>
                      <a:pt x="108" y="20"/>
                      <a:pt x="109" y="20"/>
                      <a:pt x="109" y="20"/>
                    </a:cubicBezTo>
                    <a:cubicBezTo>
                      <a:pt x="109" y="20"/>
                      <a:pt x="108" y="21"/>
                      <a:pt x="107" y="21"/>
                    </a:cubicBezTo>
                    <a:cubicBezTo>
                      <a:pt x="107" y="20"/>
                      <a:pt x="107" y="22"/>
                      <a:pt x="105" y="21"/>
                    </a:cubicBezTo>
                    <a:cubicBezTo>
                      <a:pt x="107" y="21"/>
                      <a:pt x="105" y="20"/>
                      <a:pt x="103" y="20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5" y="20"/>
                      <a:pt x="105" y="20"/>
                      <a:pt x="107" y="21"/>
                    </a:cubicBezTo>
                    <a:cubicBezTo>
                      <a:pt x="107" y="20"/>
                      <a:pt x="107" y="20"/>
                      <a:pt x="108" y="20"/>
                    </a:cubicBezTo>
                    <a:cubicBezTo>
                      <a:pt x="108" y="18"/>
                      <a:pt x="107" y="18"/>
                      <a:pt x="107" y="18"/>
                    </a:cubicBezTo>
                    <a:cubicBezTo>
                      <a:pt x="108" y="18"/>
                      <a:pt x="108" y="16"/>
                      <a:pt x="108" y="14"/>
                    </a:cubicBezTo>
                    <a:cubicBezTo>
                      <a:pt x="109" y="16"/>
                      <a:pt x="109" y="14"/>
                      <a:pt x="111" y="14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2" y="16"/>
                      <a:pt x="109" y="14"/>
                      <a:pt x="111" y="14"/>
                    </a:cubicBezTo>
                    <a:cubicBezTo>
                      <a:pt x="111" y="16"/>
                      <a:pt x="109" y="14"/>
                      <a:pt x="109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9" y="13"/>
                      <a:pt x="109" y="12"/>
                      <a:pt x="111" y="12"/>
                    </a:cubicBezTo>
                    <a:cubicBezTo>
                      <a:pt x="111" y="11"/>
                      <a:pt x="112" y="9"/>
                      <a:pt x="112" y="9"/>
                    </a:cubicBezTo>
                    <a:cubicBezTo>
                      <a:pt x="112" y="8"/>
                      <a:pt x="111" y="8"/>
                      <a:pt x="111" y="8"/>
                    </a:cubicBezTo>
                    <a:cubicBezTo>
                      <a:pt x="111" y="7"/>
                      <a:pt x="112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2" y="8"/>
                      <a:pt x="112" y="5"/>
                      <a:pt x="113" y="7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1" y="3"/>
                      <a:pt x="112" y="3"/>
                      <a:pt x="112" y="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3"/>
                      <a:pt x="113" y="1"/>
                      <a:pt x="115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3" y="0"/>
                      <a:pt x="113" y="0"/>
                      <a:pt x="115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1"/>
                      <a:pt x="113" y="0"/>
                      <a:pt x="113" y="1"/>
                    </a:cubicBezTo>
                    <a:cubicBezTo>
                      <a:pt x="113" y="1"/>
                      <a:pt x="113" y="1"/>
                      <a:pt x="112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2" y="1"/>
                      <a:pt x="112" y="1"/>
                      <a:pt x="111" y="1"/>
                    </a:cubicBezTo>
                    <a:cubicBezTo>
                      <a:pt x="112" y="1"/>
                      <a:pt x="111" y="0"/>
                      <a:pt x="112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1" y="1"/>
                      <a:pt x="109" y="1"/>
                      <a:pt x="109" y="3"/>
                    </a:cubicBezTo>
                    <a:cubicBezTo>
                      <a:pt x="111" y="5"/>
                      <a:pt x="108" y="5"/>
                      <a:pt x="108" y="5"/>
                    </a:cubicBezTo>
                    <a:cubicBezTo>
                      <a:pt x="109" y="5"/>
                      <a:pt x="111" y="5"/>
                      <a:pt x="111" y="5"/>
                    </a:cubicBezTo>
                    <a:cubicBezTo>
                      <a:pt x="111" y="7"/>
                      <a:pt x="111" y="5"/>
                      <a:pt x="111" y="7"/>
                    </a:cubicBezTo>
                    <a:cubicBezTo>
                      <a:pt x="109" y="7"/>
                      <a:pt x="109" y="7"/>
                      <a:pt x="108" y="7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08" y="7"/>
                      <a:pt x="108" y="7"/>
                      <a:pt x="107" y="8"/>
                    </a:cubicBezTo>
                    <a:cubicBezTo>
                      <a:pt x="107" y="9"/>
                      <a:pt x="107" y="9"/>
                      <a:pt x="105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5" y="11"/>
                      <a:pt x="105" y="12"/>
                      <a:pt x="103" y="13"/>
                    </a:cubicBezTo>
                    <a:cubicBezTo>
                      <a:pt x="103" y="14"/>
                      <a:pt x="102" y="14"/>
                      <a:pt x="102" y="16"/>
                    </a:cubicBezTo>
                    <a:cubicBezTo>
                      <a:pt x="100" y="18"/>
                      <a:pt x="99" y="20"/>
                      <a:pt x="98" y="22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9" y="22"/>
                      <a:pt x="99" y="24"/>
                    </a:cubicBezTo>
                    <a:cubicBezTo>
                      <a:pt x="99" y="22"/>
                      <a:pt x="98" y="24"/>
                      <a:pt x="98" y="24"/>
                    </a:cubicBezTo>
                    <a:cubicBezTo>
                      <a:pt x="98" y="24"/>
                      <a:pt x="96" y="25"/>
                      <a:pt x="95" y="25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4" y="26"/>
                      <a:pt x="94" y="28"/>
                      <a:pt x="94" y="29"/>
                    </a:cubicBezTo>
                    <a:cubicBezTo>
                      <a:pt x="94" y="29"/>
                      <a:pt x="95" y="29"/>
                      <a:pt x="94" y="29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30"/>
                      <a:pt x="90" y="33"/>
                      <a:pt x="90" y="34"/>
                    </a:cubicBezTo>
                    <a:cubicBezTo>
                      <a:pt x="87" y="35"/>
                      <a:pt x="87" y="38"/>
                      <a:pt x="85" y="3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3" y="42"/>
                      <a:pt x="83" y="46"/>
                      <a:pt x="81" y="47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1" y="50"/>
                      <a:pt x="81" y="48"/>
                    </a:cubicBezTo>
                    <a:cubicBezTo>
                      <a:pt x="81" y="50"/>
                      <a:pt x="79" y="50"/>
                      <a:pt x="79" y="51"/>
                    </a:cubicBezTo>
                    <a:cubicBezTo>
                      <a:pt x="79" y="51"/>
                      <a:pt x="79" y="51"/>
                      <a:pt x="77" y="51"/>
                    </a:cubicBezTo>
                    <a:cubicBezTo>
                      <a:pt x="77" y="52"/>
                      <a:pt x="77" y="54"/>
                      <a:pt x="76" y="54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7" y="54"/>
                      <a:pt x="77" y="54"/>
                      <a:pt x="77" y="55"/>
                    </a:cubicBezTo>
                    <a:cubicBezTo>
                      <a:pt x="76" y="55"/>
                      <a:pt x="76" y="56"/>
                      <a:pt x="76" y="55"/>
                    </a:cubicBezTo>
                    <a:cubicBezTo>
                      <a:pt x="76" y="56"/>
                      <a:pt x="73" y="59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2" y="61"/>
                      <a:pt x="72" y="63"/>
                      <a:pt x="70" y="63"/>
                    </a:cubicBezTo>
                    <a:cubicBezTo>
                      <a:pt x="70" y="64"/>
                      <a:pt x="72" y="63"/>
                      <a:pt x="72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69" y="65"/>
                      <a:pt x="69" y="68"/>
                      <a:pt x="68" y="69"/>
                    </a:cubicBezTo>
                    <a:cubicBezTo>
                      <a:pt x="66" y="72"/>
                      <a:pt x="64" y="76"/>
                      <a:pt x="61" y="78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60" y="78"/>
                      <a:pt x="62" y="81"/>
                      <a:pt x="60" y="81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9" y="82"/>
                      <a:pt x="60" y="85"/>
                      <a:pt x="59" y="86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9" y="86"/>
                      <a:pt x="57" y="88"/>
                      <a:pt x="57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9" y="89"/>
                      <a:pt x="56" y="89"/>
                      <a:pt x="57" y="90"/>
                    </a:cubicBezTo>
                    <a:cubicBezTo>
                      <a:pt x="57" y="90"/>
                      <a:pt x="56" y="90"/>
                      <a:pt x="57" y="90"/>
                    </a:cubicBezTo>
                    <a:cubicBezTo>
                      <a:pt x="56" y="93"/>
                      <a:pt x="53" y="94"/>
                      <a:pt x="51" y="98"/>
                    </a:cubicBezTo>
                    <a:cubicBezTo>
                      <a:pt x="51" y="101"/>
                      <a:pt x="53" y="99"/>
                      <a:pt x="51" y="99"/>
                    </a:cubicBezTo>
                    <a:cubicBezTo>
                      <a:pt x="51" y="101"/>
                      <a:pt x="51" y="99"/>
                      <a:pt x="51" y="99"/>
                    </a:cubicBezTo>
                    <a:cubicBezTo>
                      <a:pt x="49" y="101"/>
                      <a:pt x="53" y="102"/>
                      <a:pt x="51" y="102"/>
                    </a:cubicBezTo>
                    <a:cubicBezTo>
                      <a:pt x="49" y="101"/>
                      <a:pt x="51" y="102"/>
                      <a:pt x="49" y="102"/>
                    </a:cubicBezTo>
                    <a:cubicBezTo>
                      <a:pt x="49" y="103"/>
                      <a:pt x="51" y="103"/>
                      <a:pt x="49" y="103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8" y="105"/>
                      <a:pt x="48" y="106"/>
                      <a:pt x="46" y="106"/>
                    </a:cubicBezTo>
                    <a:cubicBezTo>
                      <a:pt x="43" y="112"/>
                      <a:pt x="38" y="118"/>
                      <a:pt x="34" y="123"/>
                    </a:cubicBezTo>
                    <a:cubicBezTo>
                      <a:pt x="31" y="129"/>
                      <a:pt x="29" y="133"/>
                      <a:pt x="25" y="141"/>
                    </a:cubicBezTo>
                    <a:cubicBezTo>
                      <a:pt x="25" y="142"/>
                      <a:pt x="25" y="142"/>
                      <a:pt x="23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3" y="144"/>
                      <a:pt x="23" y="145"/>
                      <a:pt x="22" y="145"/>
                    </a:cubicBezTo>
                    <a:cubicBezTo>
                      <a:pt x="21" y="146"/>
                      <a:pt x="19" y="149"/>
                      <a:pt x="19" y="152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53"/>
                      <a:pt x="19" y="153"/>
                      <a:pt x="19" y="153"/>
                    </a:cubicBezTo>
                    <a:cubicBezTo>
                      <a:pt x="19" y="153"/>
                      <a:pt x="18" y="153"/>
                      <a:pt x="18" y="152"/>
                    </a:cubicBezTo>
                    <a:cubicBezTo>
                      <a:pt x="13" y="157"/>
                      <a:pt x="12" y="165"/>
                      <a:pt x="9" y="169"/>
                    </a:cubicBezTo>
                    <a:cubicBezTo>
                      <a:pt x="9" y="170"/>
                      <a:pt x="8" y="171"/>
                      <a:pt x="6" y="172"/>
                    </a:cubicBezTo>
                    <a:cubicBezTo>
                      <a:pt x="5" y="179"/>
                      <a:pt x="4" y="183"/>
                      <a:pt x="0" y="186"/>
                    </a:cubicBezTo>
                    <a:cubicBezTo>
                      <a:pt x="0" y="186"/>
                      <a:pt x="4" y="187"/>
                      <a:pt x="5" y="18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1" name="צורה חופשית 147"/>
              <p:cNvSpPr>
                <a:spLocks/>
              </p:cNvSpPr>
              <p:nvPr/>
            </p:nvSpPr>
            <p:spPr bwMode="auto">
              <a:xfrm>
                <a:off x="4364" y="264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2" name="צורה חופשית 148"/>
              <p:cNvSpPr>
                <a:spLocks/>
              </p:cNvSpPr>
              <p:nvPr/>
            </p:nvSpPr>
            <p:spPr bwMode="auto">
              <a:xfrm>
                <a:off x="4262" y="2959"/>
                <a:ext cx="267" cy="444"/>
              </a:xfrm>
              <a:custGeom>
                <a:avLst/>
                <a:gdLst>
                  <a:gd name="T0" fmla="*/ 15 w 113"/>
                  <a:gd name="T1" fmla="*/ 167 h 188"/>
                  <a:gd name="T2" fmla="*/ 18 w 113"/>
                  <a:gd name="T3" fmla="*/ 161 h 188"/>
                  <a:gd name="T4" fmla="*/ 27 w 113"/>
                  <a:gd name="T5" fmla="*/ 151 h 188"/>
                  <a:gd name="T6" fmla="*/ 30 w 113"/>
                  <a:gd name="T7" fmla="*/ 148 h 188"/>
                  <a:gd name="T8" fmla="*/ 35 w 113"/>
                  <a:gd name="T9" fmla="*/ 135 h 188"/>
                  <a:gd name="T10" fmla="*/ 37 w 113"/>
                  <a:gd name="T11" fmla="*/ 130 h 188"/>
                  <a:gd name="T12" fmla="*/ 43 w 113"/>
                  <a:gd name="T13" fmla="*/ 125 h 188"/>
                  <a:gd name="T14" fmla="*/ 45 w 113"/>
                  <a:gd name="T15" fmla="*/ 118 h 188"/>
                  <a:gd name="T16" fmla="*/ 47 w 113"/>
                  <a:gd name="T17" fmla="*/ 115 h 188"/>
                  <a:gd name="T18" fmla="*/ 49 w 113"/>
                  <a:gd name="T19" fmla="*/ 113 h 188"/>
                  <a:gd name="T20" fmla="*/ 54 w 113"/>
                  <a:gd name="T21" fmla="*/ 108 h 188"/>
                  <a:gd name="T22" fmla="*/ 57 w 113"/>
                  <a:gd name="T23" fmla="*/ 103 h 188"/>
                  <a:gd name="T24" fmla="*/ 60 w 113"/>
                  <a:gd name="T25" fmla="*/ 100 h 188"/>
                  <a:gd name="T26" fmla="*/ 61 w 113"/>
                  <a:gd name="T27" fmla="*/ 95 h 188"/>
                  <a:gd name="T28" fmla="*/ 65 w 113"/>
                  <a:gd name="T29" fmla="*/ 88 h 188"/>
                  <a:gd name="T30" fmla="*/ 69 w 113"/>
                  <a:gd name="T31" fmla="*/ 82 h 188"/>
                  <a:gd name="T32" fmla="*/ 71 w 113"/>
                  <a:gd name="T33" fmla="*/ 78 h 188"/>
                  <a:gd name="T34" fmla="*/ 71 w 113"/>
                  <a:gd name="T35" fmla="*/ 75 h 188"/>
                  <a:gd name="T36" fmla="*/ 74 w 113"/>
                  <a:gd name="T37" fmla="*/ 74 h 188"/>
                  <a:gd name="T38" fmla="*/ 74 w 113"/>
                  <a:gd name="T39" fmla="*/ 73 h 188"/>
                  <a:gd name="T40" fmla="*/ 77 w 113"/>
                  <a:gd name="T41" fmla="*/ 70 h 188"/>
                  <a:gd name="T42" fmla="*/ 83 w 113"/>
                  <a:gd name="T43" fmla="*/ 60 h 188"/>
                  <a:gd name="T44" fmla="*/ 84 w 113"/>
                  <a:gd name="T45" fmla="*/ 57 h 188"/>
                  <a:gd name="T46" fmla="*/ 86 w 113"/>
                  <a:gd name="T47" fmla="*/ 55 h 188"/>
                  <a:gd name="T48" fmla="*/ 91 w 113"/>
                  <a:gd name="T49" fmla="*/ 45 h 188"/>
                  <a:gd name="T50" fmla="*/ 90 w 113"/>
                  <a:gd name="T51" fmla="*/ 43 h 188"/>
                  <a:gd name="T52" fmla="*/ 92 w 113"/>
                  <a:gd name="T53" fmla="*/ 42 h 188"/>
                  <a:gd name="T54" fmla="*/ 97 w 113"/>
                  <a:gd name="T55" fmla="*/ 39 h 188"/>
                  <a:gd name="T56" fmla="*/ 99 w 113"/>
                  <a:gd name="T57" fmla="*/ 35 h 188"/>
                  <a:gd name="T58" fmla="*/ 100 w 113"/>
                  <a:gd name="T59" fmla="*/ 35 h 188"/>
                  <a:gd name="T60" fmla="*/ 100 w 113"/>
                  <a:gd name="T61" fmla="*/ 34 h 188"/>
                  <a:gd name="T62" fmla="*/ 100 w 113"/>
                  <a:gd name="T63" fmla="*/ 30 h 188"/>
                  <a:gd name="T64" fmla="*/ 103 w 113"/>
                  <a:gd name="T65" fmla="*/ 26 h 188"/>
                  <a:gd name="T66" fmla="*/ 103 w 113"/>
                  <a:gd name="T67" fmla="*/ 25 h 188"/>
                  <a:gd name="T68" fmla="*/ 105 w 113"/>
                  <a:gd name="T69" fmla="*/ 23 h 188"/>
                  <a:gd name="T70" fmla="*/ 107 w 113"/>
                  <a:gd name="T71" fmla="*/ 21 h 188"/>
                  <a:gd name="T72" fmla="*/ 104 w 113"/>
                  <a:gd name="T73" fmla="*/ 21 h 188"/>
                  <a:gd name="T74" fmla="*/ 109 w 113"/>
                  <a:gd name="T75" fmla="*/ 17 h 188"/>
                  <a:gd name="T76" fmla="*/ 109 w 113"/>
                  <a:gd name="T77" fmla="*/ 8 h 188"/>
                  <a:gd name="T78" fmla="*/ 110 w 113"/>
                  <a:gd name="T79" fmla="*/ 5 h 188"/>
                  <a:gd name="T80" fmla="*/ 113 w 113"/>
                  <a:gd name="T81" fmla="*/ 0 h 188"/>
                  <a:gd name="T82" fmla="*/ 110 w 113"/>
                  <a:gd name="T83" fmla="*/ 2 h 188"/>
                  <a:gd name="T84" fmla="*/ 109 w 113"/>
                  <a:gd name="T85" fmla="*/ 6 h 188"/>
                  <a:gd name="T86" fmla="*/ 101 w 113"/>
                  <a:gd name="T87" fmla="*/ 13 h 188"/>
                  <a:gd name="T88" fmla="*/ 92 w 113"/>
                  <a:gd name="T89" fmla="*/ 25 h 188"/>
                  <a:gd name="T90" fmla="*/ 83 w 113"/>
                  <a:gd name="T91" fmla="*/ 39 h 188"/>
                  <a:gd name="T92" fmla="*/ 75 w 113"/>
                  <a:gd name="T93" fmla="*/ 51 h 188"/>
                  <a:gd name="T94" fmla="*/ 71 w 113"/>
                  <a:gd name="T95" fmla="*/ 60 h 188"/>
                  <a:gd name="T96" fmla="*/ 61 w 113"/>
                  <a:gd name="T97" fmla="*/ 78 h 188"/>
                  <a:gd name="T98" fmla="*/ 56 w 113"/>
                  <a:gd name="T99" fmla="*/ 88 h 188"/>
                  <a:gd name="T100" fmla="*/ 49 w 113"/>
                  <a:gd name="T101" fmla="*/ 102 h 188"/>
                  <a:gd name="T102" fmla="*/ 23 w 113"/>
                  <a:gd name="T103" fmla="*/ 141 h 188"/>
                  <a:gd name="T104" fmla="*/ 18 w 113"/>
                  <a:gd name="T105" fmla="*/ 151 h 188"/>
                  <a:gd name="T106" fmla="*/ 4 w 113"/>
                  <a:gd name="T107" fmla="*/ 18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88">
                    <a:moveTo>
                      <a:pt x="4" y="185"/>
                    </a:moveTo>
                    <a:cubicBezTo>
                      <a:pt x="8" y="184"/>
                      <a:pt x="6" y="180"/>
                      <a:pt x="9" y="178"/>
                    </a:cubicBezTo>
                    <a:cubicBezTo>
                      <a:pt x="9" y="178"/>
                      <a:pt x="8" y="178"/>
                      <a:pt x="9" y="178"/>
                    </a:cubicBezTo>
                    <a:cubicBezTo>
                      <a:pt x="13" y="177"/>
                      <a:pt x="14" y="172"/>
                      <a:pt x="14" y="168"/>
                    </a:cubicBezTo>
                    <a:cubicBezTo>
                      <a:pt x="14" y="168"/>
                      <a:pt x="14" y="168"/>
                      <a:pt x="14" y="168"/>
                    </a:cubicBezTo>
                    <a:cubicBezTo>
                      <a:pt x="14" y="168"/>
                      <a:pt x="15" y="168"/>
                      <a:pt x="15" y="167"/>
                    </a:cubicBezTo>
                    <a:cubicBezTo>
                      <a:pt x="15" y="167"/>
                      <a:pt x="15" y="167"/>
                      <a:pt x="14" y="167"/>
                    </a:cubicBezTo>
                    <a:cubicBezTo>
                      <a:pt x="15" y="167"/>
                      <a:pt x="15" y="165"/>
                      <a:pt x="17" y="165"/>
                    </a:cubicBezTo>
                    <a:cubicBezTo>
                      <a:pt x="15" y="165"/>
                      <a:pt x="15" y="165"/>
                      <a:pt x="15" y="164"/>
                    </a:cubicBezTo>
                    <a:cubicBezTo>
                      <a:pt x="17" y="165"/>
                      <a:pt x="17" y="165"/>
                      <a:pt x="17" y="165"/>
                    </a:cubicBezTo>
                    <a:cubicBezTo>
                      <a:pt x="18" y="165"/>
                      <a:pt x="18" y="163"/>
                      <a:pt x="19" y="161"/>
                    </a:cubicBezTo>
                    <a:cubicBezTo>
                      <a:pt x="18" y="161"/>
                      <a:pt x="18" y="161"/>
                      <a:pt x="18" y="161"/>
                    </a:cubicBezTo>
                    <a:cubicBezTo>
                      <a:pt x="21" y="159"/>
                      <a:pt x="22" y="158"/>
                      <a:pt x="23" y="155"/>
                    </a:cubicBezTo>
                    <a:cubicBezTo>
                      <a:pt x="22" y="155"/>
                      <a:pt x="22" y="155"/>
                      <a:pt x="22" y="155"/>
                    </a:cubicBezTo>
                    <a:cubicBezTo>
                      <a:pt x="23" y="155"/>
                      <a:pt x="23" y="155"/>
                      <a:pt x="24" y="154"/>
                    </a:cubicBezTo>
                    <a:cubicBezTo>
                      <a:pt x="23" y="154"/>
                      <a:pt x="27" y="154"/>
                      <a:pt x="27" y="152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7" y="152"/>
                      <a:pt x="24" y="151"/>
                      <a:pt x="27" y="151"/>
                    </a:cubicBezTo>
                    <a:cubicBezTo>
                      <a:pt x="27" y="151"/>
                      <a:pt x="27" y="151"/>
                      <a:pt x="27" y="151"/>
                    </a:cubicBezTo>
                    <a:cubicBezTo>
                      <a:pt x="28" y="151"/>
                      <a:pt x="27" y="150"/>
                      <a:pt x="27" y="150"/>
                    </a:cubicBezTo>
                    <a:cubicBezTo>
                      <a:pt x="28" y="150"/>
                      <a:pt x="28" y="150"/>
                      <a:pt x="28" y="150"/>
                    </a:cubicBezTo>
                    <a:cubicBezTo>
                      <a:pt x="28" y="150"/>
                      <a:pt x="28" y="150"/>
                      <a:pt x="28" y="148"/>
                    </a:cubicBezTo>
                    <a:cubicBezTo>
                      <a:pt x="28" y="148"/>
                      <a:pt x="28" y="148"/>
                      <a:pt x="28" y="148"/>
                    </a:cubicBezTo>
                    <a:cubicBezTo>
                      <a:pt x="28" y="148"/>
                      <a:pt x="28" y="146"/>
                      <a:pt x="30" y="148"/>
                    </a:cubicBezTo>
                    <a:cubicBezTo>
                      <a:pt x="28" y="146"/>
                      <a:pt x="28" y="148"/>
                      <a:pt x="28" y="146"/>
                    </a:cubicBezTo>
                    <a:cubicBezTo>
                      <a:pt x="31" y="145"/>
                      <a:pt x="32" y="141"/>
                      <a:pt x="34" y="138"/>
                    </a:cubicBezTo>
                    <a:cubicBezTo>
                      <a:pt x="34" y="138"/>
                      <a:pt x="34" y="138"/>
                      <a:pt x="32" y="13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34" y="137"/>
                      <a:pt x="34" y="137"/>
                      <a:pt x="34" y="135"/>
                    </a:cubicBezTo>
                    <a:cubicBezTo>
                      <a:pt x="35" y="135"/>
                      <a:pt x="35" y="135"/>
                      <a:pt x="35" y="135"/>
                    </a:cubicBezTo>
                    <a:cubicBezTo>
                      <a:pt x="35" y="135"/>
                      <a:pt x="35" y="135"/>
                      <a:pt x="34" y="135"/>
                    </a:cubicBezTo>
                    <a:cubicBezTo>
                      <a:pt x="35" y="135"/>
                      <a:pt x="35" y="134"/>
                      <a:pt x="36" y="134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6" y="134"/>
                      <a:pt x="36" y="132"/>
                      <a:pt x="36" y="132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36" y="130"/>
                      <a:pt x="37" y="132"/>
                      <a:pt x="37" y="130"/>
                    </a:cubicBezTo>
                    <a:cubicBezTo>
                      <a:pt x="36" y="130"/>
                      <a:pt x="36" y="130"/>
                      <a:pt x="36" y="130"/>
                    </a:cubicBezTo>
                    <a:cubicBezTo>
                      <a:pt x="37" y="130"/>
                      <a:pt x="37" y="129"/>
                      <a:pt x="40" y="129"/>
                    </a:cubicBezTo>
                    <a:cubicBezTo>
                      <a:pt x="40" y="128"/>
                      <a:pt x="40" y="128"/>
                      <a:pt x="40" y="128"/>
                    </a:cubicBezTo>
                    <a:cubicBezTo>
                      <a:pt x="40" y="128"/>
                      <a:pt x="40" y="126"/>
                      <a:pt x="41" y="126"/>
                    </a:cubicBezTo>
                    <a:cubicBezTo>
                      <a:pt x="41" y="125"/>
                      <a:pt x="40" y="125"/>
                      <a:pt x="41" y="125"/>
                    </a:cubicBezTo>
                    <a:cubicBezTo>
                      <a:pt x="41" y="125"/>
                      <a:pt x="41" y="124"/>
                      <a:pt x="43" y="125"/>
                    </a:cubicBezTo>
                    <a:cubicBezTo>
                      <a:pt x="43" y="124"/>
                      <a:pt x="43" y="122"/>
                      <a:pt x="44" y="122"/>
                    </a:cubicBezTo>
                    <a:cubicBezTo>
                      <a:pt x="43" y="122"/>
                      <a:pt x="43" y="121"/>
                      <a:pt x="43" y="122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1" y="121"/>
                      <a:pt x="41" y="122"/>
                      <a:pt x="41" y="121"/>
                    </a:cubicBezTo>
                    <a:cubicBezTo>
                      <a:pt x="41" y="121"/>
                      <a:pt x="43" y="121"/>
                      <a:pt x="43" y="118"/>
                    </a:cubicBezTo>
                    <a:cubicBezTo>
                      <a:pt x="44" y="118"/>
                      <a:pt x="45" y="118"/>
                      <a:pt x="45" y="118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47" y="117"/>
                      <a:pt x="47" y="117"/>
                      <a:pt x="48" y="117"/>
                    </a:cubicBezTo>
                    <a:cubicBezTo>
                      <a:pt x="47" y="117"/>
                      <a:pt x="48" y="116"/>
                      <a:pt x="47" y="115"/>
                    </a:cubicBezTo>
                    <a:cubicBezTo>
                      <a:pt x="47" y="115"/>
                      <a:pt x="47" y="116"/>
                      <a:pt x="47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48" y="113"/>
                      <a:pt x="48" y="113"/>
                      <a:pt x="49" y="113"/>
                    </a:cubicBezTo>
                    <a:cubicBezTo>
                      <a:pt x="49" y="115"/>
                      <a:pt x="48" y="113"/>
                      <a:pt x="48" y="115"/>
                    </a:cubicBezTo>
                    <a:cubicBezTo>
                      <a:pt x="49" y="115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51" y="113"/>
                      <a:pt x="51" y="112"/>
                      <a:pt x="52" y="112"/>
                    </a:cubicBezTo>
                    <a:cubicBezTo>
                      <a:pt x="52" y="112"/>
                      <a:pt x="51" y="111"/>
                      <a:pt x="51" y="112"/>
                    </a:cubicBezTo>
                    <a:cubicBezTo>
                      <a:pt x="51" y="111"/>
                      <a:pt x="54" y="111"/>
                      <a:pt x="52" y="108"/>
                    </a:cubicBezTo>
                    <a:cubicBezTo>
                      <a:pt x="52" y="109"/>
                      <a:pt x="54" y="109"/>
                      <a:pt x="54" y="109"/>
                    </a:cubicBezTo>
                    <a:cubicBezTo>
                      <a:pt x="54" y="108"/>
                      <a:pt x="52" y="108"/>
                      <a:pt x="54" y="108"/>
                    </a:cubicBezTo>
                    <a:cubicBezTo>
                      <a:pt x="52" y="108"/>
                      <a:pt x="54" y="108"/>
                      <a:pt x="54" y="108"/>
                    </a:cubicBezTo>
                    <a:cubicBezTo>
                      <a:pt x="56" y="108"/>
                      <a:pt x="54" y="105"/>
                      <a:pt x="54" y="108"/>
                    </a:cubicBezTo>
                    <a:cubicBezTo>
                      <a:pt x="54" y="105"/>
                      <a:pt x="57" y="104"/>
                      <a:pt x="57" y="103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8" y="102"/>
                      <a:pt x="57" y="102"/>
                    </a:cubicBezTo>
                    <a:cubicBezTo>
                      <a:pt x="58" y="102"/>
                      <a:pt x="56" y="103"/>
                      <a:pt x="57" y="103"/>
                    </a:cubicBezTo>
                    <a:cubicBezTo>
                      <a:pt x="56" y="103"/>
                      <a:pt x="58" y="103"/>
                      <a:pt x="57" y="102"/>
                    </a:cubicBezTo>
                    <a:cubicBezTo>
                      <a:pt x="57" y="102"/>
                      <a:pt x="58" y="102"/>
                      <a:pt x="58" y="100"/>
                    </a:cubicBezTo>
                    <a:cubicBezTo>
                      <a:pt x="58" y="102"/>
                      <a:pt x="57" y="100"/>
                      <a:pt x="57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60" y="100"/>
                      <a:pt x="60" y="99"/>
                      <a:pt x="60" y="100"/>
                    </a:cubicBezTo>
                    <a:cubicBezTo>
                      <a:pt x="60" y="99"/>
                      <a:pt x="61" y="99"/>
                      <a:pt x="60" y="99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1" y="98"/>
                      <a:pt x="60" y="96"/>
                      <a:pt x="61" y="98"/>
                    </a:cubicBezTo>
                    <a:cubicBezTo>
                      <a:pt x="61" y="96"/>
                      <a:pt x="62" y="95"/>
                      <a:pt x="61" y="95"/>
                    </a:cubicBezTo>
                    <a:cubicBezTo>
                      <a:pt x="62" y="95"/>
                      <a:pt x="62" y="92"/>
                      <a:pt x="62" y="9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91"/>
                      <a:pt x="62" y="90"/>
                    </a:cubicBezTo>
                    <a:cubicBezTo>
                      <a:pt x="64" y="90"/>
                      <a:pt x="64" y="90"/>
                      <a:pt x="64" y="91"/>
                    </a:cubicBezTo>
                    <a:cubicBezTo>
                      <a:pt x="64" y="90"/>
                      <a:pt x="65" y="90"/>
                      <a:pt x="65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7"/>
                      <a:pt x="65" y="88"/>
                      <a:pt x="65" y="87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5" y="87"/>
                      <a:pt x="69" y="87"/>
                      <a:pt x="67" y="86"/>
                    </a:cubicBezTo>
                    <a:cubicBezTo>
                      <a:pt x="67" y="86"/>
                      <a:pt x="67" y="86"/>
                      <a:pt x="69" y="86"/>
                    </a:cubicBezTo>
                    <a:cubicBezTo>
                      <a:pt x="67" y="85"/>
                      <a:pt x="70" y="83"/>
                      <a:pt x="69" y="82"/>
                    </a:cubicBezTo>
                    <a:cubicBezTo>
                      <a:pt x="69" y="82"/>
                      <a:pt x="69" y="82"/>
                      <a:pt x="70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69" y="79"/>
                      <a:pt x="71" y="82"/>
                      <a:pt x="71" y="79"/>
                    </a:cubicBezTo>
                    <a:cubicBezTo>
                      <a:pt x="71" y="79"/>
                      <a:pt x="71" y="79"/>
                      <a:pt x="71" y="78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3" y="78"/>
                      <a:pt x="71" y="78"/>
                      <a:pt x="70" y="77"/>
                    </a:cubicBezTo>
                    <a:cubicBezTo>
                      <a:pt x="71" y="77"/>
                      <a:pt x="71" y="77"/>
                      <a:pt x="71" y="77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7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3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3" y="75"/>
                      <a:pt x="73" y="75"/>
                      <a:pt x="74" y="75"/>
                    </a:cubicBezTo>
                    <a:cubicBezTo>
                      <a:pt x="73" y="75"/>
                      <a:pt x="73" y="74"/>
                      <a:pt x="73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3" y="74"/>
                      <a:pt x="74" y="73"/>
                    </a:cubicBezTo>
                    <a:cubicBezTo>
                      <a:pt x="74" y="73"/>
                      <a:pt x="75" y="74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5" y="73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0"/>
                      <a:pt x="75" y="70"/>
                      <a:pt x="77" y="70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5" y="66"/>
                      <a:pt x="77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8" y="66"/>
                      <a:pt x="79" y="65"/>
                      <a:pt x="79" y="64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2" y="62"/>
                      <a:pt x="83" y="62"/>
                      <a:pt x="83" y="60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2" y="60"/>
                      <a:pt x="82" y="59"/>
                      <a:pt x="82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4" y="60"/>
                      <a:pt x="84" y="59"/>
                      <a:pt x="84" y="59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6"/>
                      <a:pt x="86" y="57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6"/>
                      <a:pt x="87" y="56"/>
                      <a:pt x="87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2"/>
                      <a:pt x="87" y="52"/>
                      <a:pt x="87" y="55"/>
                    </a:cubicBezTo>
                    <a:cubicBezTo>
                      <a:pt x="87" y="52"/>
                      <a:pt x="87" y="52"/>
                      <a:pt x="87" y="51"/>
                    </a:cubicBezTo>
                    <a:cubicBezTo>
                      <a:pt x="90" y="51"/>
                      <a:pt x="91" y="48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5"/>
                      <a:pt x="92" y="47"/>
                      <a:pt x="92" y="47"/>
                    </a:cubicBezTo>
                    <a:cubicBezTo>
                      <a:pt x="91" y="47"/>
                      <a:pt x="91" y="45"/>
                      <a:pt x="91" y="45"/>
                    </a:cubicBezTo>
                    <a:cubicBezTo>
                      <a:pt x="90" y="44"/>
                      <a:pt x="91" y="45"/>
                      <a:pt x="92" y="45"/>
                    </a:cubicBezTo>
                    <a:cubicBezTo>
                      <a:pt x="92" y="45"/>
                      <a:pt x="91" y="45"/>
                      <a:pt x="92" y="45"/>
                    </a:cubicBezTo>
                    <a:cubicBezTo>
                      <a:pt x="92" y="45"/>
                      <a:pt x="92" y="44"/>
                      <a:pt x="95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3"/>
                      <a:pt x="90" y="44"/>
                      <a:pt x="90" y="4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88" y="42"/>
                      <a:pt x="88" y="43"/>
                      <a:pt x="88" y="42"/>
                    </a:cubicBezTo>
                    <a:cubicBezTo>
                      <a:pt x="88" y="42"/>
                      <a:pt x="90" y="42"/>
                      <a:pt x="91" y="43"/>
                    </a:cubicBezTo>
                    <a:cubicBezTo>
                      <a:pt x="91" y="42"/>
                      <a:pt x="92" y="43"/>
                      <a:pt x="95" y="43"/>
                    </a:cubicBezTo>
                    <a:cubicBezTo>
                      <a:pt x="92" y="42"/>
                      <a:pt x="92" y="43"/>
                      <a:pt x="92" y="43"/>
                    </a:cubicBezTo>
                    <a:cubicBezTo>
                      <a:pt x="91" y="42"/>
                      <a:pt x="92" y="42"/>
                      <a:pt x="92" y="4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7" y="42"/>
                      <a:pt x="96" y="39"/>
                      <a:pt x="97" y="42"/>
                    </a:cubicBezTo>
                    <a:cubicBezTo>
                      <a:pt x="96" y="39"/>
                      <a:pt x="95" y="39"/>
                      <a:pt x="95" y="39"/>
                    </a:cubicBezTo>
                    <a:cubicBezTo>
                      <a:pt x="96" y="39"/>
                      <a:pt x="96" y="38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8"/>
                      <a:pt x="97" y="38"/>
                      <a:pt x="96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7" y="38"/>
                      <a:pt x="97" y="38"/>
                      <a:pt x="96" y="36"/>
                    </a:cubicBezTo>
                    <a:cubicBezTo>
                      <a:pt x="97" y="36"/>
                      <a:pt x="99" y="36"/>
                      <a:pt x="97" y="35"/>
                    </a:cubicBezTo>
                    <a:cubicBezTo>
                      <a:pt x="97" y="35"/>
                      <a:pt x="97" y="35"/>
                      <a:pt x="99" y="35"/>
                    </a:cubicBezTo>
                    <a:cubicBezTo>
                      <a:pt x="99" y="36"/>
                      <a:pt x="97" y="35"/>
                      <a:pt x="99" y="36"/>
                    </a:cubicBezTo>
                    <a:cubicBezTo>
                      <a:pt x="97" y="35"/>
                      <a:pt x="99" y="36"/>
                      <a:pt x="99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9" y="35"/>
                      <a:pt x="99" y="35"/>
                      <a:pt x="100" y="35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99" y="34"/>
                      <a:pt x="100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2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101" y="34"/>
                      <a:pt x="100" y="32"/>
                      <a:pt x="101" y="32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2"/>
                      <a:pt x="99" y="32"/>
                      <a:pt x="100" y="31"/>
                    </a:cubicBezTo>
                    <a:cubicBezTo>
                      <a:pt x="100" y="31"/>
                      <a:pt x="101" y="31"/>
                      <a:pt x="101" y="32"/>
                    </a:cubicBezTo>
                    <a:cubicBezTo>
                      <a:pt x="101" y="32"/>
                      <a:pt x="101" y="31"/>
                      <a:pt x="100" y="31"/>
                    </a:cubicBezTo>
                    <a:cubicBezTo>
                      <a:pt x="101" y="31"/>
                      <a:pt x="101" y="32"/>
                      <a:pt x="101" y="31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100" y="30"/>
                      <a:pt x="101" y="29"/>
                      <a:pt x="103" y="29"/>
                    </a:cubicBezTo>
                    <a:cubicBezTo>
                      <a:pt x="103" y="29"/>
                      <a:pt x="100" y="26"/>
                      <a:pt x="103" y="26"/>
                    </a:cubicBezTo>
                    <a:cubicBezTo>
                      <a:pt x="103" y="26"/>
                      <a:pt x="104" y="26"/>
                      <a:pt x="103" y="26"/>
                    </a:cubicBezTo>
                    <a:cubicBezTo>
                      <a:pt x="103" y="26"/>
                      <a:pt x="104" y="29"/>
                      <a:pt x="104" y="26"/>
                    </a:cubicBezTo>
                    <a:cubicBezTo>
                      <a:pt x="104" y="26"/>
                      <a:pt x="104" y="25"/>
                      <a:pt x="103" y="25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1" y="25"/>
                      <a:pt x="101" y="23"/>
                      <a:pt x="103" y="25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4" y="25"/>
                      <a:pt x="103" y="23"/>
                      <a:pt x="104" y="23"/>
                    </a:cubicBezTo>
                    <a:cubicBezTo>
                      <a:pt x="104" y="25"/>
                      <a:pt x="104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3"/>
                      <a:pt x="105" y="25"/>
                      <a:pt x="107" y="23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4" y="23"/>
                      <a:pt x="105" y="25"/>
                      <a:pt x="104" y="23"/>
                    </a:cubicBezTo>
                    <a:cubicBezTo>
                      <a:pt x="104" y="23"/>
                      <a:pt x="105" y="23"/>
                      <a:pt x="105" y="22"/>
                    </a:cubicBezTo>
                    <a:cubicBezTo>
                      <a:pt x="104" y="22"/>
                      <a:pt x="104" y="23"/>
                      <a:pt x="104" y="23"/>
                    </a:cubicBezTo>
                    <a:cubicBezTo>
                      <a:pt x="104" y="22"/>
                      <a:pt x="103" y="22"/>
                      <a:pt x="104" y="21"/>
                    </a:cubicBezTo>
                    <a:cubicBezTo>
                      <a:pt x="105" y="21"/>
                      <a:pt x="105" y="22"/>
                      <a:pt x="105" y="22"/>
                    </a:cubicBezTo>
                    <a:cubicBezTo>
                      <a:pt x="105" y="21"/>
                      <a:pt x="107" y="21"/>
                      <a:pt x="107" y="21"/>
                    </a:cubicBezTo>
                    <a:cubicBezTo>
                      <a:pt x="105" y="19"/>
                      <a:pt x="109" y="19"/>
                      <a:pt x="107" y="19"/>
                    </a:cubicBezTo>
                    <a:cubicBezTo>
                      <a:pt x="107" y="21"/>
                      <a:pt x="105" y="21"/>
                      <a:pt x="104" y="21"/>
                    </a:cubicBezTo>
                    <a:cubicBezTo>
                      <a:pt x="104" y="21"/>
                      <a:pt x="104" y="22"/>
                      <a:pt x="103" y="21"/>
                    </a:cubicBezTo>
                    <a:cubicBezTo>
                      <a:pt x="104" y="21"/>
                      <a:pt x="103" y="19"/>
                      <a:pt x="101" y="19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103" y="19"/>
                      <a:pt x="103" y="19"/>
                      <a:pt x="104" y="21"/>
                    </a:cubicBezTo>
                    <a:cubicBezTo>
                      <a:pt x="104" y="19"/>
                      <a:pt x="105" y="19"/>
                      <a:pt x="105" y="19"/>
                    </a:cubicBezTo>
                    <a:cubicBezTo>
                      <a:pt x="105" y="18"/>
                      <a:pt x="105" y="18"/>
                      <a:pt x="104" y="18"/>
                    </a:cubicBezTo>
                    <a:cubicBezTo>
                      <a:pt x="105" y="18"/>
                      <a:pt x="105" y="17"/>
                      <a:pt x="105" y="16"/>
                    </a:cubicBezTo>
                    <a:cubicBezTo>
                      <a:pt x="107" y="17"/>
                      <a:pt x="107" y="16"/>
                      <a:pt x="109" y="1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10" y="17"/>
                      <a:pt x="109" y="17"/>
                      <a:pt x="109" y="17"/>
                    </a:cubicBezTo>
                    <a:cubicBezTo>
                      <a:pt x="110" y="17"/>
                      <a:pt x="107" y="16"/>
                      <a:pt x="109" y="16"/>
                    </a:cubicBezTo>
                    <a:cubicBezTo>
                      <a:pt x="109" y="17"/>
                      <a:pt x="107" y="16"/>
                      <a:pt x="107" y="16"/>
                    </a:cubicBezTo>
                    <a:cubicBezTo>
                      <a:pt x="107" y="13"/>
                      <a:pt x="105" y="13"/>
                      <a:pt x="105" y="13"/>
                    </a:cubicBezTo>
                    <a:cubicBezTo>
                      <a:pt x="107" y="13"/>
                      <a:pt x="109" y="12"/>
                      <a:pt x="109" y="12"/>
                    </a:cubicBezTo>
                    <a:cubicBezTo>
                      <a:pt x="109" y="10"/>
                      <a:pt x="110" y="9"/>
                      <a:pt x="110" y="9"/>
                    </a:cubicBezTo>
                    <a:cubicBezTo>
                      <a:pt x="110" y="8"/>
                      <a:pt x="109" y="8"/>
                      <a:pt x="109" y="8"/>
                    </a:cubicBezTo>
                    <a:cubicBezTo>
                      <a:pt x="109" y="6"/>
                      <a:pt x="110" y="8"/>
                      <a:pt x="110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8"/>
                      <a:pt x="110" y="5"/>
                      <a:pt x="112" y="6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09" y="4"/>
                      <a:pt x="110" y="4"/>
                      <a:pt x="110" y="4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4"/>
                      <a:pt x="112" y="2"/>
                      <a:pt x="113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2" y="0"/>
                      <a:pt x="112" y="0"/>
                      <a:pt x="113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2" y="0"/>
                      <a:pt x="112" y="2"/>
                    </a:cubicBezTo>
                    <a:cubicBezTo>
                      <a:pt x="112" y="2"/>
                      <a:pt x="112" y="2"/>
                      <a:pt x="110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0" y="2"/>
                      <a:pt x="109" y="2"/>
                      <a:pt x="110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2"/>
                      <a:pt x="107" y="2"/>
                      <a:pt x="107" y="4"/>
                    </a:cubicBezTo>
                    <a:cubicBezTo>
                      <a:pt x="109" y="5"/>
                      <a:pt x="105" y="5"/>
                      <a:pt x="105" y="5"/>
                    </a:cubicBezTo>
                    <a:cubicBezTo>
                      <a:pt x="107" y="5"/>
                      <a:pt x="109" y="5"/>
                      <a:pt x="109" y="5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07" y="6"/>
                      <a:pt x="107" y="6"/>
                      <a:pt x="105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5" y="6"/>
                      <a:pt x="105" y="6"/>
                      <a:pt x="104" y="8"/>
                    </a:cubicBezTo>
                    <a:cubicBezTo>
                      <a:pt x="104" y="9"/>
                      <a:pt x="104" y="9"/>
                      <a:pt x="103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3" y="10"/>
                      <a:pt x="103" y="12"/>
                      <a:pt x="101" y="13"/>
                    </a:cubicBezTo>
                    <a:cubicBezTo>
                      <a:pt x="101" y="16"/>
                      <a:pt x="100" y="16"/>
                      <a:pt x="100" y="17"/>
                    </a:cubicBezTo>
                    <a:cubicBezTo>
                      <a:pt x="99" y="18"/>
                      <a:pt x="97" y="19"/>
                      <a:pt x="96" y="22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6" y="22"/>
                      <a:pt x="97" y="22"/>
                      <a:pt x="97" y="23"/>
                    </a:cubicBezTo>
                    <a:cubicBezTo>
                      <a:pt x="97" y="22"/>
                      <a:pt x="96" y="23"/>
                      <a:pt x="96" y="23"/>
                    </a:cubicBezTo>
                    <a:cubicBezTo>
                      <a:pt x="96" y="25"/>
                      <a:pt x="95" y="25"/>
                      <a:pt x="92" y="25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1" y="26"/>
                      <a:pt x="92" y="29"/>
                      <a:pt x="91" y="30"/>
                    </a:cubicBezTo>
                    <a:cubicBezTo>
                      <a:pt x="91" y="30"/>
                      <a:pt x="92" y="30"/>
                      <a:pt x="91" y="30"/>
                    </a:cubicBezTo>
                    <a:cubicBezTo>
                      <a:pt x="91" y="31"/>
                      <a:pt x="90" y="31"/>
                      <a:pt x="90" y="31"/>
                    </a:cubicBezTo>
                    <a:cubicBezTo>
                      <a:pt x="88" y="32"/>
                      <a:pt x="88" y="32"/>
                      <a:pt x="88" y="34"/>
                    </a:cubicBezTo>
                    <a:cubicBezTo>
                      <a:pt x="86" y="35"/>
                      <a:pt x="86" y="38"/>
                      <a:pt x="83" y="39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2" y="43"/>
                      <a:pt x="82" y="45"/>
                      <a:pt x="78" y="47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8" y="49"/>
                      <a:pt x="78" y="48"/>
                    </a:cubicBezTo>
                    <a:cubicBezTo>
                      <a:pt x="78" y="49"/>
                      <a:pt x="77" y="49"/>
                      <a:pt x="77" y="51"/>
                    </a:cubicBezTo>
                    <a:cubicBezTo>
                      <a:pt x="77" y="51"/>
                      <a:pt x="77" y="51"/>
                      <a:pt x="75" y="51"/>
                    </a:cubicBezTo>
                    <a:cubicBezTo>
                      <a:pt x="75" y="52"/>
                      <a:pt x="75" y="55"/>
                      <a:pt x="74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5" y="55"/>
                      <a:pt x="75" y="55"/>
                      <a:pt x="75" y="56"/>
                    </a:cubicBezTo>
                    <a:cubicBezTo>
                      <a:pt x="74" y="56"/>
                      <a:pt x="74" y="57"/>
                      <a:pt x="74" y="56"/>
                    </a:cubicBezTo>
                    <a:cubicBezTo>
                      <a:pt x="74" y="57"/>
                      <a:pt x="71" y="59"/>
                      <a:pt x="71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1"/>
                      <a:pt x="70" y="62"/>
                      <a:pt x="69" y="62"/>
                    </a:cubicBezTo>
                    <a:cubicBezTo>
                      <a:pt x="69" y="64"/>
                      <a:pt x="70" y="64"/>
                      <a:pt x="70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7" y="65"/>
                      <a:pt x="67" y="69"/>
                      <a:pt x="65" y="70"/>
                    </a:cubicBezTo>
                    <a:cubicBezTo>
                      <a:pt x="64" y="73"/>
                      <a:pt x="62" y="75"/>
                      <a:pt x="60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0" y="78"/>
                      <a:pt x="61" y="82"/>
                      <a:pt x="58" y="82"/>
                    </a:cubicBezTo>
                    <a:cubicBezTo>
                      <a:pt x="58" y="82"/>
                      <a:pt x="58" y="82"/>
                      <a:pt x="58" y="83"/>
                    </a:cubicBezTo>
                    <a:cubicBezTo>
                      <a:pt x="57" y="83"/>
                      <a:pt x="58" y="85"/>
                      <a:pt x="57" y="86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7"/>
                      <a:pt x="56" y="87"/>
                      <a:pt x="56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7" y="88"/>
                      <a:pt x="54" y="88"/>
                      <a:pt x="56" y="90"/>
                    </a:cubicBezTo>
                    <a:cubicBezTo>
                      <a:pt x="56" y="90"/>
                      <a:pt x="54" y="90"/>
                      <a:pt x="56" y="90"/>
                    </a:cubicBezTo>
                    <a:cubicBezTo>
                      <a:pt x="54" y="92"/>
                      <a:pt x="51" y="95"/>
                      <a:pt x="49" y="98"/>
                    </a:cubicBezTo>
                    <a:cubicBezTo>
                      <a:pt x="49" y="100"/>
                      <a:pt x="52" y="99"/>
                      <a:pt x="49" y="100"/>
                    </a:cubicBezTo>
                    <a:cubicBezTo>
                      <a:pt x="49" y="100"/>
                      <a:pt x="49" y="99"/>
                      <a:pt x="49" y="100"/>
                    </a:cubicBezTo>
                    <a:cubicBezTo>
                      <a:pt x="48" y="100"/>
                      <a:pt x="51" y="102"/>
                      <a:pt x="49" y="102"/>
                    </a:cubicBezTo>
                    <a:cubicBezTo>
                      <a:pt x="48" y="100"/>
                      <a:pt x="49" y="102"/>
                      <a:pt x="48" y="102"/>
                    </a:cubicBezTo>
                    <a:cubicBezTo>
                      <a:pt x="48" y="103"/>
                      <a:pt x="49" y="103"/>
                      <a:pt x="48" y="103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7" y="104"/>
                      <a:pt x="47" y="105"/>
                      <a:pt x="44" y="105"/>
                    </a:cubicBezTo>
                    <a:cubicBezTo>
                      <a:pt x="41" y="112"/>
                      <a:pt x="36" y="117"/>
                      <a:pt x="32" y="124"/>
                    </a:cubicBezTo>
                    <a:cubicBezTo>
                      <a:pt x="30" y="129"/>
                      <a:pt x="27" y="134"/>
                      <a:pt x="23" y="141"/>
                    </a:cubicBezTo>
                    <a:cubicBezTo>
                      <a:pt x="23" y="142"/>
                      <a:pt x="23" y="142"/>
                      <a:pt x="22" y="143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2" y="143"/>
                      <a:pt x="22" y="145"/>
                      <a:pt x="21" y="145"/>
                    </a:cubicBezTo>
                    <a:cubicBezTo>
                      <a:pt x="19" y="146"/>
                      <a:pt x="18" y="150"/>
                      <a:pt x="18" y="151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52"/>
                      <a:pt x="18" y="152"/>
                      <a:pt x="18" y="152"/>
                    </a:cubicBezTo>
                    <a:cubicBezTo>
                      <a:pt x="18" y="152"/>
                      <a:pt x="17" y="152"/>
                      <a:pt x="17" y="151"/>
                    </a:cubicBezTo>
                    <a:cubicBezTo>
                      <a:pt x="13" y="156"/>
                      <a:pt x="10" y="164"/>
                      <a:pt x="8" y="168"/>
                    </a:cubicBezTo>
                    <a:cubicBezTo>
                      <a:pt x="8" y="169"/>
                      <a:pt x="6" y="171"/>
                      <a:pt x="5" y="172"/>
                    </a:cubicBezTo>
                    <a:cubicBezTo>
                      <a:pt x="4" y="178"/>
                      <a:pt x="2" y="182"/>
                      <a:pt x="0" y="185"/>
                    </a:cubicBezTo>
                    <a:cubicBezTo>
                      <a:pt x="0" y="185"/>
                      <a:pt x="2" y="188"/>
                      <a:pt x="4" y="18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3" name="צורה חופשית 149"/>
              <p:cNvSpPr>
                <a:spLocks/>
              </p:cNvSpPr>
              <p:nvPr/>
            </p:nvSpPr>
            <p:spPr bwMode="auto">
              <a:xfrm>
                <a:off x="4269" y="3621"/>
                <a:ext cx="267" cy="441"/>
              </a:xfrm>
              <a:custGeom>
                <a:avLst/>
                <a:gdLst>
                  <a:gd name="T0" fmla="*/ 14 w 113"/>
                  <a:gd name="T1" fmla="*/ 166 h 187"/>
                  <a:gd name="T2" fmla="*/ 19 w 113"/>
                  <a:gd name="T3" fmla="*/ 161 h 187"/>
                  <a:gd name="T4" fmla="*/ 27 w 113"/>
                  <a:gd name="T5" fmla="*/ 150 h 187"/>
                  <a:gd name="T6" fmla="*/ 28 w 113"/>
                  <a:gd name="T7" fmla="*/ 146 h 187"/>
                  <a:gd name="T8" fmla="*/ 36 w 113"/>
                  <a:gd name="T9" fmla="*/ 135 h 187"/>
                  <a:gd name="T10" fmla="*/ 37 w 113"/>
                  <a:gd name="T11" fmla="*/ 131 h 187"/>
                  <a:gd name="T12" fmla="*/ 43 w 113"/>
                  <a:gd name="T13" fmla="*/ 124 h 187"/>
                  <a:gd name="T14" fmla="*/ 46 w 113"/>
                  <a:gd name="T15" fmla="*/ 118 h 187"/>
                  <a:gd name="T16" fmla="*/ 46 w 113"/>
                  <a:gd name="T17" fmla="*/ 114 h 187"/>
                  <a:gd name="T18" fmla="*/ 49 w 113"/>
                  <a:gd name="T19" fmla="*/ 111 h 187"/>
                  <a:gd name="T20" fmla="*/ 54 w 113"/>
                  <a:gd name="T21" fmla="*/ 106 h 187"/>
                  <a:gd name="T22" fmla="*/ 56 w 113"/>
                  <a:gd name="T23" fmla="*/ 103 h 187"/>
                  <a:gd name="T24" fmla="*/ 60 w 113"/>
                  <a:gd name="T25" fmla="*/ 98 h 187"/>
                  <a:gd name="T26" fmla="*/ 62 w 113"/>
                  <a:gd name="T27" fmla="*/ 94 h 187"/>
                  <a:gd name="T28" fmla="*/ 65 w 113"/>
                  <a:gd name="T29" fmla="*/ 89 h 187"/>
                  <a:gd name="T30" fmla="*/ 69 w 113"/>
                  <a:gd name="T31" fmla="*/ 81 h 187"/>
                  <a:gd name="T32" fmla="*/ 70 w 113"/>
                  <a:gd name="T33" fmla="*/ 79 h 187"/>
                  <a:gd name="T34" fmla="*/ 73 w 113"/>
                  <a:gd name="T35" fmla="*/ 76 h 187"/>
                  <a:gd name="T36" fmla="*/ 74 w 113"/>
                  <a:gd name="T37" fmla="*/ 72 h 187"/>
                  <a:gd name="T38" fmla="*/ 75 w 113"/>
                  <a:gd name="T39" fmla="*/ 72 h 187"/>
                  <a:gd name="T40" fmla="*/ 76 w 113"/>
                  <a:gd name="T41" fmla="*/ 69 h 187"/>
                  <a:gd name="T42" fmla="*/ 82 w 113"/>
                  <a:gd name="T43" fmla="*/ 59 h 187"/>
                  <a:gd name="T44" fmla="*/ 86 w 113"/>
                  <a:gd name="T45" fmla="*/ 56 h 187"/>
                  <a:gd name="T46" fmla="*/ 87 w 113"/>
                  <a:gd name="T47" fmla="*/ 52 h 187"/>
                  <a:gd name="T48" fmla="*/ 91 w 113"/>
                  <a:gd name="T49" fmla="*/ 45 h 187"/>
                  <a:gd name="T50" fmla="*/ 89 w 113"/>
                  <a:gd name="T51" fmla="*/ 42 h 187"/>
                  <a:gd name="T52" fmla="*/ 93 w 113"/>
                  <a:gd name="T53" fmla="*/ 41 h 187"/>
                  <a:gd name="T54" fmla="*/ 96 w 113"/>
                  <a:gd name="T55" fmla="*/ 39 h 187"/>
                  <a:gd name="T56" fmla="*/ 99 w 113"/>
                  <a:gd name="T57" fmla="*/ 35 h 187"/>
                  <a:gd name="T58" fmla="*/ 100 w 113"/>
                  <a:gd name="T59" fmla="*/ 35 h 187"/>
                  <a:gd name="T60" fmla="*/ 100 w 113"/>
                  <a:gd name="T61" fmla="*/ 32 h 187"/>
                  <a:gd name="T62" fmla="*/ 100 w 113"/>
                  <a:gd name="T63" fmla="*/ 29 h 187"/>
                  <a:gd name="T64" fmla="*/ 104 w 113"/>
                  <a:gd name="T65" fmla="*/ 26 h 187"/>
                  <a:gd name="T66" fmla="*/ 104 w 113"/>
                  <a:gd name="T67" fmla="*/ 25 h 187"/>
                  <a:gd name="T68" fmla="*/ 105 w 113"/>
                  <a:gd name="T69" fmla="*/ 24 h 187"/>
                  <a:gd name="T70" fmla="*/ 108 w 113"/>
                  <a:gd name="T71" fmla="*/ 20 h 187"/>
                  <a:gd name="T72" fmla="*/ 104 w 113"/>
                  <a:gd name="T73" fmla="*/ 18 h 187"/>
                  <a:gd name="T74" fmla="*/ 108 w 113"/>
                  <a:gd name="T75" fmla="*/ 16 h 187"/>
                  <a:gd name="T76" fmla="*/ 109 w 113"/>
                  <a:gd name="T77" fmla="*/ 5 h 187"/>
                  <a:gd name="T78" fmla="*/ 109 w 113"/>
                  <a:gd name="T79" fmla="*/ 4 h 187"/>
                  <a:gd name="T80" fmla="*/ 113 w 113"/>
                  <a:gd name="T81" fmla="*/ 0 h 187"/>
                  <a:gd name="T82" fmla="*/ 109 w 113"/>
                  <a:gd name="T83" fmla="*/ 0 h 187"/>
                  <a:gd name="T84" fmla="*/ 108 w 113"/>
                  <a:gd name="T85" fmla="*/ 5 h 187"/>
                  <a:gd name="T86" fmla="*/ 101 w 113"/>
                  <a:gd name="T87" fmla="*/ 12 h 187"/>
                  <a:gd name="T88" fmla="*/ 92 w 113"/>
                  <a:gd name="T89" fmla="*/ 25 h 187"/>
                  <a:gd name="T90" fmla="*/ 83 w 113"/>
                  <a:gd name="T91" fmla="*/ 39 h 187"/>
                  <a:gd name="T92" fmla="*/ 76 w 113"/>
                  <a:gd name="T93" fmla="*/ 51 h 187"/>
                  <a:gd name="T94" fmla="*/ 70 w 113"/>
                  <a:gd name="T95" fmla="*/ 59 h 187"/>
                  <a:gd name="T96" fmla="*/ 61 w 113"/>
                  <a:gd name="T97" fmla="*/ 79 h 187"/>
                  <a:gd name="T98" fmla="*/ 56 w 113"/>
                  <a:gd name="T99" fmla="*/ 89 h 187"/>
                  <a:gd name="T100" fmla="*/ 49 w 113"/>
                  <a:gd name="T101" fmla="*/ 102 h 187"/>
                  <a:gd name="T102" fmla="*/ 23 w 113"/>
                  <a:gd name="T103" fmla="*/ 140 h 187"/>
                  <a:gd name="T104" fmla="*/ 17 w 113"/>
                  <a:gd name="T105" fmla="*/ 150 h 187"/>
                  <a:gd name="T106" fmla="*/ 5 w 113"/>
                  <a:gd name="T107" fmla="*/ 18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87">
                    <a:moveTo>
                      <a:pt x="5" y="186"/>
                    </a:moveTo>
                    <a:cubicBezTo>
                      <a:pt x="7" y="184"/>
                      <a:pt x="7" y="179"/>
                      <a:pt x="10" y="178"/>
                    </a:cubicBezTo>
                    <a:cubicBezTo>
                      <a:pt x="10" y="178"/>
                      <a:pt x="9" y="178"/>
                      <a:pt x="9" y="176"/>
                    </a:cubicBezTo>
                    <a:cubicBezTo>
                      <a:pt x="11" y="175"/>
                      <a:pt x="13" y="171"/>
                      <a:pt x="13" y="169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13" y="166"/>
                      <a:pt x="14" y="166"/>
                      <a:pt x="14" y="166"/>
                    </a:cubicBezTo>
                    <a:cubicBezTo>
                      <a:pt x="14" y="166"/>
                      <a:pt x="14" y="166"/>
                      <a:pt x="14" y="166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15" y="165"/>
                      <a:pt x="15" y="165"/>
                      <a:pt x="14" y="163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19" y="163"/>
                      <a:pt x="17" y="162"/>
                      <a:pt x="19" y="161"/>
                    </a:cubicBezTo>
                    <a:cubicBezTo>
                      <a:pt x="19" y="161"/>
                      <a:pt x="19" y="161"/>
                      <a:pt x="19" y="161"/>
                    </a:cubicBezTo>
                    <a:cubicBezTo>
                      <a:pt x="20" y="159"/>
                      <a:pt x="22" y="157"/>
                      <a:pt x="23" y="156"/>
                    </a:cubicBezTo>
                    <a:cubicBezTo>
                      <a:pt x="23" y="156"/>
                      <a:pt x="23" y="156"/>
                      <a:pt x="23" y="153"/>
                    </a:cubicBezTo>
                    <a:cubicBezTo>
                      <a:pt x="23" y="156"/>
                      <a:pt x="24" y="153"/>
                      <a:pt x="24" y="153"/>
                    </a:cubicBezTo>
                    <a:cubicBezTo>
                      <a:pt x="24" y="152"/>
                      <a:pt x="26" y="153"/>
                      <a:pt x="26" y="152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7" y="152"/>
                      <a:pt x="26" y="150"/>
                      <a:pt x="27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7" y="150"/>
                      <a:pt x="26" y="149"/>
                      <a:pt x="27" y="149"/>
                    </a:cubicBezTo>
                    <a:cubicBezTo>
                      <a:pt x="27" y="149"/>
                      <a:pt x="27" y="149"/>
                      <a:pt x="27" y="149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28" y="148"/>
                      <a:pt x="28" y="146"/>
                      <a:pt x="28" y="146"/>
                    </a:cubicBezTo>
                    <a:cubicBezTo>
                      <a:pt x="28" y="146"/>
                      <a:pt x="28" y="148"/>
                      <a:pt x="27" y="146"/>
                    </a:cubicBezTo>
                    <a:cubicBezTo>
                      <a:pt x="30" y="144"/>
                      <a:pt x="32" y="140"/>
                      <a:pt x="33" y="137"/>
                    </a:cubicBezTo>
                    <a:cubicBezTo>
                      <a:pt x="33" y="137"/>
                      <a:pt x="33" y="137"/>
                      <a:pt x="33" y="136"/>
                    </a:cubicBezTo>
                    <a:cubicBezTo>
                      <a:pt x="33" y="136"/>
                      <a:pt x="33" y="136"/>
                      <a:pt x="35" y="136"/>
                    </a:cubicBezTo>
                    <a:cubicBezTo>
                      <a:pt x="35" y="135"/>
                      <a:pt x="35" y="135"/>
                      <a:pt x="35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5" y="135"/>
                      <a:pt x="35" y="135"/>
                      <a:pt x="35" y="133"/>
                    </a:cubicBezTo>
                    <a:cubicBezTo>
                      <a:pt x="36" y="133"/>
                      <a:pt x="36" y="133"/>
                      <a:pt x="36" y="133"/>
                    </a:cubicBezTo>
                    <a:cubicBezTo>
                      <a:pt x="36" y="133"/>
                      <a:pt x="36" y="133"/>
                      <a:pt x="36" y="132"/>
                    </a:cubicBezTo>
                    <a:cubicBezTo>
                      <a:pt x="37" y="132"/>
                      <a:pt x="36" y="132"/>
                      <a:pt x="37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29"/>
                      <a:pt x="37" y="132"/>
                      <a:pt x="37" y="131"/>
                    </a:cubicBezTo>
                    <a:cubicBezTo>
                      <a:pt x="37" y="131"/>
                      <a:pt x="37" y="131"/>
                      <a:pt x="37" y="131"/>
                    </a:cubicBezTo>
                    <a:cubicBezTo>
                      <a:pt x="39" y="131"/>
                      <a:pt x="39" y="129"/>
                      <a:pt x="39" y="127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40" y="127"/>
                      <a:pt x="40" y="126"/>
                      <a:pt x="40" y="126"/>
                    </a:cubicBezTo>
                    <a:cubicBezTo>
                      <a:pt x="40" y="124"/>
                      <a:pt x="39" y="124"/>
                      <a:pt x="40" y="124"/>
                    </a:cubicBezTo>
                    <a:cubicBezTo>
                      <a:pt x="41" y="124"/>
                      <a:pt x="41" y="123"/>
                      <a:pt x="43" y="124"/>
                    </a:cubicBezTo>
                    <a:cubicBezTo>
                      <a:pt x="43" y="123"/>
                      <a:pt x="43" y="122"/>
                      <a:pt x="43" y="122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0" y="120"/>
                    </a:cubicBezTo>
                    <a:cubicBezTo>
                      <a:pt x="41" y="120"/>
                      <a:pt x="41" y="119"/>
                      <a:pt x="41" y="119"/>
                    </a:cubicBezTo>
                    <a:cubicBezTo>
                      <a:pt x="43" y="119"/>
                      <a:pt x="45" y="119"/>
                      <a:pt x="46" y="118"/>
                    </a:cubicBezTo>
                    <a:cubicBezTo>
                      <a:pt x="45" y="119"/>
                      <a:pt x="45" y="118"/>
                      <a:pt x="45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8"/>
                      <a:pt x="46" y="118"/>
                      <a:pt x="46" y="116"/>
                    </a:cubicBez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16"/>
                      <a:pt x="49" y="116"/>
                      <a:pt x="48" y="114"/>
                    </a:cubicBezTo>
                    <a:cubicBezTo>
                      <a:pt x="48" y="114"/>
                      <a:pt x="48" y="114"/>
                      <a:pt x="46" y="114"/>
                    </a:cubicBezTo>
                    <a:cubicBezTo>
                      <a:pt x="48" y="114"/>
                      <a:pt x="48" y="114"/>
                      <a:pt x="48" y="112"/>
                    </a:cubicBezTo>
                    <a:cubicBezTo>
                      <a:pt x="48" y="112"/>
                      <a:pt x="48" y="112"/>
                      <a:pt x="48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49" y="111"/>
                    </a:cubicBezTo>
                    <a:cubicBezTo>
                      <a:pt x="50" y="111"/>
                      <a:pt x="52" y="111"/>
                      <a:pt x="52" y="110"/>
                    </a:cubicBezTo>
                    <a:cubicBezTo>
                      <a:pt x="53" y="111"/>
                      <a:pt x="50" y="110"/>
                      <a:pt x="52" y="110"/>
                    </a:cubicBezTo>
                    <a:cubicBezTo>
                      <a:pt x="52" y="109"/>
                      <a:pt x="53" y="109"/>
                      <a:pt x="53" y="10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3" y="107"/>
                      <a:pt x="53" y="107"/>
                    </a:cubicBezTo>
                    <a:cubicBezTo>
                      <a:pt x="53" y="107"/>
                      <a:pt x="53" y="106"/>
                      <a:pt x="54" y="106"/>
                    </a:cubicBezTo>
                    <a:cubicBezTo>
                      <a:pt x="54" y="106"/>
                      <a:pt x="54" y="106"/>
                      <a:pt x="53" y="106"/>
                    </a:cubicBezTo>
                    <a:cubicBezTo>
                      <a:pt x="54" y="106"/>
                      <a:pt x="56" y="105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60" y="102"/>
                      <a:pt x="54" y="103"/>
                      <a:pt x="56" y="103"/>
                    </a:cubicBezTo>
                    <a:cubicBezTo>
                      <a:pt x="56" y="102"/>
                      <a:pt x="57" y="102"/>
                      <a:pt x="57" y="102"/>
                    </a:cubicBezTo>
                    <a:cubicBezTo>
                      <a:pt x="57" y="102"/>
                      <a:pt x="60" y="102"/>
                      <a:pt x="57" y="99"/>
                    </a:cubicBezTo>
                    <a:cubicBezTo>
                      <a:pt x="57" y="99"/>
                      <a:pt x="56" y="99"/>
                      <a:pt x="57" y="99"/>
                    </a:cubicBezTo>
                    <a:cubicBezTo>
                      <a:pt x="57" y="98"/>
                      <a:pt x="57" y="99"/>
                      <a:pt x="57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0" y="99"/>
                      <a:pt x="60" y="98"/>
                      <a:pt x="60" y="98"/>
                    </a:cubicBezTo>
                    <a:cubicBezTo>
                      <a:pt x="60" y="98"/>
                      <a:pt x="61" y="98"/>
                      <a:pt x="60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7"/>
                      <a:pt x="60" y="97"/>
                      <a:pt x="61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97"/>
                      <a:pt x="61" y="96"/>
                      <a:pt x="62" y="96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2" y="93"/>
                      <a:pt x="63" y="93"/>
                      <a:pt x="63" y="93"/>
                    </a:cubicBezTo>
                    <a:cubicBezTo>
                      <a:pt x="63" y="93"/>
                      <a:pt x="63" y="93"/>
                      <a:pt x="62" y="93"/>
                    </a:cubicBezTo>
                    <a:cubicBezTo>
                      <a:pt x="62" y="92"/>
                      <a:pt x="63" y="92"/>
                      <a:pt x="63" y="92"/>
                    </a:cubicBezTo>
                    <a:cubicBezTo>
                      <a:pt x="63" y="92"/>
                      <a:pt x="63" y="90"/>
                      <a:pt x="62" y="90"/>
                    </a:cubicBezTo>
                    <a:cubicBezTo>
                      <a:pt x="63" y="90"/>
                      <a:pt x="63" y="90"/>
                      <a:pt x="65" y="90"/>
                    </a:cubicBezTo>
                    <a:cubicBezTo>
                      <a:pt x="63" y="89"/>
                      <a:pt x="66" y="90"/>
                      <a:pt x="65" y="89"/>
                    </a:cubicBezTo>
                    <a:cubicBezTo>
                      <a:pt x="65" y="89"/>
                      <a:pt x="65" y="89"/>
                      <a:pt x="63" y="89"/>
                    </a:cubicBezTo>
                    <a:cubicBezTo>
                      <a:pt x="63" y="86"/>
                      <a:pt x="66" y="86"/>
                      <a:pt x="65" y="86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6"/>
                      <a:pt x="67" y="86"/>
                      <a:pt x="66" y="85"/>
                    </a:cubicBezTo>
                    <a:cubicBezTo>
                      <a:pt x="67" y="85"/>
                      <a:pt x="66" y="84"/>
                      <a:pt x="67" y="85"/>
                    </a:cubicBezTo>
                    <a:cubicBezTo>
                      <a:pt x="67" y="84"/>
                      <a:pt x="70" y="82"/>
                      <a:pt x="69" y="81"/>
                    </a:cubicBezTo>
                    <a:cubicBezTo>
                      <a:pt x="69" y="81"/>
                      <a:pt x="69" y="80"/>
                      <a:pt x="69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67" y="79"/>
                      <a:pt x="70" y="80"/>
                      <a:pt x="70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73" y="77"/>
                      <a:pt x="70" y="77"/>
                      <a:pt x="70" y="77"/>
                    </a:cubicBezTo>
                    <a:cubicBezTo>
                      <a:pt x="70" y="77"/>
                      <a:pt x="70" y="76"/>
                      <a:pt x="73" y="77"/>
                    </a:cubicBezTo>
                    <a:cubicBezTo>
                      <a:pt x="70" y="76"/>
                      <a:pt x="70" y="76"/>
                      <a:pt x="70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0" y="76"/>
                      <a:pt x="73" y="73"/>
                      <a:pt x="73" y="73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3" y="76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5" y="73"/>
                    </a:cubicBezTo>
                    <a:cubicBezTo>
                      <a:pt x="74" y="73"/>
                      <a:pt x="75" y="72"/>
                      <a:pt x="74" y="72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2"/>
                      <a:pt x="73" y="72"/>
                      <a:pt x="74" y="72"/>
                    </a:cubicBezTo>
                    <a:cubicBezTo>
                      <a:pt x="74" y="72"/>
                      <a:pt x="75" y="73"/>
                      <a:pt x="75" y="72"/>
                    </a:cubicBezTo>
                    <a:cubicBezTo>
                      <a:pt x="75" y="72"/>
                      <a:pt x="75" y="72"/>
                      <a:pt x="74" y="72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1"/>
                      <a:pt x="76" y="71"/>
                    </a:cubicBezTo>
                    <a:cubicBezTo>
                      <a:pt x="76" y="71"/>
                      <a:pt x="76" y="71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8" y="68"/>
                      <a:pt x="78" y="68"/>
                    </a:cubicBezTo>
                    <a:cubicBezTo>
                      <a:pt x="78" y="68"/>
                      <a:pt x="75" y="67"/>
                      <a:pt x="76" y="67"/>
                    </a:cubicBez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65"/>
                      <a:pt x="80" y="65"/>
                      <a:pt x="79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0" y="63"/>
                      <a:pt x="83" y="60"/>
                      <a:pt x="82" y="59"/>
                    </a:cubicBezTo>
                    <a:cubicBezTo>
                      <a:pt x="82" y="59"/>
                      <a:pt x="82" y="59"/>
                      <a:pt x="80" y="59"/>
                    </a:cubicBezTo>
                    <a:cubicBezTo>
                      <a:pt x="82" y="59"/>
                      <a:pt x="80" y="58"/>
                      <a:pt x="82" y="58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3" y="59"/>
                      <a:pt x="83" y="58"/>
                      <a:pt x="83" y="56"/>
                    </a:cubicBezTo>
                    <a:cubicBezTo>
                      <a:pt x="83" y="58"/>
                      <a:pt x="86" y="58"/>
                      <a:pt x="86" y="58"/>
                    </a:cubicBezTo>
                    <a:cubicBezTo>
                      <a:pt x="83" y="56"/>
                      <a:pt x="83" y="56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5"/>
                      <a:pt x="87" y="56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5"/>
                      <a:pt x="87" y="54"/>
                      <a:pt x="87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2"/>
                      <a:pt x="88" y="51"/>
                      <a:pt x="87" y="51"/>
                    </a:cubicBezTo>
                    <a:cubicBezTo>
                      <a:pt x="89" y="50"/>
                      <a:pt x="91" y="47"/>
                      <a:pt x="92" y="46"/>
                    </a:cubicBez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45"/>
                      <a:pt x="92" y="46"/>
                      <a:pt x="92" y="45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3"/>
                      <a:pt x="92" y="45"/>
                      <a:pt x="92" y="43"/>
                    </a:cubicBezTo>
                    <a:cubicBezTo>
                      <a:pt x="93" y="43"/>
                      <a:pt x="92" y="43"/>
                      <a:pt x="92" y="45"/>
                    </a:cubicBezTo>
                    <a:cubicBezTo>
                      <a:pt x="92" y="45"/>
                      <a:pt x="92" y="43"/>
                      <a:pt x="93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2" y="42"/>
                      <a:pt x="91" y="43"/>
                      <a:pt x="89" y="42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41"/>
                      <a:pt x="88" y="42"/>
                      <a:pt x="88" y="41"/>
                    </a:cubicBezTo>
                    <a:cubicBezTo>
                      <a:pt x="89" y="41"/>
                      <a:pt x="91" y="41"/>
                      <a:pt x="91" y="41"/>
                    </a:cubicBezTo>
                    <a:cubicBezTo>
                      <a:pt x="92" y="41"/>
                      <a:pt x="93" y="42"/>
                      <a:pt x="93" y="41"/>
                    </a:cubicBezTo>
                    <a:cubicBezTo>
                      <a:pt x="93" y="41"/>
                      <a:pt x="93" y="42"/>
                      <a:pt x="92" y="41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93" y="41"/>
                      <a:pt x="93" y="39"/>
                    </a:cubicBezTo>
                    <a:cubicBezTo>
                      <a:pt x="95" y="41"/>
                      <a:pt x="95" y="39"/>
                      <a:pt x="95" y="41"/>
                    </a:cubicBezTo>
                    <a:cubicBezTo>
                      <a:pt x="96" y="41"/>
                      <a:pt x="95" y="39"/>
                      <a:pt x="96" y="39"/>
                    </a:cubicBezTo>
                    <a:cubicBezTo>
                      <a:pt x="96" y="39"/>
                      <a:pt x="93" y="39"/>
                      <a:pt x="93" y="38"/>
                    </a:cubicBezTo>
                    <a:cubicBezTo>
                      <a:pt x="95" y="39"/>
                      <a:pt x="96" y="38"/>
                      <a:pt x="96" y="39"/>
                    </a:cubicBezTo>
                    <a:cubicBezTo>
                      <a:pt x="96" y="39"/>
                      <a:pt x="96" y="38"/>
                      <a:pt x="95" y="38"/>
                    </a:cubicBezTo>
                    <a:cubicBezTo>
                      <a:pt x="95" y="38"/>
                      <a:pt x="99" y="38"/>
                      <a:pt x="96" y="37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6" y="37"/>
                      <a:pt x="99" y="37"/>
                      <a:pt x="96" y="35"/>
                    </a:cubicBezTo>
                    <a:cubicBezTo>
                      <a:pt x="96" y="35"/>
                      <a:pt x="99" y="33"/>
                      <a:pt x="99" y="35"/>
                    </a:cubicBezTo>
                    <a:cubicBezTo>
                      <a:pt x="99" y="37"/>
                      <a:pt x="96" y="35"/>
                      <a:pt x="99" y="37"/>
                    </a:cubicBezTo>
                    <a:cubicBezTo>
                      <a:pt x="99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1" y="33"/>
                      <a:pt x="100" y="33"/>
                      <a:pt x="100" y="33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99" y="32"/>
                      <a:pt x="99" y="32"/>
                    </a:cubicBezTo>
                    <a:cubicBezTo>
                      <a:pt x="101" y="33"/>
                      <a:pt x="101" y="33"/>
                      <a:pt x="101" y="33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0"/>
                    </a:cubicBezTo>
                    <a:cubicBezTo>
                      <a:pt x="100" y="30"/>
                      <a:pt x="101" y="30"/>
                      <a:pt x="101" y="32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2" y="30"/>
                    </a:cubicBezTo>
                    <a:cubicBezTo>
                      <a:pt x="101" y="30"/>
                      <a:pt x="101" y="29"/>
                      <a:pt x="101" y="29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99" y="28"/>
                      <a:pt x="100" y="28"/>
                      <a:pt x="99" y="28"/>
                    </a:cubicBezTo>
                    <a:cubicBezTo>
                      <a:pt x="99" y="26"/>
                      <a:pt x="99" y="26"/>
                      <a:pt x="100" y="26"/>
                    </a:cubicBezTo>
                    <a:cubicBezTo>
                      <a:pt x="100" y="28"/>
                      <a:pt x="101" y="28"/>
                      <a:pt x="102" y="28"/>
                    </a:cubicBezTo>
                    <a:cubicBezTo>
                      <a:pt x="104" y="28"/>
                      <a:pt x="100" y="25"/>
                      <a:pt x="102" y="26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6"/>
                      <a:pt x="104" y="25"/>
                      <a:pt x="102" y="25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4" y="25"/>
                      <a:pt x="102" y="25"/>
                      <a:pt x="104" y="25"/>
                    </a:cubicBezTo>
                    <a:cubicBezTo>
                      <a:pt x="104" y="24"/>
                      <a:pt x="102" y="24"/>
                      <a:pt x="104" y="24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4"/>
                      <a:pt x="106" y="25"/>
                      <a:pt x="106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2"/>
                      <a:pt x="105" y="25"/>
                      <a:pt x="104" y="24"/>
                    </a:cubicBezTo>
                    <a:cubicBezTo>
                      <a:pt x="105" y="22"/>
                      <a:pt x="105" y="24"/>
                      <a:pt x="105" y="22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105" y="22"/>
                      <a:pt x="104" y="20"/>
                      <a:pt x="105" y="20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6" y="20"/>
                      <a:pt x="106" y="20"/>
                      <a:pt x="108" y="20"/>
                    </a:cubicBezTo>
                    <a:cubicBezTo>
                      <a:pt x="106" y="18"/>
                      <a:pt x="108" y="18"/>
                      <a:pt x="106" y="18"/>
                    </a:cubicBezTo>
                    <a:cubicBezTo>
                      <a:pt x="106" y="18"/>
                      <a:pt x="106" y="20"/>
                      <a:pt x="105" y="20"/>
                    </a:cubicBezTo>
                    <a:cubicBezTo>
                      <a:pt x="104" y="18"/>
                      <a:pt x="105" y="22"/>
                      <a:pt x="104" y="20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5" y="17"/>
                      <a:pt x="106" y="17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5" y="16"/>
                      <a:pt x="106" y="16"/>
                      <a:pt x="106" y="15"/>
                    </a:cubicBezTo>
                    <a:cubicBezTo>
                      <a:pt x="106" y="16"/>
                      <a:pt x="106" y="13"/>
                      <a:pt x="108" y="15"/>
                    </a:cubicBezTo>
                    <a:cubicBezTo>
                      <a:pt x="108" y="15"/>
                      <a:pt x="108" y="16"/>
                      <a:pt x="109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9" y="16"/>
                      <a:pt x="108" y="15"/>
                      <a:pt x="109" y="15"/>
                    </a:cubicBezTo>
                    <a:cubicBezTo>
                      <a:pt x="108" y="15"/>
                      <a:pt x="108" y="15"/>
                      <a:pt x="106" y="13"/>
                    </a:cubicBezTo>
                    <a:cubicBezTo>
                      <a:pt x="108" y="13"/>
                      <a:pt x="105" y="13"/>
                      <a:pt x="106" y="13"/>
                    </a:cubicBezTo>
                    <a:cubicBezTo>
                      <a:pt x="106" y="12"/>
                      <a:pt x="108" y="12"/>
                      <a:pt x="108" y="12"/>
                    </a:cubicBezTo>
                    <a:cubicBezTo>
                      <a:pt x="108" y="11"/>
                      <a:pt x="109" y="9"/>
                      <a:pt x="110" y="9"/>
                    </a:cubicBezTo>
                    <a:cubicBezTo>
                      <a:pt x="109" y="7"/>
                      <a:pt x="109" y="7"/>
                      <a:pt x="109" y="5"/>
                    </a:cubicBezTo>
                    <a:cubicBezTo>
                      <a:pt x="109" y="5"/>
                      <a:pt x="109" y="7"/>
                      <a:pt x="109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5"/>
                      <a:pt x="109" y="4"/>
                      <a:pt x="110" y="5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3"/>
                      <a:pt x="110" y="3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3" y="3"/>
                      <a:pt x="113" y="1"/>
                      <a:pt x="113" y="1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0" y="0"/>
                      <a:pt x="113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0"/>
                      <a:pt x="109" y="1"/>
                      <a:pt x="109" y="1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0"/>
                      <a:pt x="109" y="1"/>
                      <a:pt x="108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8" y="1"/>
                      <a:pt x="108" y="1"/>
                      <a:pt x="108" y="3"/>
                    </a:cubicBezTo>
                    <a:cubicBezTo>
                      <a:pt x="108" y="3"/>
                      <a:pt x="106" y="3"/>
                      <a:pt x="106" y="4"/>
                    </a:cubicBezTo>
                    <a:cubicBezTo>
                      <a:pt x="106" y="4"/>
                      <a:pt x="108" y="4"/>
                      <a:pt x="109" y="4"/>
                    </a:cubicBezTo>
                    <a:cubicBezTo>
                      <a:pt x="109" y="4"/>
                      <a:pt x="108" y="4"/>
                      <a:pt x="108" y="5"/>
                    </a:cubicBezTo>
                    <a:cubicBezTo>
                      <a:pt x="108" y="5"/>
                      <a:pt x="106" y="4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5" y="7"/>
                      <a:pt x="104" y="9"/>
                      <a:pt x="104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2" y="11"/>
                      <a:pt x="102" y="12"/>
                      <a:pt x="101" y="12"/>
                    </a:cubicBezTo>
                    <a:cubicBezTo>
                      <a:pt x="101" y="13"/>
                      <a:pt x="100" y="15"/>
                      <a:pt x="101" y="16"/>
                    </a:cubicBezTo>
                    <a:cubicBezTo>
                      <a:pt x="99" y="17"/>
                      <a:pt x="96" y="18"/>
                      <a:pt x="96" y="22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22"/>
                      <a:pt x="99" y="22"/>
                      <a:pt x="96" y="22"/>
                    </a:cubicBezTo>
                    <a:cubicBezTo>
                      <a:pt x="96" y="22"/>
                      <a:pt x="96" y="22"/>
                      <a:pt x="95" y="22"/>
                    </a:cubicBezTo>
                    <a:cubicBezTo>
                      <a:pt x="95" y="24"/>
                      <a:pt x="93" y="25"/>
                      <a:pt x="92" y="25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2" y="26"/>
                      <a:pt x="92" y="28"/>
                      <a:pt x="92" y="2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89" y="30"/>
                    </a:cubicBezTo>
                    <a:cubicBezTo>
                      <a:pt x="89" y="30"/>
                      <a:pt x="89" y="32"/>
                      <a:pt x="89" y="33"/>
                    </a:cubicBezTo>
                    <a:cubicBezTo>
                      <a:pt x="87" y="35"/>
                      <a:pt x="86" y="38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0" y="41"/>
                      <a:pt x="80" y="45"/>
                      <a:pt x="79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47"/>
                      <a:pt x="79" y="47"/>
                      <a:pt x="78" y="47"/>
                    </a:cubicBezTo>
                    <a:cubicBezTo>
                      <a:pt x="78" y="47"/>
                      <a:pt x="76" y="50"/>
                      <a:pt x="78" y="50"/>
                    </a:cubicBezTo>
                    <a:cubicBezTo>
                      <a:pt x="78" y="51"/>
                      <a:pt x="76" y="51"/>
                      <a:pt x="76" y="51"/>
                    </a:cubicBezTo>
                    <a:cubicBezTo>
                      <a:pt x="76" y="52"/>
                      <a:pt x="75" y="52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5"/>
                      <a:pt x="75" y="56"/>
                      <a:pt x="74" y="55"/>
                    </a:cubicBezTo>
                    <a:cubicBezTo>
                      <a:pt x="74" y="56"/>
                      <a:pt x="70" y="58"/>
                      <a:pt x="73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60"/>
                      <a:pt x="70" y="63"/>
                      <a:pt x="69" y="63"/>
                    </a:cubicBezTo>
                    <a:cubicBezTo>
                      <a:pt x="69" y="63"/>
                      <a:pt x="69" y="63"/>
                      <a:pt x="69" y="64"/>
                    </a:cubicBezTo>
                    <a:cubicBezTo>
                      <a:pt x="69" y="64"/>
                      <a:pt x="69" y="63"/>
                      <a:pt x="69" y="64"/>
                    </a:cubicBezTo>
                    <a:cubicBezTo>
                      <a:pt x="66" y="65"/>
                      <a:pt x="67" y="67"/>
                      <a:pt x="66" y="69"/>
                    </a:cubicBezTo>
                    <a:cubicBezTo>
                      <a:pt x="63" y="71"/>
                      <a:pt x="62" y="76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0" y="79"/>
                      <a:pt x="61" y="81"/>
                      <a:pt x="60" y="80"/>
                    </a:cubicBezTo>
                    <a:cubicBezTo>
                      <a:pt x="60" y="81"/>
                      <a:pt x="57" y="81"/>
                      <a:pt x="60" y="81"/>
                    </a:cubicBezTo>
                    <a:cubicBezTo>
                      <a:pt x="57" y="81"/>
                      <a:pt x="57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4" y="86"/>
                      <a:pt x="54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4" y="89"/>
                      <a:pt x="54" y="90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3" y="92"/>
                      <a:pt x="52" y="94"/>
                      <a:pt x="49" y="97"/>
                    </a:cubicBezTo>
                    <a:cubicBezTo>
                      <a:pt x="49" y="98"/>
                      <a:pt x="52" y="98"/>
                      <a:pt x="50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9" y="99"/>
                      <a:pt x="50" y="102"/>
                      <a:pt x="49" y="102"/>
                    </a:cubicBezTo>
                    <a:cubicBezTo>
                      <a:pt x="49" y="99"/>
                      <a:pt x="49" y="102"/>
                      <a:pt x="49" y="99"/>
                    </a:cubicBezTo>
                    <a:cubicBezTo>
                      <a:pt x="49" y="102"/>
                      <a:pt x="49" y="103"/>
                      <a:pt x="48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6" y="105"/>
                      <a:pt x="46" y="106"/>
                      <a:pt x="45" y="106"/>
                    </a:cubicBezTo>
                    <a:cubicBezTo>
                      <a:pt x="40" y="111"/>
                      <a:pt x="36" y="116"/>
                      <a:pt x="33" y="122"/>
                    </a:cubicBezTo>
                    <a:cubicBezTo>
                      <a:pt x="30" y="129"/>
                      <a:pt x="26" y="133"/>
                      <a:pt x="23" y="140"/>
                    </a:cubicBezTo>
                    <a:cubicBezTo>
                      <a:pt x="24" y="143"/>
                      <a:pt x="23" y="143"/>
                      <a:pt x="23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2" y="144"/>
                      <a:pt x="22" y="145"/>
                      <a:pt x="22" y="144"/>
                    </a:cubicBezTo>
                    <a:cubicBezTo>
                      <a:pt x="20" y="146"/>
                      <a:pt x="19" y="148"/>
                      <a:pt x="17" y="150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7" y="152"/>
                      <a:pt x="15" y="150"/>
                    </a:cubicBezTo>
                    <a:cubicBezTo>
                      <a:pt x="13" y="157"/>
                      <a:pt x="11" y="162"/>
                      <a:pt x="7" y="169"/>
                    </a:cubicBezTo>
                    <a:cubicBezTo>
                      <a:pt x="7" y="170"/>
                      <a:pt x="6" y="171"/>
                      <a:pt x="5" y="173"/>
                    </a:cubicBezTo>
                    <a:cubicBezTo>
                      <a:pt x="5" y="178"/>
                      <a:pt x="2" y="183"/>
                      <a:pt x="0" y="186"/>
                    </a:cubicBezTo>
                    <a:cubicBezTo>
                      <a:pt x="0" y="186"/>
                      <a:pt x="2" y="187"/>
                      <a:pt x="5" y="18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4" name="צורה חופשית 150"/>
              <p:cNvSpPr>
                <a:spLocks/>
              </p:cNvSpPr>
              <p:nvPr/>
            </p:nvSpPr>
            <p:spPr bwMode="auto">
              <a:xfrm>
                <a:off x="4002" y="3099"/>
                <a:ext cx="260" cy="472"/>
              </a:xfrm>
              <a:custGeom>
                <a:avLst/>
                <a:gdLst>
                  <a:gd name="T0" fmla="*/ 98 w 110"/>
                  <a:gd name="T1" fmla="*/ 175 h 200"/>
                  <a:gd name="T2" fmla="*/ 95 w 110"/>
                  <a:gd name="T3" fmla="*/ 169 h 200"/>
                  <a:gd name="T4" fmla="*/ 89 w 110"/>
                  <a:gd name="T5" fmla="*/ 156 h 200"/>
                  <a:gd name="T6" fmla="*/ 88 w 110"/>
                  <a:gd name="T7" fmla="*/ 152 h 200"/>
                  <a:gd name="T8" fmla="*/ 78 w 110"/>
                  <a:gd name="T9" fmla="*/ 140 h 200"/>
                  <a:gd name="T10" fmla="*/ 77 w 110"/>
                  <a:gd name="T11" fmla="*/ 136 h 200"/>
                  <a:gd name="T12" fmla="*/ 75 w 110"/>
                  <a:gd name="T13" fmla="*/ 127 h 200"/>
                  <a:gd name="T14" fmla="*/ 71 w 110"/>
                  <a:gd name="T15" fmla="*/ 122 h 200"/>
                  <a:gd name="T16" fmla="*/ 68 w 110"/>
                  <a:gd name="T17" fmla="*/ 119 h 200"/>
                  <a:gd name="T18" fmla="*/ 68 w 110"/>
                  <a:gd name="T19" fmla="*/ 116 h 200"/>
                  <a:gd name="T20" fmla="*/ 64 w 110"/>
                  <a:gd name="T21" fmla="*/ 109 h 200"/>
                  <a:gd name="T22" fmla="*/ 62 w 110"/>
                  <a:gd name="T23" fmla="*/ 105 h 200"/>
                  <a:gd name="T24" fmla="*/ 60 w 110"/>
                  <a:gd name="T25" fmla="*/ 100 h 200"/>
                  <a:gd name="T26" fmla="*/ 58 w 110"/>
                  <a:gd name="T27" fmla="*/ 95 h 200"/>
                  <a:gd name="T28" fmla="*/ 55 w 110"/>
                  <a:gd name="T29" fmla="*/ 88 h 200"/>
                  <a:gd name="T30" fmla="*/ 50 w 110"/>
                  <a:gd name="T31" fmla="*/ 82 h 200"/>
                  <a:gd name="T32" fmla="*/ 49 w 110"/>
                  <a:gd name="T33" fmla="*/ 79 h 200"/>
                  <a:gd name="T34" fmla="*/ 46 w 110"/>
                  <a:gd name="T35" fmla="*/ 75 h 200"/>
                  <a:gd name="T36" fmla="*/ 46 w 110"/>
                  <a:gd name="T37" fmla="*/ 73 h 200"/>
                  <a:gd name="T38" fmla="*/ 45 w 110"/>
                  <a:gd name="T39" fmla="*/ 71 h 200"/>
                  <a:gd name="T40" fmla="*/ 43 w 110"/>
                  <a:gd name="T41" fmla="*/ 69 h 200"/>
                  <a:gd name="T42" fmla="*/ 37 w 110"/>
                  <a:gd name="T43" fmla="*/ 58 h 200"/>
                  <a:gd name="T44" fmla="*/ 35 w 110"/>
                  <a:gd name="T45" fmla="*/ 54 h 200"/>
                  <a:gd name="T46" fmla="*/ 34 w 110"/>
                  <a:gd name="T47" fmla="*/ 52 h 200"/>
                  <a:gd name="T48" fmla="*/ 29 w 110"/>
                  <a:gd name="T49" fmla="*/ 43 h 200"/>
                  <a:gd name="T50" fmla="*/ 25 w 110"/>
                  <a:gd name="T51" fmla="*/ 43 h 200"/>
                  <a:gd name="T52" fmla="*/ 28 w 110"/>
                  <a:gd name="T53" fmla="*/ 39 h 200"/>
                  <a:gd name="T54" fmla="*/ 28 w 110"/>
                  <a:gd name="T55" fmla="*/ 34 h 200"/>
                  <a:gd name="T56" fmla="*/ 24 w 110"/>
                  <a:gd name="T57" fmla="*/ 31 h 200"/>
                  <a:gd name="T58" fmla="*/ 24 w 110"/>
                  <a:gd name="T59" fmla="*/ 30 h 200"/>
                  <a:gd name="T60" fmla="*/ 22 w 110"/>
                  <a:gd name="T61" fmla="*/ 28 h 200"/>
                  <a:gd name="T62" fmla="*/ 20 w 110"/>
                  <a:gd name="T63" fmla="*/ 27 h 200"/>
                  <a:gd name="T64" fmla="*/ 20 w 110"/>
                  <a:gd name="T65" fmla="*/ 22 h 200"/>
                  <a:gd name="T66" fmla="*/ 17 w 110"/>
                  <a:gd name="T67" fmla="*/ 21 h 200"/>
                  <a:gd name="T68" fmla="*/ 17 w 110"/>
                  <a:gd name="T69" fmla="*/ 18 h 200"/>
                  <a:gd name="T70" fmla="*/ 16 w 110"/>
                  <a:gd name="T71" fmla="*/ 16 h 200"/>
                  <a:gd name="T72" fmla="*/ 15 w 110"/>
                  <a:gd name="T73" fmla="*/ 18 h 200"/>
                  <a:gd name="T74" fmla="*/ 13 w 110"/>
                  <a:gd name="T75" fmla="*/ 12 h 200"/>
                  <a:gd name="T76" fmla="*/ 6 w 110"/>
                  <a:gd name="T77" fmla="*/ 6 h 200"/>
                  <a:gd name="T78" fmla="*/ 3 w 110"/>
                  <a:gd name="T79" fmla="*/ 4 h 200"/>
                  <a:gd name="T80" fmla="*/ 2 w 110"/>
                  <a:gd name="T81" fmla="*/ 0 h 200"/>
                  <a:gd name="T82" fmla="*/ 0 w 110"/>
                  <a:gd name="T83" fmla="*/ 3 h 200"/>
                  <a:gd name="T84" fmla="*/ 4 w 110"/>
                  <a:gd name="T85" fmla="*/ 6 h 200"/>
                  <a:gd name="T86" fmla="*/ 7 w 110"/>
                  <a:gd name="T87" fmla="*/ 16 h 200"/>
                  <a:gd name="T88" fmla="*/ 13 w 110"/>
                  <a:gd name="T89" fmla="*/ 31 h 200"/>
                  <a:gd name="T90" fmla="*/ 21 w 110"/>
                  <a:gd name="T91" fmla="*/ 47 h 200"/>
                  <a:gd name="T92" fmla="*/ 28 w 110"/>
                  <a:gd name="T93" fmla="*/ 58 h 200"/>
                  <a:gd name="T94" fmla="*/ 32 w 110"/>
                  <a:gd name="T95" fmla="*/ 69 h 200"/>
                  <a:gd name="T96" fmla="*/ 43 w 110"/>
                  <a:gd name="T97" fmla="*/ 87 h 200"/>
                  <a:gd name="T98" fmla="*/ 49 w 110"/>
                  <a:gd name="T99" fmla="*/ 97 h 200"/>
                  <a:gd name="T100" fmla="*/ 58 w 110"/>
                  <a:gd name="T101" fmla="*/ 109 h 200"/>
                  <a:gd name="T102" fmla="*/ 78 w 110"/>
                  <a:gd name="T103" fmla="*/ 153 h 200"/>
                  <a:gd name="T104" fmla="*/ 85 w 110"/>
                  <a:gd name="T105" fmla="*/ 165 h 200"/>
                  <a:gd name="T106" fmla="*/ 107 w 110"/>
                  <a:gd name="T107" fmla="*/ 195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0">
                    <a:moveTo>
                      <a:pt x="107" y="195"/>
                    </a:moveTo>
                    <a:cubicBezTo>
                      <a:pt x="110" y="191"/>
                      <a:pt x="105" y="190"/>
                      <a:pt x="105" y="187"/>
                    </a:cubicBezTo>
                    <a:cubicBezTo>
                      <a:pt x="103" y="187"/>
                      <a:pt x="103" y="187"/>
                      <a:pt x="103" y="187"/>
                    </a:cubicBezTo>
                    <a:cubicBezTo>
                      <a:pt x="103" y="182"/>
                      <a:pt x="101" y="179"/>
                      <a:pt x="98" y="177"/>
                    </a:cubicBezTo>
                    <a:cubicBezTo>
                      <a:pt x="98" y="178"/>
                      <a:pt x="98" y="178"/>
                      <a:pt x="98" y="178"/>
                    </a:cubicBezTo>
                    <a:cubicBezTo>
                      <a:pt x="97" y="177"/>
                      <a:pt x="98" y="175"/>
                      <a:pt x="98" y="175"/>
                    </a:cubicBezTo>
                    <a:cubicBezTo>
                      <a:pt x="97" y="175"/>
                      <a:pt x="97" y="175"/>
                      <a:pt x="97" y="175"/>
                    </a:cubicBezTo>
                    <a:cubicBezTo>
                      <a:pt x="98" y="175"/>
                      <a:pt x="97" y="175"/>
                      <a:pt x="97" y="174"/>
                    </a:cubicBezTo>
                    <a:cubicBezTo>
                      <a:pt x="97" y="174"/>
                      <a:pt x="97" y="174"/>
                      <a:pt x="95" y="174"/>
                    </a:cubicBezTo>
                    <a:cubicBezTo>
                      <a:pt x="97" y="174"/>
                      <a:pt x="97" y="174"/>
                      <a:pt x="97" y="174"/>
                    </a:cubicBezTo>
                    <a:cubicBezTo>
                      <a:pt x="98" y="171"/>
                      <a:pt x="95" y="171"/>
                      <a:pt x="95" y="169"/>
                    </a:cubicBezTo>
                    <a:cubicBezTo>
                      <a:pt x="95" y="169"/>
                      <a:pt x="95" y="169"/>
                      <a:pt x="95" y="169"/>
                    </a:cubicBezTo>
                    <a:cubicBezTo>
                      <a:pt x="93" y="166"/>
                      <a:pt x="91" y="164"/>
                      <a:pt x="91" y="161"/>
                    </a:cubicBezTo>
                    <a:cubicBezTo>
                      <a:pt x="91" y="162"/>
                      <a:pt x="90" y="162"/>
                      <a:pt x="90" y="162"/>
                    </a:cubicBezTo>
                    <a:cubicBezTo>
                      <a:pt x="90" y="162"/>
                      <a:pt x="90" y="161"/>
                      <a:pt x="90" y="160"/>
                    </a:cubicBezTo>
                    <a:cubicBezTo>
                      <a:pt x="89" y="161"/>
                      <a:pt x="90" y="158"/>
                      <a:pt x="90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90" y="156"/>
                      <a:pt x="89" y="158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90" y="155"/>
                      <a:pt x="88" y="156"/>
                      <a:pt x="88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5"/>
                      <a:pt x="88" y="155"/>
                      <a:pt x="88" y="153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6" y="153"/>
                      <a:pt x="88" y="152"/>
                    </a:cubicBezTo>
                    <a:cubicBezTo>
                      <a:pt x="86" y="152"/>
                      <a:pt x="88" y="153"/>
                      <a:pt x="86" y="153"/>
                    </a:cubicBezTo>
                    <a:cubicBezTo>
                      <a:pt x="85" y="149"/>
                      <a:pt x="84" y="147"/>
                      <a:pt x="82" y="144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80" y="142"/>
                      <a:pt x="80" y="142"/>
                      <a:pt x="80" y="142"/>
                    </a:cubicBezTo>
                    <a:cubicBezTo>
                      <a:pt x="78" y="142"/>
                      <a:pt x="78" y="142"/>
                      <a:pt x="78" y="142"/>
                    </a:cubicBezTo>
                    <a:cubicBezTo>
                      <a:pt x="78" y="140"/>
                      <a:pt x="80" y="140"/>
                      <a:pt x="78" y="140"/>
                    </a:cubicBezTo>
                    <a:cubicBezTo>
                      <a:pt x="78" y="140"/>
                      <a:pt x="78" y="140"/>
                      <a:pt x="78" y="140"/>
                    </a:cubicBezTo>
                    <a:cubicBezTo>
                      <a:pt x="78" y="139"/>
                      <a:pt x="78" y="139"/>
                      <a:pt x="78" y="138"/>
                    </a:cubicBezTo>
                    <a:cubicBezTo>
                      <a:pt x="78" y="139"/>
                      <a:pt x="78" y="139"/>
                      <a:pt x="77" y="139"/>
                    </a:cubicBezTo>
                    <a:cubicBezTo>
                      <a:pt x="78" y="138"/>
                      <a:pt x="77" y="138"/>
                      <a:pt x="77" y="136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6" y="136"/>
                      <a:pt x="77" y="136"/>
                      <a:pt x="77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77" y="135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2"/>
                      <a:pt x="75" y="132"/>
                      <a:pt x="75" y="131"/>
                    </a:cubicBezTo>
                    <a:cubicBezTo>
                      <a:pt x="73" y="131"/>
                      <a:pt x="73" y="131"/>
                      <a:pt x="73" y="131"/>
                    </a:cubicBezTo>
                    <a:cubicBezTo>
                      <a:pt x="75" y="129"/>
                      <a:pt x="73" y="129"/>
                      <a:pt x="75" y="127"/>
                    </a:cubicBezTo>
                    <a:cubicBezTo>
                      <a:pt x="73" y="127"/>
                      <a:pt x="72" y="126"/>
                      <a:pt x="72" y="126"/>
                    </a:cubicBezTo>
                    <a:cubicBezTo>
                      <a:pt x="72" y="126"/>
                      <a:pt x="71" y="126"/>
                      <a:pt x="72" y="127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7"/>
                      <a:pt x="71" y="126"/>
                      <a:pt x="69" y="126"/>
                    </a:cubicBezTo>
                    <a:cubicBezTo>
                      <a:pt x="71" y="125"/>
                      <a:pt x="71" y="123"/>
                      <a:pt x="71" y="122"/>
                    </a:cubicBezTo>
                    <a:cubicBezTo>
                      <a:pt x="71" y="123"/>
                      <a:pt x="69" y="123"/>
                      <a:pt x="69" y="123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1" y="121"/>
                      <a:pt x="69" y="122"/>
                      <a:pt x="69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69" y="119"/>
                      <a:pt x="69" y="119"/>
                      <a:pt x="69" y="119"/>
                    </a:cubicBezTo>
                    <a:cubicBezTo>
                      <a:pt x="68" y="119"/>
                      <a:pt x="69" y="119"/>
                      <a:pt x="68" y="119"/>
                    </a:cubicBezTo>
                    <a:cubicBezTo>
                      <a:pt x="68" y="119"/>
                      <a:pt x="68" y="119"/>
                      <a:pt x="68" y="118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9" y="118"/>
                      <a:pt x="68" y="118"/>
                      <a:pt x="68" y="118"/>
                    </a:cubicBezTo>
                    <a:cubicBezTo>
                      <a:pt x="69" y="116"/>
                      <a:pt x="69" y="116"/>
                      <a:pt x="68" y="114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4"/>
                      <a:pt x="68" y="113"/>
                      <a:pt x="68" y="112"/>
                    </a:cubicBezTo>
                    <a:cubicBezTo>
                      <a:pt x="68" y="112"/>
                      <a:pt x="65" y="113"/>
                      <a:pt x="68" y="113"/>
                    </a:cubicBezTo>
                    <a:cubicBezTo>
                      <a:pt x="65" y="113"/>
                      <a:pt x="65" y="110"/>
                      <a:pt x="64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09"/>
                      <a:pt x="64" y="110"/>
                      <a:pt x="64" y="109"/>
                    </a:cubicBezTo>
                    <a:cubicBezTo>
                      <a:pt x="64" y="109"/>
                      <a:pt x="64" y="109"/>
                      <a:pt x="64" y="109"/>
                    </a:cubicBezTo>
                    <a:cubicBezTo>
                      <a:pt x="64" y="108"/>
                      <a:pt x="64" y="109"/>
                      <a:pt x="64" y="109"/>
                    </a:cubicBezTo>
                    <a:cubicBezTo>
                      <a:pt x="64" y="108"/>
                      <a:pt x="64" y="106"/>
                      <a:pt x="63" y="105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101"/>
                      <a:pt x="62" y="106"/>
                      <a:pt x="62" y="105"/>
                    </a:cubicBezTo>
                    <a:cubicBezTo>
                      <a:pt x="62" y="105"/>
                      <a:pt x="63" y="103"/>
                      <a:pt x="62" y="10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0" y="103"/>
                      <a:pt x="60" y="101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2" y="100"/>
                      <a:pt x="60" y="100"/>
                      <a:pt x="60" y="100"/>
                    </a:cubicBezTo>
                    <a:cubicBezTo>
                      <a:pt x="60" y="100"/>
                      <a:pt x="60" y="99"/>
                      <a:pt x="59" y="99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0" y="97"/>
                      <a:pt x="59" y="97"/>
                      <a:pt x="59" y="96"/>
                    </a:cubicBezTo>
                    <a:cubicBezTo>
                      <a:pt x="59" y="96"/>
                      <a:pt x="59" y="95"/>
                      <a:pt x="58" y="95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58" y="93"/>
                      <a:pt x="56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5" y="92"/>
                      <a:pt x="55" y="92"/>
                      <a:pt x="55" y="92"/>
                    </a:cubicBezTo>
                    <a:cubicBezTo>
                      <a:pt x="55" y="92"/>
                      <a:pt x="56" y="92"/>
                      <a:pt x="56" y="90"/>
                    </a:cubicBezTo>
                    <a:cubicBezTo>
                      <a:pt x="55" y="92"/>
                      <a:pt x="56" y="88"/>
                      <a:pt x="55" y="88"/>
                    </a:cubicBezTo>
                    <a:cubicBezTo>
                      <a:pt x="55" y="88"/>
                      <a:pt x="55" y="90"/>
                      <a:pt x="52" y="90"/>
                    </a:cubicBezTo>
                    <a:cubicBezTo>
                      <a:pt x="51" y="90"/>
                      <a:pt x="55" y="88"/>
                      <a:pt x="52" y="87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2" y="87"/>
                      <a:pt x="55" y="86"/>
                      <a:pt x="52" y="86"/>
                    </a:cubicBezTo>
                    <a:cubicBezTo>
                      <a:pt x="52" y="86"/>
                      <a:pt x="51" y="86"/>
                      <a:pt x="52" y="86"/>
                    </a:cubicBezTo>
                    <a:cubicBezTo>
                      <a:pt x="51" y="84"/>
                      <a:pt x="51" y="82"/>
                      <a:pt x="50" y="82"/>
                    </a:cubicBezTo>
                    <a:cubicBezTo>
                      <a:pt x="50" y="82"/>
                      <a:pt x="49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0"/>
                      <a:pt x="49" y="82"/>
                    </a:cubicBezTo>
                    <a:cubicBezTo>
                      <a:pt x="47" y="82"/>
                      <a:pt x="50" y="80"/>
                      <a:pt x="49" y="79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9" y="78"/>
                      <a:pt x="47" y="78"/>
                      <a:pt x="47" y="79"/>
                    </a:cubicBezTo>
                    <a:cubicBezTo>
                      <a:pt x="47" y="78"/>
                      <a:pt x="46" y="78"/>
                      <a:pt x="47" y="78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7" y="78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7" y="75"/>
                    </a:cubicBezTo>
                    <a:cubicBezTo>
                      <a:pt x="47" y="75"/>
                      <a:pt x="47" y="75"/>
                      <a:pt x="47" y="74"/>
                    </a:cubicBezTo>
                    <a:cubicBezTo>
                      <a:pt x="46" y="75"/>
                      <a:pt x="46" y="74"/>
                      <a:pt x="46" y="74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4"/>
                    </a:cubicBezTo>
                    <a:cubicBezTo>
                      <a:pt x="46" y="73"/>
                      <a:pt x="45" y="74"/>
                      <a:pt x="45" y="73"/>
                    </a:cubicBezTo>
                    <a:cubicBezTo>
                      <a:pt x="45" y="73"/>
                      <a:pt x="46" y="73"/>
                      <a:pt x="46" y="71"/>
                    </a:cubicBezTo>
                    <a:cubicBezTo>
                      <a:pt x="46" y="73"/>
                      <a:pt x="46" y="73"/>
                      <a:pt x="45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3" y="70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7"/>
                      <a:pt x="41" y="69"/>
                      <a:pt x="42" y="67"/>
                    </a:cubicBezTo>
                    <a:cubicBezTo>
                      <a:pt x="41" y="67"/>
                      <a:pt x="42" y="66"/>
                      <a:pt x="43" y="66"/>
                    </a:cubicBezTo>
                    <a:cubicBezTo>
                      <a:pt x="42" y="66"/>
                      <a:pt x="42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1"/>
                      <a:pt x="41" y="58"/>
                      <a:pt x="37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5" y="58"/>
                      <a:pt x="37" y="58"/>
                    </a:cubicBezTo>
                    <a:cubicBezTo>
                      <a:pt x="37" y="58"/>
                      <a:pt x="37" y="58"/>
                      <a:pt x="38" y="58"/>
                    </a:cubicBezTo>
                    <a:cubicBezTo>
                      <a:pt x="38" y="57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5" y="56"/>
                      <a:pt x="35" y="56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7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7"/>
                      <a:pt x="32" y="44"/>
                      <a:pt x="32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2" y="43"/>
                      <a:pt x="30" y="43"/>
                    </a:cubicBezTo>
                    <a:cubicBezTo>
                      <a:pt x="30" y="43"/>
                      <a:pt x="30" y="43"/>
                      <a:pt x="29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29" y="41"/>
                      <a:pt x="30" y="41"/>
                    </a:cubicBezTo>
                    <a:cubicBezTo>
                      <a:pt x="30" y="41"/>
                      <a:pt x="29" y="40"/>
                      <a:pt x="30" y="40"/>
                    </a:cubicBezTo>
                    <a:cubicBezTo>
                      <a:pt x="29" y="40"/>
                      <a:pt x="29" y="40"/>
                      <a:pt x="29" y="41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40"/>
                      <a:pt x="28" y="43"/>
                      <a:pt x="25" y="43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3"/>
                      <a:pt x="25" y="44"/>
                      <a:pt x="24" y="43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0"/>
                      <a:pt x="29" y="40"/>
                      <a:pt x="28" y="39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5" y="40"/>
                      <a:pt x="28" y="39"/>
                      <a:pt x="28" y="39"/>
                    </a:cubicBezTo>
                    <a:cubicBezTo>
                      <a:pt x="28" y="39"/>
                      <a:pt x="28" y="39"/>
                      <a:pt x="28" y="36"/>
                    </a:cubicBezTo>
                    <a:cubicBezTo>
                      <a:pt x="28" y="36"/>
                      <a:pt x="28" y="39"/>
                      <a:pt x="28" y="36"/>
                    </a:cubicBezTo>
                    <a:cubicBezTo>
                      <a:pt x="28" y="36"/>
                      <a:pt x="28" y="35"/>
                      <a:pt x="28" y="36"/>
                    </a:cubicBezTo>
                    <a:cubicBezTo>
                      <a:pt x="29" y="35"/>
                      <a:pt x="28" y="35"/>
                      <a:pt x="28" y="3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5"/>
                      <a:pt x="25" y="35"/>
                      <a:pt x="28" y="34"/>
                    </a:cubicBezTo>
                    <a:cubicBezTo>
                      <a:pt x="28" y="34"/>
                      <a:pt x="25" y="34"/>
                      <a:pt x="25" y="35"/>
                    </a:cubicBezTo>
                    <a:cubicBezTo>
                      <a:pt x="25" y="35"/>
                      <a:pt x="28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4" y="34"/>
                    </a:cubicBezTo>
                    <a:cubicBezTo>
                      <a:pt x="24" y="32"/>
                      <a:pt x="25" y="31"/>
                      <a:pt x="24" y="32"/>
                    </a:cubicBezTo>
                    <a:cubicBezTo>
                      <a:pt x="24" y="32"/>
                      <a:pt x="22" y="31"/>
                      <a:pt x="24" y="31"/>
                    </a:cubicBezTo>
                    <a:cubicBezTo>
                      <a:pt x="25" y="31"/>
                      <a:pt x="24" y="32"/>
                      <a:pt x="25" y="31"/>
                    </a:cubicBezTo>
                    <a:cubicBezTo>
                      <a:pt x="24" y="32"/>
                      <a:pt x="25" y="31"/>
                      <a:pt x="25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8"/>
                      <a:pt x="22" y="30"/>
                      <a:pt x="22" y="28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2" y="28"/>
                      <a:pt x="22" y="27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6"/>
                      <a:pt x="22" y="27"/>
                      <a:pt x="22" y="26"/>
                    </a:cubicBezTo>
                    <a:cubicBezTo>
                      <a:pt x="21" y="26"/>
                      <a:pt x="21" y="26"/>
                      <a:pt x="20" y="26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7"/>
                      <a:pt x="17" y="27"/>
                    </a:cubicBezTo>
                    <a:cubicBezTo>
                      <a:pt x="17" y="27"/>
                      <a:pt x="17" y="27"/>
                      <a:pt x="17" y="26"/>
                    </a:cubicBezTo>
                    <a:cubicBezTo>
                      <a:pt x="20" y="26"/>
                      <a:pt x="19" y="23"/>
                      <a:pt x="20" y="23"/>
                    </a:cubicBezTo>
                    <a:cubicBezTo>
                      <a:pt x="20" y="22"/>
                      <a:pt x="17" y="23"/>
                      <a:pt x="19" y="22"/>
                    </a:cubicBezTo>
                    <a:cubicBezTo>
                      <a:pt x="19" y="22"/>
                      <a:pt x="20" y="21"/>
                      <a:pt x="20" y="22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0" y="21"/>
                      <a:pt x="19" y="21"/>
                      <a:pt x="17" y="22"/>
                    </a:cubicBezTo>
                    <a:cubicBezTo>
                      <a:pt x="19" y="21"/>
                      <a:pt x="19" y="22"/>
                      <a:pt x="19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6" y="21"/>
                      <a:pt x="17" y="21"/>
                    </a:cubicBezTo>
                    <a:cubicBezTo>
                      <a:pt x="17" y="21"/>
                      <a:pt x="17" y="22"/>
                      <a:pt x="17" y="21"/>
                    </a:cubicBezTo>
                    <a:cubicBezTo>
                      <a:pt x="17" y="19"/>
                      <a:pt x="16" y="21"/>
                      <a:pt x="17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7" y="18"/>
                      <a:pt x="20" y="18"/>
                      <a:pt x="19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9" y="18"/>
                      <a:pt x="17" y="1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5" y="19"/>
                      <a:pt x="16" y="1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6" y="14"/>
                      <a:pt x="15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5" y="18"/>
                      <a:pt x="16" y="18"/>
                      <a:pt x="15" y="18"/>
                    </a:cubicBezTo>
                    <a:cubicBezTo>
                      <a:pt x="15" y="18"/>
                      <a:pt x="13" y="18"/>
                      <a:pt x="13" y="19"/>
                    </a:cubicBezTo>
                    <a:cubicBezTo>
                      <a:pt x="11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5" y="18"/>
                    </a:cubicBezTo>
                    <a:cubicBezTo>
                      <a:pt x="13" y="17"/>
                      <a:pt x="13" y="16"/>
                      <a:pt x="15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1" y="14"/>
                      <a:pt x="11" y="13"/>
                    </a:cubicBezTo>
                    <a:cubicBezTo>
                      <a:pt x="13" y="13"/>
                      <a:pt x="9" y="12"/>
                      <a:pt x="11" y="12"/>
                    </a:cubicBezTo>
                    <a:cubicBezTo>
                      <a:pt x="13" y="13"/>
                      <a:pt x="13" y="13"/>
                      <a:pt x="15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2"/>
                      <a:pt x="13" y="12"/>
                    </a:cubicBezTo>
                    <a:cubicBezTo>
                      <a:pt x="13" y="12"/>
                      <a:pt x="11" y="12"/>
                      <a:pt x="9" y="13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8" y="12"/>
                      <a:pt x="8" y="9"/>
                      <a:pt x="8" y="9"/>
                    </a:cubicBezTo>
                    <a:cubicBezTo>
                      <a:pt x="7" y="8"/>
                      <a:pt x="7" y="6"/>
                      <a:pt x="7" y="6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4" y="5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5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2" y="1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1"/>
                    </a:cubicBezTo>
                    <a:cubicBezTo>
                      <a:pt x="2" y="3"/>
                      <a:pt x="2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3" y="5"/>
                      <a:pt x="2" y="6"/>
                      <a:pt x="2" y="8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4" y="5"/>
                      <a:pt x="3" y="5"/>
                      <a:pt x="4" y="6"/>
                    </a:cubicBezTo>
                    <a:cubicBezTo>
                      <a:pt x="4" y="6"/>
                      <a:pt x="3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2"/>
                      <a:pt x="4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4"/>
                      <a:pt x="7" y="16"/>
                      <a:pt x="7" y="16"/>
                    </a:cubicBezTo>
                    <a:cubicBezTo>
                      <a:pt x="7" y="17"/>
                      <a:pt x="7" y="19"/>
                      <a:pt x="8" y="19"/>
                    </a:cubicBezTo>
                    <a:cubicBezTo>
                      <a:pt x="9" y="21"/>
                      <a:pt x="9" y="23"/>
                      <a:pt x="1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26"/>
                      <a:pt x="13" y="26"/>
                      <a:pt x="13" y="26"/>
                    </a:cubicBezTo>
                    <a:cubicBezTo>
                      <a:pt x="11" y="26"/>
                      <a:pt x="13" y="27"/>
                      <a:pt x="11" y="27"/>
                    </a:cubicBezTo>
                    <a:cubicBezTo>
                      <a:pt x="13" y="27"/>
                      <a:pt x="13" y="30"/>
                      <a:pt x="13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5" y="32"/>
                      <a:pt x="16" y="32"/>
                    </a:cubicBezTo>
                    <a:cubicBezTo>
                      <a:pt x="16" y="32"/>
                      <a:pt x="17" y="32"/>
                      <a:pt x="17" y="34"/>
                    </a:cubicBezTo>
                    <a:cubicBezTo>
                      <a:pt x="16" y="34"/>
                      <a:pt x="16" y="35"/>
                      <a:pt x="16" y="35"/>
                    </a:cubicBezTo>
                    <a:cubicBezTo>
                      <a:pt x="16" y="36"/>
                      <a:pt x="17" y="39"/>
                      <a:pt x="19" y="39"/>
                    </a:cubicBezTo>
                    <a:cubicBezTo>
                      <a:pt x="19" y="41"/>
                      <a:pt x="20" y="44"/>
                      <a:pt x="21" y="47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9"/>
                      <a:pt x="24" y="52"/>
                      <a:pt x="24" y="54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8" y="54"/>
                      <a:pt x="28" y="56"/>
                      <a:pt x="25" y="56"/>
                    </a:cubicBezTo>
                    <a:cubicBezTo>
                      <a:pt x="25" y="56"/>
                      <a:pt x="25" y="57"/>
                      <a:pt x="28" y="57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0"/>
                      <a:pt x="29" y="61"/>
                      <a:pt x="29" y="62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2"/>
                      <a:pt x="32" y="62"/>
                      <a:pt x="30" y="62"/>
                    </a:cubicBezTo>
                    <a:cubicBezTo>
                      <a:pt x="32" y="65"/>
                      <a:pt x="30" y="67"/>
                      <a:pt x="33" y="67"/>
                    </a:cubicBezTo>
                    <a:cubicBezTo>
                      <a:pt x="32" y="67"/>
                      <a:pt x="32" y="69"/>
                      <a:pt x="32" y="69"/>
                    </a:cubicBezTo>
                    <a:cubicBezTo>
                      <a:pt x="33" y="70"/>
                      <a:pt x="34" y="70"/>
                      <a:pt x="34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4" y="71"/>
                      <a:pt x="34" y="71"/>
                      <a:pt x="34" y="73"/>
                    </a:cubicBezTo>
                    <a:cubicBezTo>
                      <a:pt x="34" y="74"/>
                      <a:pt x="37" y="75"/>
                      <a:pt x="37" y="78"/>
                    </a:cubicBezTo>
                    <a:cubicBezTo>
                      <a:pt x="38" y="82"/>
                      <a:pt x="42" y="84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8"/>
                      <a:pt x="46" y="88"/>
                      <a:pt x="45" y="90"/>
                    </a:cubicBezTo>
                    <a:cubicBezTo>
                      <a:pt x="45" y="90"/>
                      <a:pt x="45" y="92"/>
                      <a:pt x="46" y="92"/>
                    </a:cubicBezTo>
                    <a:cubicBezTo>
                      <a:pt x="45" y="92"/>
                      <a:pt x="47" y="93"/>
                      <a:pt x="47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9" y="95"/>
                      <a:pt x="47" y="96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49" y="99"/>
                      <a:pt x="50" y="97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1" y="100"/>
                      <a:pt x="52" y="105"/>
                      <a:pt x="52" y="108"/>
                    </a:cubicBezTo>
                    <a:cubicBezTo>
                      <a:pt x="56" y="109"/>
                      <a:pt x="56" y="106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6" y="110"/>
                      <a:pt x="58" y="110"/>
                      <a:pt x="56" y="110"/>
                    </a:cubicBezTo>
                    <a:cubicBezTo>
                      <a:pt x="58" y="112"/>
                      <a:pt x="59" y="110"/>
                      <a:pt x="59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60" y="114"/>
                      <a:pt x="59" y="116"/>
                    </a:cubicBezTo>
                    <a:cubicBezTo>
                      <a:pt x="62" y="123"/>
                      <a:pt x="64" y="129"/>
                      <a:pt x="68" y="136"/>
                    </a:cubicBezTo>
                    <a:cubicBezTo>
                      <a:pt x="72" y="142"/>
                      <a:pt x="75" y="148"/>
                      <a:pt x="78" y="153"/>
                    </a:cubicBezTo>
                    <a:cubicBezTo>
                      <a:pt x="80" y="155"/>
                      <a:pt x="80" y="155"/>
                      <a:pt x="80" y="156"/>
                    </a:cubicBezTo>
                    <a:cubicBezTo>
                      <a:pt x="80" y="156"/>
                      <a:pt x="80" y="156"/>
                      <a:pt x="82" y="156"/>
                    </a:cubicBezTo>
                    <a:cubicBezTo>
                      <a:pt x="80" y="156"/>
                      <a:pt x="82" y="158"/>
                      <a:pt x="80" y="158"/>
                    </a:cubicBezTo>
                    <a:cubicBezTo>
                      <a:pt x="82" y="161"/>
                      <a:pt x="84" y="162"/>
                      <a:pt x="85" y="16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65"/>
                      <a:pt x="85" y="166"/>
                      <a:pt x="85" y="165"/>
                    </a:cubicBezTo>
                    <a:cubicBezTo>
                      <a:pt x="86" y="173"/>
                      <a:pt x="91" y="177"/>
                      <a:pt x="95" y="182"/>
                    </a:cubicBezTo>
                    <a:cubicBezTo>
                      <a:pt x="97" y="184"/>
                      <a:pt x="97" y="186"/>
                      <a:pt x="98" y="188"/>
                    </a:cubicBezTo>
                    <a:cubicBezTo>
                      <a:pt x="102" y="191"/>
                      <a:pt x="105" y="194"/>
                      <a:pt x="106" y="200"/>
                    </a:cubicBezTo>
                    <a:cubicBezTo>
                      <a:pt x="106" y="200"/>
                      <a:pt x="107" y="199"/>
                      <a:pt x="107" y="19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5" name="צורה חופשית 151"/>
              <p:cNvSpPr>
                <a:spLocks/>
              </p:cNvSpPr>
              <p:nvPr/>
            </p:nvSpPr>
            <p:spPr bwMode="auto">
              <a:xfrm>
                <a:off x="4009" y="3609"/>
                <a:ext cx="260" cy="475"/>
              </a:xfrm>
              <a:custGeom>
                <a:avLst/>
                <a:gdLst>
                  <a:gd name="T0" fmla="*/ 97 w 110"/>
                  <a:gd name="T1" fmla="*/ 177 h 201"/>
                  <a:gd name="T2" fmla="*/ 94 w 110"/>
                  <a:gd name="T3" fmla="*/ 171 h 201"/>
                  <a:gd name="T4" fmla="*/ 90 w 110"/>
                  <a:gd name="T5" fmla="*/ 158 h 201"/>
                  <a:gd name="T6" fmla="*/ 89 w 110"/>
                  <a:gd name="T7" fmla="*/ 154 h 201"/>
                  <a:gd name="T8" fmla="*/ 80 w 110"/>
                  <a:gd name="T9" fmla="*/ 141 h 201"/>
                  <a:gd name="T10" fmla="*/ 77 w 110"/>
                  <a:gd name="T11" fmla="*/ 137 h 201"/>
                  <a:gd name="T12" fmla="*/ 74 w 110"/>
                  <a:gd name="T13" fmla="*/ 129 h 201"/>
                  <a:gd name="T14" fmla="*/ 70 w 110"/>
                  <a:gd name="T15" fmla="*/ 124 h 201"/>
                  <a:gd name="T16" fmla="*/ 68 w 110"/>
                  <a:gd name="T17" fmla="*/ 120 h 201"/>
                  <a:gd name="T18" fmla="*/ 68 w 110"/>
                  <a:gd name="T19" fmla="*/ 116 h 201"/>
                  <a:gd name="T20" fmla="*/ 65 w 110"/>
                  <a:gd name="T21" fmla="*/ 110 h 201"/>
                  <a:gd name="T22" fmla="*/ 63 w 110"/>
                  <a:gd name="T23" fmla="*/ 106 h 201"/>
                  <a:gd name="T24" fmla="*/ 61 w 110"/>
                  <a:gd name="T25" fmla="*/ 100 h 201"/>
                  <a:gd name="T26" fmla="*/ 57 w 110"/>
                  <a:gd name="T27" fmla="*/ 97 h 201"/>
                  <a:gd name="T28" fmla="*/ 55 w 110"/>
                  <a:gd name="T29" fmla="*/ 90 h 201"/>
                  <a:gd name="T30" fmla="*/ 49 w 110"/>
                  <a:gd name="T31" fmla="*/ 84 h 201"/>
                  <a:gd name="T32" fmla="*/ 49 w 110"/>
                  <a:gd name="T33" fmla="*/ 80 h 201"/>
                  <a:gd name="T34" fmla="*/ 47 w 110"/>
                  <a:gd name="T35" fmla="*/ 77 h 201"/>
                  <a:gd name="T36" fmla="*/ 44 w 110"/>
                  <a:gd name="T37" fmla="*/ 74 h 201"/>
                  <a:gd name="T38" fmla="*/ 44 w 110"/>
                  <a:gd name="T39" fmla="*/ 73 h 201"/>
                  <a:gd name="T40" fmla="*/ 43 w 110"/>
                  <a:gd name="T41" fmla="*/ 71 h 201"/>
                  <a:gd name="T42" fmla="*/ 38 w 110"/>
                  <a:gd name="T43" fmla="*/ 60 h 201"/>
                  <a:gd name="T44" fmla="*/ 36 w 110"/>
                  <a:gd name="T45" fmla="*/ 55 h 201"/>
                  <a:gd name="T46" fmla="*/ 34 w 110"/>
                  <a:gd name="T47" fmla="*/ 52 h 201"/>
                  <a:gd name="T48" fmla="*/ 28 w 110"/>
                  <a:gd name="T49" fmla="*/ 45 h 201"/>
                  <a:gd name="T50" fmla="*/ 26 w 110"/>
                  <a:gd name="T51" fmla="*/ 43 h 201"/>
                  <a:gd name="T52" fmla="*/ 26 w 110"/>
                  <a:gd name="T53" fmla="*/ 39 h 201"/>
                  <a:gd name="T54" fmla="*/ 27 w 110"/>
                  <a:gd name="T55" fmla="*/ 35 h 201"/>
                  <a:gd name="T56" fmla="*/ 25 w 110"/>
                  <a:gd name="T57" fmla="*/ 33 h 201"/>
                  <a:gd name="T58" fmla="*/ 25 w 110"/>
                  <a:gd name="T59" fmla="*/ 30 h 201"/>
                  <a:gd name="T60" fmla="*/ 23 w 110"/>
                  <a:gd name="T61" fmla="*/ 30 h 201"/>
                  <a:gd name="T62" fmla="*/ 18 w 110"/>
                  <a:gd name="T63" fmla="*/ 26 h 201"/>
                  <a:gd name="T64" fmla="*/ 18 w 110"/>
                  <a:gd name="T65" fmla="*/ 22 h 201"/>
                  <a:gd name="T66" fmla="*/ 17 w 110"/>
                  <a:gd name="T67" fmla="*/ 22 h 201"/>
                  <a:gd name="T68" fmla="*/ 17 w 110"/>
                  <a:gd name="T69" fmla="*/ 19 h 201"/>
                  <a:gd name="T70" fmla="*/ 15 w 110"/>
                  <a:gd name="T71" fmla="*/ 15 h 201"/>
                  <a:gd name="T72" fmla="*/ 13 w 110"/>
                  <a:gd name="T73" fmla="*/ 19 h 201"/>
                  <a:gd name="T74" fmla="*/ 13 w 110"/>
                  <a:gd name="T75" fmla="*/ 12 h 201"/>
                  <a:gd name="T76" fmla="*/ 4 w 110"/>
                  <a:gd name="T77" fmla="*/ 7 h 201"/>
                  <a:gd name="T78" fmla="*/ 2 w 110"/>
                  <a:gd name="T79" fmla="*/ 6 h 201"/>
                  <a:gd name="T80" fmla="*/ 0 w 110"/>
                  <a:gd name="T81" fmla="*/ 0 h 201"/>
                  <a:gd name="T82" fmla="*/ 0 w 110"/>
                  <a:gd name="T83" fmla="*/ 4 h 201"/>
                  <a:gd name="T84" fmla="*/ 4 w 110"/>
                  <a:gd name="T85" fmla="*/ 7 h 201"/>
                  <a:gd name="T86" fmla="*/ 5 w 110"/>
                  <a:gd name="T87" fmla="*/ 17 h 201"/>
                  <a:gd name="T88" fmla="*/ 13 w 110"/>
                  <a:gd name="T89" fmla="*/ 32 h 201"/>
                  <a:gd name="T90" fmla="*/ 21 w 110"/>
                  <a:gd name="T91" fmla="*/ 47 h 201"/>
                  <a:gd name="T92" fmla="*/ 27 w 110"/>
                  <a:gd name="T93" fmla="*/ 60 h 201"/>
                  <a:gd name="T94" fmla="*/ 31 w 110"/>
                  <a:gd name="T95" fmla="*/ 71 h 201"/>
                  <a:gd name="T96" fmla="*/ 43 w 110"/>
                  <a:gd name="T97" fmla="*/ 89 h 201"/>
                  <a:gd name="T98" fmla="*/ 49 w 110"/>
                  <a:gd name="T99" fmla="*/ 98 h 201"/>
                  <a:gd name="T100" fmla="*/ 57 w 110"/>
                  <a:gd name="T101" fmla="*/ 111 h 201"/>
                  <a:gd name="T102" fmla="*/ 78 w 110"/>
                  <a:gd name="T103" fmla="*/ 155 h 201"/>
                  <a:gd name="T104" fmla="*/ 86 w 110"/>
                  <a:gd name="T105" fmla="*/ 167 h 201"/>
                  <a:gd name="T106" fmla="*/ 108 w 110"/>
                  <a:gd name="T107" fmla="*/ 197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1">
                    <a:moveTo>
                      <a:pt x="108" y="197"/>
                    </a:moveTo>
                    <a:cubicBezTo>
                      <a:pt x="110" y="193"/>
                      <a:pt x="106" y="191"/>
                      <a:pt x="106" y="188"/>
                    </a:cubicBezTo>
                    <a:cubicBezTo>
                      <a:pt x="106" y="186"/>
                      <a:pt x="104" y="188"/>
                      <a:pt x="104" y="186"/>
                    </a:cubicBezTo>
                    <a:cubicBezTo>
                      <a:pt x="104" y="184"/>
                      <a:pt x="102" y="181"/>
                      <a:pt x="99" y="178"/>
                    </a:cubicBezTo>
                    <a:cubicBezTo>
                      <a:pt x="99" y="178"/>
                      <a:pt x="99" y="178"/>
                      <a:pt x="99" y="178"/>
                    </a:cubicBezTo>
                    <a:cubicBezTo>
                      <a:pt x="97" y="178"/>
                      <a:pt x="99" y="177"/>
                      <a:pt x="97" y="177"/>
                    </a:cubicBezTo>
                    <a:cubicBezTo>
                      <a:pt x="97" y="177"/>
                      <a:pt x="97" y="177"/>
                      <a:pt x="97" y="177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95" y="176"/>
                      <a:pt x="95" y="176"/>
                      <a:pt x="95" y="17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97" y="172"/>
                      <a:pt x="94" y="172"/>
                      <a:pt x="95" y="169"/>
                    </a:cubicBezTo>
                    <a:cubicBezTo>
                      <a:pt x="94" y="171"/>
                      <a:pt x="94" y="171"/>
                      <a:pt x="94" y="171"/>
                    </a:cubicBezTo>
                    <a:cubicBezTo>
                      <a:pt x="94" y="168"/>
                      <a:pt x="93" y="165"/>
                      <a:pt x="91" y="163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3"/>
                      <a:pt x="91" y="163"/>
                      <a:pt x="91" y="160"/>
                    </a:cubicBezTo>
                    <a:cubicBezTo>
                      <a:pt x="90" y="160"/>
                      <a:pt x="91" y="159"/>
                      <a:pt x="90" y="159"/>
                    </a:cubicBezTo>
                    <a:cubicBezTo>
                      <a:pt x="90" y="159"/>
                      <a:pt x="90" y="159"/>
                      <a:pt x="90" y="159"/>
                    </a:cubicBezTo>
                    <a:cubicBezTo>
                      <a:pt x="91" y="158"/>
                      <a:pt x="90" y="158"/>
                      <a:pt x="90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4"/>
                      <a:pt x="87" y="154"/>
                      <a:pt x="89" y="154"/>
                    </a:cubicBezTo>
                    <a:cubicBezTo>
                      <a:pt x="87" y="154"/>
                      <a:pt x="89" y="155"/>
                      <a:pt x="87" y="155"/>
                    </a:cubicBezTo>
                    <a:cubicBezTo>
                      <a:pt x="86" y="151"/>
                      <a:pt x="83" y="147"/>
                      <a:pt x="82" y="145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81" y="143"/>
                      <a:pt x="80" y="143"/>
                      <a:pt x="81" y="142"/>
                    </a:cubicBezTo>
                    <a:cubicBezTo>
                      <a:pt x="80" y="142"/>
                      <a:pt x="80" y="142"/>
                      <a:pt x="80" y="142"/>
                    </a:cubicBezTo>
                    <a:cubicBezTo>
                      <a:pt x="80" y="142"/>
                      <a:pt x="81" y="142"/>
                      <a:pt x="80" y="141"/>
                    </a:cubicBezTo>
                    <a:cubicBezTo>
                      <a:pt x="80" y="142"/>
                      <a:pt x="80" y="142"/>
                      <a:pt x="78" y="142"/>
                    </a:cubicBezTo>
                    <a:cubicBezTo>
                      <a:pt x="80" y="141"/>
                      <a:pt x="78" y="141"/>
                      <a:pt x="78" y="139"/>
                    </a:cubicBezTo>
                    <a:cubicBezTo>
                      <a:pt x="78" y="139"/>
                      <a:pt x="78" y="139"/>
                      <a:pt x="78" y="141"/>
                    </a:cubicBezTo>
                    <a:cubicBezTo>
                      <a:pt x="78" y="139"/>
                      <a:pt x="77" y="139"/>
                      <a:pt x="78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6" y="138"/>
                      <a:pt x="78" y="138"/>
                      <a:pt x="77" y="137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7"/>
                      <a:pt x="77" y="134"/>
                      <a:pt x="77" y="133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3"/>
                      <a:pt x="76" y="132"/>
                      <a:pt x="76" y="132"/>
                    </a:cubicBezTo>
                    <a:cubicBezTo>
                      <a:pt x="74" y="130"/>
                      <a:pt x="74" y="132"/>
                      <a:pt x="74" y="130"/>
                    </a:cubicBezTo>
                    <a:cubicBezTo>
                      <a:pt x="74" y="130"/>
                      <a:pt x="73" y="129"/>
                      <a:pt x="74" y="129"/>
                    </a:cubicBezTo>
                    <a:cubicBezTo>
                      <a:pt x="74" y="129"/>
                      <a:pt x="73" y="128"/>
                      <a:pt x="73" y="126"/>
                    </a:cubicBezTo>
                    <a:cubicBezTo>
                      <a:pt x="73" y="128"/>
                      <a:pt x="70" y="128"/>
                      <a:pt x="70" y="128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69" y="128"/>
                      <a:pt x="70" y="128"/>
                      <a:pt x="69" y="129"/>
                    </a:cubicBezTo>
                    <a:cubicBezTo>
                      <a:pt x="69" y="128"/>
                      <a:pt x="69" y="126"/>
                      <a:pt x="69" y="126"/>
                    </a:cubicBezTo>
                    <a:cubicBezTo>
                      <a:pt x="69" y="126"/>
                      <a:pt x="70" y="125"/>
                      <a:pt x="70" y="124"/>
                    </a:cubicBezTo>
                    <a:cubicBezTo>
                      <a:pt x="70" y="125"/>
                      <a:pt x="69" y="124"/>
                      <a:pt x="69" y="125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9" y="121"/>
                      <a:pt x="69" y="120"/>
                      <a:pt x="70" y="120"/>
                    </a:cubicBezTo>
                    <a:cubicBezTo>
                      <a:pt x="69" y="120"/>
                      <a:pt x="69" y="119"/>
                      <a:pt x="68" y="120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6" y="119"/>
                      <a:pt x="68" y="117"/>
                      <a:pt x="68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6"/>
                      <a:pt x="68" y="115"/>
                      <a:pt x="68" y="113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3"/>
                      <a:pt x="66" y="112"/>
                      <a:pt x="65" y="111"/>
                    </a:cubicBezTo>
                    <a:cubicBezTo>
                      <a:pt x="65" y="112"/>
                      <a:pt x="66" y="111"/>
                      <a:pt x="66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4" y="111"/>
                      <a:pt x="65" y="110"/>
                      <a:pt x="65" y="110"/>
                    </a:cubicBezTo>
                    <a:cubicBezTo>
                      <a:pt x="65" y="110"/>
                      <a:pt x="64" y="110"/>
                      <a:pt x="65" y="110"/>
                    </a:cubicBezTo>
                    <a:cubicBezTo>
                      <a:pt x="65" y="110"/>
                      <a:pt x="64" y="106"/>
                      <a:pt x="63" y="106"/>
                    </a:cubicBezTo>
                    <a:cubicBezTo>
                      <a:pt x="64" y="106"/>
                      <a:pt x="64" y="104"/>
                      <a:pt x="64" y="104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3"/>
                      <a:pt x="63" y="104"/>
                    </a:cubicBezTo>
                    <a:cubicBezTo>
                      <a:pt x="63" y="103"/>
                      <a:pt x="63" y="103"/>
                      <a:pt x="61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2"/>
                      <a:pt x="61" y="103"/>
                      <a:pt x="61" y="102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1" y="102"/>
                      <a:pt x="60" y="100"/>
                      <a:pt x="61" y="100"/>
                    </a:cubicBezTo>
                    <a:cubicBezTo>
                      <a:pt x="61" y="100"/>
                      <a:pt x="61" y="99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99"/>
                      <a:pt x="57" y="99"/>
                      <a:pt x="60" y="98"/>
                    </a:cubicBezTo>
                    <a:cubicBezTo>
                      <a:pt x="57" y="98"/>
                      <a:pt x="57" y="97"/>
                      <a:pt x="57" y="97"/>
                    </a:cubicBezTo>
                    <a:cubicBezTo>
                      <a:pt x="57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1"/>
                      <a:pt x="55" y="91"/>
                      <a:pt x="56" y="91"/>
                    </a:cubicBezTo>
                    <a:cubicBezTo>
                      <a:pt x="53" y="91"/>
                      <a:pt x="56" y="90"/>
                      <a:pt x="55" y="90"/>
                    </a:cubicBezTo>
                    <a:cubicBezTo>
                      <a:pt x="53" y="90"/>
                      <a:pt x="53" y="91"/>
                      <a:pt x="53" y="90"/>
                    </a:cubicBezTo>
                    <a:cubicBezTo>
                      <a:pt x="52" y="91"/>
                      <a:pt x="53" y="89"/>
                      <a:pt x="53" y="89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7"/>
                      <a:pt x="52" y="87"/>
                      <a:pt x="53" y="86"/>
                    </a:cubicBezTo>
                    <a:cubicBezTo>
                      <a:pt x="52" y="86"/>
                      <a:pt x="52" y="84"/>
                      <a:pt x="49" y="84"/>
                    </a:cubicBezTo>
                    <a:cubicBezTo>
                      <a:pt x="49" y="84"/>
                      <a:pt x="49" y="84"/>
                      <a:pt x="49" y="81"/>
                    </a:cubicBezTo>
                    <a:cubicBezTo>
                      <a:pt x="51" y="81"/>
                      <a:pt x="49" y="84"/>
                      <a:pt x="51" y="84"/>
                    </a:cubicBezTo>
                    <a:cubicBezTo>
                      <a:pt x="51" y="84"/>
                      <a:pt x="51" y="84"/>
                      <a:pt x="51" y="81"/>
                    </a:cubicBezTo>
                    <a:cubicBezTo>
                      <a:pt x="51" y="81"/>
                      <a:pt x="49" y="81"/>
                      <a:pt x="49" y="84"/>
                    </a:cubicBezTo>
                    <a:cubicBezTo>
                      <a:pt x="48" y="81"/>
                      <a:pt x="51" y="80"/>
                      <a:pt x="49" y="80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8" y="78"/>
                      <a:pt x="48" y="78"/>
                      <a:pt x="47" y="78"/>
                    </a:cubicBezTo>
                    <a:cubicBezTo>
                      <a:pt x="47" y="78"/>
                      <a:pt x="47" y="78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6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8" y="76"/>
                      <a:pt x="47" y="76"/>
                      <a:pt x="48" y="76"/>
                    </a:cubicBezTo>
                    <a:cubicBezTo>
                      <a:pt x="47" y="76"/>
                      <a:pt x="47" y="76"/>
                      <a:pt x="47" y="74"/>
                    </a:cubicBezTo>
                    <a:cubicBezTo>
                      <a:pt x="44" y="74"/>
                      <a:pt x="47" y="74"/>
                      <a:pt x="47" y="74"/>
                    </a:cubicBezTo>
                    <a:cubicBezTo>
                      <a:pt x="47" y="74"/>
                      <a:pt x="47" y="73"/>
                      <a:pt x="44" y="74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3"/>
                      <a:pt x="47" y="73"/>
                      <a:pt x="47" y="73"/>
                    </a:cubicBezTo>
                    <a:cubicBezTo>
                      <a:pt x="44" y="73"/>
                      <a:pt x="44" y="73"/>
                      <a:pt x="44" y="74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3" y="72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0" y="71"/>
                      <a:pt x="40" y="68"/>
                    </a:cubicBezTo>
                    <a:cubicBezTo>
                      <a:pt x="40" y="67"/>
                      <a:pt x="42" y="67"/>
                      <a:pt x="42" y="67"/>
                    </a:cubicBezTo>
                    <a:cubicBezTo>
                      <a:pt x="42" y="65"/>
                      <a:pt x="42" y="64"/>
                      <a:pt x="40" y="64"/>
                    </a:cubicBezTo>
                    <a:cubicBezTo>
                      <a:pt x="40" y="64"/>
                      <a:pt x="40" y="64"/>
                      <a:pt x="40" y="63"/>
                    </a:cubicBezTo>
                    <a:cubicBezTo>
                      <a:pt x="39" y="61"/>
                      <a:pt x="40" y="60"/>
                      <a:pt x="38" y="60"/>
                    </a:cubicBezTo>
                    <a:cubicBezTo>
                      <a:pt x="38" y="60"/>
                      <a:pt x="38" y="60"/>
                      <a:pt x="36" y="60"/>
                    </a:cubicBezTo>
                    <a:cubicBezTo>
                      <a:pt x="38" y="60"/>
                      <a:pt x="36" y="60"/>
                      <a:pt x="38" y="60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8"/>
                      <a:pt x="36" y="58"/>
                    </a:cubicBezTo>
                    <a:cubicBezTo>
                      <a:pt x="38" y="58"/>
                      <a:pt x="38" y="58"/>
                      <a:pt x="38" y="55"/>
                    </a:cubicBezTo>
                    <a:cubicBezTo>
                      <a:pt x="36" y="58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6" y="52"/>
                      <a:pt x="35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1"/>
                      <a:pt x="35" y="51"/>
                      <a:pt x="35" y="51"/>
                    </a:cubicBezTo>
                    <a:cubicBezTo>
                      <a:pt x="34" y="51"/>
                      <a:pt x="34" y="50"/>
                      <a:pt x="31" y="50"/>
                    </a:cubicBezTo>
                    <a:cubicBezTo>
                      <a:pt x="34" y="48"/>
                      <a:pt x="31" y="46"/>
                      <a:pt x="30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5"/>
                      <a:pt x="28" y="43"/>
                      <a:pt x="28" y="45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30" y="41"/>
                      <a:pt x="28" y="43"/>
                      <a:pt x="30" y="43"/>
                    </a:cubicBezTo>
                    <a:cubicBezTo>
                      <a:pt x="30" y="41"/>
                      <a:pt x="28" y="41"/>
                      <a:pt x="30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1"/>
                      <a:pt x="27" y="43"/>
                      <a:pt x="26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5" y="43"/>
                      <a:pt x="25" y="45"/>
                      <a:pt x="25" y="45"/>
                    </a:cubicBezTo>
                    <a:cubicBezTo>
                      <a:pt x="25" y="43"/>
                      <a:pt x="26" y="41"/>
                      <a:pt x="26" y="43"/>
                    </a:cubicBezTo>
                    <a:cubicBezTo>
                      <a:pt x="26" y="41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41"/>
                    </a:cubicBezTo>
                    <a:cubicBezTo>
                      <a:pt x="26" y="41"/>
                      <a:pt x="27" y="39"/>
                      <a:pt x="26" y="39"/>
                    </a:cubicBezTo>
                    <a:cubicBezTo>
                      <a:pt x="27" y="39"/>
                      <a:pt x="27" y="38"/>
                      <a:pt x="27" y="38"/>
                    </a:cubicBezTo>
                    <a:cubicBezTo>
                      <a:pt x="27" y="38"/>
                      <a:pt x="27" y="38"/>
                      <a:pt x="26" y="38"/>
                    </a:cubicBezTo>
                    <a:cubicBezTo>
                      <a:pt x="27" y="38"/>
                      <a:pt x="27" y="37"/>
                      <a:pt x="27" y="37"/>
                    </a:cubicBezTo>
                    <a:cubicBezTo>
                      <a:pt x="28" y="37"/>
                      <a:pt x="27" y="37"/>
                      <a:pt x="27" y="35"/>
                    </a:cubicBezTo>
                    <a:cubicBezTo>
                      <a:pt x="26" y="37"/>
                      <a:pt x="26" y="38"/>
                      <a:pt x="25" y="37"/>
                    </a:cubicBezTo>
                    <a:cubicBezTo>
                      <a:pt x="26" y="37"/>
                      <a:pt x="26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5"/>
                      <a:pt x="26" y="34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3"/>
                      <a:pt x="23" y="33"/>
                    </a:cubicBezTo>
                    <a:cubicBezTo>
                      <a:pt x="23" y="33"/>
                      <a:pt x="23" y="33"/>
                      <a:pt x="25" y="33"/>
                    </a:cubicBezTo>
                    <a:cubicBezTo>
                      <a:pt x="25" y="33"/>
                      <a:pt x="25" y="33"/>
                      <a:pt x="26" y="33"/>
                    </a:cubicBezTo>
                    <a:cubicBezTo>
                      <a:pt x="25" y="33"/>
                      <a:pt x="25" y="33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3" y="32"/>
                      <a:pt x="23" y="30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2" y="32"/>
                      <a:pt x="22" y="3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8"/>
                      <a:pt x="23" y="28"/>
                      <a:pt x="23" y="28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28"/>
                    </a:cubicBezTo>
                    <a:cubicBezTo>
                      <a:pt x="22" y="28"/>
                      <a:pt x="22" y="26"/>
                      <a:pt x="23" y="28"/>
                    </a:cubicBezTo>
                    <a:cubicBezTo>
                      <a:pt x="23" y="26"/>
                      <a:pt x="22" y="26"/>
                      <a:pt x="22" y="28"/>
                    </a:cubicBezTo>
                    <a:cubicBezTo>
                      <a:pt x="22" y="26"/>
                      <a:pt x="22" y="26"/>
                      <a:pt x="23" y="26"/>
                    </a:cubicBezTo>
                    <a:cubicBezTo>
                      <a:pt x="22" y="26"/>
                      <a:pt x="21" y="26"/>
                      <a:pt x="21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8"/>
                      <a:pt x="18" y="26"/>
                      <a:pt x="17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6"/>
                      <a:pt x="18" y="25"/>
                      <a:pt x="21" y="24"/>
                    </a:cubicBezTo>
                    <a:cubicBezTo>
                      <a:pt x="21" y="22"/>
                      <a:pt x="17" y="25"/>
                      <a:pt x="18" y="24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21" y="22"/>
                      <a:pt x="21" y="21"/>
                    </a:cubicBezTo>
                    <a:cubicBezTo>
                      <a:pt x="18" y="22"/>
                      <a:pt x="17" y="21"/>
                      <a:pt x="17" y="22"/>
                    </a:cubicBezTo>
                    <a:cubicBezTo>
                      <a:pt x="17" y="22"/>
                      <a:pt x="18" y="22"/>
                      <a:pt x="18" y="24"/>
                    </a:cubicBezTo>
                    <a:cubicBezTo>
                      <a:pt x="17" y="24"/>
                      <a:pt x="17" y="24"/>
                      <a:pt x="15" y="24"/>
                    </a:cubicBezTo>
                    <a:cubicBezTo>
                      <a:pt x="15" y="22"/>
                      <a:pt x="15" y="22"/>
                      <a:pt x="17" y="22"/>
                    </a:cubicBezTo>
                    <a:cubicBezTo>
                      <a:pt x="17" y="21"/>
                      <a:pt x="17" y="22"/>
                      <a:pt x="17" y="22"/>
                    </a:cubicBezTo>
                    <a:cubicBezTo>
                      <a:pt x="17" y="21"/>
                      <a:pt x="15" y="21"/>
                      <a:pt x="17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8" y="20"/>
                      <a:pt x="17" y="21"/>
                    </a:cubicBezTo>
                    <a:cubicBezTo>
                      <a:pt x="17" y="20"/>
                      <a:pt x="17" y="20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5" y="17"/>
                      <a:pt x="15" y="15"/>
                    </a:cubicBezTo>
                    <a:cubicBezTo>
                      <a:pt x="14" y="17"/>
                      <a:pt x="14" y="15"/>
                      <a:pt x="14" y="15"/>
                    </a:cubicBezTo>
                    <a:cubicBezTo>
                      <a:pt x="14" y="15"/>
                      <a:pt x="15" y="17"/>
                      <a:pt x="14" y="19"/>
                    </a:cubicBezTo>
                    <a:cubicBezTo>
                      <a:pt x="13" y="19"/>
                      <a:pt x="15" y="19"/>
                      <a:pt x="14" y="20"/>
                    </a:cubicBezTo>
                    <a:cubicBezTo>
                      <a:pt x="14" y="20"/>
                      <a:pt x="13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19"/>
                      <a:pt x="13" y="20"/>
                      <a:pt x="13" y="19"/>
                    </a:cubicBezTo>
                    <a:cubicBezTo>
                      <a:pt x="13" y="19"/>
                      <a:pt x="13" y="17"/>
                      <a:pt x="13" y="15"/>
                    </a:cubicBezTo>
                    <a:cubicBezTo>
                      <a:pt x="13" y="15"/>
                      <a:pt x="11" y="17"/>
                      <a:pt x="13" y="17"/>
                    </a:cubicBezTo>
                    <a:cubicBezTo>
                      <a:pt x="11" y="15"/>
                      <a:pt x="11" y="15"/>
                      <a:pt x="10" y="13"/>
                    </a:cubicBezTo>
                    <a:cubicBezTo>
                      <a:pt x="11" y="13"/>
                      <a:pt x="10" y="12"/>
                      <a:pt x="1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2"/>
                      <a:pt x="11" y="11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2"/>
                      <a:pt x="9" y="13"/>
                      <a:pt x="9" y="12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8" y="9"/>
                      <a:pt x="8" y="8"/>
                      <a:pt x="8" y="7"/>
                    </a:cubicBezTo>
                    <a:cubicBezTo>
                      <a:pt x="5" y="7"/>
                      <a:pt x="5" y="8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6"/>
                    </a:cubicBezTo>
                    <a:cubicBezTo>
                      <a:pt x="0" y="4"/>
                      <a:pt x="1" y="6"/>
                      <a:pt x="1" y="4"/>
                    </a:cubicBezTo>
                    <a:cubicBezTo>
                      <a:pt x="0" y="6"/>
                      <a:pt x="0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7"/>
                      <a:pt x="2" y="7"/>
                    </a:cubicBezTo>
                    <a:cubicBezTo>
                      <a:pt x="2" y="7"/>
                      <a:pt x="2" y="7"/>
                      <a:pt x="4" y="7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5"/>
                      <a:pt x="5" y="15"/>
                      <a:pt x="5" y="17"/>
                    </a:cubicBezTo>
                    <a:cubicBezTo>
                      <a:pt x="8" y="19"/>
                      <a:pt x="8" y="20"/>
                      <a:pt x="9" y="20"/>
                    </a:cubicBezTo>
                    <a:cubicBezTo>
                      <a:pt x="9" y="22"/>
                      <a:pt x="10" y="24"/>
                      <a:pt x="11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6"/>
                      <a:pt x="13" y="25"/>
                      <a:pt x="13" y="26"/>
                    </a:cubicBezTo>
                    <a:cubicBezTo>
                      <a:pt x="11" y="26"/>
                      <a:pt x="11" y="26"/>
                      <a:pt x="11" y="28"/>
                    </a:cubicBezTo>
                    <a:cubicBezTo>
                      <a:pt x="13" y="28"/>
                      <a:pt x="13" y="30"/>
                      <a:pt x="1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4" y="33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7"/>
                    </a:cubicBezTo>
                    <a:cubicBezTo>
                      <a:pt x="15" y="38"/>
                      <a:pt x="17" y="38"/>
                      <a:pt x="17" y="39"/>
                    </a:cubicBezTo>
                    <a:cubicBezTo>
                      <a:pt x="17" y="43"/>
                      <a:pt x="21" y="45"/>
                      <a:pt x="21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50"/>
                      <a:pt x="25" y="52"/>
                      <a:pt x="25" y="55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5"/>
                      <a:pt x="26" y="58"/>
                    </a:cubicBezTo>
                    <a:cubicBezTo>
                      <a:pt x="26" y="58"/>
                      <a:pt x="26" y="59"/>
                      <a:pt x="27" y="59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8" y="61"/>
                      <a:pt x="28" y="61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3"/>
                      <a:pt x="28" y="63"/>
                      <a:pt x="30" y="63"/>
                    </a:cubicBezTo>
                    <a:cubicBezTo>
                      <a:pt x="30" y="63"/>
                      <a:pt x="30" y="64"/>
                      <a:pt x="28" y="64"/>
                    </a:cubicBezTo>
                    <a:cubicBezTo>
                      <a:pt x="30" y="65"/>
                      <a:pt x="30" y="68"/>
                      <a:pt x="31" y="68"/>
                    </a:cubicBezTo>
                    <a:cubicBezTo>
                      <a:pt x="31" y="68"/>
                      <a:pt x="31" y="68"/>
                      <a:pt x="31" y="71"/>
                    </a:cubicBezTo>
                    <a:cubicBezTo>
                      <a:pt x="31" y="71"/>
                      <a:pt x="34" y="72"/>
                      <a:pt x="34" y="73"/>
                    </a:cubicBezTo>
                    <a:cubicBezTo>
                      <a:pt x="35" y="73"/>
                      <a:pt x="35" y="72"/>
                      <a:pt x="35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5" y="76"/>
                      <a:pt x="38" y="77"/>
                      <a:pt x="38" y="78"/>
                    </a:cubicBezTo>
                    <a:cubicBezTo>
                      <a:pt x="39" y="84"/>
                      <a:pt x="40" y="86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2" y="90"/>
                      <a:pt x="44" y="90"/>
                      <a:pt x="43" y="91"/>
                    </a:cubicBezTo>
                    <a:cubicBezTo>
                      <a:pt x="44" y="91"/>
                      <a:pt x="44" y="93"/>
                      <a:pt x="44" y="91"/>
                    </a:cubicBezTo>
                    <a:cubicBezTo>
                      <a:pt x="44" y="93"/>
                      <a:pt x="48" y="94"/>
                      <a:pt x="47" y="97"/>
                    </a:cubicBezTo>
                    <a:cubicBezTo>
                      <a:pt x="47" y="97"/>
                      <a:pt x="47" y="97"/>
                      <a:pt x="47" y="94"/>
                    </a:cubicBezTo>
                    <a:cubicBezTo>
                      <a:pt x="48" y="97"/>
                      <a:pt x="48" y="98"/>
                      <a:pt x="49" y="99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1" y="98"/>
                      <a:pt x="49" y="100"/>
                      <a:pt x="51" y="99"/>
                    </a:cubicBezTo>
                    <a:cubicBezTo>
                      <a:pt x="51" y="99"/>
                      <a:pt x="49" y="100"/>
                      <a:pt x="49" y="99"/>
                    </a:cubicBezTo>
                    <a:cubicBezTo>
                      <a:pt x="52" y="102"/>
                      <a:pt x="52" y="104"/>
                      <a:pt x="53" y="110"/>
                    </a:cubicBezTo>
                    <a:cubicBezTo>
                      <a:pt x="56" y="111"/>
                      <a:pt x="56" y="107"/>
                      <a:pt x="56" y="110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6" y="111"/>
                      <a:pt x="57" y="110"/>
                      <a:pt x="57" y="111"/>
                    </a:cubicBezTo>
                    <a:cubicBezTo>
                      <a:pt x="56" y="111"/>
                      <a:pt x="57" y="111"/>
                      <a:pt x="56" y="112"/>
                    </a:cubicBezTo>
                    <a:cubicBezTo>
                      <a:pt x="57" y="112"/>
                      <a:pt x="60" y="112"/>
                      <a:pt x="60" y="113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57" y="115"/>
                      <a:pt x="60" y="116"/>
                      <a:pt x="60" y="117"/>
                    </a:cubicBezTo>
                    <a:cubicBezTo>
                      <a:pt x="63" y="124"/>
                      <a:pt x="65" y="130"/>
                      <a:pt x="68" y="137"/>
                    </a:cubicBezTo>
                    <a:cubicBezTo>
                      <a:pt x="73" y="142"/>
                      <a:pt x="74" y="150"/>
                      <a:pt x="78" y="155"/>
                    </a:cubicBezTo>
                    <a:cubicBezTo>
                      <a:pt x="81" y="155"/>
                      <a:pt x="81" y="155"/>
                      <a:pt x="81" y="158"/>
                    </a:cubicBezTo>
                    <a:cubicBezTo>
                      <a:pt x="81" y="156"/>
                      <a:pt x="81" y="156"/>
                      <a:pt x="81" y="156"/>
                    </a:cubicBezTo>
                    <a:cubicBezTo>
                      <a:pt x="81" y="158"/>
                      <a:pt x="82" y="158"/>
                      <a:pt x="81" y="159"/>
                    </a:cubicBezTo>
                    <a:cubicBezTo>
                      <a:pt x="82" y="160"/>
                      <a:pt x="83" y="164"/>
                      <a:pt x="86" y="165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7" y="172"/>
                      <a:pt x="93" y="178"/>
                      <a:pt x="95" y="184"/>
                    </a:cubicBezTo>
                    <a:cubicBezTo>
                      <a:pt x="97" y="185"/>
                      <a:pt x="97" y="186"/>
                      <a:pt x="99" y="188"/>
                    </a:cubicBezTo>
                    <a:cubicBezTo>
                      <a:pt x="102" y="193"/>
                      <a:pt x="106" y="195"/>
                      <a:pt x="107" y="201"/>
                    </a:cubicBezTo>
                    <a:cubicBezTo>
                      <a:pt x="107" y="201"/>
                      <a:pt x="108" y="198"/>
                      <a:pt x="108" y="19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6" name="צורה חופשית 152"/>
              <p:cNvSpPr>
                <a:spLocks/>
              </p:cNvSpPr>
              <p:nvPr/>
            </p:nvSpPr>
            <p:spPr bwMode="auto">
              <a:xfrm>
                <a:off x="4227" y="1606"/>
                <a:ext cx="59" cy="2471"/>
              </a:xfrm>
              <a:custGeom>
                <a:avLst/>
                <a:gdLst>
                  <a:gd name="T0" fmla="*/ 23 w 25"/>
                  <a:gd name="T1" fmla="*/ 0 h 1046"/>
                  <a:gd name="T2" fmla="*/ 17 w 25"/>
                  <a:gd name="T3" fmla="*/ 518 h 1046"/>
                  <a:gd name="T4" fmla="*/ 25 w 25"/>
                  <a:gd name="T5" fmla="*/ 1046 h 1046"/>
                  <a:gd name="T6" fmla="*/ 4 w 25"/>
                  <a:gd name="T7" fmla="*/ 1046 h 1046"/>
                  <a:gd name="T8" fmla="*/ 11 w 25"/>
                  <a:gd name="T9" fmla="*/ 758 h 1046"/>
                  <a:gd name="T10" fmla="*/ 0 w 25"/>
                  <a:gd name="T11" fmla="*/ 239 h 1046"/>
                  <a:gd name="T12" fmla="*/ 8 w 25"/>
                  <a:gd name="T13" fmla="*/ 0 h 1046"/>
                  <a:gd name="T14" fmla="*/ 23 w 25"/>
                  <a:gd name="T15" fmla="*/ 0 h 1046"/>
                  <a:gd name="T16" fmla="*/ 23 w 25"/>
                  <a:gd name="T17" fmla="*/ 0 h 1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046">
                    <a:moveTo>
                      <a:pt x="23" y="0"/>
                    </a:moveTo>
                    <a:cubicBezTo>
                      <a:pt x="17" y="518"/>
                      <a:pt x="17" y="518"/>
                      <a:pt x="17" y="518"/>
                    </a:cubicBezTo>
                    <a:cubicBezTo>
                      <a:pt x="25" y="1046"/>
                      <a:pt x="25" y="1046"/>
                      <a:pt x="25" y="1046"/>
                    </a:cubicBezTo>
                    <a:cubicBezTo>
                      <a:pt x="4" y="1046"/>
                      <a:pt x="4" y="1046"/>
                      <a:pt x="4" y="1046"/>
                    </a:cubicBezTo>
                    <a:cubicBezTo>
                      <a:pt x="11" y="758"/>
                      <a:pt x="11" y="758"/>
                      <a:pt x="11" y="75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77" name="קבוצה 69"/>
            <p:cNvGrpSpPr>
              <a:grpSpLocks noChangeAspect="1"/>
            </p:cNvGrpSpPr>
            <p:nvPr/>
          </p:nvGrpSpPr>
          <p:grpSpPr bwMode="auto">
            <a:xfrm>
              <a:off x="9087454" y="2736976"/>
              <a:ext cx="906206" cy="2416549"/>
              <a:chOff x="3124" y="236"/>
              <a:chExt cx="1443" cy="3848"/>
            </a:xfrm>
          </p:grpSpPr>
          <p:sp>
            <p:nvSpPr>
              <p:cNvPr id="178" name="צורה חופשית 70"/>
              <p:cNvSpPr>
                <a:spLocks/>
              </p:cNvSpPr>
              <p:nvPr/>
            </p:nvSpPr>
            <p:spPr bwMode="auto">
              <a:xfrm>
                <a:off x="3990" y="493"/>
                <a:ext cx="29" cy="1347"/>
              </a:xfrm>
              <a:custGeom>
                <a:avLst/>
                <a:gdLst>
                  <a:gd name="T0" fmla="*/ 3 w 29"/>
                  <a:gd name="T1" fmla="*/ 0 h 1347"/>
                  <a:gd name="T2" fmla="*/ 0 w 29"/>
                  <a:gd name="T3" fmla="*/ 1347 h 1347"/>
                  <a:gd name="T4" fmla="*/ 24 w 29"/>
                  <a:gd name="T5" fmla="*/ 1347 h 1347"/>
                  <a:gd name="T6" fmla="*/ 29 w 29"/>
                  <a:gd name="T7" fmla="*/ 0 h 1347"/>
                  <a:gd name="T8" fmla="*/ 3 w 29"/>
                  <a:gd name="T9" fmla="*/ 0 h 1347"/>
                  <a:gd name="T10" fmla="*/ 3 w 29"/>
                  <a:gd name="T11" fmla="*/ 0 h 1347"/>
                  <a:gd name="T12" fmla="*/ 3 w 29"/>
                  <a:gd name="T13" fmla="*/ 0 h 1347"/>
                  <a:gd name="T14" fmla="*/ 3 w 29"/>
                  <a:gd name="T15" fmla="*/ 0 h 1347"/>
                  <a:gd name="T16" fmla="*/ 3 w 29"/>
                  <a:gd name="T17" fmla="*/ 0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347">
                    <a:moveTo>
                      <a:pt x="3" y="0"/>
                    </a:moveTo>
                    <a:lnTo>
                      <a:pt x="0" y="1347"/>
                    </a:lnTo>
                    <a:lnTo>
                      <a:pt x="24" y="1347"/>
                    </a:lnTo>
                    <a:lnTo>
                      <a:pt x="29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9" name="צורה חופשית 71"/>
              <p:cNvSpPr>
                <a:spLocks/>
              </p:cNvSpPr>
              <p:nvPr/>
            </p:nvSpPr>
            <p:spPr bwMode="auto">
              <a:xfrm>
                <a:off x="3811" y="1216"/>
                <a:ext cx="161" cy="248"/>
              </a:xfrm>
              <a:custGeom>
                <a:avLst/>
                <a:gdLst>
                  <a:gd name="T0" fmla="*/ 65 w 68"/>
                  <a:gd name="T1" fmla="*/ 105 h 105"/>
                  <a:gd name="T2" fmla="*/ 5 w 68"/>
                  <a:gd name="T3" fmla="*/ 0 h 105"/>
                  <a:gd name="T4" fmla="*/ 65 w 68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5">
                    <a:moveTo>
                      <a:pt x="65" y="105"/>
                    </a:moveTo>
                    <a:cubicBezTo>
                      <a:pt x="65" y="105"/>
                      <a:pt x="0" y="71"/>
                      <a:pt x="5" y="0"/>
                    </a:cubicBezTo>
                    <a:cubicBezTo>
                      <a:pt x="68" y="30"/>
                      <a:pt x="65" y="105"/>
                      <a:pt x="65" y="105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0" name="צורה חופשית 72"/>
              <p:cNvSpPr>
                <a:spLocks/>
              </p:cNvSpPr>
              <p:nvPr/>
            </p:nvSpPr>
            <p:spPr bwMode="auto">
              <a:xfrm>
                <a:off x="4021" y="1006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1" name="צורה חופשית 73"/>
              <p:cNvSpPr>
                <a:spLocks/>
              </p:cNvSpPr>
              <p:nvPr/>
            </p:nvSpPr>
            <p:spPr bwMode="auto">
              <a:xfrm>
                <a:off x="3811" y="1509"/>
                <a:ext cx="161" cy="253"/>
              </a:xfrm>
              <a:custGeom>
                <a:avLst/>
                <a:gdLst>
                  <a:gd name="T0" fmla="*/ 65 w 68"/>
                  <a:gd name="T1" fmla="*/ 107 h 107"/>
                  <a:gd name="T2" fmla="*/ 5 w 68"/>
                  <a:gd name="T3" fmla="*/ 0 h 107"/>
                  <a:gd name="T4" fmla="*/ 65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65" y="107"/>
                    </a:moveTo>
                    <a:cubicBezTo>
                      <a:pt x="65" y="107"/>
                      <a:pt x="0" y="71"/>
                      <a:pt x="5" y="0"/>
                    </a:cubicBezTo>
                    <a:cubicBezTo>
                      <a:pt x="68" y="31"/>
                      <a:pt x="65" y="107"/>
                      <a:pt x="65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2" name="צורה חופשית 74"/>
              <p:cNvSpPr>
                <a:spLocks/>
              </p:cNvSpPr>
              <p:nvPr/>
            </p:nvSpPr>
            <p:spPr bwMode="auto">
              <a:xfrm>
                <a:off x="4021" y="1301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0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3" name="צורה חופשית 75"/>
              <p:cNvSpPr>
                <a:spLocks/>
              </p:cNvSpPr>
              <p:nvPr/>
            </p:nvSpPr>
            <p:spPr bwMode="auto">
              <a:xfrm>
                <a:off x="4021" y="1632"/>
                <a:ext cx="161" cy="252"/>
              </a:xfrm>
              <a:custGeom>
                <a:avLst/>
                <a:gdLst>
                  <a:gd name="T0" fmla="*/ 4 w 68"/>
                  <a:gd name="T1" fmla="*/ 107 h 107"/>
                  <a:gd name="T2" fmla="*/ 64 w 68"/>
                  <a:gd name="T3" fmla="*/ 0 h 107"/>
                  <a:gd name="T4" fmla="*/ 4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4" y="107"/>
                    </a:moveTo>
                    <a:cubicBezTo>
                      <a:pt x="4" y="107"/>
                      <a:pt x="68" y="71"/>
                      <a:pt x="64" y="0"/>
                    </a:cubicBezTo>
                    <a:cubicBezTo>
                      <a:pt x="0" y="31"/>
                      <a:pt x="4" y="107"/>
                      <a:pt x="4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4" name="צורה חופשית 76"/>
              <p:cNvSpPr>
                <a:spLocks/>
              </p:cNvSpPr>
              <p:nvPr/>
            </p:nvSpPr>
            <p:spPr bwMode="auto">
              <a:xfrm>
                <a:off x="3811" y="885"/>
                <a:ext cx="161" cy="253"/>
              </a:xfrm>
              <a:custGeom>
                <a:avLst/>
                <a:gdLst>
                  <a:gd name="T0" fmla="*/ 65 w 68"/>
                  <a:gd name="T1" fmla="*/ 107 h 107"/>
                  <a:gd name="T2" fmla="*/ 5 w 68"/>
                  <a:gd name="T3" fmla="*/ 0 h 107"/>
                  <a:gd name="T4" fmla="*/ 65 w 68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7">
                    <a:moveTo>
                      <a:pt x="65" y="107"/>
                    </a:moveTo>
                    <a:cubicBezTo>
                      <a:pt x="65" y="107"/>
                      <a:pt x="0" y="72"/>
                      <a:pt x="5" y="0"/>
                    </a:cubicBezTo>
                    <a:cubicBezTo>
                      <a:pt x="68" y="32"/>
                      <a:pt x="65" y="107"/>
                      <a:pt x="65" y="107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5" name="צורה חופשית 77"/>
              <p:cNvSpPr>
                <a:spLocks/>
              </p:cNvSpPr>
              <p:nvPr/>
            </p:nvSpPr>
            <p:spPr bwMode="auto">
              <a:xfrm>
                <a:off x="4021" y="677"/>
                <a:ext cx="161" cy="251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6" name="צורה חופשית 78"/>
              <p:cNvSpPr>
                <a:spLocks/>
              </p:cNvSpPr>
              <p:nvPr/>
            </p:nvSpPr>
            <p:spPr bwMode="auto">
              <a:xfrm>
                <a:off x="3811" y="569"/>
                <a:ext cx="161" cy="250"/>
              </a:xfrm>
              <a:custGeom>
                <a:avLst/>
                <a:gdLst>
                  <a:gd name="T0" fmla="*/ 65 w 68"/>
                  <a:gd name="T1" fmla="*/ 106 h 106"/>
                  <a:gd name="T2" fmla="*/ 5 w 68"/>
                  <a:gd name="T3" fmla="*/ 0 h 106"/>
                  <a:gd name="T4" fmla="*/ 65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65" y="106"/>
                    </a:moveTo>
                    <a:cubicBezTo>
                      <a:pt x="65" y="106"/>
                      <a:pt x="0" y="71"/>
                      <a:pt x="5" y="0"/>
                    </a:cubicBezTo>
                    <a:cubicBezTo>
                      <a:pt x="68" y="31"/>
                      <a:pt x="65" y="106"/>
                      <a:pt x="65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7" name="צורה חופשית 79"/>
              <p:cNvSpPr>
                <a:spLocks/>
              </p:cNvSpPr>
              <p:nvPr/>
            </p:nvSpPr>
            <p:spPr bwMode="auto">
              <a:xfrm>
                <a:off x="3811" y="273"/>
                <a:ext cx="161" cy="251"/>
              </a:xfrm>
              <a:custGeom>
                <a:avLst/>
                <a:gdLst>
                  <a:gd name="T0" fmla="*/ 65 w 68"/>
                  <a:gd name="T1" fmla="*/ 106 h 106"/>
                  <a:gd name="T2" fmla="*/ 5 w 68"/>
                  <a:gd name="T3" fmla="*/ 0 h 106"/>
                  <a:gd name="T4" fmla="*/ 65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65" y="106"/>
                    </a:moveTo>
                    <a:cubicBezTo>
                      <a:pt x="65" y="106"/>
                      <a:pt x="0" y="71"/>
                      <a:pt x="5" y="0"/>
                    </a:cubicBezTo>
                    <a:cubicBezTo>
                      <a:pt x="68" y="31"/>
                      <a:pt x="65" y="106"/>
                      <a:pt x="65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8" name="צורה חופשית 80"/>
              <p:cNvSpPr>
                <a:spLocks/>
              </p:cNvSpPr>
              <p:nvPr/>
            </p:nvSpPr>
            <p:spPr bwMode="auto">
              <a:xfrm>
                <a:off x="4021" y="361"/>
                <a:ext cx="161" cy="250"/>
              </a:xfrm>
              <a:custGeom>
                <a:avLst/>
                <a:gdLst>
                  <a:gd name="T0" fmla="*/ 4 w 68"/>
                  <a:gd name="T1" fmla="*/ 106 h 106"/>
                  <a:gd name="T2" fmla="*/ 64 w 68"/>
                  <a:gd name="T3" fmla="*/ 0 h 106"/>
                  <a:gd name="T4" fmla="*/ 4 w 68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6">
                    <a:moveTo>
                      <a:pt x="4" y="106"/>
                    </a:moveTo>
                    <a:cubicBezTo>
                      <a:pt x="4" y="106"/>
                      <a:pt x="68" y="71"/>
                      <a:pt x="64" y="0"/>
                    </a:cubicBezTo>
                    <a:cubicBezTo>
                      <a:pt x="0" y="31"/>
                      <a:pt x="4" y="106"/>
                      <a:pt x="4" y="106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9" name="צורה חופשית 81"/>
              <p:cNvSpPr>
                <a:spLocks/>
              </p:cNvSpPr>
              <p:nvPr/>
            </p:nvSpPr>
            <p:spPr bwMode="auto">
              <a:xfrm>
                <a:off x="3360" y="486"/>
                <a:ext cx="21" cy="1049"/>
              </a:xfrm>
              <a:custGeom>
                <a:avLst/>
                <a:gdLst>
                  <a:gd name="T0" fmla="*/ 2 w 21"/>
                  <a:gd name="T1" fmla="*/ 0 h 1049"/>
                  <a:gd name="T2" fmla="*/ 0 w 21"/>
                  <a:gd name="T3" fmla="*/ 1049 h 1049"/>
                  <a:gd name="T4" fmla="*/ 19 w 21"/>
                  <a:gd name="T5" fmla="*/ 1049 h 1049"/>
                  <a:gd name="T6" fmla="*/ 21 w 21"/>
                  <a:gd name="T7" fmla="*/ 0 h 1049"/>
                  <a:gd name="T8" fmla="*/ 2 w 21"/>
                  <a:gd name="T9" fmla="*/ 0 h 1049"/>
                  <a:gd name="T10" fmla="*/ 2 w 21"/>
                  <a:gd name="T11" fmla="*/ 0 h 1049"/>
                  <a:gd name="T12" fmla="*/ 2 w 21"/>
                  <a:gd name="T13" fmla="*/ 0 h 1049"/>
                  <a:gd name="T14" fmla="*/ 2 w 21"/>
                  <a:gd name="T15" fmla="*/ 0 h 1049"/>
                  <a:gd name="T16" fmla="*/ 2 w 21"/>
                  <a:gd name="T17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49">
                    <a:moveTo>
                      <a:pt x="2" y="0"/>
                    </a:moveTo>
                    <a:lnTo>
                      <a:pt x="0" y="1049"/>
                    </a:lnTo>
                    <a:lnTo>
                      <a:pt x="19" y="1049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0" name="צורה חופשית 82"/>
              <p:cNvSpPr>
                <a:spLocks/>
              </p:cNvSpPr>
              <p:nvPr/>
            </p:nvSpPr>
            <p:spPr bwMode="auto">
              <a:xfrm>
                <a:off x="3220" y="1048"/>
                <a:ext cx="126" cy="194"/>
              </a:xfrm>
              <a:custGeom>
                <a:avLst/>
                <a:gdLst>
                  <a:gd name="T0" fmla="*/ 51 w 53"/>
                  <a:gd name="T1" fmla="*/ 82 h 82"/>
                  <a:gd name="T2" fmla="*/ 4 w 53"/>
                  <a:gd name="T3" fmla="*/ 0 h 82"/>
                  <a:gd name="T4" fmla="*/ 51 w 53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2">
                    <a:moveTo>
                      <a:pt x="51" y="82"/>
                    </a:moveTo>
                    <a:cubicBezTo>
                      <a:pt x="51" y="82"/>
                      <a:pt x="0" y="55"/>
                      <a:pt x="4" y="0"/>
                    </a:cubicBezTo>
                    <a:cubicBezTo>
                      <a:pt x="53" y="24"/>
                      <a:pt x="51" y="82"/>
                      <a:pt x="51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1" name="צורה חופשית 83"/>
              <p:cNvSpPr>
                <a:spLocks/>
              </p:cNvSpPr>
              <p:nvPr/>
            </p:nvSpPr>
            <p:spPr bwMode="auto">
              <a:xfrm>
                <a:off x="3386" y="885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5"/>
                      <a:pt x="49" y="0"/>
                    </a:cubicBezTo>
                    <a:cubicBezTo>
                      <a:pt x="0" y="25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2" name="צורה חופשית 84"/>
              <p:cNvSpPr>
                <a:spLocks/>
              </p:cNvSpPr>
              <p:nvPr/>
            </p:nvSpPr>
            <p:spPr bwMode="auto">
              <a:xfrm>
                <a:off x="3220" y="1277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4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3" name="צורה חופשית 85"/>
              <p:cNvSpPr>
                <a:spLocks/>
              </p:cNvSpPr>
              <p:nvPr/>
            </p:nvSpPr>
            <p:spPr bwMode="auto">
              <a:xfrm>
                <a:off x="3386" y="1114"/>
                <a:ext cx="123" cy="194"/>
              </a:xfrm>
              <a:custGeom>
                <a:avLst/>
                <a:gdLst>
                  <a:gd name="T0" fmla="*/ 3 w 52"/>
                  <a:gd name="T1" fmla="*/ 82 h 82"/>
                  <a:gd name="T2" fmla="*/ 49 w 52"/>
                  <a:gd name="T3" fmla="*/ 0 h 82"/>
                  <a:gd name="T4" fmla="*/ 3 w 52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2">
                    <a:moveTo>
                      <a:pt x="3" y="82"/>
                    </a:moveTo>
                    <a:cubicBezTo>
                      <a:pt x="3" y="82"/>
                      <a:pt x="52" y="55"/>
                      <a:pt x="49" y="0"/>
                    </a:cubicBezTo>
                    <a:cubicBezTo>
                      <a:pt x="0" y="24"/>
                      <a:pt x="3" y="82"/>
                      <a:pt x="3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4" name="צורה חופשית 86"/>
              <p:cNvSpPr>
                <a:spLocks/>
              </p:cNvSpPr>
              <p:nvPr/>
            </p:nvSpPr>
            <p:spPr bwMode="auto">
              <a:xfrm>
                <a:off x="3386" y="1372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5"/>
                      <a:pt x="49" y="0"/>
                    </a:cubicBezTo>
                    <a:cubicBezTo>
                      <a:pt x="0" y="24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5" name="צורה חופשית 87"/>
              <p:cNvSpPr>
                <a:spLocks/>
              </p:cNvSpPr>
              <p:nvPr/>
            </p:nvSpPr>
            <p:spPr bwMode="auto">
              <a:xfrm>
                <a:off x="3220" y="793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6" name="צורה חופשית 88"/>
              <p:cNvSpPr>
                <a:spLocks/>
              </p:cNvSpPr>
              <p:nvPr/>
            </p:nvSpPr>
            <p:spPr bwMode="auto">
              <a:xfrm>
                <a:off x="3386" y="630"/>
                <a:ext cx="123" cy="196"/>
              </a:xfrm>
              <a:custGeom>
                <a:avLst/>
                <a:gdLst>
                  <a:gd name="T0" fmla="*/ 3 w 52"/>
                  <a:gd name="T1" fmla="*/ 83 h 83"/>
                  <a:gd name="T2" fmla="*/ 49 w 52"/>
                  <a:gd name="T3" fmla="*/ 0 h 83"/>
                  <a:gd name="T4" fmla="*/ 3 w 52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3">
                    <a:moveTo>
                      <a:pt x="3" y="83"/>
                    </a:moveTo>
                    <a:cubicBezTo>
                      <a:pt x="3" y="83"/>
                      <a:pt x="52" y="56"/>
                      <a:pt x="49" y="0"/>
                    </a:cubicBezTo>
                    <a:cubicBezTo>
                      <a:pt x="0" y="24"/>
                      <a:pt x="3" y="83"/>
                      <a:pt x="3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7" name="צורה חופשית 89"/>
              <p:cNvSpPr>
                <a:spLocks/>
              </p:cNvSpPr>
              <p:nvPr/>
            </p:nvSpPr>
            <p:spPr bwMode="auto">
              <a:xfrm>
                <a:off x="3220" y="545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5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8" name="צורה חופשית 90"/>
              <p:cNvSpPr>
                <a:spLocks/>
              </p:cNvSpPr>
              <p:nvPr/>
            </p:nvSpPr>
            <p:spPr bwMode="auto">
              <a:xfrm>
                <a:off x="3220" y="316"/>
                <a:ext cx="126" cy="196"/>
              </a:xfrm>
              <a:custGeom>
                <a:avLst/>
                <a:gdLst>
                  <a:gd name="T0" fmla="*/ 51 w 53"/>
                  <a:gd name="T1" fmla="*/ 83 h 83"/>
                  <a:gd name="T2" fmla="*/ 4 w 53"/>
                  <a:gd name="T3" fmla="*/ 0 h 83"/>
                  <a:gd name="T4" fmla="*/ 51 w 53"/>
                  <a:gd name="T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83">
                    <a:moveTo>
                      <a:pt x="51" y="83"/>
                    </a:moveTo>
                    <a:cubicBezTo>
                      <a:pt x="51" y="83"/>
                      <a:pt x="0" y="56"/>
                      <a:pt x="4" y="0"/>
                    </a:cubicBezTo>
                    <a:cubicBezTo>
                      <a:pt x="53" y="25"/>
                      <a:pt x="51" y="83"/>
                      <a:pt x="51" y="83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9" name="צורה חופשית 91"/>
              <p:cNvSpPr>
                <a:spLocks/>
              </p:cNvSpPr>
              <p:nvPr/>
            </p:nvSpPr>
            <p:spPr bwMode="auto">
              <a:xfrm>
                <a:off x="3386" y="385"/>
                <a:ext cx="123" cy="193"/>
              </a:xfrm>
              <a:custGeom>
                <a:avLst/>
                <a:gdLst>
                  <a:gd name="T0" fmla="*/ 3 w 52"/>
                  <a:gd name="T1" fmla="*/ 82 h 82"/>
                  <a:gd name="T2" fmla="*/ 49 w 52"/>
                  <a:gd name="T3" fmla="*/ 0 h 82"/>
                  <a:gd name="T4" fmla="*/ 3 w 52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82">
                    <a:moveTo>
                      <a:pt x="3" y="82"/>
                    </a:moveTo>
                    <a:cubicBezTo>
                      <a:pt x="3" y="82"/>
                      <a:pt x="52" y="55"/>
                      <a:pt x="49" y="0"/>
                    </a:cubicBezTo>
                    <a:cubicBezTo>
                      <a:pt x="0" y="24"/>
                      <a:pt x="3" y="82"/>
                      <a:pt x="3" y="82"/>
                    </a:cubicBezTo>
                    <a:close/>
                  </a:path>
                </a:pathLst>
              </a:custGeom>
              <a:solidFill>
                <a:srgbClr val="C7CC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0" name="צורה חופשית 92"/>
              <p:cNvSpPr>
                <a:spLocks/>
              </p:cNvSpPr>
              <p:nvPr/>
            </p:nvSpPr>
            <p:spPr bwMode="auto">
              <a:xfrm>
                <a:off x="3124" y="1062"/>
                <a:ext cx="264" cy="1241"/>
              </a:xfrm>
              <a:custGeom>
                <a:avLst/>
                <a:gdLst>
                  <a:gd name="T0" fmla="*/ 51 w 112"/>
                  <a:gd name="T1" fmla="*/ 487 h 525"/>
                  <a:gd name="T2" fmla="*/ 51 w 112"/>
                  <a:gd name="T3" fmla="*/ 429 h 525"/>
                  <a:gd name="T4" fmla="*/ 3 w 112"/>
                  <a:gd name="T5" fmla="*/ 343 h 525"/>
                  <a:gd name="T6" fmla="*/ 51 w 112"/>
                  <a:gd name="T7" fmla="*/ 410 h 525"/>
                  <a:gd name="T8" fmla="*/ 51 w 112"/>
                  <a:gd name="T9" fmla="*/ 335 h 525"/>
                  <a:gd name="T10" fmla="*/ 3 w 112"/>
                  <a:gd name="T11" fmla="*/ 249 h 525"/>
                  <a:gd name="T12" fmla="*/ 50 w 112"/>
                  <a:gd name="T13" fmla="*/ 314 h 525"/>
                  <a:gd name="T14" fmla="*/ 50 w 112"/>
                  <a:gd name="T15" fmla="*/ 214 h 525"/>
                  <a:gd name="T16" fmla="*/ 7 w 112"/>
                  <a:gd name="T17" fmla="*/ 131 h 525"/>
                  <a:gd name="T18" fmla="*/ 50 w 112"/>
                  <a:gd name="T19" fmla="*/ 183 h 525"/>
                  <a:gd name="T20" fmla="*/ 50 w 112"/>
                  <a:gd name="T21" fmla="*/ 117 h 525"/>
                  <a:gd name="T22" fmla="*/ 5 w 112"/>
                  <a:gd name="T23" fmla="*/ 33 h 525"/>
                  <a:gd name="T24" fmla="*/ 50 w 112"/>
                  <a:gd name="T25" fmla="*/ 88 h 525"/>
                  <a:gd name="T26" fmla="*/ 50 w 112"/>
                  <a:gd name="T27" fmla="*/ 56 h 525"/>
                  <a:gd name="T28" fmla="*/ 58 w 112"/>
                  <a:gd name="T29" fmla="*/ 56 h 525"/>
                  <a:gd name="T30" fmla="*/ 103 w 112"/>
                  <a:gd name="T31" fmla="*/ 0 h 525"/>
                  <a:gd name="T32" fmla="*/ 59 w 112"/>
                  <a:gd name="T33" fmla="*/ 84 h 525"/>
                  <a:gd name="T34" fmla="*/ 59 w 112"/>
                  <a:gd name="T35" fmla="*/ 162 h 525"/>
                  <a:gd name="T36" fmla="*/ 106 w 112"/>
                  <a:gd name="T37" fmla="*/ 93 h 525"/>
                  <a:gd name="T38" fmla="*/ 59 w 112"/>
                  <a:gd name="T39" fmla="*/ 179 h 525"/>
                  <a:gd name="T40" fmla="*/ 59 w 112"/>
                  <a:gd name="T41" fmla="*/ 264 h 525"/>
                  <a:gd name="T42" fmla="*/ 105 w 112"/>
                  <a:gd name="T43" fmla="*/ 204 h 525"/>
                  <a:gd name="T44" fmla="*/ 59 w 112"/>
                  <a:gd name="T45" fmla="*/ 290 h 525"/>
                  <a:gd name="T46" fmla="*/ 59 w 112"/>
                  <a:gd name="T47" fmla="*/ 371 h 525"/>
                  <a:gd name="T48" fmla="*/ 105 w 112"/>
                  <a:gd name="T49" fmla="*/ 313 h 525"/>
                  <a:gd name="T50" fmla="*/ 59 w 112"/>
                  <a:gd name="T51" fmla="*/ 397 h 525"/>
                  <a:gd name="T52" fmla="*/ 60 w 112"/>
                  <a:gd name="T53" fmla="*/ 492 h 525"/>
                  <a:gd name="T54" fmla="*/ 108 w 112"/>
                  <a:gd name="T55" fmla="*/ 415 h 525"/>
                  <a:gd name="T56" fmla="*/ 60 w 112"/>
                  <a:gd name="T57" fmla="*/ 502 h 525"/>
                  <a:gd name="T58" fmla="*/ 60 w 112"/>
                  <a:gd name="T59" fmla="*/ 525 h 525"/>
                  <a:gd name="T60" fmla="*/ 51 w 112"/>
                  <a:gd name="T61" fmla="*/ 525 h 525"/>
                  <a:gd name="T62" fmla="*/ 51 w 112"/>
                  <a:gd name="T63" fmla="*/ 518 h 525"/>
                  <a:gd name="T64" fmla="*/ 7 w 112"/>
                  <a:gd name="T65" fmla="*/ 434 h 525"/>
                  <a:gd name="T66" fmla="*/ 51 w 112"/>
                  <a:gd name="T67" fmla="*/ 487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525">
                    <a:moveTo>
                      <a:pt x="51" y="487"/>
                    </a:moveTo>
                    <a:cubicBezTo>
                      <a:pt x="51" y="429"/>
                      <a:pt x="51" y="429"/>
                      <a:pt x="51" y="429"/>
                    </a:cubicBezTo>
                    <a:cubicBezTo>
                      <a:pt x="42" y="424"/>
                      <a:pt x="0" y="395"/>
                      <a:pt x="3" y="343"/>
                    </a:cubicBezTo>
                    <a:cubicBezTo>
                      <a:pt x="37" y="359"/>
                      <a:pt x="48" y="389"/>
                      <a:pt x="51" y="410"/>
                    </a:cubicBezTo>
                    <a:cubicBezTo>
                      <a:pt x="51" y="335"/>
                      <a:pt x="51" y="335"/>
                      <a:pt x="51" y="335"/>
                    </a:cubicBezTo>
                    <a:cubicBezTo>
                      <a:pt x="42" y="329"/>
                      <a:pt x="0" y="301"/>
                      <a:pt x="3" y="249"/>
                    </a:cubicBezTo>
                    <a:cubicBezTo>
                      <a:pt x="36" y="265"/>
                      <a:pt x="47" y="294"/>
                      <a:pt x="50" y="314"/>
                    </a:cubicBezTo>
                    <a:cubicBezTo>
                      <a:pt x="50" y="214"/>
                      <a:pt x="50" y="214"/>
                      <a:pt x="50" y="214"/>
                    </a:cubicBezTo>
                    <a:cubicBezTo>
                      <a:pt x="37" y="206"/>
                      <a:pt x="4" y="178"/>
                      <a:pt x="7" y="131"/>
                    </a:cubicBezTo>
                    <a:cubicBezTo>
                      <a:pt x="33" y="144"/>
                      <a:pt x="44" y="164"/>
                      <a:pt x="50" y="183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38" y="109"/>
                      <a:pt x="2" y="81"/>
                      <a:pt x="5" y="33"/>
                    </a:cubicBezTo>
                    <a:cubicBezTo>
                      <a:pt x="33" y="46"/>
                      <a:pt x="45" y="70"/>
                      <a:pt x="50" y="88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64" y="37"/>
                      <a:pt x="76" y="13"/>
                      <a:pt x="103" y="0"/>
                    </a:cubicBezTo>
                    <a:cubicBezTo>
                      <a:pt x="106" y="47"/>
                      <a:pt x="72" y="75"/>
                      <a:pt x="59" y="84"/>
                    </a:cubicBezTo>
                    <a:cubicBezTo>
                      <a:pt x="59" y="162"/>
                      <a:pt x="59" y="162"/>
                      <a:pt x="59" y="162"/>
                    </a:cubicBezTo>
                    <a:cubicBezTo>
                      <a:pt x="63" y="142"/>
                      <a:pt x="73" y="109"/>
                      <a:pt x="106" y="93"/>
                    </a:cubicBezTo>
                    <a:cubicBezTo>
                      <a:pt x="110" y="146"/>
                      <a:pt x="68" y="174"/>
                      <a:pt x="59" y="179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65" y="245"/>
                      <a:pt x="76" y="218"/>
                      <a:pt x="105" y="204"/>
                    </a:cubicBezTo>
                    <a:cubicBezTo>
                      <a:pt x="108" y="253"/>
                      <a:pt x="71" y="282"/>
                      <a:pt x="59" y="290"/>
                    </a:cubicBezTo>
                    <a:cubicBezTo>
                      <a:pt x="59" y="371"/>
                      <a:pt x="59" y="371"/>
                      <a:pt x="59" y="371"/>
                    </a:cubicBezTo>
                    <a:cubicBezTo>
                      <a:pt x="65" y="351"/>
                      <a:pt x="77" y="327"/>
                      <a:pt x="105" y="313"/>
                    </a:cubicBezTo>
                    <a:cubicBezTo>
                      <a:pt x="108" y="361"/>
                      <a:pt x="72" y="389"/>
                      <a:pt x="59" y="397"/>
                    </a:cubicBezTo>
                    <a:cubicBezTo>
                      <a:pt x="60" y="492"/>
                      <a:pt x="60" y="492"/>
                      <a:pt x="60" y="492"/>
                    </a:cubicBezTo>
                    <a:cubicBezTo>
                      <a:pt x="62" y="474"/>
                      <a:pt x="70" y="434"/>
                      <a:pt x="108" y="415"/>
                    </a:cubicBezTo>
                    <a:cubicBezTo>
                      <a:pt x="112" y="471"/>
                      <a:pt x="65" y="499"/>
                      <a:pt x="60" y="502"/>
                    </a:cubicBezTo>
                    <a:cubicBezTo>
                      <a:pt x="60" y="525"/>
                      <a:pt x="60" y="525"/>
                      <a:pt x="60" y="525"/>
                    </a:cubicBezTo>
                    <a:cubicBezTo>
                      <a:pt x="51" y="525"/>
                      <a:pt x="51" y="525"/>
                      <a:pt x="51" y="525"/>
                    </a:cubicBezTo>
                    <a:cubicBezTo>
                      <a:pt x="51" y="518"/>
                      <a:pt x="51" y="518"/>
                      <a:pt x="51" y="518"/>
                    </a:cubicBezTo>
                    <a:cubicBezTo>
                      <a:pt x="38" y="510"/>
                      <a:pt x="4" y="482"/>
                      <a:pt x="7" y="434"/>
                    </a:cubicBezTo>
                    <a:cubicBezTo>
                      <a:pt x="34" y="447"/>
                      <a:pt x="45" y="469"/>
                      <a:pt x="51" y="487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1" name="צורה חופשית 94"/>
              <p:cNvSpPr>
                <a:spLocks/>
              </p:cNvSpPr>
              <p:nvPr/>
            </p:nvSpPr>
            <p:spPr bwMode="auto">
              <a:xfrm>
                <a:off x="3249" y="2924"/>
                <a:ext cx="359" cy="560"/>
              </a:xfrm>
              <a:custGeom>
                <a:avLst/>
                <a:gdLst>
                  <a:gd name="T0" fmla="*/ 144 w 152"/>
                  <a:gd name="T1" fmla="*/ 237 h 237"/>
                  <a:gd name="T2" fmla="*/ 11 w 152"/>
                  <a:gd name="T3" fmla="*/ 0 h 237"/>
                  <a:gd name="T4" fmla="*/ 144 w 152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2" h="237">
                    <a:moveTo>
                      <a:pt x="144" y="237"/>
                    </a:moveTo>
                    <a:cubicBezTo>
                      <a:pt x="144" y="237"/>
                      <a:pt x="0" y="159"/>
                      <a:pt x="11" y="0"/>
                    </a:cubicBezTo>
                    <a:cubicBezTo>
                      <a:pt x="152" y="69"/>
                      <a:pt x="144" y="237"/>
                      <a:pt x="144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2" name="צורה חופשית 95"/>
              <p:cNvSpPr>
                <a:spLocks/>
              </p:cNvSpPr>
              <p:nvPr/>
            </p:nvSpPr>
            <p:spPr bwMode="auto">
              <a:xfrm>
                <a:off x="3324" y="2992"/>
                <a:ext cx="305" cy="520"/>
              </a:xfrm>
              <a:custGeom>
                <a:avLst/>
                <a:gdLst>
                  <a:gd name="T0" fmla="*/ 112 w 129"/>
                  <a:gd name="T1" fmla="*/ 197 h 220"/>
                  <a:gd name="T2" fmla="*/ 108 w 129"/>
                  <a:gd name="T3" fmla="*/ 190 h 220"/>
                  <a:gd name="T4" fmla="*/ 100 w 129"/>
                  <a:gd name="T5" fmla="*/ 178 h 220"/>
                  <a:gd name="T6" fmla="*/ 96 w 129"/>
                  <a:gd name="T7" fmla="*/ 173 h 220"/>
                  <a:gd name="T8" fmla="*/ 88 w 129"/>
                  <a:gd name="T9" fmla="*/ 158 h 220"/>
                  <a:gd name="T10" fmla="*/ 87 w 129"/>
                  <a:gd name="T11" fmla="*/ 154 h 220"/>
                  <a:gd name="T12" fmla="*/ 82 w 129"/>
                  <a:gd name="T13" fmla="*/ 146 h 220"/>
                  <a:gd name="T14" fmla="*/ 78 w 129"/>
                  <a:gd name="T15" fmla="*/ 139 h 220"/>
                  <a:gd name="T16" fmla="*/ 76 w 129"/>
                  <a:gd name="T17" fmla="*/ 135 h 220"/>
                  <a:gd name="T18" fmla="*/ 74 w 129"/>
                  <a:gd name="T19" fmla="*/ 132 h 220"/>
                  <a:gd name="T20" fmla="*/ 68 w 129"/>
                  <a:gd name="T21" fmla="*/ 124 h 220"/>
                  <a:gd name="T22" fmla="*/ 66 w 129"/>
                  <a:gd name="T23" fmla="*/ 121 h 220"/>
                  <a:gd name="T24" fmla="*/ 63 w 129"/>
                  <a:gd name="T25" fmla="*/ 115 h 220"/>
                  <a:gd name="T26" fmla="*/ 60 w 129"/>
                  <a:gd name="T27" fmla="*/ 110 h 220"/>
                  <a:gd name="T28" fmla="*/ 55 w 129"/>
                  <a:gd name="T29" fmla="*/ 103 h 220"/>
                  <a:gd name="T30" fmla="*/ 51 w 129"/>
                  <a:gd name="T31" fmla="*/ 95 h 220"/>
                  <a:gd name="T32" fmla="*/ 49 w 129"/>
                  <a:gd name="T33" fmla="*/ 92 h 220"/>
                  <a:gd name="T34" fmla="*/ 48 w 129"/>
                  <a:gd name="T35" fmla="*/ 88 h 220"/>
                  <a:gd name="T36" fmla="*/ 46 w 129"/>
                  <a:gd name="T37" fmla="*/ 86 h 220"/>
                  <a:gd name="T38" fmla="*/ 45 w 129"/>
                  <a:gd name="T39" fmla="*/ 85 h 220"/>
                  <a:gd name="T40" fmla="*/ 43 w 129"/>
                  <a:gd name="T41" fmla="*/ 81 h 220"/>
                  <a:gd name="T42" fmla="*/ 36 w 129"/>
                  <a:gd name="T43" fmla="*/ 70 h 220"/>
                  <a:gd name="T44" fmla="*/ 34 w 129"/>
                  <a:gd name="T45" fmla="*/ 66 h 220"/>
                  <a:gd name="T46" fmla="*/ 31 w 129"/>
                  <a:gd name="T47" fmla="*/ 61 h 220"/>
                  <a:gd name="T48" fmla="*/ 27 w 129"/>
                  <a:gd name="T49" fmla="*/ 53 h 220"/>
                  <a:gd name="T50" fmla="*/ 27 w 129"/>
                  <a:gd name="T51" fmla="*/ 49 h 220"/>
                  <a:gd name="T52" fmla="*/ 23 w 129"/>
                  <a:gd name="T53" fmla="*/ 47 h 220"/>
                  <a:gd name="T54" fmla="*/ 20 w 129"/>
                  <a:gd name="T55" fmla="*/ 45 h 220"/>
                  <a:gd name="T56" fmla="*/ 18 w 129"/>
                  <a:gd name="T57" fmla="*/ 40 h 220"/>
                  <a:gd name="T58" fmla="*/ 17 w 129"/>
                  <a:gd name="T59" fmla="*/ 40 h 220"/>
                  <a:gd name="T60" fmla="*/ 16 w 129"/>
                  <a:gd name="T61" fmla="*/ 38 h 220"/>
                  <a:gd name="T62" fmla="*/ 16 w 129"/>
                  <a:gd name="T63" fmla="*/ 33 h 220"/>
                  <a:gd name="T64" fmla="*/ 12 w 129"/>
                  <a:gd name="T65" fmla="*/ 31 h 220"/>
                  <a:gd name="T66" fmla="*/ 12 w 129"/>
                  <a:gd name="T67" fmla="*/ 29 h 220"/>
                  <a:gd name="T68" fmla="*/ 9 w 129"/>
                  <a:gd name="T69" fmla="*/ 26 h 220"/>
                  <a:gd name="T70" fmla="*/ 8 w 129"/>
                  <a:gd name="T71" fmla="*/ 23 h 220"/>
                  <a:gd name="T72" fmla="*/ 10 w 129"/>
                  <a:gd name="T73" fmla="*/ 23 h 220"/>
                  <a:gd name="T74" fmla="*/ 6 w 129"/>
                  <a:gd name="T75" fmla="*/ 18 h 220"/>
                  <a:gd name="T76" fmla="*/ 3 w 129"/>
                  <a:gd name="T77" fmla="*/ 8 h 220"/>
                  <a:gd name="T78" fmla="*/ 2 w 129"/>
                  <a:gd name="T79" fmla="*/ 6 h 220"/>
                  <a:gd name="T80" fmla="*/ 0 w 129"/>
                  <a:gd name="T81" fmla="*/ 0 h 220"/>
                  <a:gd name="T82" fmla="*/ 2 w 129"/>
                  <a:gd name="T83" fmla="*/ 3 h 220"/>
                  <a:gd name="T84" fmla="*/ 3 w 129"/>
                  <a:gd name="T85" fmla="*/ 7 h 220"/>
                  <a:gd name="T86" fmla="*/ 11 w 129"/>
                  <a:gd name="T87" fmla="*/ 16 h 220"/>
                  <a:gd name="T88" fmla="*/ 21 w 129"/>
                  <a:gd name="T89" fmla="*/ 32 h 220"/>
                  <a:gd name="T90" fmla="*/ 31 w 129"/>
                  <a:gd name="T91" fmla="*/ 48 h 220"/>
                  <a:gd name="T92" fmla="*/ 39 w 129"/>
                  <a:gd name="T93" fmla="*/ 61 h 220"/>
                  <a:gd name="T94" fmla="*/ 46 w 129"/>
                  <a:gd name="T95" fmla="*/ 73 h 220"/>
                  <a:gd name="T96" fmla="*/ 57 w 129"/>
                  <a:gd name="T97" fmla="*/ 94 h 220"/>
                  <a:gd name="T98" fmla="*/ 63 w 129"/>
                  <a:gd name="T99" fmla="*/ 105 h 220"/>
                  <a:gd name="T100" fmla="*/ 70 w 129"/>
                  <a:gd name="T101" fmla="*/ 120 h 220"/>
                  <a:gd name="T102" fmla="*/ 101 w 129"/>
                  <a:gd name="T103" fmla="*/ 167 h 220"/>
                  <a:gd name="T104" fmla="*/ 107 w 129"/>
                  <a:gd name="T105" fmla="*/ 180 h 220"/>
                  <a:gd name="T106" fmla="*/ 125 w 129"/>
                  <a:gd name="T107" fmla="*/ 21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9" h="220">
                    <a:moveTo>
                      <a:pt x="125" y="218"/>
                    </a:moveTo>
                    <a:cubicBezTo>
                      <a:pt x="122" y="217"/>
                      <a:pt x="122" y="213"/>
                      <a:pt x="120" y="210"/>
                    </a:cubicBezTo>
                    <a:cubicBezTo>
                      <a:pt x="119" y="210"/>
                      <a:pt x="120" y="210"/>
                      <a:pt x="120" y="209"/>
                    </a:cubicBezTo>
                    <a:cubicBezTo>
                      <a:pt x="116" y="207"/>
                      <a:pt x="115" y="202"/>
                      <a:pt x="114" y="198"/>
                    </a:cubicBezTo>
                    <a:cubicBezTo>
                      <a:pt x="114" y="198"/>
                      <a:pt x="114" y="198"/>
                      <a:pt x="114" y="198"/>
                    </a:cubicBezTo>
                    <a:cubicBezTo>
                      <a:pt x="114" y="197"/>
                      <a:pt x="113" y="197"/>
                      <a:pt x="112" y="197"/>
                    </a:cubicBezTo>
                    <a:cubicBezTo>
                      <a:pt x="113" y="197"/>
                      <a:pt x="113" y="197"/>
                      <a:pt x="113" y="197"/>
                    </a:cubicBezTo>
                    <a:cubicBezTo>
                      <a:pt x="112" y="197"/>
                      <a:pt x="112" y="196"/>
                      <a:pt x="111" y="196"/>
                    </a:cubicBezTo>
                    <a:cubicBezTo>
                      <a:pt x="111" y="194"/>
                      <a:pt x="112" y="194"/>
                      <a:pt x="112" y="194"/>
                    </a:cubicBezTo>
                    <a:cubicBezTo>
                      <a:pt x="111" y="193"/>
                      <a:pt x="111" y="193"/>
                      <a:pt x="111" y="193"/>
                    </a:cubicBezTo>
                    <a:cubicBezTo>
                      <a:pt x="109" y="193"/>
                      <a:pt x="110" y="191"/>
                      <a:pt x="108" y="190"/>
                    </a:cubicBezTo>
                    <a:cubicBezTo>
                      <a:pt x="108" y="190"/>
                      <a:pt x="108" y="190"/>
                      <a:pt x="108" y="190"/>
                    </a:cubicBezTo>
                    <a:cubicBezTo>
                      <a:pt x="106" y="188"/>
                      <a:pt x="105" y="184"/>
                      <a:pt x="103" y="183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3" y="182"/>
                      <a:pt x="102" y="182"/>
                      <a:pt x="102" y="181"/>
                    </a:cubicBezTo>
                    <a:cubicBezTo>
                      <a:pt x="102" y="180"/>
                      <a:pt x="101" y="180"/>
                      <a:pt x="101" y="179"/>
                    </a:cubicBezTo>
                    <a:cubicBezTo>
                      <a:pt x="101" y="179"/>
                      <a:pt x="101" y="179"/>
                      <a:pt x="101" y="179"/>
                    </a:cubicBezTo>
                    <a:cubicBezTo>
                      <a:pt x="100" y="179"/>
                      <a:pt x="101" y="178"/>
                      <a:pt x="100" y="178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8" y="176"/>
                      <a:pt x="100" y="176"/>
                      <a:pt x="100" y="175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98" y="175"/>
                      <a:pt x="98" y="175"/>
                      <a:pt x="98" y="174"/>
                    </a:cubicBezTo>
                    <a:cubicBezTo>
                      <a:pt x="98" y="174"/>
                      <a:pt x="98" y="174"/>
                      <a:pt x="98" y="174"/>
                    </a:cubicBezTo>
                    <a:cubicBezTo>
                      <a:pt x="97" y="173"/>
                      <a:pt x="97" y="172"/>
                      <a:pt x="96" y="173"/>
                    </a:cubicBezTo>
                    <a:cubicBezTo>
                      <a:pt x="97" y="172"/>
                      <a:pt x="97" y="174"/>
                      <a:pt x="98" y="173"/>
                    </a:cubicBezTo>
                    <a:cubicBezTo>
                      <a:pt x="95" y="170"/>
                      <a:pt x="94" y="166"/>
                      <a:pt x="92" y="163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1" y="161"/>
                      <a:pt x="91" y="161"/>
                      <a:pt x="91" y="161"/>
                    </a:cubicBezTo>
                    <a:cubicBezTo>
                      <a:pt x="91" y="159"/>
                      <a:pt x="91" y="159"/>
                      <a:pt x="91" y="159"/>
                    </a:cubicBezTo>
                    <a:cubicBezTo>
                      <a:pt x="91" y="158"/>
                      <a:pt x="90" y="159"/>
                      <a:pt x="88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88" y="157"/>
                      <a:pt x="88" y="156"/>
                      <a:pt x="88" y="156"/>
                    </a:cubicBezTo>
                    <a:cubicBezTo>
                      <a:pt x="88" y="156"/>
                      <a:pt x="88" y="156"/>
                      <a:pt x="88" y="156"/>
                    </a:cubicBezTo>
                    <a:cubicBezTo>
                      <a:pt x="88" y="156"/>
                      <a:pt x="88" y="155"/>
                      <a:pt x="87" y="155"/>
                    </a:cubicBezTo>
                    <a:cubicBezTo>
                      <a:pt x="88" y="155"/>
                      <a:pt x="88" y="155"/>
                      <a:pt x="88" y="155"/>
                    </a:cubicBezTo>
                    <a:cubicBezTo>
                      <a:pt x="88" y="154"/>
                      <a:pt x="87" y="155"/>
                      <a:pt x="87" y="154"/>
                    </a:cubicBezTo>
                    <a:cubicBezTo>
                      <a:pt x="87" y="154"/>
                      <a:pt x="87" y="154"/>
                      <a:pt x="87" y="154"/>
                    </a:cubicBezTo>
                    <a:cubicBezTo>
                      <a:pt x="86" y="153"/>
                      <a:pt x="85" y="152"/>
                      <a:pt x="85" y="150"/>
                    </a:cubicBezTo>
                    <a:cubicBezTo>
                      <a:pt x="85" y="150"/>
                      <a:pt x="85" y="150"/>
                      <a:pt x="85" y="150"/>
                    </a:cubicBezTo>
                    <a:cubicBezTo>
                      <a:pt x="84" y="149"/>
                      <a:pt x="84" y="149"/>
                      <a:pt x="83" y="148"/>
                    </a:cubicBezTo>
                    <a:cubicBezTo>
                      <a:pt x="83" y="147"/>
                      <a:pt x="84" y="148"/>
                      <a:pt x="83" y="147"/>
                    </a:cubicBezTo>
                    <a:cubicBezTo>
                      <a:pt x="82" y="147"/>
                      <a:pt x="82" y="145"/>
                      <a:pt x="82" y="146"/>
                    </a:cubicBezTo>
                    <a:cubicBezTo>
                      <a:pt x="82" y="145"/>
                      <a:pt x="81" y="144"/>
                      <a:pt x="81" y="143"/>
                    </a:cubicBezTo>
                    <a:cubicBezTo>
                      <a:pt x="81" y="143"/>
                      <a:pt x="81" y="142"/>
                      <a:pt x="82" y="143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2" y="142"/>
                      <a:pt x="82" y="143"/>
                      <a:pt x="82" y="142"/>
                    </a:cubicBezTo>
                    <a:cubicBezTo>
                      <a:pt x="82" y="142"/>
                      <a:pt x="81" y="141"/>
                      <a:pt x="81" y="141"/>
                    </a:cubicBezTo>
                    <a:cubicBezTo>
                      <a:pt x="79" y="140"/>
                      <a:pt x="78" y="140"/>
                      <a:pt x="78" y="139"/>
                    </a:cubicBezTo>
                    <a:cubicBezTo>
                      <a:pt x="78" y="139"/>
                      <a:pt x="78" y="138"/>
                      <a:pt x="79" y="138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6" y="137"/>
                      <a:pt x="77" y="137"/>
                      <a:pt x="76" y="137"/>
                    </a:cubicBezTo>
                    <a:cubicBezTo>
                      <a:pt x="76" y="137"/>
                      <a:pt x="76" y="137"/>
                      <a:pt x="75" y="137"/>
                    </a:cubicBezTo>
                    <a:cubicBezTo>
                      <a:pt x="76" y="137"/>
                      <a:pt x="75" y="135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75" y="132"/>
                      <a:pt x="74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4" y="133"/>
                      <a:pt x="74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3" y="131"/>
                      <a:pt x="72" y="130"/>
                      <a:pt x="70" y="129"/>
                    </a:cubicBezTo>
                    <a:cubicBezTo>
                      <a:pt x="70" y="130"/>
                      <a:pt x="72" y="129"/>
                      <a:pt x="72" y="130"/>
                    </a:cubicBezTo>
                    <a:cubicBezTo>
                      <a:pt x="72" y="129"/>
                      <a:pt x="69" y="128"/>
                      <a:pt x="69" y="127"/>
                    </a:cubicBezTo>
                    <a:cubicBezTo>
                      <a:pt x="68" y="127"/>
                      <a:pt x="68" y="127"/>
                      <a:pt x="68" y="127"/>
                    </a:cubicBezTo>
                    <a:cubicBezTo>
                      <a:pt x="68" y="127"/>
                      <a:pt x="69" y="126"/>
                      <a:pt x="68" y="126"/>
                    </a:cubicBezTo>
                    <a:cubicBezTo>
                      <a:pt x="69" y="126"/>
                      <a:pt x="68" y="126"/>
                      <a:pt x="68" y="124"/>
                    </a:cubicBezTo>
                    <a:cubicBezTo>
                      <a:pt x="68" y="124"/>
                      <a:pt x="68" y="124"/>
                      <a:pt x="68" y="124"/>
                    </a:cubicBezTo>
                    <a:cubicBezTo>
                      <a:pt x="68" y="124"/>
                      <a:pt x="66" y="122"/>
                      <a:pt x="66" y="121"/>
                    </a:cubicBezTo>
                    <a:cubicBezTo>
                      <a:pt x="66" y="121"/>
                      <a:pt x="65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4" y="119"/>
                      <a:pt x="67" y="121"/>
                      <a:pt x="66" y="121"/>
                    </a:cubicBezTo>
                    <a:cubicBezTo>
                      <a:pt x="66" y="120"/>
                      <a:pt x="64" y="120"/>
                      <a:pt x="65" y="120"/>
                    </a:cubicBezTo>
                    <a:cubicBezTo>
                      <a:pt x="65" y="119"/>
                      <a:pt x="64" y="119"/>
                      <a:pt x="64" y="118"/>
                    </a:cubicBezTo>
                    <a:cubicBezTo>
                      <a:pt x="64" y="118"/>
                      <a:pt x="65" y="118"/>
                      <a:pt x="65" y="117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63" y="117"/>
                      <a:pt x="63" y="115"/>
                      <a:pt x="63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62" y="114"/>
                      <a:pt x="62" y="114"/>
                      <a:pt x="62" y="114"/>
                    </a:cubicBezTo>
                    <a:cubicBezTo>
                      <a:pt x="62" y="114"/>
                      <a:pt x="62" y="114"/>
                      <a:pt x="62" y="114"/>
                    </a:cubicBezTo>
                    <a:cubicBezTo>
                      <a:pt x="61" y="114"/>
                      <a:pt x="61" y="113"/>
                      <a:pt x="60" y="113"/>
                    </a:cubicBezTo>
                    <a:cubicBezTo>
                      <a:pt x="60" y="112"/>
                      <a:pt x="59" y="111"/>
                      <a:pt x="60" y="110"/>
                    </a:cubicBezTo>
                    <a:cubicBezTo>
                      <a:pt x="59" y="109"/>
                      <a:pt x="58" y="109"/>
                      <a:pt x="58" y="108"/>
                    </a:cubicBezTo>
                    <a:cubicBezTo>
                      <a:pt x="58" y="108"/>
                      <a:pt x="58" y="109"/>
                      <a:pt x="59" y="108"/>
                    </a:cubicBezTo>
                    <a:cubicBezTo>
                      <a:pt x="58" y="108"/>
                      <a:pt x="58" y="108"/>
                      <a:pt x="58" y="108"/>
                    </a:cubicBezTo>
                    <a:cubicBezTo>
                      <a:pt x="58" y="106"/>
                      <a:pt x="58" y="106"/>
                      <a:pt x="58" y="106"/>
                    </a:cubicBezTo>
                    <a:cubicBezTo>
                      <a:pt x="57" y="105"/>
                      <a:pt x="57" y="106"/>
                      <a:pt x="57" y="106"/>
                    </a:cubicBezTo>
                    <a:cubicBezTo>
                      <a:pt x="57" y="105"/>
                      <a:pt x="55" y="104"/>
                      <a:pt x="55" y="103"/>
                    </a:cubicBezTo>
                    <a:cubicBezTo>
                      <a:pt x="56" y="103"/>
                      <a:pt x="56" y="104"/>
                      <a:pt x="56" y="103"/>
                    </a:cubicBezTo>
                    <a:cubicBezTo>
                      <a:pt x="57" y="102"/>
                      <a:pt x="55" y="102"/>
                      <a:pt x="55" y="101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5" y="101"/>
                      <a:pt x="54" y="101"/>
                      <a:pt x="55" y="101"/>
                    </a:cubicBezTo>
                    <a:cubicBezTo>
                      <a:pt x="54" y="101"/>
                      <a:pt x="55" y="100"/>
                      <a:pt x="54" y="101"/>
                    </a:cubicBezTo>
                    <a:cubicBezTo>
                      <a:pt x="54" y="99"/>
                      <a:pt x="50" y="96"/>
                      <a:pt x="51" y="95"/>
                    </a:cubicBezTo>
                    <a:cubicBezTo>
                      <a:pt x="51" y="95"/>
                      <a:pt x="51" y="94"/>
                      <a:pt x="50" y="94"/>
                    </a:cubicBezTo>
                    <a:cubicBezTo>
                      <a:pt x="50" y="95"/>
                      <a:pt x="51" y="95"/>
                      <a:pt x="51" y="95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50" y="94"/>
                      <a:pt x="50" y="94"/>
                      <a:pt x="51" y="94"/>
                    </a:cubicBezTo>
                    <a:cubicBezTo>
                      <a:pt x="51" y="94"/>
                      <a:pt x="49" y="94"/>
                      <a:pt x="49" y="93"/>
                    </a:cubicBezTo>
                    <a:cubicBezTo>
                      <a:pt x="49" y="93"/>
                      <a:pt x="49" y="93"/>
                      <a:pt x="49" y="92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1"/>
                      <a:pt x="48" y="91"/>
                      <a:pt x="49" y="91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90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7" y="87"/>
                      <a:pt x="47" y="87"/>
                      <a:pt x="47" y="87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46" y="87"/>
                      <a:pt x="45" y="86"/>
                      <a:pt x="46" y="86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46" y="86"/>
                      <a:pt x="47" y="86"/>
                      <a:pt x="46" y="86"/>
                    </a:cubicBezTo>
                    <a:cubicBezTo>
                      <a:pt x="46" y="85"/>
                      <a:pt x="45" y="86"/>
                      <a:pt x="45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5" y="84"/>
                      <a:pt x="44" y="84"/>
                    </a:cubicBezTo>
                    <a:cubicBezTo>
                      <a:pt x="44" y="83"/>
                      <a:pt x="44" y="83"/>
                      <a:pt x="44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79"/>
                      <a:pt x="43" y="79"/>
                      <a:pt x="42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7"/>
                      <a:pt x="39" y="76"/>
                      <a:pt x="39" y="75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8" y="74"/>
                      <a:pt x="36" y="71"/>
                      <a:pt x="36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6" y="69"/>
                      <a:pt x="37" y="68"/>
                      <a:pt x="36" y="69"/>
                    </a:cubicBezTo>
                    <a:cubicBezTo>
                      <a:pt x="36" y="69"/>
                      <a:pt x="36" y="69"/>
                      <a:pt x="36" y="70"/>
                    </a:cubicBezTo>
                    <a:cubicBezTo>
                      <a:pt x="35" y="69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5"/>
                      <a:pt x="32" y="66"/>
                      <a:pt x="32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4"/>
                      <a:pt x="31" y="64"/>
                      <a:pt x="31" y="6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59"/>
                      <a:pt x="27" y="56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2"/>
                      <a:pt x="27" y="53"/>
                    </a:cubicBezTo>
                    <a:cubicBezTo>
                      <a:pt x="27" y="52"/>
                      <a:pt x="26" y="52"/>
                      <a:pt x="25" y="51"/>
                    </a:cubicBezTo>
                    <a:cubicBezTo>
                      <a:pt x="25" y="52"/>
                      <a:pt x="26" y="52"/>
                      <a:pt x="25" y="52"/>
                    </a:cubicBezTo>
                    <a:cubicBezTo>
                      <a:pt x="25" y="52"/>
                      <a:pt x="25" y="51"/>
                      <a:pt x="23" y="51"/>
                    </a:cubicBezTo>
                    <a:cubicBezTo>
                      <a:pt x="23" y="50"/>
                      <a:pt x="25" y="50"/>
                      <a:pt x="25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7" y="51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8"/>
                      <a:pt x="28" y="50"/>
                      <a:pt x="28" y="49"/>
                    </a:cubicBezTo>
                    <a:cubicBezTo>
                      <a:pt x="27" y="48"/>
                      <a:pt x="26" y="48"/>
                      <a:pt x="26" y="49"/>
                    </a:cubicBezTo>
                    <a:cubicBezTo>
                      <a:pt x="25" y="48"/>
                      <a:pt x="23" y="49"/>
                      <a:pt x="23" y="48"/>
                    </a:cubicBezTo>
                    <a:cubicBezTo>
                      <a:pt x="23" y="48"/>
                      <a:pt x="23" y="49"/>
                      <a:pt x="25" y="49"/>
                    </a:cubicBezTo>
                    <a:cubicBezTo>
                      <a:pt x="25" y="48"/>
                      <a:pt x="23" y="48"/>
                      <a:pt x="23" y="47"/>
                    </a:cubicBezTo>
                    <a:cubicBezTo>
                      <a:pt x="23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1" y="47"/>
                      <a:pt x="22" y="47"/>
                      <a:pt x="21" y="47"/>
                    </a:cubicBezTo>
                    <a:cubicBezTo>
                      <a:pt x="21" y="45"/>
                      <a:pt x="22" y="47"/>
                      <a:pt x="22" y="45"/>
                    </a:cubicBezTo>
                    <a:cubicBezTo>
                      <a:pt x="22" y="45"/>
                      <a:pt x="21" y="44"/>
                      <a:pt x="20" y="45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4"/>
                      <a:pt x="20" y="44"/>
                      <a:pt x="21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3"/>
                      <a:pt x="20" y="43"/>
                      <a:pt x="20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9" y="40"/>
                      <a:pt x="18" y="40"/>
                    </a:cubicBezTo>
                    <a:cubicBezTo>
                      <a:pt x="18" y="41"/>
                      <a:pt x="19" y="41"/>
                      <a:pt x="19" y="42"/>
                    </a:cubicBezTo>
                    <a:cubicBezTo>
                      <a:pt x="19" y="41"/>
                      <a:pt x="18" y="41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6" y="40"/>
                      <a:pt x="18" y="40"/>
                      <a:pt x="1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7" y="38"/>
                    </a:cubicBezTo>
                    <a:cubicBezTo>
                      <a:pt x="17" y="38"/>
                      <a:pt x="16" y="38"/>
                      <a:pt x="16" y="39"/>
                    </a:cubicBezTo>
                    <a:cubicBezTo>
                      <a:pt x="15" y="38"/>
                      <a:pt x="16" y="38"/>
                      <a:pt x="15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6"/>
                      <a:pt x="16" y="36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4"/>
                      <a:pt x="15" y="35"/>
                      <a:pt x="14" y="35"/>
                    </a:cubicBezTo>
                    <a:cubicBezTo>
                      <a:pt x="15" y="34"/>
                      <a:pt x="15" y="33"/>
                      <a:pt x="15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5" y="33"/>
                      <a:pt x="14" y="32"/>
                      <a:pt x="13" y="33"/>
                    </a:cubicBezTo>
                    <a:cubicBezTo>
                      <a:pt x="12" y="32"/>
                      <a:pt x="15" y="31"/>
                      <a:pt x="13" y="30"/>
                    </a:cubicBezTo>
                    <a:cubicBezTo>
                      <a:pt x="13" y="31"/>
                      <a:pt x="12" y="30"/>
                      <a:pt x="12" y="31"/>
                    </a:cubicBezTo>
                    <a:cubicBezTo>
                      <a:pt x="12" y="30"/>
                      <a:pt x="11" y="31"/>
                      <a:pt x="11" y="30"/>
                    </a:cubicBezTo>
                    <a:cubicBezTo>
                      <a:pt x="12" y="30"/>
                      <a:pt x="12" y="29"/>
                      <a:pt x="13" y="29"/>
                    </a:cubicBezTo>
                    <a:cubicBezTo>
                      <a:pt x="12" y="29"/>
                      <a:pt x="13" y="30"/>
                      <a:pt x="13" y="30"/>
                    </a:cubicBezTo>
                    <a:cubicBezTo>
                      <a:pt x="13" y="30"/>
                      <a:pt x="14" y="30"/>
                      <a:pt x="13" y="29"/>
                    </a:cubicBezTo>
                    <a:cubicBezTo>
                      <a:pt x="13" y="27"/>
                      <a:pt x="13" y="27"/>
                      <a:pt x="12" y="27"/>
                    </a:cubicBezTo>
                    <a:cubicBezTo>
                      <a:pt x="12" y="29"/>
                      <a:pt x="13" y="29"/>
                      <a:pt x="12" y="29"/>
                    </a:cubicBezTo>
                    <a:cubicBezTo>
                      <a:pt x="11" y="27"/>
                      <a:pt x="12" y="26"/>
                      <a:pt x="11" y="27"/>
                    </a:cubicBezTo>
                    <a:cubicBezTo>
                      <a:pt x="11" y="27"/>
                      <a:pt x="11" y="29"/>
                      <a:pt x="10" y="2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6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7"/>
                      <a:pt x="11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5"/>
                      <a:pt x="10" y="24"/>
                    </a:cubicBezTo>
                    <a:cubicBezTo>
                      <a:pt x="9" y="24"/>
                      <a:pt x="9" y="24"/>
                      <a:pt x="9" y="25"/>
                    </a:cubicBezTo>
                    <a:cubicBezTo>
                      <a:pt x="8" y="24"/>
                      <a:pt x="8" y="23"/>
                      <a:pt x="8" y="23"/>
                    </a:cubicBezTo>
                    <a:cubicBezTo>
                      <a:pt x="8" y="23"/>
                      <a:pt x="8" y="22"/>
                      <a:pt x="8" y="22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3"/>
                      <a:pt x="10" y="25"/>
                      <a:pt x="11" y="25"/>
                    </a:cubicBezTo>
                    <a:cubicBezTo>
                      <a:pt x="10" y="24"/>
                      <a:pt x="11" y="23"/>
                      <a:pt x="12" y="23"/>
                    </a:cubicBezTo>
                    <a:cubicBezTo>
                      <a:pt x="12" y="23"/>
                      <a:pt x="11" y="23"/>
                      <a:pt x="11" y="22"/>
                    </a:cubicBezTo>
                    <a:cubicBezTo>
                      <a:pt x="10" y="23"/>
                      <a:pt x="11" y="23"/>
                      <a:pt x="10" y="23"/>
                    </a:cubicBezTo>
                    <a:cubicBezTo>
                      <a:pt x="10" y="22"/>
                      <a:pt x="9" y="21"/>
                      <a:pt x="8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0"/>
                      <a:pt x="8" y="19"/>
                      <a:pt x="8" y="17"/>
                    </a:cubicBezTo>
                    <a:cubicBezTo>
                      <a:pt x="8" y="19"/>
                      <a:pt x="7" y="16"/>
                      <a:pt x="7" y="17"/>
                    </a:cubicBezTo>
                    <a:cubicBezTo>
                      <a:pt x="7" y="18"/>
                      <a:pt x="7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7"/>
                      <a:pt x="6" y="17"/>
                    </a:cubicBezTo>
                    <a:cubicBezTo>
                      <a:pt x="7" y="18"/>
                      <a:pt x="7" y="17"/>
                      <a:pt x="8" y="16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7" y="15"/>
                      <a:pt x="6" y="14"/>
                      <a:pt x="4" y="13"/>
                    </a:cubicBezTo>
                    <a:cubicBezTo>
                      <a:pt x="4" y="12"/>
                      <a:pt x="3" y="12"/>
                      <a:pt x="2" y="10"/>
                    </a:cubicBezTo>
                    <a:cubicBezTo>
                      <a:pt x="2" y="9"/>
                      <a:pt x="3" y="9"/>
                      <a:pt x="3" y="8"/>
                    </a:cubicBezTo>
                    <a:cubicBezTo>
                      <a:pt x="3" y="8"/>
                      <a:pt x="3" y="9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4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4" y="6"/>
                      <a:pt x="6" y="7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7" y="8"/>
                      <a:pt x="7" y="9"/>
                    </a:cubicBezTo>
                    <a:cubicBezTo>
                      <a:pt x="8" y="12"/>
                      <a:pt x="8" y="12"/>
                      <a:pt x="9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4"/>
                      <a:pt x="10" y="16"/>
                      <a:pt x="11" y="16"/>
                    </a:cubicBezTo>
                    <a:cubicBezTo>
                      <a:pt x="11" y="18"/>
                      <a:pt x="13" y="19"/>
                      <a:pt x="12" y="20"/>
                    </a:cubicBezTo>
                    <a:cubicBezTo>
                      <a:pt x="14" y="22"/>
                      <a:pt x="16" y="24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6"/>
                      <a:pt x="16" y="27"/>
                      <a:pt x="16" y="27"/>
                    </a:cubicBezTo>
                    <a:cubicBezTo>
                      <a:pt x="17" y="26"/>
                      <a:pt x="17" y="27"/>
                      <a:pt x="18" y="27"/>
                    </a:cubicBezTo>
                    <a:cubicBezTo>
                      <a:pt x="18" y="30"/>
                      <a:pt x="20" y="31"/>
                      <a:pt x="21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3"/>
                      <a:pt x="22" y="33"/>
                      <a:pt x="22" y="35"/>
                    </a:cubicBezTo>
                    <a:cubicBezTo>
                      <a:pt x="22" y="35"/>
                      <a:pt x="22" y="35"/>
                      <a:pt x="22" y="36"/>
                    </a:cubicBezTo>
                    <a:cubicBezTo>
                      <a:pt x="22" y="36"/>
                      <a:pt x="22" y="36"/>
                      <a:pt x="23" y="38"/>
                    </a:cubicBezTo>
                    <a:cubicBezTo>
                      <a:pt x="25" y="39"/>
                      <a:pt x="25" y="40"/>
                      <a:pt x="26" y="40"/>
                    </a:cubicBezTo>
                    <a:cubicBezTo>
                      <a:pt x="28" y="43"/>
                      <a:pt x="28" y="47"/>
                      <a:pt x="31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4" y="51"/>
                      <a:pt x="35" y="55"/>
                      <a:pt x="36" y="57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6" y="59"/>
                      <a:pt x="37" y="59"/>
                    </a:cubicBezTo>
                    <a:cubicBezTo>
                      <a:pt x="37" y="60"/>
                      <a:pt x="38" y="60"/>
                      <a:pt x="38" y="60"/>
                    </a:cubicBezTo>
                    <a:cubicBezTo>
                      <a:pt x="38" y="61"/>
                      <a:pt x="39" y="61"/>
                      <a:pt x="39" y="61"/>
                    </a:cubicBezTo>
                    <a:cubicBezTo>
                      <a:pt x="40" y="64"/>
                      <a:pt x="40" y="65"/>
                      <a:pt x="41" y="66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7"/>
                      <a:pt x="41" y="67"/>
                      <a:pt x="42" y="67"/>
                    </a:cubicBezTo>
                    <a:cubicBezTo>
                      <a:pt x="42" y="68"/>
                      <a:pt x="45" y="70"/>
                      <a:pt x="45" y="73"/>
                    </a:cubicBezTo>
                    <a:cubicBezTo>
                      <a:pt x="45" y="71"/>
                      <a:pt x="45" y="73"/>
                      <a:pt x="46" y="73"/>
                    </a:cubicBezTo>
                    <a:cubicBezTo>
                      <a:pt x="46" y="74"/>
                      <a:pt x="47" y="75"/>
                      <a:pt x="48" y="76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8" y="77"/>
                      <a:pt x="48" y="76"/>
                      <a:pt x="48" y="76"/>
                    </a:cubicBezTo>
                    <a:cubicBezTo>
                      <a:pt x="49" y="78"/>
                      <a:pt x="49" y="81"/>
                      <a:pt x="51" y="83"/>
                    </a:cubicBezTo>
                    <a:cubicBezTo>
                      <a:pt x="54" y="87"/>
                      <a:pt x="55" y="91"/>
                      <a:pt x="57" y="94"/>
                    </a:cubicBezTo>
                    <a:cubicBezTo>
                      <a:pt x="57" y="94"/>
                      <a:pt x="57" y="94"/>
                      <a:pt x="57" y="94"/>
                    </a:cubicBezTo>
                    <a:cubicBezTo>
                      <a:pt x="58" y="94"/>
                      <a:pt x="58" y="96"/>
                      <a:pt x="59" y="96"/>
                    </a:cubicBezTo>
                    <a:cubicBezTo>
                      <a:pt x="59" y="97"/>
                      <a:pt x="60" y="99"/>
                      <a:pt x="59" y="99"/>
                    </a:cubicBezTo>
                    <a:cubicBezTo>
                      <a:pt x="60" y="99"/>
                      <a:pt x="60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3"/>
                      <a:pt x="63" y="104"/>
                      <a:pt x="64" y="105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06"/>
                      <a:pt x="65" y="106"/>
                      <a:pt x="64" y="108"/>
                    </a:cubicBezTo>
                    <a:cubicBezTo>
                      <a:pt x="64" y="108"/>
                      <a:pt x="64" y="108"/>
                      <a:pt x="64" y="106"/>
                    </a:cubicBezTo>
                    <a:cubicBezTo>
                      <a:pt x="66" y="110"/>
                      <a:pt x="68" y="113"/>
                      <a:pt x="69" y="115"/>
                    </a:cubicBezTo>
                    <a:cubicBezTo>
                      <a:pt x="70" y="119"/>
                      <a:pt x="68" y="117"/>
                      <a:pt x="70" y="118"/>
                    </a:cubicBezTo>
                    <a:cubicBezTo>
                      <a:pt x="69" y="119"/>
                      <a:pt x="70" y="118"/>
                      <a:pt x="70" y="118"/>
                    </a:cubicBezTo>
                    <a:cubicBezTo>
                      <a:pt x="72" y="119"/>
                      <a:pt x="69" y="120"/>
                      <a:pt x="70" y="120"/>
                    </a:cubicBezTo>
                    <a:cubicBezTo>
                      <a:pt x="72" y="120"/>
                      <a:pt x="72" y="121"/>
                      <a:pt x="72" y="120"/>
                    </a:cubicBezTo>
                    <a:cubicBezTo>
                      <a:pt x="72" y="122"/>
                      <a:pt x="72" y="122"/>
                      <a:pt x="73" y="122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5" y="123"/>
                      <a:pt x="75" y="126"/>
                      <a:pt x="76" y="127"/>
                    </a:cubicBezTo>
                    <a:cubicBezTo>
                      <a:pt x="81" y="133"/>
                      <a:pt x="85" y="139"/>
                      <a:pt x="88" y="146"/>
                    </a:cubicBezTo>
                    <a:cubicBezTo>
                      <a:pt x="93" y="154"/>
                      <a:pt x="96" y="159"/>
                      <a:pt x="101" y="167"/>
                    </a:cubicBezTo>
                    <a:cubicBezTo>
                      <a:pt x="101" y="170"/>
                      <a:pt x="101" y="170"/>
                      <a:pt x="102" y="171"/>
                    </a:cubicBezTo>
                    <a:cubicBezTo>
                      <a:pt x="102" y="171"/>
                      <a:pt x="102" y="170"/>
                      <a:pt x="102" y="171"/>
                    </a:cubicBezTo>
                    <a:cubicBezTo>
                      <a:pt x="102" y="170"/>
                      <a:pt x="102" y="172"/>
                      <a:pt x="102" y="172"/>
                    </a:cubicBezTo>
                    <a:cubicBezTo>
                      <a:pt x="104" y="174"/>
                      <a:pt x="105" y="176"/>
                      <a:pt x="107" y="179"/>
                    </a:cubicBezTo>
                    <a:cubicBezTo>
                      <a:pt x="107" y="179"/>
                      <a:pt x="106" y="179"/>
                      <a:pt x="106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8" y="181"/>
                      <a:pt x="108" y="180"/>
                    </a:cubicBezTo>
                    <a:cubicBezTo>
                      <a:pt x="112" y="187"/>
                      <a:pt x="115" y="193"/>
                      <a:pt x="119" y="200"/>
                    </a:cubicBezTo>
                    <a:cubicBezTo>
                      <a:pt x="119" y="201"/>
                      <a:pt x="121" y="203"/>
                      <a:pt x="122" y="205"/>
                    </a:cubicBezTo>
                    <a:cubicBezTo>
                      <a:pt x="123" y="211"/>
                      <a:pt x="125" y="216"/>
                      <a:pt x="129" y="219"/>
                    </a:cubicBezTo>
                    <a:cubicBezTo>
                      <a:pt x="129" y="219"/>
                      <a:pt x="128" y="220"/>
                      <a:pt x="125" y="218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3" name="צורה חופשית 96"/>
              <p:cNvSpPr>
                <a:spLocks/>
              </p:cNvSpPr>
              <p:nvPr/>
            </p:nvSpPr>
            <p:spPr bwMode="auto">
              <a:xfrm>
                <a:off x="3610" y="375"/>
                <a:ext cx="232" cy="444"/>
              </a:xfrm>
              <a:custGeom>
                <a:avLst/>
                <a:gdLst>
                  <a:gd name="T0" fmla="*/ 61 w 98"/>
                  <a:gd name="T1" fmla="*/ 4 h 188"/>
                  <a:gd name="T2" fmla="*/ 14 w 98"/>
                  <a:gd name="T3" fmla="*/ 188 h 188"/>
                  <a:gd name="T4" fmla="*/ 79 w 98"/>
                  <a:gd name="T5" fmla="*/ 116 h 188"/>
                  <a:gd name="T6" fmla="*/ 61 w 98"/>
                  <a:gd name="T7" fmla="*/ 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88">
                    <a:moveTo>
                      <a:pt x="61" y="4"/>
                    </a:moveTo>
                    <a:cubicBezTo>
                      <a:pt x="51" y="0"/>
                      <a:pt x="0" y="79"/>
                      <a:pt x="14" y="188"/>
                    </a:cubicBezTo>
                    <a:cubicBezTo>
                      <a:pt x="32" y="183"/>
                      <a:pt x="79" y="116"/>
                      <a:pt x="79" y="116"/>
                    </a:cubicBezTo>
                    <a:cubicBezTo>
                      <a:pt x="79" y="116"/>
                      <a:pt x="98" y="18"/>
                      <a:pt x="61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4" name="צורה חופשית 97"/>
              <p:cNvSpPr>
                <a:spLocks/>
              </p:cNvSpPr>
              <p:nvPr/>
            </p:nvSpPr>
            <p:spPr bwMode="auto">
              <a:xfrm>
                <a:off x="3712" y="387"/>
                <a:ext cx="118" cy="371"/>
              </a:xfrm>
              <a:custGeom>
                <a:avLst/>
                <a:gdLst>
                  <a:gd name="T0" fmla="*/ 18 w 50"/>
                  <a:gd name="T1" fmla="*/ 0 h 157"/>
                  <a:gd name="T2" fmla="*/ 0 w 50"/>
                  <a:gd name="T3" fmla="*/ 157 h 157"/>
                  <a:gd name="T4" fmla="*/ 36 w 50"/>
                  <a:gd name="T5" fmla="*/ 111 h 157"/>
                  <a:gd name="T6" fmla="*/ 18 w 50"/>
                  <a:gd name="T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57">
                    <a:moveTo>
                      <a:pt x="18" y="0"/>
                    </a:moveTo>
                    <a:cubicBezTo>
                      <a:pt x="0" y="157"/>
                      <a:pt x="0" y="157"/>
                      <a:pt x="0" y="157"/>
                    </a:cubicBezTo>
                    <a:cubicBezTo>
                      <a:pt x="0" y="157"/>
                      <a:pt x="28" y="132"/>
                      <a:pt x="36" y="111"/>
                    </a:cubicBezTo>
                    <a:cubicBezTo>
                      <a:pt x="43" y="88"/>
                      <a:pt x="50" y="12"/>
                      <a:pt x="1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5" name="צורה חופשית 98"/>
              <p:cNvSpPr>
                <a:spLocks/>
              </p:cNvSpPr>
              <p:nvPr/>
            </p:nvSpPr>
            <p:spPr bwMode="auto">
              <a:xfrm>
                <a:off x="3627" y="1757"/>
                <a:ext cx="252" cy="498"/>
              </a:xfrm>
              <a:custGeom>
                <a:avLst/>
                <a:gdLst>
                  <a:gd name="T0" fmla="*/ 67 w 107"/>
                  <a:gd name="T1" fmla="*/ 4 h 211"/>
                  <a:gd name="T2" fmla="*/ 16 w 107"/>
                  <a:gd name="T3" fmla="*/ 211 h 211"/>
                  <a:gd name="T4" fmla="*/ 87 w 107"/>
                  <a:gd name="T5" fmla="*/ 130 h 211"/>
                  <a:gd name="T6" fmla="*/ 67 w 107"/>
                  <a:gd name="T7" fmla="*/ 4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211">
                    <a:moveTo>
                      <a:pt x="67" y="4"/>
                    </a:moveTo>
                    <a:cubicBezTo>
                      <a:pt x="57" y="0"/>
                      <a:pt x="0" y="88"/>
                      <a:pt x="16" y="211"/>
                    </a:cubicBezTo>
                    <a:cubicBezTo>
                      <a:pt x="34" y="205"/>
                      <a:pt x="87" y="130"/>
                      <a:pt x="87" y="130"/>
                    </a:cubicBezTo>
                    <a:cubicBezTo>
                      <a:pt x="87" y="130"/>
                      <a:pt x="107" y="20"/>
                      <a:pt x="67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6" name="צורה חופשית 99"/>
              <p:cNvSpPr>
                <a:spLocks/>
              </p:cNvSpPr>
              <p:nvPr/>
            </p:nvSpPr>
            <p:spPr bwMode="auto">
              <a:xfrm>
                <a:off x="3740" y="1766"/>
                <a:ext cx="128" cy="416"/>
              </a:xfrm>
              <a:custGeom>
                <a:avLst/>
                <a:gdLst>
                  <a:gd name="T0" fmla="*/ 19 w 54"/>
                  <a:gd name="T1" fmla="*/ 0 h 176"/>
                  <a:gd name="T2" fmla="*/ 0 w 54"/>
                  <a:gd name="T3" fmla="*/ 176 h 176"/>
                  <a:gd name="T4" fmla="*/ 38 w 54"/>
                  <a:gd name="T5" fmla="*/ 125 h 176"/>
                  <a:gd name="T6" fmla="*/ 19 w 54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6">
                    <a:moveTo>
                      <a:pt x="19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30" y="149"/>
                      <a:pt x="38" y="125"/>
                    </a:cubicBezTo>
                    <a:cubicBezTo>
                      <a:pt x="46" y="100"/>
                      <a:pt x="54" y="13"/>
                      <a:pt x="19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7" name="צורה חופשית 100"/>
              <p:cNvSpPr>
                <a:spLocks/>
              </p:cNvSpPr>
              <p:nvPr/>
            </p:nvSpPr>
            <p:spPr bwMode="auto">
              <a:xfrm>
                <a:off x="3608" y="3016"/>
                <a:ext cx="255" cy="498"/>
              </a:xfrm>
              <a:custGeom>
                <a:avLst/>
                <a:gdLst>
                  <a:gd name="T0" fmla="*/ 68 w 108"/>
                  <a:gd name="T1" fmla="*/ 3 h 211"/>
                  <a:gd name="T2" fmla="*/ 15 w 108"/>
                  <a:gd name="T3" fmla="*/ 211 h 211"/>
                  <a:gd name="T4" fmla="*/ 87 w 108"/>
                  <a:gd name="T5" fmla="*/ 130 h 211"/>
                  <a:gd name="T6" fmla="*/ 68 w 108"/>
                  <a:gd name="T7" fmla="*/ 3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1">
                    <a:moveTo>
                      <a:pt x="68" y="3"/>
                    </a:moveTo>
                    <a:cubicBezTo>
                      <a:pt x="56" y="0"/>
                      <a:pt x="0" y="88"/>
                      <a:pt x="15" y="211"/>
                    </a:cubicBezTo>
                    <a:cubicBezTo>
                      <a:pt x="35" y="204"/>
                      <a:pt x="87" y="130"/>
                      <a:pt x="87" y="130"/>
                    </a:cubicBezTo>
                    <a:cubicBezTo>
                      <a:pt x="87" y="130"/>
                      <a:pt x="108" y="20"/>
                      <a:pt x="68" y="3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8" name="צורה חופשית 101"/>
              <p:cNvSpPr>
                <a:spLocks/>
              </p:cNvSpPr>
              <p:nvPr/>
            </p:nvSpPr>
            <p:spPr bwMode="auto">
              <a:xfrm>
                <a:off x="3721" y="3025"/>
                <a:ext cx="128" cy="416"/>
              </a:xfrm>
              <a:custGeom>
                <a:avLst/>
                <a:gdLst>
                  <a:gd name="T0" fmla="*/ 20 w 54"/>
                  <a:gd name="T1" fmla="*/ 0 h 176"/>
                  <a:gd name="T2" fmla="*/ 0 w 54"/>
                  <a:gd name="T3" fmla="*/ 176 h 176"/>
                  <a:gd name="T4" fmla="*/ 39 w 54"/>
                  <a:gd name="T5" fmla="*/ 126 h 176"/>
                  <a:gd name="T6" fmla="*/ 20 w 54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6">
                    <a:moveTo>
                      <a:pt x="20" y="0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30" y="149"/>
                      <a:pt x="39" y="126"/>
                    </a:cubicBezTo>
                    <a:cubicBezTo>
                      <a:pt x="47" y="101"/>
                      <a:pt x="54" y="14"/>
                      <a:pt x="20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9" name="צורה חופשית 102"/>
              <p:cNvSpPr>
                <a:spLocks/>
              </p:cNvSpPr>
              <p:nvPr/>
            </p:nvSpPr>
            <p:spPr bwMode="auto">
              <a:xfrm>
                <a:off x="3329" y="1528"/>
                <a:ext cx="255" cy="496"/>
              </a:xfrm>
              <a:custGeom>
                <a:avLst/>
                <a:gdLst>
                  <a:gd name="T0" fmla="*/ 40 w 108"/>
                  <a:gd name="T1" fmla="*/ 3 h 210"/>
                  <a:gd name="T2" fmla="*/ 92 w 108"/>
                  <a:gd name="T3" fmla="*/ 210 h 210"/>
                  <a:gd name="T4" fmla="*/ 22 w 108"/>
                  <a:gd name="T5" fmla="*/ 128 h 210"/>
                  <a:gd name="T6" fmla="*/ 40 w 108"/>
                  <a:gd name="T7" fmla="*/ 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10">
                    <a:moveTo>
                      <a:pt x="40" y="3"/>
                    </a:moveTo>
                    <a:cubicBezTo>
                      <a:pt x="51" y="0"/>
                      <a:pt x="108" y="88"/>
                      <a:pt x="92" y="210"/>
                    </a:cubicBezTo>
                    <a:cubicBezTo>
                      <a:pt x="73" y="204"/>
                      <a:pt x="22" y="128"/>
                      <a:pt x="22" y="128"/>
                    </a:cubicBezTo>
                    <a:cubicBezTo>
                      <a:pt x="22" y="128"/>
                      <a:pt x="0" y="20"/>
                      <a:pt x="40" y="3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0" name="צורה חופשית 103"/>
              <p:cNvSpPr>
                <a:spLocks/>
              </p:cNvSpPr>
              <p:nvPr/>
            </p:nvSpPr>
            <p:spPr bwMode="auto">
              <a:xfrm>
                <a:off x="3341" y="1537"/>
                <a:ext cx="127" cy="418"/>
              </a:xfrm>
              <a:custGeom>
                <a:avLst/>
                <a:gdLst>
                  <a:gd name="T0" fmla="*/ 35 w 54"/>
                  <a:gd name="T1" fmla="*/ 0 h 177"/>
                  <a:gd name="T2" fmla="*/ 54 w 54"/>
                  <a:gd name="T3" fmla="*/ 177 h 177"/>
                  <a:gd name="T4" fmla="*/ 17 w 54"/>
                  <a:gd name="T5" fmla="*/ 124 h 177"/>
                  <a:gd name="T6" fmla="*/ 35 w 54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77">
                    <a:moveTo>
                      <a:pt x="35" y="0"/>
                    </a:moveTo>
                    <a:cubicBezTo>
                      <a:pt x="54" y="177"/>
                      <a:pt x="54" y="177"/>
                      <a:pt x="54" y="177"/>
                    </a:cubicBezTo>
                    <a:cubicBezTo>
                      <a:pt x="54" y="177"/>
                      <a:pt x="25" y="150"/>
                      <a:pt x="17" y="124"/>
                    </a:cubicBezTo>
                    <a:cubicBezTo>
                      <a:pt x="8" y="100"/>
                      <a:pt x="0" y="14"/>
                      <a:pt x="35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1" name="צורה חופשית 104"/>
              <p:cNvSpPr>
                <a:spLocks/>
              </p:cNvSpPr>
              <p:nvPr/>
            </p:nvSpPr>
            <p:spPr bwMode="auto">
              <a:xfrm>
                <a:off x="3261" y="2272"/>
                <a:ext cx="356" cy="560"/>
              </a:xfrm>
              <a:custGeom>
                <a:avLst/>
                <a:gdLst>
                  <a:gd name="T0" fmla="*/ 143 w 151"/>
                  <a:gd name="T1" fmla="*/ 237 h 237"/>
                  <a:gd name="T2" fmla="*/ 10 w 151"/>
                  <a:gd name="T3" fmla="*/ 0 h 237"/>
                  <a:gd name="T4" fmla="*/ 143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143" y="237"/>
                    </a:moveTo>
                    <a:cubicBezTo>
                      <a:pt x="143" y="237"/>
                      <a:pt x="0" y="158"/>
                      <a:pt x="10" y="0"/>
                    </a:cubicBezTo>
                    <a:cubicBezTo>
                      <a:pt x="151" y="69"/>
                      <a:pt x="143" y="237"/>
                      <a:pt x="143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2" name="צורה חופשית 105"/>
              <p:cNvSpPr>
                <a:spLocks/>
              </p:cNvSpPr>
              <p:nvPr/>
            </p:nvSpPr>
            <p:spPr bwMode="auto">
              <a:xfrm>
                <a:off x="3615" y="1863"/>
                <a:ext cx="357" cy="560"/>
              </a:xfrm>
              <a:custGeom>
                <a:avLst/>
                <a:gdLst>
                  <a:gd name="T0" fmla="*/ 7 w 151"/>
                  <a:gd name="T1" fmla="*/ 237 h 237"/>
                  <a:gd name="T2" fmla="*/ 140 w 151"/>
                  <a:gd name="T3" fmla="*/ 0 h 237"/>
                  <a:gd name="T4" fmla="*/ 7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7" y="237"/>
                    </a:moveTo>
                    <a:cubicBezTo>
                      <a:pt x="7" y="237"/>
                      <a:pt x="151" y="159"/>
                      <a:pt x="140" y="0"/>
                    </a:cubicBezTo>
                    <a:cubicBezTo>
                      <a:pt x="0" y="69"/>
                      <a:pt x="7" y="237"/>
                      <a:pt x="7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3" name="צורה חופשית 106"/>
              <p:cNvSpPr>
                <a:spLocks/>
              </p:cNvSpPr>
              <p:nvPr/>
            </p:nvSpPr>
            <p:spPr bwMode="auto">
              <a:xfrm>
                <a:off x="3587" y="2463"/>
                <a:ext cx="356" cy="562"/>
              </a:xfrm>
              <a:custGeom>
                <a:avLst/>
                <a:gdLst>
                  <a:gd name="T0" fmla="*/ 8 w 151"/>
                  <a:gd name="T1" fmla="*/ 238 h 238"/>
                  <a:gd name="T2" fmla="*/ 140 w 151"/>
                  <a:gd name="T3" fmla="*/ 0 h 238"/>
                  <a:gd name="T4" fmla="*/ 8 w 151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8">
                    <a:moveTo>
                      <a:pt x="8" y="238"/>
                    </a:moveTo>
                    <a:cubicBezTo>
                      <a:pt x="8" y="238"/>
                      <a:pt x="151" y="159"/>
                      <a:pt x="140" y="0"/>
                    </a:cubicBezTo>
                    <a:cubicBezTo>
                      <a:pt x="0" y="70"/>
                      <a:pt x="8" y="238"/>
                      <a:pt x="8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4" name="צורה חופשית 107"/>
              <p:cNvSpPr>
                <a:spLocks/>
              </p:cNvSpPr>
              <p:nvPr/>
            </p:nvSpPr>
            <p:spPr bwMode="auto">
              <a:xfrm>
                <a:off x="3591" y="3096"/>
                <a:ext cx="352" cy="562"/>
              </a:xfrm>
              <a:custGeom>
                <a:avLst/>
                <a:gdLst>
                  <a:gd name="T0" fmla="*/ 7 w 149"/>
                  <a:gd name="T1" fmla="*/ 238 h 238"/>
                  <a:gd name="T2" fmla="*/ 140 w 149"/>
                  <a:gd name="T3" fmla="*/ 0 h 238"/>
                  <a:gd name="T4" fmla="*/ 7 w 149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38">
                    <a:moveTo>
                      <a:pt x="7" y="238"/>
                    </a:moveTo>
                    <a:cubicBezTo>
                      <a:pt x="7" y="238"/>
                      <a:pt x="149" y="159"/>
                      <a:pt x="140" y="0"/>
                    </a:cubicBezTo>
                    <a:cubicBezTo>
                      <a:pt x="0" y="70"/>
                      <a:pt x="7" y="238"/>
                      <a:pt x="7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5" name="צורה חופשית 108"/>
              <p:cNvSpPr>
                <a:spLocks/>
              </p:cNvSpPr>
              <p:nvPr/>
            </p:nvSpPr>
            <p:spPr bwMode="auto">
              <a:xfrm>
                <a:off x="3244" y="1603"/>
                <a:ext cx="357" cy="555"/>
              </a:xfrm>
              <a:custGeom>
                <a:avLst/>
                <a:gdLst>
                  <a:gd name="T0" fmla="*/ 144 w 151"/>
                  <a:gd name="T1" fmla="*/ 235 h 235"/>
                  <a:gd name="T2" fmla="*/ 11 w 151"/>
                  <a:gd name="T3" fmla="*/ 0 h 235"/>
                  <a:gd name="T4" fmla="*/ 144 w 151"/>
                  <a:gd name="T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5">
                    <a:moveTo>
                      <a:pt x="144" y="235"/>
                    </a:moveTo>
                    <a:cubicBezTo>
                      <a:pt x="144" y="235"/>
                      <a:pt x="0" y="157"/>
                      <a:pt x="11" y="0"/>
                    </a:cubicBezTo>
                    <a:cubicBezTo>
                      <a:pt x="151" y="68"/>
                      <a:pt x="144" y="235"/>
                      <a:pt x="144" y="235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6" name="צורה חופשית 109"/>
              <p:cNvSpPr>
                <a:spLocks/>
              </p:cNvSpPr>
              <p:nvPr/>
            </p:nvSpPr>
            <p:spPr bwMode="auto">
              <a:xfrm>
                <a:off x="3631" y="1138"/>
                <a:ext cx="355" cy="558"/>
              </a:xfrm>
              <a:custGeom>
                <a:avLst/>
                <a:gdLst>
                  <a:gd name="T0" fmla="*/ 6 w 150"/>
                  <a:gd name="T1" fmla="*/ 236 h 236"/>
                  <a:gd name="T2" fmla="*/ 140 w 150"/>
                  <a:gd name="T3" fmla="*/ 0 h 236"/>
                  <a:gd name="T4" fmla="*/ 6 w 150"/>
                  <a:gd name="T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36">
                    <a:moveTo>
                      <a:pt x="6" y="236"/>
                    </a:moveTo>
                    <a:cubicBezTo>
                      <a:pt x="6" y="236"/>
                      <a:pt x="150" y="158"/>
                      <a:pt x="140" y="0"/>
                    </a:cubicBezTo>
                    <a:cubicBezTo>
                      <a:pt x="0" y="69"/>
                      <a:pt x="6" y="236"/>
                      <a:pt x="6" y="236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7" name="צורה חופשית 110"/>
              <p:cNvSpPr>
                <a:spLocks/>
              </p:cNvSpPr>
              <p:nvPr/>
            </p:nvSpPr>
            <p:spPr bwMode="auto">
              <a:xfrm>
                <a:off x="3244" y="895"/>
                <a:ext cx="357" cy="560"/>
              </a:xfrm>
              <a:custGeom>
                <a:avLst/>
                <a:gdLst>
                  <a:gd name="T0" fmla="*/ 144 w 151"/>
                  <a:gd name="T1" fmla="*/ 237 h 237"/>
                  <a:gd name="T2" fmla="*/ 11 w 151"/>
                  <a:gd name="T3" fmla="*/ 0 h 237"/>
                  <a:gd name="T4" fmla="*/ 144 w 151"/>
                  <a:gd name="T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37">
                    <a:moveTo>
                      <a:pt x="144" y="237"/>
                    </a:moveTo>
                    <a:cubicBezTo>
                      <a:pt x="144" y="237"/>
                      <a:pt x="0" y="159"/>
                      <a:pt x="11" y="0"/>
                    </a:cubicBezTo>
                    <a:cubicBezTo>
                      <a:pt x="151" y="70"/>
                      <a:pt x="144" y="237"/>
                      <a:pt x="144" y="237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8" name="צורה חופשית 111"/>
              <p:cNvSpPr>
                <a:spLocks/>
              </p:cNvSpPr>
              <p:nvPr/>
            </p:nvSpPr>
            <p:spPr bwMode="auto">
              <a:xfrm>
                <a:off x="3228" y="236"/>
                <a:ext cx="359" cy="562"/>
              </a:xfrm>
              <a:custGeom>
                <a:avLst/>
                <a:gdLst>
                  <a:gd name="T0" fmla="*/ 144 w 152"/>
                  <a:gd name="T1" fmla="*/ 238 h 238"/>
                  <a:gd name="T2" fmla="*/ 11 w 152"/>
                  <a:gd name="T3" fmla="*/ 0 h 238"/>
                  <a:gd name="T4" fmla="*/ 144 w 152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2" h="238">
                    <a:moveTo>
                      <a:pt x="144" y="238"/>
                    </a:moveTo>
                    <a:cubicBezTo>
                      <a:pt x="144" y="238"/>
                      <a:pt x="0" y="160"/>
                      <a:pt x="11" y="0"/>
                    </a:cubicBezTo>
                    <a:cubicBezTo>
                      <a:pt x="152" y="70"/>
                      <a:pt x="144" y="238"/>
                      <a:pt x="144" y="23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19" name="צורה חופשית 112"/>
              <p:cNvSpPr>
                <a:spLocks/>
              </p:cNvSpPr>
              <p:nvPr/>
            </p:nvSpPr>
            <p:spPr bwMode="auto">
              <a:xfrm>
                <a:off x="3601" y="488"/>
                <a:ext cx="321" cy="501"/>
              </a:xfrm>
              <a:custGeom>
                <a:avLst/>
                <a:gdLst>
                  <a:gd name="T0" fmla="*/ 6 w 136"/>
                  <a:gd name="T1" fmla="*/ 212 h 212"/>
                  <a:gd name="T2" fmla="*/ 126 w 136"/>
                  <a:gd name="T3" fmla="*/ 0 h 212"/>
                  <a:gd name="T4" fmla="*/ 6 w 136"/>
                  <a:gd name="T5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12">
                    <a:moveTo>
                      <a:pt x="6" y="212"/>
                    </a:moveTo>
                    <a:cubicBezTo>
                      <a:pt x="6" y="212"/>
                      <a:pt x="136" y="143"/>
                      <a:pt x="126" y="0"/>
                    </a:cubicBezTo>
                    <a:cubicBezTo>
                      <a:pt x="0" y="63"/>
                      <a:pt x="6" y="212"/>
                      <a:pt x="6" y="21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0" name="צורה חופשית 113"/>
              <p:cNvSpPr>
                <a:spLocks/>
              </p:cNvSpPr>
              <p:nvPr/>
            </p:nvSpPr>
            <p:spPr bwMode="auto">
              <a:xfrm>
                <a:off x="3636" y="1863"/>
                <a:ext cx="300" cy="551"/>
              </a:xfrm>
              <a:custGeom>
                <a:avLst/>
                <a:gdLst>
                  <a:gd name="T0" fmla="*/ 13 w 127"/>
                  <a:gd name="T1" fmla="*/ 206 h 233"/>
                  <a:gd name="T2" fmla="*/ 17 w 127"/>
                  <a:gd name="T3" fmla="*/ 199 h 233"/>
                  <a:gd name="T4" fmla="*/ 23 w 127"/>
                  <a:gd name="T5" fmla="*/ 185 h 233"/>
                  <a:gd name="T6" fmla="*/ 26 w 127"/>
                  <a:gd name="T7" fmla="*/ 179 h 233"/>
                  <a:gd name="T8" fmla="*/ 35 w 127"/>
                  <a:gd name="T9" fmla="*/ 166 h 233"/>
                  <a:gd name="T10" fmla="*/ 37 w 127"/>
                  <a:gd name="T11" fmla="*/ 160 h 233"/>
                  <a:gd name="T12" fmla="*/ 42 w 127"/>
                  <a:gd name="T13" fmla="*/ 152 h 233"/>
                  <a:gd name="T14" fmla="*/ 46 w 127"/>
                  <a:gd name="T15" fmla="*/ 145 h 233"/>
                  <a:gd name="T16" fmla="*/ 49 w 127"/>
                  <a:gd name="T17" fmla="*/ 141 h 233"/>
                  <a:gd name="T18" fmla="*/ 49 w 127"/>
                  <a:gd name="T19" fmla="*/ 137 h 233"/>
                  <a:gd name="T20" fmla="*/ 54 w 127"/>
                  <a:gd name="T21" fmla="*/ 128 h 233"/>
                  <a:gd name="T22" fmla="*/ 56 w 127"/>
                  <a:gd name="T23" fmla="*/ 124 h 233"/>
                  <a:gd name="T24" fmla="*/ 58 w 127"/>
                  <a:gd name="T25" fmla="*/ 119 h 233"/>
                  <a:gd name="T26" fmla="*/ 63 w 127"/>
                  <a:gd name="T27" fmla="*/ 113 h 233"/>
                  <a:gd name="T28" fmla="*/ 66 w 127"/>
                  <a:gd name="T29" fmla="*/ 106 h 233"/>
                  <a:gd name="T30" fmla="*/ 71 w 127"/>
                  <a:gd name="T31" fmla="*/ 98 h 233"/>
                  <a:gd name="T32" fmla="*/ 72 w 127"/>
                  <a:gd name="T33" fmla="*/ 94 h 233"/>
                  <a:gd name="T34" fmla="*/ 75 w 127"/>
                  <a:gd name="T35" fmla="*/ 91 h 233"/>
                  <a:gd name="T36" fmla="*/ 76 w 127"/>
                  <a:gd name="T37" fmla="*/ 87 h 233"/>
                  <a:gd name="T38" fmla="*/ 76 w 127"/>
                  <a:gd name="T39" fmla="*/ 86 h 233"/>
                  <a:gd name="T40" fmla="*/ 79 w 127"/>
                  <a:gd name="T41" fmla="*/ 82 h 233"/>
                  <a:gd name="T42" fmla="*/ 85 w 127"/>
                  <a:gd name="T43" fmla="*/ 71 h 233"/>
                  <a:gd name="T44" fmla="*/ 88 w 127"/>
                  <a:gd name="T45" fmla="*/ 65 h 233"/>
                  <a:gd name="T46" fmla="*/ 90 w 127"/>
                  <a:gd name="T47" fmla="*/ 62 h 233"/>
                  <a:gd name="T48" fmla="*/ 95 w 127"/>
                  <a:gd name="T49" fmla="*/ 52 h 233"/>
                  <a:gd name="T50" fmla="*/ 98 w 127"/>
                  <a:gd name="T51" fmla="*/ 51 h 233"/>
                  <a:gd name="T52" fmla="*/ 99 w 127"/>
                  <a:gd name="T53" fmla="*/ 46 h 233"/>
                  <a:gd name="T54" fmla="*/ 99 w 127"/>
                  <a:gd name="T55" fmla="*/ 43 h 233"/>
                  <a:gd name="T56" fmla="*/ 102 w 127"/>
                  <a:gd name="T57" fmla="*/ 38 h 233"/>
                  <a:gd name="T58" fmla="*/ 102 w 127"/>
                  <a:gd name="T59" fmla="*/ 37 h 233"/>
                  <a:gd name="T60" fmla="*/ 103 w 127"/>
                  <a:gd name="T61" fmla="*/ 35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6 h 233"/>
                  <a:gd name="T68" fmla="*/ 110 w 127"/>
                  <a:gd name="T69" fmla="*/ 23 h 233"/>
                  <a:gd name="T70" fmla="*/ 111 w 127"/>
                  <a:gd name="T71" fmla="*/ 19 h 233"/>
                  <a:gd name="T72" fmla="*/ 112 w 127"/>
                  <a:gd name="T73" fmla="*/ 23 h 233"/>
                  <a:gd name="T74" fmla="*/ 116 w 127"/>
                  <a:gd name="T75" fmla="*/ 16 h 233"/>
                  <a:gd name="T76" fmla="*/ 122 w 127"/>
                  <a:gd name="T77" fmla="*/ 8 h 233"/>
                  <a:gd name="T78" fmla="*/ 124 w 127"/>
                  <a:gd name="T79" fmla="*/ 6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3 w 127"/>
                  <a:gd name="T85" fmla="*/ 8 h 233"/>
                  <a:gd name="T86" fmla="*/ 119 w 127"/>
                  <a:gd name="T87" fmla="*/ 18 h 233"/>
                  <a:gd name="T88" fmla="*/ 110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9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8 w 127"/>
                  <a:gd name="T99" fmla="*/ 113 h 233"/>
                  <a:gd name="T100" fmla="*/ 58 w 127"/>
                  <a:gd name="T101" fmla="*/ 127 h 233"/>
                  <a:gd name="T102" fmla="*/ 33 w 127"/>
                  <a:gd name="T103" fmla="*/ 179 h 233"/>
                  <a:gd name="T104" fmla="*/ 26 w 127"/>
                  <a:gd name="T105" fmla="*/ 193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5" y="223"/>
                      <a:pt x="5" y="220"/>
                    </a:cubicBezTo>
                    <a:cubicBezTo>
                      <a:pt x="5" y="220"/>
                      <a:pt x="6" y="220"/>
                      <a:pt x="6" y="220"/>
                    </a:cubicBezTo>
                    <a:cubicBezTo>
                      <a:pt x="7" y="215"/>
                      <a:pt x="9" y="212"/>
                      <a:pt x="12" y="209"/>
                    </a:cubicBezTo>
                    <a:cubicBezTo>
                      <a:pt x="12" y="209"/>
                      <a:pt x="12" y="209"/>
                      <a:pt x="12" y="209"/>
                    </a:cubicBezTo>
                    <a:cubicBezTo>
                      <a:pt x="13" y="207"/>
                      <a:pt x="13" y="206"/>
                      <a:pt x="13" y="206"/>
                    </a:cubicBezTo>
                    <a:cubicBezTo>
                      <a:pt x="13" y="206"/>
                      <a:pt x="13" y="206"/>
                      <a:pt x="15" y="206"/>
                    </a:cubicBezTo>
                    <a:cubicBezTo>
                      <a:pt x="13" y="206"/>
                      <a:pt x="15" y="205"/>
                      <a:pt x="15" y="205"/>
                    </a:cubicBezTo>
                    <a:cubicBezTo>
                      <a:pt x="15" y="204"/>
                      <a:pt x="15" y="205"/>
                      <a:pt x="15" y="204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5" y="202"/>
                      <a:pt x="17" y="201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3"/>
                      <a:pt x="21" y="190"/>
                    </a:cubicBezTo>
                    <a:cubicBezTo>
                      <a:pt x="21" y="190"/>
                      <a:pt x="21" y="190"/>
                      <a:pt x="22" y="190"/>
                    </a:cubicBezTo>
                    <a:cubicBezTo>
                      <a:pt x="21" y="190"/>
                      <a:pt x="22" y="189"/>
                      <a:pt x="22" y="188"/>
                    </a:cubicBezTo>
                    <a:cubicBezTo>
                      <a:pt x="23" y="188"/>
                      <a:pt x="22" y="186"/>
                      <a:pt x="23" y="186"/>
                    </a:cubicBezTo>
                    <a:cubicBezTo>
                      <a:pt x="23" y="186"/>
                      <a:pt x="23" y="186"/>
                      <a:pt x="23" y="186"/>
                    </a:cubicBezTo>
                    <a:cubicBezTo>
                      <a:pt x="23" y="186"/>
                      <a:pt x="24" y="186"/>
                      <a:pt x="23" y="185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4" y="184"/>
                      <a:pt x="25" y="184"/>
                      <a:pt x="25" y="183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5" y="183"/>
                      <a:pt x="26" y="183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0"/>
                      <a:pt x="27" y="179"/>
                      <a:pt x="26" y="179"/>
                    </a:cubicBezTo>
                    <a:cubicBezTo>
                      <a:pt x="27" y="179"/>
                      <a:pt x="26" y="180"/>
                      <a:pt x="27" y="180"/>
                    </a:cubicBezTo>
                    <a:cubicBezTo>
                      <a:pt x="29" y="177"/>
                      <a:pt x="30" y="173"/>
                      <a:pt x="33" y="169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4" y="168"/>
                      <a:pt x="35" y="167"/>
                      <a:pt x="35" y="167"/>
                    </a:cubicBezTo>
                    <a:cubicBezTo>
                      <a:pt x="34" y="167"/>
                      <a:pt x="35" y="167"/>
                      <a:pt x="35" y="167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5" y="165"/>
                      <a:pt x="35" y="165"/>
                      <a:pt x="36" y="163"/>
                    </a:cubicBezTo>
                    <a:cubicBezTo>
                      <a:pt x="36" y="163"/>
                      <a:pt x="36" y="163"/>
                      <a:pt x="36" y="163"/>
                    </a:cubicBezTo>
                    <a:cubicBezTo>
                      <a:pt x="36" y="162"/>
                      <a:pt x="37" y="162"/>
                      <a:pt x="37" y="161"/>
                    </a:cubicBezTo>
                    <a:cubicBezTo>
                      <a:pt x="37" y="161"/>
                      <a:pt x="37" y="161"/>
                      <a:pt x="37" y="161"/>
                    </a:cubicBezTo>
                    <a:cubicBezTo>
                      <a:pt x="38" y="160"/>
                      <a:pt x="37" y="161"/>
                      <a:pt x="37" y="160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38" y="159"/>
                      <a:pt x="39" y="158"/>
                      <a:pt x="39" y="157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0" y="154"/>
                      <a:pt x="42" y="153"/>
                    </a:cubicBezTo>
                    <a:cubicBezTo>
                      <a:pt x="42" y="153"/>
                      <a:pt x="42" y="154"/>
                      <a:pt x="42" y="153"/>
                    </a:cubicBezTo>
                    <a:cubicBezTo>
                      <a:pt x="42" y="153"/>
                      <a:pt x="43" y="152"/>
                      <a:pt x="42" y="152"/>
                    </a:cubicBezTo>
                    <a:cubicBezTo>
                      <a:pt x="42" y="151"/>
                      <a:pt x="43" y="150"/>
                      <a:pt x="43" y="149"/>
                    </a:cubicBezTo>
                    <a:cubicBezTo>
                      <a:pt x="43" y="149"/>
                      <a:pt x="45" y="149"/>
                      <a:pt x="44" y="150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50"/>
                      <a:pt x="45" y="150"/>
                      <a:pt x="45" y="150"/>
                    </a:cubicBezTo>
                    <a:cubicBezTo>
                      <a:pt x="46" y="148"/>
                      <a:pt x="46" y="148"/>
                      <a:pt x="46" y="148"/>
                    </a:cubicBezTo>
                    <a:cubicBezTo>
                      <a:pt x="46" y="147"/>
                      <a:pt x="45" y="146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6" y="143"/>
                      <a:pt x="46" y="143"/>
                      <a:pt x="46" y="143"/>
                    </a:cubicBezTo>
                    <a:cubicBezTo>
                      <a:pt x="46" y="142"/>
                      <a:pt x="47" y="143"/>
                      <a:pt x="47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7" y="140"/>
                      <a:pt x="48" y="140"/>
                    </a:cubicBezTo>
                    <a:cubicBezTo>
                      <a:pt x="49" y="140"/>
                      <a:pt x="48" y="141"/>
                      <a:pt x="49" y="141"/>
                    </a:cubicBezTo>
                    <a:cubicBezTo>
                      <a:pt x="49" y="140"/>
                      <a:pt x="49" y="140"/>
                      <a:pt x="49" y="139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39"/>
                      <a:pt x="49" y="137"/>
                      <a:pt x="49" y="139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39"/>
                      <a:pt x="49" y="137"/>
                      <a:pt x="49" y="136"/>
                    </a:cubicBezTo>
                    <a:cubicBezTo>
                      <a:pt x="49" y="136"/>
                      <a:pt x="49" y="136"/>
                      <a:pt x="49" y="137"/>
                    </a:cubicBezTo>
                    <a:cubicBezTo>
                      <a:pt x="49" y="135"/>
                      <a:pt x="49" y="134"/>
                      <a:pt x="51" y="133"/>
                    </a:cubicBezTo>
                    <a:cubicBezTo>
                      <a:pt x="49" y="133"/>
                      <a:pt x="51" y="134"/>
                      <a:pt x="51" y="134"/>
                    </a:cubicBezTo>
                    <a:cubicBezTo>
                      <a:pt x="52" y="133"/>
                      <a:pt x="52" y="132"/>
                      <a:pt x="53" y="131"/>
                    </a:cubicBezTo>
                    <a:cubicBezTo>
                      <a:pt x="53" y="131"/>
                      <a:pt x="52" y="131"/>
                      <a:pt x="53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30"/>
                      <a:pt x="54" y="128"/>
                      <a:pt x="54" y="128"/>
                    </a:cubicBezTo>
                    <a:cubicBezTo>
                      <a:pt x="54" y="127"/>
                      <a:pt x="54" y="128"/>
                      <a:pt x="54" y="128"/>
                    </a:cubicBezTo>
                    <a:cubicBezTo>
                      <a:pt x="54" y="127"/>
                      <a:pt x="55" y="126"/>
                      <a:pt x="56" y="124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2"/>
                      <a:pt x="56" y="122"/>
                    </a:cubicBezTo>
                    <a:cubicBezTo>
                      <a:pt x="56" y="121"/>
                      <a:pt x="56" y="125"/>
                      <a:pt x="56" y="124"/>
                    </a:cubicBezTo>
                    <a:cubicBezTo>
                      <a:pt x="56" y="124"/>
                      <a:pt x="56" y="122"/>
                      <a:pt x="56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1"/>
                      <a:pt x="57" y="122"/>
                      <a:pt x="58" y="121"/>
                    </a:cubicBezTo>
                    <a:cubicBezTo>
                      <a:pt x="58" y="120"/>
                      <a:pt x="58" y="121"/>
                      <a:pt x="58" y="120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7" y="119"/>
                      <a:pt x="58" y="119"/>
                      <a:pt x="58" y="119"/>
                    </a:cubicBezTo>
                    <a:cubicBezTo>
                      <a:pt x="58" y="119"/>
                      <a:pt x="58" y="117"/>
                      <a:pt x="60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17"/>
                      <a:pt x="60" y="117"/>
                      <a:pt x="61" y="117"/>
                    </a:cubicBezTo>
                    <a:cubicBezTo>
                      <a:pt x="60" y="116"/>
                      <a:pt x="61" y="116"/>
                      <a:pt x="61" y="115"/>
                    </a:cubicBezTo>
                    <a:cubicBezTo>
                      <a:pt x="62" y="114"/>
                      <a:pt x="62" y="113"/>
                      <a:pt x="63" y="113"/>
                    </a:cubicBezTo>
                    <a:cubicBezTo>
                      <a:pt x="63" y="112"/>
                      <a:pt x="63" y="112"/>
                      <a:pt x="63" y="110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0"/>
                      <a:pt x="64" y="109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4" y="106"/>
                      <a:pt x="66" y="106"/>
                    </a:cubicBezTo>
                    <a:cubicBezTo>
                      <a:pt x="66" y="106"/>
                      <a:pt x="65" y="106"/>
                      <a:pt x="66" y="106"/>
                    </a:cubicBezTo>
                    <a:cubicBezTo>
                      <a:pt x="67" y="106"/>
                      <a:pt x="66" y="105"/>
                      <a:pt x="67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7" y="104"/>
                      <a:pt x="66" y="103"/>
                      <a:pt x="67" y="103"/>
                    </a:cubicBezTo>
                    <a:cubicBezTo>
                      <a:pt x="67" y="103"/>
                      <a:pt x="68" y="101"/>
                      <a:pt x="67" y="101"/>
                    </a:cubicBezTo>
                    <a:cubicBezTo>
                      <a:pt x="69" y="100"/>
                      <a:pt x="69" y="98"/>
                      <a:pt x="71" y="98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0" y="97"/>
                      <a:pt x="71" y="98"/>
                      <a:pt x="71" y="98"/>
                    </a:cubicBezTo>
                    <a:cubicBezTo>
                      <a:pt x="71" y="97"/>
                      <a:pt x="70" y="97"/>
                      <a:pt x="70" y="97"/>
                    </a:cubicBezTo>
                    <a:cubicBezTo>
                      <a:pt x="71" y="97"/>
                      <a:pt x="71" y="96"/>
                      <a:pt x="71" y="97"/>
                    </a:cubicBezTo>
                    <a:cubicBezTo>
                      <a:pt x="72" y="96"/>
                      <a:pt x="71" y="95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3" y="92"/>
                      <a:pt x="73" y="92"/>
                      <a:pt x="74" y="92"/>
                    </a:cubicBezTo>
                    <a:cubicBezTo>
                      <a:pt x="74" y="92"/>
                      <a:pt x="74" y="92"/>
                      <a:pt x="74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4" y="91"/>
                      <a:pt x="75" y="91"/>
                      <a:pt x="75" y="90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4" y="90"/>
                      <a:pt x="75" y="90"/>
                      <a:pt x="75" y="89"/>
                    </a:cubicBezTo>
                    <a:cubicBezTo>
                      <a:pt x="75" y="90"/>
                      <a:pt x="75" y="89"/>
                      <a:pt x="76" y="88"/>
                    </a:cubicBezTo>
                    <a:cubicBezTo>
                      <a:pt x="76" y="88"/>
                      <a:pt x="75" y="88"/>
                      <a:pt x="76" y="87"/>
                    </a:cubicBezTo>
                    <a:cubicBezTo>
                      <a:pt x="76" y="88"/>
                      <a:pt x="76" y="87"/>
                      <a:pt x="76" y="87"/>
                    </a:cubicBezTo>
                    <a:cubicBezTo>
                      <a:pt x="76" y="87"/>
                      <a:pt x="76" y="87"/>
                      <a:pt x="76" y="88"/>
                    </a:cubicBezTo>
                    <a:cubicBezTo>
                      <a:pt x="76" y="88"/>
                      <a:pt x="76" y="88"/>
                      <a:pt x="76" y="87"/>
                    </a:cubicBezTo>
                    <a:cubicBezTo>
                      <a:pt x="76" y="87"/>
                      <a:pt x="76" y="87"/>
                      <a:pt x="76" y="86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5"/>
                      <a:pt x="78" y="85"/>
                      <a:pt x="76" y="84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9" y="83"/>
                      <a:pt x="79" y="82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1"/>
                      <a:pt x="79" y="81"/>
                      <a:pt x="79" y="80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79"/>
                      <a:pt x="81" y="79"/>
                      <a:pt x="80" y="79"/>
                    </a:cubicBezTo>
                    <a:cubicBezTo>
                      <a:pt x="81" y="79"/>
                      <a:pt x="81" y="77"/>
                      <a:pt x="83" y="76"/>
                    </a:cubicBezTo>
                    <a:cubicBezTo>
                      <a:pt x="83" y="76"/>
                      <a:pt x="82" y="76"/>
                      <a:pt x="82" y="74"/>
                    </a:cubicBezTo>
                    <a:cubicBezTo>
                      <a:pt x="83" y="73"/>
                      <a:pt x="83" y="71"/>
                      <a:pt x="85" y="71"/>
                    </a:cubicBezTo>
                    <a:cubicBezTo>
                      <a:pt x="85" y="71"/>
                      <a:pt x="85" y="71"/>
                      <a:pt x="85" y="71"/>
                    </a:cubicBezTo>
                    <a:cubicBezTo>
                      <a:pt x="85" y="70"/>
                      <a:pt x="86" y="71"/>
                      <a:pt x="85" y="70"/>
                    </a:cubicBezTo>
                    <a:cubicBezTo>
                      <a:pt x="85" y="70"/>
                      <a:pt x="85" y="70"/>
                      <a:pt x="84" y="70"/>
                    </a:cubicBezTo>
                    <a:cubicBezTo>
                      <a:pt x="85" y="69"/>
                      <a:pt x="86" y="67"/>
                      <a:pt x="86" y="67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8" y="67"/>
                      <a:pt x="88" y="65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8" y="65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9" y="63"/>
                      <a:pt x="89" y="62"/>
                      <a:pt x="90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0"/>
                      <a:pt x="91" y="59"/>
                      <a:pt x="91" y="59"/>
                    </a:cubicBezTo>
                    <a:cubicBezTo>
                      <a:pt x="91" y="57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4" y="52"/>
                      <a:pt x="94" y="52"/>
                    </a:cubicBezTo>
                    <a:cubicBezTo>
                      <a:pt x="94" y="52"/>
                      <a:pt x="95" y="52"/>
                      <a:pt x="95" y="52"/>
                    </a:cubicBezTo>
                    <a:cubicBezTo>
                      <a:pt x="96" y="52"/>
                      <a:pt x="95" y="51"/>
                      <a:pt x="95" y="51"/>
                    </a:cubicBezTo>
                    <a:cubicBezTo>
                      <a:pt x="95" y="50"/>
                      <a:pt x="95" y="51"/>
                      <a:pt x="95" y="51"/>
                    </a:cubicBezTo>
                    <a:cubicBezTo>
                      <a:pt x="95" y="51"/>
                      <a:pt x="96" y="50"/>
                      <a:pt x="95" y="48"/>
                    </a:cubicBezTo>
                    <a:cubicBezTo>
                      <a:pt x="96" y="48"/>
                      <a:pt x="96" y="50"/>
                      <a:pt x="96" y="50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7" y="48"/>
                      <a:pt x="97" y="51"/>
                      <a:pt x="98" y="51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99" y="51"/>
                      <a:pt x="98" y="52"/>
                      <a:pt x="99" y="51"/>
                    </a:cubicBezTo>
                    <a:cubicBezTo>
                      <a:pt x="99" y="51"/>
                      <a:pt x="99" y="50"/>
                      <a:pt x="98" y="50"/>
                    </a:cubicBezTo>
                    <a:cubicBezTo>
                      <a:pt x="98" y="48"/>
                      <a:pt x="97" y="48"/>
                      <a:pt x="98" y="46"/>
                    </a:cubicBezTo>
                    <a:cubicBezTo>
                      <a:pt x="98" y="46"/>
                      <a:pt x="97" y="47"/>
                      <a:pt x="98" y="48"/>
                    </a:cubicBezTo>
                    <a:cubicBezTo>
                      <a:pt x="99" y="47"/>
                      <a:pt x="98" y="46"/>
                      <a:pt x="99" y="46"/>
                    </a:cubicBezTo>
                    <a:cubicBezTo>
                      <a:pt x="98" y="46"/>
                      <a:pt x="98" y="45"/>
                      <a:pt x="98" y="45"/>
                    </a:cubicBezTo>
                    <a:cubicBezTo>
                      <a:pt x="98" y="45"/>
                      <a:pt x="98" y="46"/>
                      <a:pt x="99" y="45"/>
                    </a:cubicBezTo>
                    <a:cubicBezTo>
                      <a:pt x="98" y="45"/>
                      <a:pt x="99" y="45"/>
                      <a:pt x="98" y="45"/>
                    </a:cubicBezTo>
                    <a:cubicBezTo>
                      <a:pt x="97" y="44"/>
                      <a:pt x="99" y="44"/>
                      <a:pt x="98" y="44"/>
                    </a:cubicBezTo>
                    <a:cubicBezTo>
                      <a:pt x="99" y="44"/>
                      <a:pt x="99" y="45"/>
                      <a:pt x="100" y="45"/>
                    </a:cubicBezTo>
                    <a:cubicBezTo>
                      <a:pt x="99" y="44"/>
                      <a:pt x="100" y="43"/>
                      <a:pt x="99" y="43"/>
                    </a:cubicBezTo>
                    <a:cubicBezTo>
                      <a:pt x="99" y="43"/>
                      <a:pt x="99" y="43"/>
                      <a:pt x="100" y="43"/>
                    </a:cubicBezTo>
                    <a:cubicBezTo>
                      <a:pt x="100" y="43"/>
                      <a:pt x="99" y="42"/>
                      <a:pt x="101" y="42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1"/>
                      <a:pt x="101" y="38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8"/>
                      <a:pt x="102" y="39"/>
                      <a:pt x="101" y="39"/>
                    </a:cubicBezTo>
                    <a:cubicBezTo>
                      <a:pt x="102" y="38"/>
                      <a:pt x="101" y="38"/>
                      <a:pt x="101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6"/>
                      <a:pt x="103" y="37"/>
                      <a:pt x="103" y="36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6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4"/>
                      <a:pt x="103" y="35"/>
                      <a:pt x="103" y="34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5"/>
                      <a:pt x="105" y="35"/>
                      <a:pt x="105" y="34"/>
                    </a:cubicBezTo>
                    <a:cubicBezTo>
                      <a:pt x="105" y="34"/>
                      <a:pt x="105" y="33"/>
                      <a:pt x="103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2"/>
                      <a:pt x="103" y="33"/>
                      <a:pt x="105" y="32"/>
                    </a:cubicBezTo>
                    <a:cubicBezTo>
                      <a:pt x="105" y="32"/>
                      <a:pt x="106" y="32"/>
                      <a:pt x="107" y="32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3"/>
                      <a:pt x="108" y="32"/>
                      <a:pt x="108" y="33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7" y="32"/>
                      <a:pt x="108" y="30"/>
                      <a:pt x="107" y="29"/>
                    </a:cubicBezTo>
                    <a:cubicBezTo>
                      <a:pt x="107" y="28"/>
                      <a:pt x="109" y="30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6"/>
                    </a:cubicBezTo>
                    <a:cubicBezTo>
                      <a:pt x="108" y="27"/>
                      <a:pt x="109" y="26"/>
                      <a:pt x="109" y="27"/>
                    </a:cubicBezTo>
                    <a:cubicBezTo>
                      <a:pt x="109" y="27"/>
                      <a:pt x="109" y="27"/>
                      <a:pt x="109" y="28"/>
                    </a:cubicBezTo>
                    <a:cubicBezTo>
                      <a:pt x="109" y="28"/>
                      <a:pt x="110" y="28"/>
                      <a:pt x="110" y="27"/>
                    </a:cubicBezTo>
                    <a:cubicBezTo>
                      <a:pt x="110" y="27"/>
                      <a:pt x="110" y="26"/>
                      <a:pt x="110" y="26"/>
                    </a:cubicBezTo>
                    <a:cubicBezTo>
                      <a:pt x="110" y="26"/>
                      <a:pt x="110" y="27"/>
                      <a:pt x="109" y="26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10" y="24"/>
                      <a:pt x="109" y="25"/>
                      <a:pt x="109" y="2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4"/>
                      <a:pt x="109" y="25"/>
                      <a:pt x="110" y="25"/>
                    </a:cubicBezTo>
                    <a:cubicBezTo>
                      <a:pt x="110" y="25"/>
                      <a:pt x="110" y="24"/>
                      <a:pt x="110" y="24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24"/>
                      <a:pt x="112" y="24"/>
                      <a:pt x="111" y="23"/>
                    </a:cubicBezTo>
                    <a:cubicBezTo>
                      <a:pt x="111" y="21"/>
                      <a:pt x="111" y="23"/>
                      <a:pt x="111" y="21"/>
                    </a:cubicBezTo>
                    <a:cubicBezTo>
                      <a:pt x="111" y="20"/>
                      <a:pt x="111" y="20"/>
                      <a:pt x="111" y="19"/>
                    </a:cubicBezTo>
                    <a:cubicBezTo>
                      <a:pt x="112" y="19"/>
                      <a:pt x="112" y="18"/>
                      <a:pt x="112" y="19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3" y="21"/>
                      <a:pt x="111" y="23"/>
                      <a:pt x="112" y="24"/>
                    </a:cubicBezTo>
                    <a:cubicBezTo>
                      <a:pt x="112" y="23"/>
                      <a:pt x="113" y="24"/>
                      <a:pt x="113" y="24"/>
                    </a:cubicBezTo>
                    <a:cubicBezTo>
                      <a:pt x="115" y="23"/>
                      <a:pt x="115" y="23"/>
                      <a:pt x="115" y="23"/>
                    </a:cubicBezTo>
                    <a:cubicBezTo>
                      <a:pt x="113" y="23"/>
                      <a:pt x="113" y="23"/>
                      <a:pt x="112" y="23"/>
                    </a:cubicBezTo>
                    <a:cubicBezTo>
                      <a:pt x="113" y="21"/>
                      <a:pt x="113" y="19"/>
                      <a:pt x="113" y="19"/>
                    </a:cubicBezTo>
                    <a:cubicBezTo>
                      <a:pt x="115" y="18"/>
                      <a:pt x="115" y="19"/>
                      <a:pt x="115" y="19"/>
                    </a:cubicBezTo>
                    <a:cubicBezTo>
                      <a:pt x="115" y="18"/>
                      <a:pt x="116" y="18"/>
                      <a:pt x="117" y="17"/>
                    </a:cubicBezTo>
                    <a:cubicBezTo>
                      <a:pt x="116" y="17"/>
                      <a:pt x="117" y="15"/>
                      <a:pt x="117" y="15"/>
                    </a:cubicBezTo>
                    <a:cubicBezTo>
                      <a:pt x="116" y="16"/>
                      <a:pt x="115" y="16"/>
                      <a:pt x="115" y="16"/>
                    </a:cubicBezTo>
                    <a:cubicBezTo>
                      <a:pt x="115" y="15"/>
                      <a:pt x="115" y="16"/>
                      <a:pt x="116" y="16"/>
                    </a:cubicBezTo>
                    <a:cubicBezTo>
                      <a:pt x="115" y="15"/>
                      <a:pt x="117" y="15"/>
                      <a:pt x="116" y="14"/>
                    </a:cubicBezTo>
                    <a:cubicBezTo>
                      <a:pt x="116" y="16"/>
                      <a:pt x="117" y="15"/>
                      <a:pt x="117" y="16"/>
                    </a:cubicBezTo>
                    <a:cubicBezTo>
                      <a:pt x="117" y="15"/>
                      <a:pt x="117" y="16"/>
                      <a:pt x="118" y="15"/>
                    </a:cubicBezTo>
                    <a:cubicBezTo>
                      <a:pt x="118" y="14"/>
                      <a:pt x="118" y="12"/>
                      <a:pt x="118" y="12"/>
                    </a:cubicBezTo>
                    <a:cubicBezTo>
                      <a:pt x="120" y="11"/>
                      <a:pt x="120" y="9"/>
                      <a:pt x="120" y="8"/>
                    </a:cubicBezTo>
                    <a:cubicBezTo>
                      <a:pt x="121" y="8"/>
                      <a:pt x="122" y="9"/>
                      <a:pt x="122" y="8"/>
                    </a:cubicBezTo>
                    <a:cubicBezTo>
                      <a:pt x="122" y="8"/>
                      <a:pt x="121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7"/>
                      <a:pt x="124" y="6"/>
                      <a:pt x="123" y="5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3" y="6"/>
                      <a:pt x="123" y="6"/>
                      <a:pt x="123" y="5"/>
                    </a:cubicBezTo>
                    <a:cubicBezTo>
                      <a:pt x="124" y="6"/>
                      <a:pt x="124" y="5"/>
                      <a:pt x="124" y="6"/>
                    </a:cubicBezTo>
                    <a:cubicBezTo>
                      <a:pt x="125" y="6"/>
                      <a:pt x="125" y="5"/>
                      <a:pt x="125" y="4"/>
                    </a:cubicBezTo>
                    <a:cubicBezTo>
                      <a:pt x="124" y="4"/>
                      <a:pt x="124" y="4"/>
                      <a:pt x="124" y="4"/>
                    </a:cubicBezTo>
                    <a:cubicBezTo>
                      <a:pt x="124" y="3"/>
                      <a:pt x="125" y="2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7" y="1"/>
                      <a:pt x="127" y="0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1"/>
                      <a:pt x="126" y="1"/>
                    </a:cubicBezTo>
                    <a:cubicBezTo>
                      <a:pt x="126" y="1"/>
                      <a:pt x="125" y="3"/>
                      <a:pt x="126" y="3"/>
                    </a:cubicBezTo>
                    <a:cubicBezTo>
                      <a:pt x="126" y="3"/>
                      <a:pt x="126" y="3"/>
                      <a:pt x="126" y="2"/>
                    </a:cubicBezTo>
                    <a:cubicBezTo>
                      <a:pt x="127" y="2"/>
                      <a:pt x="126" y="3"/>
                      <a:pt x="127" y="3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6" y="5"/>
                    </a:cubicBezTo>
                    <a:cubicBezTo>
                      <a:pt x="126" y="4"/>
                      <a:pt x="126" y="5"/>
                      <a:pt x="126" y="4"/>
                    </a:cubicBezTo>
                    <a:cubicBezTo>
                      <a:pt x="126" y="5"/>
                      <a:pt x="126" y="5"/>
                      <a:pt x="126" y="6"/>
                    </a:cubicBezTo>
                    <a:cubicBezTo>
                      <a:pt x="125" y="6"/>
                      <a:pt x="125" y="8"/>
                      <a:pt x="124" y="9"/>
                    </a:cubicBezTo>
                    <a:cubicBezTo>
                      <a:pt x="124" y="8"/>
                      <a:pt x="124" y="7"/>
                      <a:pt x="124" y="7"/>
                    </a:cubicBezTo>
                    <a:cubicBezTo>
                      <a:pt x="123" y="7"/>
                      <a:pt x="124" y="7"/>
                      <a:pt x="123" y="8"/>
                    </a:cubicBezTo>
                    <a:cubicBezTo>
                      <a:pt x="123" y="8"/>
                      <a:pt x="124" y="9"/>
                      <a:pt x="124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3" y="10"/>
                      <a:pt x="124" y="11"/>
                      <a:pt x="123" y="12"/>
                    </a:cubicBezTo>
                    <a:cubicBezTo>
                      <a:pt x="122" y="12"/>
                      <a:pt x="121" y="15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7"/>
                      <a:pt x="119" y="18"/>
                      <a:pt x="119" y="18"/>
                    </a:cubicBezTo>
                    <a:cubicBezTo>
                      <a:pt x="118" y="19"/>
                      <a:pt x="118" y="23"/>
                      <a:pt x="117" y="23"/>
                    </a:cubicBezTo>
                    <a:cubicBezTo>
                      <a:pt x="116" y="25"/>
                      <a:pt x="115" y="27"/>
                      <a:pt x="113" y="30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2" y="30"/>
                      <a:pt x="112" y="29"/>
                      <a:pt x="111" y="30"/>
                    </a:cubicBezTo>
                    <a:cubicBezTo>
                      <a:pt x="112" y="29"/>
                      <a:pt x="112" y="32"/>
                      <a:pt x="112" y="32"/>
                    </a:cubicBezTo>
                    <a:cubicBezTo>
                      <a:pt x="111" y="32"/>
                      <a:pt x="110" y="34"/>
                      <a:pt x="110" y="35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7"/>
                      <a:pt x="110" y="38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41"/>
                      <a:pt x="108" y="41"/>
                      <a:pt x="108" y="42"/>
                    </a:cubicBezTo>
                    <a:cubicBezTo>
                      <a:pt x="107" y="43"/>
                      <a:pt x="106" y="44"/>
                      <a:pt x="105" y="45"/>
                    </a:cubicBezTo>
                    <a:cubicBezTo>
                      <a:pt x="105" y="47"/>
                      <a:pt x="102" y="51"/>
                      <a:pt x="101" y="54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00" y="57"/>
                      <a:pt x="97" y="60"/>
                      <a:pt x="96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3"/>
                      <a:pt x="95" y="64"/>
                      <a:pt x="95" y="64"/>
                    </a:cubicBezTo>
                    <a:cubicBezTo>
                      <a:pt x="95" y="65"/>
                      <a:pt x="95" y="67"/>
                      <a:pt x="94" y="67"/>
                    </a:cubicBezTo>
                    <a:cubicBezTo>
                      <a:pt x="93" y="68"/>
                      <a:pt x="94" y="68"/>
                      <a:pt x="93" y="69"/>
                    </a:cubicBezTo>
                    <a:cubicBezTo>
                      <a:pt x="92" y="70"/>
                      <a:pt x="92" y="71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90" y="74"/>
                      <a:pt x="90" y="78"/>
                      <a:pt x="88" y="79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8" y="81"/>
                      <a:pt x="85" y="82"/>
                      <a:pt x="85" y="83"/>
                    </a:cubicBezTo>
                    <a:cubicBezTo>
                      <a:pt x="85" y="83"/>
                      <a:pt x="85" y="83"/>
                      <a:pt x="84" y="83"/>
                    </a:cubicBezTo>
                    <a:cubicBezTo>
                      <a:pt x="84" y="84"/>
                      <a:pt x="85" y="83"/>
                      <a:pt x="85" y="84"/>
                    </a:cubicBezTo>
                    <a:cubicBezTo>
                      <a:pt x="84" y="87"/>
                      <a:pt x="82" y="88"/>
                      <a:pt x="81" y="91"/>
                    </a:cubicBezTo>
                    <a:cubicBezTo>
                      <a:pt x="80" y="95"/>
                      <a:pt x="76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4"/>
                      <a:pt x="73" y="104"/>
                      <a:pt x="73" y="106"/>
                    </a:cubicBezTo>
                    <a:cubicBezTo>
                      <a:pt x="73" y="106"/>
                      <a:pt x="73" y="106"/>
                      <a:pt x="72" y="106"/>
                    </a:cubicBezTo>
                    <a:cubicBezTo>
                      <a:pt x="72" y="107"/>
                      <a:pt x="70" y="108"/>
                      <a:pt x="70" y="110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69" y="112"/>
                      <a:pt x="69" y="112"/>
                      <a:pt x="68" y="114"/>
                    </a:cubicBezTo>
                    <a:cubicBezTo>
                      <a:pt x="68" y="113"/>
                      <a:pt x="68" y="113"/>
                      <a:pt x="68" y="113"/>
                    </a:cubicBezTo>
                    <a:cubicBezTo>
                      <a:pt x="67" y="113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8"/>
                      <a:pt x="64" y="122"/>
                      <a:pt x="63" y="125"/>
                    </a:cubicBezTo>
                    <a:cubicBezTo>
                      <a:pt x="61" y="126"/>
                      <a:pt x="61" y="124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61" y="127"/>
                      <a:pt x="58" y="127"/>
                      <a:pt x="58" y="127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58" y="130"/>
                      <a:pt x="57" y="130"/>
                      <a:pt x="57" y="132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7" y="133"/>
                      <a:pt x="56" y="134"/>
                      <a:pt x="56" y="136"/>
                    </a:cubicBezTo>
                    <a:cubicBezTo>
                      <a:pt x="53" y="143"/>
                      <a:pt x="49" y="151"/>
                      <a:pt x="45" y="158"/>
                    </a:cubicBezTo>
                    <a:cubicBezTo>
                      <a:pt x="42" y="166"/>
                      <a:pt x="37" y="172"/>
                      <a:pt x="33" y="179"/>
                    </a:cubicBezTo>
                    <a:cubicBezTo>
                      <a:pt x="31" y="180"/>
                      <a:pt x="31" y="180"/>
                      <a:pt x="30" y="183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0" y="183"/>
                      <a:pt x="29" y="184"/>
                      <a:pt x="29" y="185"/>
                    </a:cubicBezTo>
                    <a:cubicBezTo>
                      <a:pt x="29" y="186"/>
                      <a:pt x="28" y="189"/>
                      <a:pt x="26" y="193"/>
                    </a:cubicBezTo>
                    <a:cubicBezTo>
                      <a:pt x="26" y="192"/>
                      <a:pt x="26" y="192"/>
                      <a:pt x="25" y="192"/>
                    </a:cubicBezTo>
                    <a:cubicBezTo>
                      <a:pt x="26" y="193"/>
                      <a:pt x="26" y="193"/>
                      <a:pt x="26" y="193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25" y="193"/>
                      <a:pt x="25" y="193"/>
                      <a:pt x="26" y="193"/>
                    </a:cubicBezTo>
                    <a:cubicBezTo>
                      <a:pt x="22" y="200"/>
                      <a:pt x="17" y="206"/>
                      <a:pt x="13" y="213"/>
                    </a:cubicBezTo>
                    <a:cubicBezTo>
                      <a:pt x="12" y="214"/>
                      <a:pt x="11" y="217"/>
                      <a:pt x="10" y="220"/>
                    </a:cubicBezTo>
                    <a:cubicBezTo>
                      <a:pt x="7" y="223"/>
                      <a:pt x="3" y="228"/>
                      <a:pt x="1" y="233"/>
                    </a:cubicBezTo>
                    <a:cubicBezTo>
                      <a:pt x="1" y="233"/>
                      <a:pt x="0" y="232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1" name="צורה חופשית 114"/>
              <p:cNvSpPr>
                <a:spLocks/>
              </p:cNvSpPr>
              <p:nvPr/>
            </p:nvSpPr>
            <p:spPr bwMode="auto">
              <a:xfrm>
                <a:off x="3653" y="1157"/>
                <a:ext cx="300" cy="550"/>
              </a:xfrm>
              <a:custGeom>
                <a:avLst/>
                <a:gdLst>
                  <a:gd name="T0" fmla="*/ 13 w 127"/>
                  <a:gd name="T1" fmla="*/ 206 h 233"/>
                  <a:gd name="T2" fmla="*/ 17 w 127"/>
                  <a:gd name="T3" fmla="*/ 199 h 233"/>
                  <a:gd name="T4" fmla="*/ 23 w 127"/>
                  <a:gd name="T5" fmla="*/ 184 h 233"/>
                  <a:gd name="T6" fmla="*/ 26 w 127"/>
                  <a:gd name="T7" fmla="*/ 179 h 233"/>
                  <a:gd name="T8" fmla="*/ 36 w 127"/>
                  <a:gd name="T9" fmla="*/ 165 h 233"/>
                  <a:gd name="T10" fmla="*/ 37 w 127"/>
                  <a:gd name="T11" fmla="*/ 160 h 233"/>
                  <a:gd name="T12" fmla="*/ 42 w 127"/>
                  <a:gd name="T13" fmla="*/ 151 h 233"/>
                  <a:gd name="T14" fmla="*/ 46 w 127"/>
                  <a:gd name="T15" fmla="*/ 144 h 233"/>
                  <a:gd name="T16" fmla="*/ 49 w 127"/>
                  <a:gd name="T17" fmla="*/ 140 h 233"/>
                  <a:gd name="T18" fmla="*/ 50 w 127"/>
                  <a:gd name="T19" fmla="*/ 137 h 233"/>
                  <a:gd name="T20" fmla="*/ 54 w 127"/>
                  <a:gd name="T21" fmla="*/ 128 h 233"/>
                  <a:gd name="T22" fmla="*/ 57 w 127"/>
                  <a:gd name="T23" fmla="*/ 124 h 233"/>
                  <a:gd name="T24" fmla="*/ 58 w 127"/>
                  <a:gd name="T25" fmla="*/ 118 h 233"/>
                  <a:gd name="T26" fmla="*/ 63 w 127"/>
                  <a:gd name="T27" fmla="*/ 112 h 233"/>
                  <a:gd name="T28" fmla="*/ 66 w 127"/>
                  <a:gd name="T29" fmla="*/ 106 h 233"/>
                  <a:gd name="T30" fmla="*/ 71 w 127"/>
                  <a:gd name="T31" fmla="*/ 97 h 233"/>
                  <a:gd name="T32" fmla="*/ 73 w 127"/>
                  <a:gd name="T33" fmla="*/ 93 h 233"/>
                  <a:gd name="T34" fmla="*/ 75 w 127"/>
                  <a:gd name="T35" fmla="*/ 90 h 233"/>
                  <a:gd name="T36" fmla="*/ 76 w 127"/>
                  <a:gd name="T37" fmla="*/ 88 h 233"/>
                  <a:gd name="T38" fmla="*/ 77 w 127"/>
                  <a:gd name="T39" fmla="*/ 85 h 233"/>
                  <a:gd name="T40" fmla="*/ 79 w 127"/>
                  <a:gd name="T41" fmla="*/ 82 h 233"/>
                  <a:gd name="T42" fmla="*/ 85 w 127"/>
                  <a:gd name="T43" fmla="*/ 70 h 233"/>
                  <a:gd name="T44" fmla="*/ 88 w 127"/>
                  <a:gd name="T45" fmla="*/ 65 h 233"/>
                  <a:gd name="T46" fmla="*/ 91 w 127"/>
                  <a:gd name="T47" fmla="*/ 62 h 233"/>
                  <a:gd name="T48" fmla="*/ 95 w 127"/>
                  <a:gd name="T49" fmla="*/ 52 h 233"/>
                  <a:gd name="T50" fmla="*/ 98 w 127"/>
                  <a:gd name="T51" fmla="*/ 51 h 233"/>
                  <a:gd name="T52" fmla="*/ 99 w 127"/>
                  <a:gd name="T53" fmla="*/ 46 h 233"/>
                  <a:gd name="T54" fmla="*/ 99 w 127"/>
                  <a:gd name="T55" fmla="*/ 42 h 233"/>
                  <a:gd name="T56" fmla="*/ 102 w 127"/>
                  <a:gd name="T57" fmla="*/ 38 h 233"/>
                  <a:gd name="T58" fmla="*/ 102 w 127"/>
                  <a:gd name="T59" fmla="*/ 36 h 233"/>
                  <a:gd name="T60" fmla="*/ 104 w 127"/>
                  <a:gd name="T61" fmla="*/ 35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7 h 233"/>
                  <a:gd name="T68" fmla="*/ 110 w 127"/>
                  <a:gd name="T69" fmla="*/ 22 h 233"/>
                  <a:gd name="T70" fmla="*/ 111 w 127"/>
                  <a:gd name="T71" fmla="*/ 19 h 233"/>
                  <a:gd name="T72" fmla="*/ 112 w 127"/>
                  <a:gd name="T73" fmla="*/ 21 h 233"/>
                  <a:gd name="T74" fmla="*/ 116 w 127"/>
                  <a:gd name="T75" fmla="*/ 15 h 233"/>
                  <a:gd name="T76" fmla="*/ 123 w 127"/>
                  <a:gd name="T77" fmla="*/ 8 h 233"/>
                  <a:gd name="T78" fmla="*/ 125 w 127"/>
                  <a:gd name="T79" fmla="*/ 6 h 233"/>
                  <a:gd name="T80" fmla="*/ 127 w 127"/>
                  <a:gd name="T81" fmla="*/ 0 h 233"/>
                  <a:gd name="T82" fmla="*/ 127 w 127"/>
                  <a:gd name="T83" fmla="*/ 2 h 233"/>
                  <a:gd name="T84" fmla="*/ 124 w 127"/>
                  <a:gd name="T85" fmla="*/ 8 h 233"/>
                  <a:gd name="T86" fmla="*/ 119 w 127"/>
                  <a:gd name="T87" fmla="*/ 18 h 233"/>
                  <a:gd name="T88" fmla="*/ 111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8 h 233"/>
                  <a:gd name="T94" fmla="*/ 88 w 127"/>
                  <a:gd name="T95" fmla="*/ 80 h 233"/>
                  <a:gd name="T96" fmla="*/ 75 w 127"/>
                  <a:gd name="T97" fmla="*/ 101 h 233"/>
                  <a:gd name="T98" fmla="*/ 68 w 127"/>
                  <a:gd name="T99" fmla="*/ 112 h 233"/>
                  <a:gd name="T100" fmla="*/ 58 w 127"/>
                  <a:gd name="T101" fmla="*/ 128 h 233"/>
                  <a:gd name="T102" fmla="*/ 32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4" y="223"/>
                      <a:pt x="4" y="219"/>
                    </a:cubicBezTo>
                    <a:cubicBezTo>
                      <a:pt x="5" y="219"/>
                      <a:pt x="5" y="219"/>
                      <a:pt x="5" y="219"/>
                    </a:cubicBezTo>
                    <a:cubicBezTo>
                      <a:pt x="6" y="215"/>
                      <a:pt x="10" y="211"/>
                      <a:pt x="12" y="208"/>
                    </a:cubicBezTo>
                    <a:cubicBezTo>
                      <a:pt x="12" y="208"/>
                      <a:pt x="12" y="208"/>
                      <a:pt x="12" y="208"/>
                    </a:cubicBezTo>
                    <a:cubicBezTo>
                      <a:pt x="13" y="208"/>
                      <a:pt x="13" y="206"/>
                      <a:pt x="13" y="206"/>
                    </a:cubicBezTo>
                    <a:cubicBezTo>
                      <a:pt x="13" y="206"/>
                      <a:pt x="13" y="206"/>
                      <a:pt x="14" y="206"/>
                    </a:cubicBezTo>
                    <a:cubicBezTo>
                      <a:pt x="13" y="206"/>
                      <a:pt x="14" y="206"/>
                      <a:pt x="14" y="205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4" y="201"/>
                      <a:pt x="17" y="200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2"/>
                      <a:pt x="21" y="190"/>
                    </a:cubicBezTo>
                    <a:cubicBezTo>
                      <a:pt x="21" y="190"/>
                      <a:pt x="21" y="191"/>
                      <a:pt x="22" y="191"/>
                    </a:cubicBezTo>
                    <a:cubicBezTo>
                      <a:pt x="21" y="190"/>
                      <a:pt x="22" y="189"/>
                      <a:pt x="22" y="188"/>
                    </a:cubicBezTo>
                    <a:cubicBezTo>
                      <a:pt x="23" y="188"/>
                      <a:pt x="22" y="187"/>
                      <a:pt x="23" y="185"/>
                    </a:cubicBezTo>
                    <a:cubicBezTo>
                      <a:pt x="23" y="185"/>
                      <a:pt x="23" y="185"/>
                      <a:pt x="23" y="185"/>
                    </a:cubicBezTo>
                    <a:cubicBezTo>
                      <a:pt x="23" y="185"/>
                      <a:pt x="23" y="185"/>
                      <a:pt x="23" y="184"/>
                    </a:cubicBezTo>
                    <a:cubicBezTo>
                      <a:pt x="23" y="184"/>
                      <a:pt x="23" y="184"/>
                      <a:pt x="23" y="184"/>
                    </a:cubicBezTo>
                    <a:cubicBezTo>
                      <a:pt x="23" y="183"/>
                      <a:pt x="25" y="184"/>
                      <a:pt x="25" y="183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5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0"/>
                      <a:pt x="27" y="180"/>
                      <a:pt x="26" y="179"/>
                    </a:cubicBezTo>
                    <a:cubicBezTo>
                      <a:pt x="27" y="179"/>
                      <a:pt x="26" y="181"/>
                      <a:pt x="27" y="180"/>
                    </a:cubicBezTo>
                    <a:cubicBezTo>
                      <a:pt x="29" y="176"/>
                      <a:pt x="30" y="172"/>
                      <a:pt x="32" y="170"/>
                    </a:cubicBezTo>
                    <a:cubicBezTo>
                      <a:pt x="32" y="169"/>
                      <a:pt x="34" y="169"/>
                      <a:pt x="34" y="169"/>
                    </a:cubicBezTo>
                    <a:cubicBezTo>
                      <a:pt x="34" y="169"/>
                      <a:pt x="35" y="167"/>
                      <a:pt x="35" y="166"/>
                    </a:cubicBezTo>
                    <a:cubicBezTo>
                      <a:pt x="35" y="166"/>
                      <a:pt x="35" y="166"/>
                      <a:pt x="35" y="166"/>
                    </a:cubicBezTo>
                    <a:cubicBezTo>
                      <a:pt x="36" y="165"/>
                      <a:pt x="35" y="165"/>
                      <a:pt x="36" y="165"/>
                    </a:cubicBezTo>
                    <a:cubicBezTo>
                      <a:pt x="36" y="165"/>
                      <a:pt x="36" y="165"/>
                      <a:pt x="36" y="165"/>
                    </a:cubicBezTo>
                    <a:cubicBezTo>
                      <a:pt x="36" y="165"/>
                      <a:pt x="36" y="164"/>
                      <a:pt x="37" y="163"/>
                    </a:cubicBezTo>
                    <a:cubicBezTo>
                      <a:pt x="37" y="164"/>
                      <a:pt x="37" y="164"/>
                      <a:pt x="37" y="164"/>
                    </a:cubicBezTo>
                    <a:cubicBezTo>
                      <a:pt x="37" y="163"/>
                      <a:pt x="37" y="162"/>
                      <a:pt x="37" y="161"/>
                    </a:cubicBezTo>
                    <a:cubicBezTo>
                      <a:pt x="37" y="162"/>
                      <a:pt x="37" y="162"/>
                      <a:pt x="37" y="162"/>
                    </a:cubicBezTo>
                    <a:cubicBezTo>
                      <a:pt x="38" y="161"/>
                      <a:pt x="37" y="161"/>
                      <a:pt x="37" y="160"/>
                    </a:cubicBezTo>
                    <a:cubicBezTo>
                      <a:pt x="37" y="160"/>
                      <a:pt x="38" y="160"/>
                      <a:pt x="38" y="161"/>
                    </a:cubicBezTo>
                    <a:cubicBezTo>
                      <a:pt x="38" y="158"/>
                      <a:pt x="39" y="158"/>
                      <a:pt x="39" y="157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0" y="155"/>
                      <a:pt x="41" y="154"/>
                    </a:cubicBezTo>
                    <a:cubicBezTo>
                      <a:pt x="41" y="153"/>
                      <a:pt x="42" y="154"/>
                      <a:pt x="42" y="153"/>
                    </a:cubicBezTo>
                    <a:cubicBezTo>
                      <a:pt x="41" y="153"/>
                      <a:pt x="44" y="151"/>
                      <a:pt x="42" y="151"/>
                    </a:cubicBezTo>
                    <a:cubicBezTo>
                      <a:pt x="42" y="151"/>
                      <a:pt x="44" y="149"/>
                      <a:pt x="44" y="148"/>
                    </a:cubicBezTo>
                    <a:cubicBezTo>
                      <a:pt x="44" y="149"/>
                      <a:pt x="45" y="148"/>
                      <a:pt x="44" y="149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49"/>
                      <a:pt x="45" y="149"/>
                      <a:pt x="45" y="149"/>
                    </a:cubicBezTo>
                    <a:cubicBezTo>
                      <a:pt x="45" y="149"/>
                      <a:pt x="46" y="148"/>
                      <a:pt x="46" y="147"/>
                    </a:cubicBezTo>
                    <a:cubicBezTo>
                      <a:pt x="46" y="146"/>
                      <a:pt x="45" y="145"/>
                      <a:pt x="46" y="144"/>
                    </a:cubicBezTo>
                    <a:cubicBezTo>
                      <a:pt x="46" y="145"/>
                      <a:pt x="47" y="144"/>
                      <a:pt x="47" y="145"/>
                    </a:cubicBezTo>
                    <a:cubicBezTo>
                      <a:pt x="46" y="143"/>
                      <a:pt x="46" y="143"/>
                      <a:pt x="46" y="143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7" y="139"/>
                      <a:pt x="48" y="140"/>
                    </a:cubicBezTo>
                    <a:cubicBezTo>
                      <a:pt x="49" y="140"/>
                      <a:pt x="48" y="140"/>
                      <a:pt x="49" y="140"/>
                    </a:cubicBezTo>
                    <a:cubicBezTo>
                      <a:pt x="49" y="139"/>
                      <a:pt x="49" y="139"/>
                      <a:pt x="49" y="138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50" y="138"/>
                      <a:pt x="50" y="137"/>
                      <a:pt x="49" y="137"/>
                    </a:cubicBezTo>
                    <a:cubicBezTo>
                      <a:pt x="49" y="137"/>
                      <a:pt x="50" y="137"/>
                      <a:pt x="49" y="138"/>
                    </a:cubicBezTo>
                    <a:cubicBezTo>
                      <a:pt x="49" y="137"/>
                      <a:pt x="49" y="137"/>
                      <a:pt x="50" y="136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6"/>
                      <a:pt x="50" y="135"/>
                      <a:pt x="51" y="133"/>
                    </a:cubicBezTo>
                    <a:cubicBezTo>
                      <a:pt x="50" y="133"/>
                      <a:pt x="51" y="134"/>
                      <a:pt x="51" y="134"/>
                    </a:cubicBezTo>
                    <a:cubicBezTo>
                      <a:pt x="52" y="133"/>
                      <a:pt x="52" y="131"/>
                      <a:pt x="53" y="130"/>
                    </a:cubicBezTo>
                    <a:cubicBezTo>
                      <a:pt x="53" y="130"/>
                      <a:pt x="52" y="130"/>
                      <a:pt x="53" y="130"/>
                    </a:cubicBezTo>
                    <a:cubicBezTo>
                      <a:pt x="53" y="129"/>
                      <a:pt x="53" y="130"/>
                      <a:pt x="54" y="129"/>
                    </a:cubicBezTo>
                    <a:cubicBezTo>
                      <a:pt x="54" y="129"/>
                      <a:pt x="54" y="129"/>
                      <a:pt x="54" y="128"/>
                    </a:cubicBezTo>
                    <a:cubicBezTo>
                      <a:pt x="54" y="128"/>
                      <a:pt x="54" y="128"/>
                      <a:pt x="54" y="129"/>
                    </a:cubicBezTo>
                    <a:cubicBezTo>
                      <a:pt x="54" y="128"/>
                      <a:pt x="55" y="125"/>
                      <a:pt x="56" y="124"/>
                    </a:cubicBezTo>
                    <a:cubicBezTo>
                      <a:pt x="56" y="124"/>
                      <a:pt x="56" y="124"/>
                      <a:pt x="56" y="122"/>
                    </a:cubicBezTo>
                    <a:cubicBezTo>
                      <a:pt x="57" y="124"/>
                      <a:pt x="57" y="124"/>
                      <a:pt x="57" y="124"/>
                    </a:cubicBezTo>
                    <a:cubicBezTo>
                      <a:pt x="57" y="122"/>
                      <a:pt x="57" y="121"/>
                      <a:pt x="57" y="122"/>
                    </a:cubicBezTo>
                    <a:cubicBezTo>
                      <a:pt x="57" y="121"/>
                      <a:pt x="56" y="125"/>
                      <a:pt x="57" y="124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7" y="122"/>
                      <a:pt x="57" y="121"/>
                      <a:pt x="57" y="120"/>
                    </a:cubicBezTo>
                    <a:cubicBezTo>
                      <a:pt x="57" y="120"/>
                      <a:pt x="57" y="121"/>
                      <a:pt x="58" y="121"/>
                    </a:cubicBezTo>
                    <a:cubicBezTo>
                      <a:pt x="58" y="120"/>
                      <a:pt x="58" y="120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8" y="117"/>
                      <a:pt x="59" y="117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17"/>
                      <a:pt x="59" y="117"/>
                      <a:pt x="59" y="117"/>
                    </a:cubicBezTo>
                    <a:cubicBezTo>
                      <a:pt x="59" y="117"/>
                      <a:pt x="59" y="117"/>
                      <a:pt x="61" y="117"/>
                    </a:cubicBezTo>
                    <a:cubicBezTo>
                      <a:pt x="59" y="116"/>
                      <a:pt x="61" y="116"/>
                      <a:pt x="61" y="115"/>
                    </a:cubicBezTo>
                    <a:cubicBezTo>
                      <a:pt x="62" y="115"/>
                      <a:pt x="62" y="112"/>
                      <a:pt x="63" y="112"/>
                    </a:cubicBezTo>
                    <a:cubicBezTo>
                      <a:pt x="63" y="111"/>
                      <a:pt x="63" y="110"/>
                      <a:pt x="63" y="110"/>
                    </a:cubicBezTo>
                    <a:cubicBezTo>
                      <a:pt x="63" y="110"/>
                      <a:pt x="63" y="110"/>
                      <a:pt x="64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4" y="106"/>
                      <a:pt x="66" y="106"/>
                    </a:cubicBezTo>
                    <a:cubicBezTo>
                      <a:pt x="66" y="106"/>
                      <a:pt x="66" y="107"/>
                      <a:pt x="66" y="106"/>
                    </a:cubicBezTo>
                    <a:cubicBezTo>
                      <a:pt x="67" y="106"/>
                      <a:pt x="66" y="105"/>
                      <a:pt x="67" y="103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7" y="103"/>
                      <a:pt x="66" y="102"/>
                      <a:pt x="67" y="103"/>
                    </a:cubicBezTo>
                    <a:cubicBezTo>
                      <a:pt x="67" y="102"/>
                      <a:pt x="68" y="102"/>
                      <a:pt x="67" y="102"/>
                    </a:cubicBezTo>
                    <a:cubicBezTo>
                      <a:pt x="70" y="100"/>
                      <a:pt x="70" y="98"/>
                      <a:pt x="71" y="97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6"/>
                      <a:pt x="71" y="96"/>
                      <a:pt x="71" y="97"/>
                    </a:cubicBezTo>
                    <a:cubicBezTo>
                      <a:pt x="73" y="96"/>
                      <a:pt x="71" y="95"/>
                      <a:pt x="72" y="94"/>
                    </a:cubicBezTo>
                    <a:cubicBezTo>
                      <a:pt x="72" y="94"/>
                      <a:pt x="72" y="94"/>
                      <a:pt x="73" y="93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3" y="91"/>
                      <a:pt x="73" y="92"/>
                      <a:pt x="74" y="9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4" y="91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6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4" y="90"/>
                      <a:pt x="75" y="90"/>
                      <a:pt x="75" y="90"/>
                    </a:cubicBezTo>
                    <a:cubicBezTo>
                      <a:pt x="75" y="90"/>
                      <a:pt x="75" y="89"/>
                      <a:pt x="76" y="89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6" y="88"/>
                      <a:pt x="76" y="86"/>
                      <a:pt x="76" y="88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7" y="88"/>
                      <a:pt x="77" y="88"/>
                      <a:pt x="77" y="88"/>
                    </a:cubicBezTo>
                    <a:cubicBezTo>
                      <a:pt x="77" y="86"/>
                      <a:pt x="76" y="86"/>
                      <a:pt x="76" y="85"/>
                    </a:cubicBezTo>
                    <a:cubicBezTo>
                      <a:pt x="76" y="86"/>
                      <a:pt x="77" y="86"/>
                      <a:pt x="77" y="86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5"/>
                      <a:pt x="78" y="84"/>
                      <a:pt x="77" y="83"/>
                    </a:cubicBezTo>
                    <a:cubicBezTo>
                      <a:pt x="77" y="83"/>
                      <a:pt x="78" y="83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9" y="83"/>
                      <a:pt x="79" y="83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2"/>
                      <a:pt x="80" y="81"/>
                      <a:pt x="79" y="81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80"/>
                      <a:pt x="81" y="79"/>
                      <a:pt x="80" y="79"/>
                    </a:cubicBezTo>
                    <a:cubicBezTo>
                      <a:pt x="81" y="78"/>
                      <a:pt x="81" y="76"/>
                      <a:pt x="83" y="75"/>
                    </a:cubicBezTo>
                    <a:cubicBezTo>
                      <a:pt x="83" y="75"/>
                      <a:pt x="82" y="75"/>
                      <a:pt x="83" y="75"/>
                    </a:cubicBezTo>
                    <a:cubicBezTo>
                      <a:pt x="84" y="73"/>
                      <a:pt x="84" y="71"/>
                      <a:pt x="85" y="70"/>
                    </a:cubicBezTo>
                    <a:cubicBezTo>
                      <a:pt x="85" y="71"/>
                      <a:pt x="85" y="70"/>
                      <a:pt x="85" y="7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5" y="69"/>
                      <a:pt x="85" y="69"/>
                      <a:pt x="84" y="70"/>
                    </a:cubicBezTo>
                    <a:cubicBezTo>
                      <a:pt x="85" y="68"/>
                      <a:pt x="87" y="67"/>
                      <a:pt x="87" y="67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8" y="67"/>
                      <a:pt x="88" y="66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4"/>
                      <a:pt x="88" y="64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9" y="63"/>
                      <a:pt x="89" y="62"/>
                      <a:pt x="90" y="62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1" y="62"/>
                      <a:pt x="91" y="61"/>
                      <a:pt x="90" y="61"/>
                    </a:cubicBezTo>
                    <a:cubicBezTo>
                      <a:pt x="91" y="61"/>
                      <a:pt x="91" y="59"/>
                      <a:pt x="91" y="59"/>
                    </a:cubicBezTo>
                    <a:cubicBezTo>
                      <a:pt x="91" y="56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4" y="52"/>
                      <a:pt x="94" y="52"/>
                    </a:cubicBezTo>
                    <a:cubicBezTo>
                      <a:pt x="94" y="52"/>
                      <a:pt x="95" y="51"/>
                      <a:pt x="95" y="52"/>
                    </a:cubicBezTo>
                    <a:cubicBezTo>
                      <a:pt x="97" y="51"/>
                      <a:pt x="95" y="51"/>
                      <a:pt x="97" y="49"/>
                    </a:cubicBezTo>
                    <a:cubicBezTo>
                      <a:pt x="95" y="49"/>
                      <a:pt x="97" y="51"/>
                      <a:pt x="95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8" y="48"/>
                      <a:pt x="98" y="51"/>
                      <a:pt x="98" y="5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9" y="49"/>
                      <a:pt x="98" y="52"/>
                      <a:pt x="99" y="51"/>
                    </a:cubicBezTo>
                    <a:cubicBezTo>
                      <a:pt x="99" y="49"/>
                      <a:pt x="99" y="49"/>
                      <a:pt x="98" y="49"/>
                    </a:cubicBezTo>
                    <a:cubicBezTo>
                      <a:pt x="98" y="48"/>
                      <a:pt x="98" y="48"/>
                      <a:pt x="98" y="47"/>
                    </a:cubicBezTo>
                    <a:cubicBezTo>
                      <a:pt x="98" y="47"/>
                      <a:pt x="98" y="48"/>
                      <a:pt x="98" y="48"/>
                    </a:cubicBezTo>
                    <a:cubicBezTo>
                      <a:pt x="99" y="48"/>
                      <a:pt x="98" y="47"/>
                      <a:pt x="99" y="46"/>
                    </a:cubicBezTo>
                    <a:cubicBezTo>
                      <a:pt x="98" y="47"/>
                      <a:pt x="98" y="46"/>
                      <a:pt x="98" y="45"/>
                    </a:cubicBezTo>
                    <a:cubicBezTo>
                      <a:pt x="98" y="45"/>
                      <a:pt x="98" y="46"/>
                      <a:pt x="99" y="45"/>
                    </a:cubicBezTo>
                    <a:cubicBezTo>
                      <a:pt x="98" y="45"/>
                      <a:pt x="99" y="44"/>
                      <a:pt x="98" y="45"/>
                    </a:cubicBezTo>
                    <a:cubicBezTo>
                      <a:pt x="98" y="44"/>
                      <a:pt x="99" y="44"/>
                      <a:pt x="98" y="43"/>
                    </a:cubicBezTo>
                    <a:cubicBezTo>
                      <a:pt x="99" y="43"/>
                      <a:pt x="99" y="45"/>
                      <a:pt x="100" y="44"/>
                    </a:cubicBezTo>
                    <a:cubicBezTo>
                      <a:pt x="99" y="44"/>
                      <a:pt x="100" y="42"/>
                      <a:pt x="99" y="42"/>
                    </a:cubicBezTo>
                    <a:cubicBezTo>
                      <a:pt x="99" y="42"/>
                      <a:pt x="100" y="42"/>
                      <a:pt x="100" y="43"/>
                    </a:cubicBezTo>
                    <a:cubicBezTo>
                      <a:pt x="100" y="42"/>
                      <a:pt x="99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0"/>
                      <a:pt x="101" y="39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9"/>
                      <a:pt x="102" y="39"/>
                      <a:pt x="101" y="39"/>
                    </a:cubicBezTo>
                    <a:cubicBezTo>
                      <a:pt x="102" y="39"/>
                      <a:pt x="101" y="38"/>
                      <a:pt x="101" y="37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6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5"/>
                      <a:pt x="103" y="36"/>
                      <a:pt x="103" y="35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5"/>
                      <a:pt x="103" y="35"/>
                      <a:pt x="103" y="35"/>
                    </a:cubicBezTo>
                    <a:cubicBezTo>
                      <a:pt x="103" y="35"/>
                      <a:pt x="104" y="35"/>
                      <a:pt x="103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5"/>
                      <a:pt x="105" y="35"/>
                      <a:pt x="105" y="35"/>
                    </a:cubicBezTo>
                    <a:cubicBezTo>
                      <a:pt x="105" y="34"/>
                      <a:pt x="105" y="32"/>
                      <a:pt x="104" y="34"/>
                    </a:cubicBezTo>
                    <a:cubicBezTo>
                      <a:pt x="104" y="32"/>
                      <a:pt x="105" y="32"/>
                      <a:pt x="105" y="34"/>
                    </a:cubicBezTo>
                    <a:cubicBezTo>
                      <a:pt x="105" y="32"/>
                      <a:pt x="104" y="32"/>
                      <a:pt x="105" y="32"/>
                    </a:cubicBezTo>
                    <a:cubicBezTo>
                      <a:pt x="105" y="32"/>
                      <a:pt x="106" y="31"/>
                      <a:pt x="107" y="31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2"/>
                      <a:pt x="108" y="31"/>
                      <a:pt x="108" y="32"/>
                    </a:cubicBezTo>
                    <a:cubicBezTo>
                      <a:pt x="109" y="32"/>
                      <a:pt x="109" y="31"/>
                      <a:pt x="109" y="31"/>
                    </a:cubicBezTo>
                    <a:cubicBezTo>
                      <a:pt x="107" y="31"/>
                      <a:pt x="108" y="29"/>
                      <a:pt x="107" y="29"/>
                    </a:cubicBezTo>
                    <a:cubicBezTo>
                      <a:pt x="107" y="28"/>
                      <a:pt x="109" y="29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6"/>
                    </a:cubicBezTo>
                    <a:cubicBezTo>
                      <a:pt x="108" y="27"/>
                      <a:pt x="109" y="26"/>
                      <a:pt x="109" y="27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9" y="28"/>
                      <a:pt x="110" y="28"/>
                      <a:pt x="110" y="28"/>
                    </a:cubicBezTo>
                    <a:cubicBezTo>
                      <a:pt x="110" y="27"/>
                      <a:pt x="111" y="27"/>
                      <a:pt x="110" y="27"/>
                    </a:cubicBezTo>
                    <a:cubicBezTo>
                      <a:pt x="110" y="26"/>
                      <a:pt x="110" y="27"/>
                      <a:pt x="109" y="27"/>
                    </a:cubicBezTo>
                    <a:cubicBezTo>
                      <a:pt x="110" y="26"/>
                      <a:pt x="111" y="26"/>
                      <a:pt x="110" y="25"/>
                    </a:cubicBezTo>
                    <a:cubicBezTo>
                      <a:pt x="110" y="26"/>
                      <a:pt x="109" y="25"/>
                      <a:pt x="109" y="25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5"/>
                      <a:pt x="109" y="25"/>
                      <a:pt x="109" y="25"/>
                    </a:cubicBezTo>
                    <a:cubicBezTo>
                      <a:pt x="110" y="24"/>
                      <a:pt x="109" y="24"/>
                      <a:pt x="109" y="22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11" y="22"/>
                      <a:pt x="109" y="24"/>
                      <a:pt x="110" y="25"/>
                    </a:cubicBezTo>
                    <a:cubicBezTo>
                      <a:pt x="111" y="24"/>
                      <a:pt x="110" y="22"/>
                      <a:pt x="111" y="22"/>
                    </a:cubicBezTo>
                    <a:cubicBezTo>
                      <a:pt x="111" y="22"/>
                      <a:pt x="111" y="22"/>
                      <a:pt x="111" y="24"/>
                    </a:cubicBezTo>
                    <a:cubicBezTo>
                      <a:pt x="111" y="22"/>
                      <a:pt x="112" y="24"/>
                      <a:pt x="111" y="21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21"/>
                      <a:pt x="111" y="20"/>
                      <a:pt x="111" y="19"/>
                    </a:cubicBezTo>
                    <a:cubicBezTo>
                      <a:pt x="112" y="20"/>
                      <a:pt x="112" y="18"/>
                      <a:pt x="114" y="19"/>
                    </a:cubicBezTo>
                    <a:cubicBezTo>
                      <a:pt x="112" y="19"/>
                      <a:pt x="111" y="21"/>
                      <a:pt x="111" y="21"/>
                    </a:cubicBezTo>
                    <a:cubicBezTo>
                      <a:pt x="114" y="21"/>
                      <a:pt x="111" y="22"/>
                      <a:pt x="112" y="22"/>
                    </a:cubicBezTo>
                    <a:cubicBezTo>
                      <a:pt x="112" y="21"/>
                      <a:pt x="114" y="22"/>
                      <a:pt x="115" y="22"/>
                    </a:cubicBezTo>
                    <a:cubicBezTo>
                      <a:pt x="115" y="22"/>
                      <a:pt x="115" y="22"/>
                      <a:pt x="115" y="21"/>
                    </a:cubicBezTo>
                    <a:cubicBezTo>
                      <a:pt x="114" y="21"/>
                      <a:pt x="114" y="21"/>
                      <a:pt x="112" y="21"/>
                    </a:cubicBezTo>
                    <a:cubicBezTo>
                      <a:pt x="114" y="21"/>
                      <a:pt x="114" y="20"/>
                      <a:pt x="114" y="19"/>
                    </a:cubicBezTo>
                    <a:cubicBezTo>
                      <a:pt x="115" y="19"/>
                      <a:pt x="115" y="19"/>
                      <a:pt x="115" y="20"/>
                    </a:cubicBezTo>
                    <a:cubicBezTo>
                      <a:pt x="115" y="18"/>
                      <a:pt x="116" y="17"/>
                      <a:pt x="117" y="16"/>
                    </a:cubicBezTo>
                    <a:cubicBezTo>
                      <a:pt x="116" y="16"/>
                      <a:pt x="118" y="15"/>
                      <a:pt x="117" y="15"/>
                    </a:cubicBezTo>
                    <a:cubicBezTo>
                      <a:pt x="116" y="15"/>
                      <a:pt x="115" y="15"/>
                      <a:pt x="115" y="15"/>
                    </a:cubicBezTo>
                    <a:cubicBezTo>
                      <a:pt x="115" y="15"/>
                      <a:pt x="115" y="15"/>
                      <a:pt x="116" y="15"/>
                    </a:cubicBezTo>
                    <a:cubicBezTo>
                      <a:pt x="115" y="14"/>
                      <a:pt x="117" y="15"/>
                      <a:pt x="116" y="14"/>
                    </a:cubicBezTo>
                    <a:cubicBezTo>
                      <a:pt x="116" y="15"/>
                      <a:pt x="117" y="15"/>
                      <a:pt x="118" y="15"/>
                    </a:cubicBezTo>
                    <a:cubicBezTo>
                      <a:pt x="118" y="14"/>
                      <a:pt x="118" y="15"/>
                      <a:pt x="118" y="15"/>
                    </a:cubicBezTo>
                    <a:cubicBezTo>
                      <a:pt x="118" y="14"/>
                      <a:pt x="118" y="13"/>
                      <a:pt x="118" y="12"/>
                    </a:cubicBezTo>
                    <a:cubicBezTo>
                      <a:pt x="120" y="11"/>
                      <a:pt x="120" y="9"/>
                      <a:pt x="121" y="8"/>
                    </a:cubicBezTo>
                    <a:cubicBezTo>
                      <a:pt x="121" y="8"/>
                      <a:pt x="123" y="8"/>
                      <a:pt x="123" y="8"/>
                    </a:cubicBezTo>
                    <a:cubicBezTo>
                      <a:pt x="123" y="8"/>
                      <a:pt x="121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5" y="7"/>
                      <a:pt x="124" y="6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5" y="6"/>
                      <a:pt x="125" y="6"/>
                      <a:pt x="125" y="6"/>
                    </a:cubicBezTo>
                    <a:cubicBezTo>
                      <a:pt x="125" y="6"/>
                      <a:pt x="125" y="4"/>
                      <a:pt x="125" y="3"/>
                    </a:cubicBezTo>
                    <a:cubicBezTo>
                      <a:pt x="125" y="3"/>
                      <a:pt x="125" y="3"/>
                      <a:pt x="125" y="3"/>
                    </a:cubicBezTo>
                    <a:cubicBezTo>
                      <a:pt x="125" y="2"/>
                      <a:pt x="125" y="2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2"/>
                      <a:pt x="127" y="1"/>
                      <a:pt x="126" y="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7" y="2"/>
                      <a:pt x="126" y="2"/>
                      <a:pt x="127" y="3"/>
                    </a:cubicBezTo>
                    <a:cubicBezTo>
                      <a:pt x="127" y="3"/>
                      <a:pt x="127" y="3"/>
                      <a:pt x="127" y="2"/>
                    </a:cubicBezTo>
                    <a:cubicBezTo>
                      <a:pt x="127" y="3"/>
                      <a:pt x="127" y="3"/>
                      <a:pt x="126" y="4"/>
                    </a:cubicBezTo>
                    <a:cubicBezTo>
                      <a:pt x="126" y="3"/>
                      <a:pt x="126" y="4"/>
                      <a:pt x="126" y="4"/>
                    </a:cubicBezTo>
                    <a:cubicBezTo>
                      <a:pt x="126" y="4"/>
                      <a:pt x="126" y="6"/>
                      <a:pt x="126" y="7"/>
                    </a:cubicBezTo>
                    <a:cubicBezTo>
                      <a:pt x="125" y="7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7"/>
                    </a:cubicBezTo>
                    <a:cubicBezTo>
                      <a:pt x="124" y="8"/>
                      <a:pt x="125" y="8"/>
                      <a:pt x="124" y="8"/>
                    </a:cubicBezTo>
                    <a:cubicBezTo>
                      <a:pt x="124" y="8"/>
                      <a:pt x="125" y="8"/>
                      <a:pt x="125" y="9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24" y="10"/>
                      <a:pt x="125" y="10"/>
                      <a:pt x="124" y="11"/>
                    </a:cubicBezTo>
                    <a:cubicBezTo>
                      <a:pt x="123" y="12"/>
                      <a:pt x="121" y="14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6"/>
                      <a:pt x="119" y="17"/>
                      <a:pt x="119" y="18"/>
                    </a:cubicBezTo>
                    <a:cubicBezTo>
                      <a:pt x="118" y="20"/>
                      <a:pt x="118" y="21"/>
                      <a:pt x="117" y="21"/>
                    </a:cubicBezTo>
                    <a:cubicBezTo>
                      <a:pt x="116" y="25"/>
                      <a:pt x="115" y="28"/>
                      <a:pt x="114" y="29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2" y="29"/>
                      <a:pt x="112" y="30"/>
                      <a:pt x="112" y="31"/>
                    </a:cubicBezTo>
                    <a:cubicBezTo>
                      <a:pt x="111" y="32"/>
                      <a:pt x="111" y="35"/>
                      <a:pt x="111" y="35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11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9"/>
                    </a:cubicBezTo>
                    <a:cubicBezTo>
                      <a:pt x="108" y="40"/>
                      <a:pt x="108" y="40"/>
                      <a:pt x="108" y="42"/>
                    </a:cubicBezTo>
                    <a:cubicBezTo>
                      <a:pt x="107" y="42"/>
                      <a:pt x="106" y="44"/>
                      <a:pt x="106" y="44"/>
                    </a:cubicBezTo>
                    <a:cubicBezTo>
                      <a:pt x="105" y="48"/>
                      <a:pt x="102" y="51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8" y="61"/>
                      <a:pt x="97" y="63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5" y="65"/>
                      <a:pt x="95" y="66"/>
                      <a:pt x="94" y="66"/>
                    </a:cubicBezTo>
                    <a:cubicBezTo>
                      <a:pt x="93" y="67"/>
                      <a:pt x="94" y="67"/>
                      <a:pt x="93" y="68"/>
                    </a:cubicBezTo>
                    <a:cubicBezTo>
                      <a:pt x="92" y="70"/>
                      <a:pt x="92" y="70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90" y="75"/>
                      <a:pt x="90" y="78"/>
                      <a:pt x="88" y="79"/>
                    </a:cubicBezTo>
                    <a:cubicBezTo>
                      <a:pt x="89" y="79"/>
                      <a:pt x="88" y="79"/>
                      <a:pt x="88" y="80"/>
                    </a:cubicBezTo>
                    <a:cubicBezTo>
                      <a:pt x="88" y="81"/>
                      <a:pt x="85" y="82"/>
                      <a:pt x="85" y="83"/>
                    </a:cubicBezTo>
                    <a:cubicBezTo>
                      <a:pt x="85" y="83"/>
                      <a:pt x="85" y="83"/>
                      <a:pt x="84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6"/>
                      <a:pt x="82" y="89"/>
                      <a:pt x="81" y="90"/>
                    </a:cubicBezTo>
                    <a:cubicBezTo>
                      <a:pt x="80" y="94"/>
                      <a:pt x="77" y="98"/>
                      <a:pt x="75" y="102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3"/>
                      <a:pt x="73" y="105"/>
                    </a:cubicBezTo>
                    <a:cubicBezTo>
                      <a:pt x="73" y="106"/>
                      <a:pt x="73" y="107"/>
                      <a:pt x="72" y="106"/>
                    </a:cubicBezTo>
                    <a:cubicBezTo>
                      <a:pt x="72" y="107"/>
                      <a:pt x="71" y="109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70" y="110"/>
                      <a:pt x="70" y="112"/>
                      <a:pt x="68" y="113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3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7"/>
                      <a:pt x="64" y="121"/>
                      <a:pt x="63" y="125"/>
                    </a:cubicBezTo>
                    <a:cubicBezTo>
                      <a:pt x="61" y="127"/>
                      <a:pt x="61" y="124"/>
                      <a:pt x="61" y="126"/>
                    </a:cubicBezTo>
                    <a:cubicBezTo>
                      <a:pt x="61" y="126"/>
                      <a:pt x="61" y="127"/>
                      <a:pt x="61" y="126"/>
                    </a:cubicBezTo>
                    <a:cubicBezTo>
                      <a:pt x="61" y="127"/>
                      <a:pt x="58" y="127"/>
                      <a:pt x="58" y="128"/>
                    </a:cubicBezTo>
                    <a:cubicBezTo>
                      <a:pt x="59" y="128"/>
                      <a:pt x="59" y="128"/>
                      <a:pt x="59" y="129"/>
                    </a:cubicBezTo>
                    <a:cubicBezTo>
                      <a:pt x="58" y="130"/>
                      <a:pt x="57" y="130"/>
                      <a:pt x="57" y="131"/>
                    </a:cubicBezTo>
                    <a:cubicBezTo>
                      <a:pt x="57" y="131"/>
                      <a:pt x="57" y="131"/>
                      <a:pt x="57" y="131"/>
                    </a:cubicBezTo>
                    <a:cubicBezTo>
                      <a:pt x="57" y="133"/>
                      <a:pt x="56" y="134"/>
                      <a:pt x="57" y="136"/>
                    </a:cubicBezTo>
                    <a:cubicBezTo>
                      <a:pt x="53" y="144"/>
                      <a:pt x="49" y="151"/>
                      <a:pt x="45" y="158"/>
                    </a:cubicBezTo>
                    <a:cubicBezTo>
                      <a:pt x="41" y="165"/>
                      <a:pt x="37" y="172"/>
                      <a:pt x="32" y="179"/>
                    </a:cubicBezTo>
                    <a:cubicBezTo>
                      <a:pt x="31" y="180"/>
                      <a:pt x="31" y="180"/>
                      <a:pt x="30" y="182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0" y="183"/>
                      <a:pt x="30" y="183"/>
                      <a:pt x="30" y="184"/>
                    </a:cubicBezTo>
                    <a:cubicBezTo>
                      <a:pt x="29" y="187"/>
                      <a:pt x="28" y="189"/>
                      <a:pt x="26" y="192"/>
                    </a:cubicBezTo>
                    <a:cubicBezTo>
                      <a:pt x="26" y="192"/>
                      <a:pt x="26" y="191"/>
                      <a:pt x="25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5" y="192"/>
                      <a:pt x="25" y="192"/>
                      <a:pt x="25" y="192"/>
                    </a:cubicBezTo>
                    <a:cubicBezTo>
                      <a:pt x="25" y="192"/>
                      <a:pt x="25" y="193"/>
                      <a:pt x="26" y="192"/>
                    </a:cubicBezTo>
                    <a:cubicBezTo>
                      <a:pt x="22" y="200"/>
                      <a:pt x="17" y="206"/>
                      <a:pt x="13" y="212"/>
                    </a:cubicBezTo>
                    <a:cubicBezTo>
                      <a:pt x="12" y="215"/>
                      <a:pt x="11" y="217"/>
                      <a:pt x="10" y="219"/>
                    </a:cubicBezTo>
                    <a:cubicBezTo>
                      <a:pt x="6" y="224"/>
                      <a:pt x="3" y="227"/>
                      <a:pt x="1" y="233"/>
                    </a:cubicBezTo>
                    <a:cubicBezTo>
                      <a:pt x="1" y="233"/>
                      <a:pt x="0" y="231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2" name="צורה חופשית 115"/>
              <p:cNvSpPr>
                <a:spLocks/>
              </p:cNvSpPr>
              <p:nvPr/>
            </p:nvSpPr>
            <p:spPr bwMode="auto">
              <a:xfrm>
                <a:off x="3620" y="496"/>
                <a:ext cx="269" cy="493"/>
              </a:xfrm>
              <a:custGeom>
                <a:avLst/>
                <a:gdLst>
                  <a:gd name="T0" fmla="*/ 12 w 114"/>
                  <a:gd name="T1" fmla="*/ 184 h 209"/>
                  <a:gd name="T2" fmla="*/ 16 w 114"/>
                  <a:gd name="T3" fmla="*/ 178 h 209"/>
                  <a:gd name="T4" fmla="*/ 21 w 114"/>
                  <a:gd name="T5" fmla="*/ 165 h 209"/>
                  <a:gd name="T6" fmla="*/ 23 w 114"/>
                  <a:gd name="T7" fmla="*/ 160 h 209"/>
                  <a:gd name="T8" fmla="*/ 31 w 114"/>
                  <a:gd name="T9" fmla="*/ 147 h 209"/>
                  <a:gd name="T10" fmla="*/ 34 w 114"/>
                  <a:gd name="T11" fmla="*/ 144 h 209"/>
                  <a:gd name="T12" fmla="*/ 37 w 114"/>
                  <a:gd name="T13" fmla="*/ 136 h 209"/>
                  <a:gd name="T14" fmla="*/ 42 w 114"/>
                  <a:gd name="T15" fmla="*/ 129 h 209"/>
                  <a:gd name="T16" fmla="*/ 43 w 114"/>
                  <a:gd name="T17" fmla="*/ 126 h 209"/>
                  <a:gd name="T18" fmla="*/ 44 w 114"/>
                  <a:gd name="T19" fmla="*/ 122 h 209"/>
                  <a:gd name="T20" fmla="*/ 48 w 114"/>
                  <a:gd name="T21" fmla="*/ 114 h 209"/>
                  <a:gd name="T22" fmla="*/ 50 w 114"/>
                  <a:gd name="T23" fmla="*/ 111 h 209"/>
                  <a:gd name="T24" fmla="*/ 52 w 114"/>
                  <a:gd name="T25" fmla="*/ 106 h 209"/>
                  <a:gd name="T26" fmla="*/ 56 w 114"/>
                  <a:gd name="T27" fmla="*/ 101 h 209"/>
                  <a:gd name="T28" fmla="*/ 59 w 114"/>
                  <a:gd name="T29" fmla="*/ 94 h 209"/>
                  <a:gd name="T30" fmla="*/ 63 w 114"/>
                  <a:gd name="T31" fmla="*/ 87 h 209"/>
                  <a:gd name="T32" fmla="*/ 64 w 114"/>
                  <a:gd name="T33" fmla="*/ 84 h 209"/>
                  <a:gd name="T34" fmla="*/ 68 w 114"/>
                  <a:gd name="T35" fmla="*/ 81 h 209"/>
                  <a:gd name="T36" fmla="*/ 69 w 114"/>
                  <a:gd name="T37" fmla="*/ 78 h 209"/>
                  <a:gd name="T38" fmla="*/ 69 w 114"/>
                  <a:gd name="T39" fmla="*/ 77 h 209"/>
                  <a:gd name="T40" fmla="*/ 70 w 114"/>
                  <a:gd name="T41" fmla="*/ 73 h 209"/>
                  <a:gd name="T42" fmla="*/ 76 w 114"/>
                  <a:gd name="T43" fmla="*/ 63 h 209"/>
                  <a:gd name="T44" fmla="*/ 78 w 114"/>
                  <a:gd name="T45" fmla="*/ 59 h 209"/>
                  <a:gd name="T46" fmla="*/ 80 w 114"/>
                  <a:gd name="T47" fmla="*/ 55 h 209"/>
                  <a:gd name="T48" fmla="*/ 85 w 114"/>
                  <a:gd name="T49" fmla="*/ 46 h 209"/>
                  <a:gd name="T50" fmla="*/ 88 w 114"/>
                  <a:gd name="T51" fmla="*/ 46 h 209"/>
                  <a:gd name="T52" fmla="*/ 88 w 114"/>
                  <a:gd name="T53" fmla="*/ 41 h 209"/>
                  <a:gd name="T54" fmla="*/ 88 w 114"/>
                  <a:gd name="T55" fmla="*/ 38 h 209"/>
                  <a:gd name="T56" fmla="*/ 90 w 114"/>
                  <a:gd name="T57" fmla="*/ 35 h 209"/>
                  <a:gd name="T58" fmla="*/ 90 w 114"/>
                  <a:gd name="T59" fmla="*/ 32 h 209"/>
                  <a:gd name="T60" fmla="*/ 92 w 114"/>
                  <a:gd name="T61" fmla="*/ 31 h 209"/>
                  <a:gd name="T62" fmla="*/ 96 w 114"/>
                  <a:gd name="T63" fmla="*/ 29 h 209"/>
                  <a:gd name="T64" fmla="*/ 96 w 114"/>
                  <a:gd name="T65" fmla="*/ 26 h 209"/>
                  <a:gd name="T66" fmla="*/ 97 w 114"/>
                  <a:gd name="T67" fmla="*/ 23 h 209"/>
                  <a:gd name="T68" fmla="*/ 98 w 114"/>
                  <a:gd name="T69" fmla="*/ 20 h 209"/>
                  <a:gd name="T70" fmla="*/ 100 w 114"/>
                  <a:gd name="T71" fmla="*/ 18 h 209"/>
                  <a:gd name="T72" fmla="*/ 101 w 114"/>
                  <a:gd name="T73" fmla="*/ 19 h 209"/>
                  <a:gd name="T74" fmla="*/ 103 w 114"/>
                  <a:gd name="T75" fmla="*/ 13 h 209"/>
                  <a:gd name="T76" fmla="*/ 109 w 114"/>
                  <a:gd name="T77" fmla="*/ 8 h 209"/>
                  <a:gd name="T78" fmla="*/ 111 w 114"/>
                  <a:gd name="T79" fmla="*/ 5 h 209"/>
                  <a:gd name="T80" fmla="*/ 114 w 114"/>
                  <a:gd name="T81" fmla="*/ 0 h 209"/>
                  <a:gd name="T82" fmla="*/ 114 w 114"/>
                  <a:gd name="T83" fmla="*/ 3 h 209"/>
                  <a:gd name="T84" fmla="*/ 109 w 114"/>
                  <a:gd name="T85" fmla="*/ 6 h 209"/>
                  <a:gd name="T86" fmla="*/ 107 w 114"/>
                  <a:gd name="T87" fmla="*/ 17 h 209"/>
                  <a:gd name="T88" fmla="*/ 99 w 114"/>
                  <a:gd name="T89" fmla="*/ 32 h 209"/>
                  <a:gd name="T90" fmla="*/ 90 w 114"/>
                  <a:gd name="T91" fmla="*/ 48 h 209"/>
                  <a:gd name="T92" fmla="*/ 83 w 114"/>
                  <a:gd name="T93" fmla="*/ 62 h 209"/>
                  <a:gd name="T94" fmla="*/ 79 w 114"/>
                  <a:gd name="T95" fmla="*/ 72 h 209"/>
                  <a:gd name="T96" fmla="*/ 68 w 114"/>
                  <a:gd name="T97" fmla="*/ 92 h 209"/>
                  <a:gd name="T98" fmla="*/ 61 w 114"/>
                  <a:gd name="T99" fmla="*/ 101 h 209"/>
                  <a:gd name="T100" fmla="*/ 53 w 114"/>
                  <a:gd name="T101" fmla="*/ 114 h 209"/>
                  <a:gd name="T102" fmla="*/ 30 w 114"/>
                  <a:gd name="T103" fmla="*/ 160 h 209"/>
                  <a:gd name="T104" fmla="*/ 23 w 114"/>
                  <a:gd name="T105" fmla="*/ 173 h 209"/>
                  <a:gd name="T106" fmla="*/ 1 w 114"/>
                  <a:gd name="T107" fmla="*/ 20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209">
                    <a:moveTo>
                      <a:pt x="1" y="205"/>
                    </a:moveTo>
                    <a:cubicBezTo>
                      <a:pt x="1" y="202"/>
                      <a:pt x="4" y="200"/>
                      <a:pt x="4" y="196"/>
                    </a:cubicBezTo>
                    <a:cubicBezTo>
                      <a:pt x="4" y="195"/>
                      <a:pt x="4" y="196"/>
                      <a:pt x="6" y="195"/>
                    </a:cubicBezTo>
                    <a:cubicBezTo>
                      <a:pt x="6" y="193"/>
                      <a:pt x="9" y="189"/>
                      <a:pt x="11" y="186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1" y="186"/>
                      <a:pt x="11" y="185"/>
                      <a:pt x="12" y="184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12" y="184"/>
                      <a:pt x="12" y="183"/>
                      <a:pt x="12" y="183"/>
                    </a:cubicBezTo>
                    <a:cubicBezTo>
                      <a:pt x="13" y="183"/>
                      <a:pt x="13" y="183"/>
                      <a:pt x="13" y="183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2" y="180"/>
                      <a:pt x="16" y="179"/>
                      <a:pt x="16" y="178"/>
                    </a:cubicBezTo>
                    <a:cubicBezTo>
                      <a:pt x="16" y="178"/>
                      <a:pt x="16" y="178"/>
                      <a:pt x="16" y="178"/>
                    </a:cubicBezTo>
                    <a:cubicBezTo>
                      <a:pt x="16" y="175"/>
                      <a:pt x="17" y="173"/>
                      <a:pt x="18" y="171"/>
                    </a:cubicBezTo>
                    <a:cubicBezTo>
                      <a:pt x="19" y="171"/>
                      <a:pt x="19" y="171"/>
                      <a:pt x="19" y="171"/>
                    </a:cubicBezTo>
                    <a:cubicBezTo>
                      <a:pt x="19" y="171"/>
                      <a:pt x="19" y="169"/>
                      <a:pt x="19" y="168"/>
                    </a:cubicBezTo>
                    <a:cubicBezTo>
                      <a:pt x="20" y="168"/>
                      <a:pt x="19" y="166"/>
                      <a:pt x="20" y="166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0" y="166"/>
                      <a:pt x="21" y="166"/>
                      <a:pt x="21" y="165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64"/>
                      <a:pt x="22" y="165"/>
                      <a:pt x="22" y="164"/>
                    </a:cubicBezTo>
                    <a:cubicBezTo>
                      <a:pt x="22" y="164"/>
                      <a:pt x="22" y="164"/>
                      <a:pt x="22" y="164"/>
                    </a:cubicBezTo>
                    <a:cubicBezTo>
                      <a:pt x="22" y="163"/>
                      <a:pt x="23" y="163"/>
                      <a:pt x="23" y="163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3" y="160"/>
                      <a:pt x="24" y="160"/>
                      <a:pt x="23" y="160"/>
                    </a:cubicBezTo>
                    <a:cubicBezTo>
                      <a:pt x="24" y="160"/>
                      <a:pt x="23" y="162"/>
                      <a:pt x="24" y="162"/>
                    </a:cubicBezTo>
                    <a:cubicBezTo>
                      <a:pt x="25" y="158"/>
                      <a:pt x="27" y="155"/>
                      <a:pt x="29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0"/>
                      <a:pt x="30" y="150"/>
                      <a:pt x="30" y="149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1" y="148"/>
                      <a:pt x="30" y="148"/>
                      <a:pt x="31" y="147"/>
                    </a:cubicBezTo>
                    <a:cubicBezTo>
                      <a:pt x="31" y="148"/>
                      <a:pt x="31" y="148"/>
                      <a:pt x="31" y="148"/>
                    </a:cubicBezTo>
                    <a:cubicBezTo>
                      <a:pt x="31" y="147"/>
                      <a:pt x="31" y="146"/>
                      <a:pt x="33" y="146"/>
                    </a:cubicBezTo>
                    <a:cubicBezTo>
                      <a:pt x="33" y="146"/>
                      <a:pt x="33" y="146"/>
                      <a:pt x="33" y="146"/>
                    </a:cubicBezTo>
                    <a:cubicBezTo>
                      <a:pt x="33" y="146"/>
                      <a:pt x="34" y="146"/>
                      <a:pt x="34" y="145"/>
                    </a:cubicBezTo>
                    <a:cubicBezTo>
                      <a:pt x="34" y="145"/>
                      <a:pt x="34" y="145"/>
                      <a:pt x="34" y="145"/>
                    </a:cubicBezTo>
                    <a:cubicBezTo>
                      <a:pt x="35" y="144"/>
                      <a:pt x="33" y="144"/>
                      <a:pt x="34" y="144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4" y="142"/>
                      <a:pt x="35" y="141"/>
                      <a:pt x="35" y="140"/>
                    </a:cubicBezTo>
                    <a:cubicBezTo>
                      <a:pt x="36" y="140"/>
                      <a:pt x="36" y="140"/>
                      <a:pt x="36" y="140"/>
                    </a:cubicBezTo>
                    <a:cubicBezTo>
                      <a:pt x="36" y="140"/>
                      <a:pt x="37" y="139"/>
                      <a:pt x="37" y="138"/>
                    </a:cubicBezTo>
                    <a:cubicBezTo>
                      <a:pt x="37" y="137"/>
                      <a:pt x="37" y="138"/>
                      <a:pt x="37" y="137"/>
                    </a:cubicBezTo>
                    <a:cubicBezTo>
                      <a:pt x="37" y="137"/>
                      <a:pt x="38" y="136"/>
                      <a:pt x="37" y="136"/>
                    </a:cubicBezTo>
                    <a:cubicBezTo>
                      <a:pt x="37" y="135"/>
                      <a:pt x="38" y="133"/>
                      <a:pt x="38" y="133"/>
                    </a:cubicBezTo>
                    <a:cubicBezTo>
                      <a:pt x="38" y="133"/>
                      <a:pt x="40" y="133"/>
                      <a:pt x="39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0" y="133"/>
                      <a:pt x="40" y="133"/>
                      <a:pt x="42" y="132"/>
                    </a:cubicBezTo>
                    <a:cubicBezTo>
                      <a:pt x="42" y="131"/>
                      <a:pt x="40" y="130"/>
                      <a:pt x="42" y="129"/>
                    </a:cubicBezTo>
                    <a:cubicBezTo>
                      <a:pt x="42" y="130"/>
                      <a:pt x="43" y="129"/>
                      <a:pt x="43" y="130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2" y="127"/>
                      <a:pt x="43" y="128"/>
                      <a:pt x="43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6"/>
                      <a:pt x="43" y="126"/>
                      <a:pt x="43" y="12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3" y="126"/>
                      <a:pt x="43" y="126"/>
                      <a:pt x="44" y="124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4" y="124"/>
                      <a:pt x="44" y="123"/>
                      <a:pt x="43" y="123"/>
                    </a:cubicBezTo>
                    <a:cubicBezTo>
                      <a:pt x="43" y="123"/>
                      <a:pt x="44" y="123"/>
                      <a:pt x="43" y="124"/>
                    </a:cubicBezTo>
                    <a:cubicBezTo>
                      <a:pt x="43" y="123"/>
                      <a:pt x="43" y="122"/>
                      <a:pt x="44" y="122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4" y="120"/>
                      <a:pt x="45" y="119"/>
                    </a:cubicBezTo>
                    <a:cubicBezTo>
                      <a:pt x="44" y="119"/>
                      <a:pt x="45" y="119"/>
                      <a:pt x="45" y="120"/>
                    </a:cubicBezTo>
                    <a:cubicBezTo>
                      <a:pt x="46" y="119"/>
                      <a:pt x="46" y="118"/>
                      <a:pt x="47" y="117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7" y="115"/>
                      <a:pt x="47" y="117"/>
                      <a:pt x="47" y="115"/>
                    </a:cubicBezTo>
                    <a:cubicBezTo>
                      <a:pt x="48" y="115"/>
                      <a:pt x="48" y="115"/>
                      <a:pt x="48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8" y="114"/>
                      <a:pt x="49" y="112"/>
                      <a:pt x="50" y="111"/>
                    </a:cubicBezTo>
                    <a:cubicBezTo>
                      <a:pt x="49" y="111"/>
                      <a:pt x="49" y="110"/>
                      <a:pt x="50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110"/>
                      <a:pt x="50" y="109"/>
                      <a:pt x="51" y="109"/>
                    </a:cubicBezTo>
                    <a:cubicBezTo>
                      <a:pt x="51" y="108"/>
                      <a:pt x="50" y="112"/>
                      <a:pt x="50" y="111"/>
                    </a:cubicBezTo>
                    <a:cubicBezTo>
                      <a:pt x="51" y="111"/>
                      <a:pt x="50" y="109"/>
                      <a:pt x="51" y="110"/>
                    </a:cubicBezTo>
                    <a:cubicBezTo>
                      <a:pt x="51" y="109"/>
                      <a:pt x="51" y="108"/>
                      <a:pt x="51" y="108"/>
                    </a:cubicBezTo>
                    <a:cubicBezTo>
                      <a:pt x="51" y="108"/>
                      <a:pt x="52" y="109"/>
                      <a:pt x="52" y="108"/>
                    </a:cubicBezTo>
                    <a:cubicBezTo>
                      <a:pt x="52" y="107"/>
                      <a:pt x="52" y="108"/>
                      <a:pt x="52" y="107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2" y="106"/>
                      <a:pt x="53" y="106"/>
                      <a:pt x="52" y="106"/>
                    </a:cubicBezTo>
                    <a:cubicBezTo>
                      <a:pt x="52" y="106"/>
                      <a:pt x="52" y="105"/>
                      <a:pt x="53" y="105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5"/>
                      <a:pt x="53" y="105"/>
                      <a:pt x="53" y="104"/>
                    </a:cubicBezTo>
                    <a:cubicBezTo>
                      <a:pt x="54" y="104"/>
                      <a:pt x="54" y="104"/>
                      <a:pt x="54" y="104"/>
                    </a:cubicBezTo>
                    <a:cubicBezTo>
                      <a:pt x="53" y="104"/>
                      <a:pt x="54" y="103"/>
                      <a:pt x="54" y="103"/>
                    </a:cubicBezTo>
                    <a:cubicBezTo>
                      <a:pt x="54" y="102"/>
                      <a:pt x="55" y="101"/>
                      <a:pt x="56" y="101"/>
                    </a:cubicBezTo>
                    <a:cubicBezTo>
                      <a:pt x="56" y="100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7" y="99"/>
                      <a:pt x="57" y="99"/>
                      <a:pt x="57" y="97"/>
                    </a:cubicBezTo>
                    <a:cubicBezTo>
                      <a:pt x="57" y="97"/>
                      <a:pt x="57" y="96"/>
                      <a:pt x="57" y="96"/>
                    </a:cubicBezTo>
                    <a:cubicBezTo>
                      <a:pt x="59" y="96"/>
                      <a:pt x="57" y="94"/>
                      <a:pt x="59" y="94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1" y="95"/>
                      <a:pt x="59" y="93"/>
                      <a:pt x="60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0" y="93"/>
                      <a:pt x="60" y="92"/>
                      <a:pt x="60" y="92"/>
                    </a:cubicBezTo>
                    <a:cubicBezTo>
                      <a:pt x="60" y="92"/>
                      <a:pt x="61" y="92"/>
                      <a:pt x="60" y="91"/>
                    </a:cubicBezTo>
                    <a:cubicBezTo>
                      <a:pt x="62" y="90"/>
                      <a:pt x="62" y="87"/>
                      <a:pt x="63" y="87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4" y="86"/>
                      <a:pt x="63" y="85"/>
                      <a:pt x="64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3"/>
                      <a:pt x="64" y="83"/>
                      <a:pt x="64" y="83"/>
                    </a:cubicBezTo>
                    <a:cubicBezTo>
                      <a:pt x="65" y="82"/>
                      <a:pt x="65" y="83"/>
                      <a:pt x="66" y="83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6" y="82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0"/>
                    </a:cubicBezTo>
                    <a:cubicBezTo>
                      <a:pt x="66" y="81"/>
                      <a:pt x="66" y="81"/>
                      <a:pt x="66" y="8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8" y="80"/>
                      <a:pt x="68" y="79"/>
                      <a:pt x="68" y="79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68" y="78"/>
                      <a:pt x="68" y="77"/>
                      <a:pt x="69" y="78"/>
                    </a:cubicBezTo>
                    <a:cubicBezTo>
                      <a:pt x="69" y="78"/>
                      <a:pt x="68" y="78"/>
                      <a:pt x="68" y="79"/>
                    </a:cubicBezTo>
                    <a:cubicBezTo>
                      <a:pt x="69" y="78"/>
                      <a:pt x="69" y="79"/>
                      <a:pt x="69" y="78"/>
                    </a:cubicBezTo>
                    <a:cubicBezTo>
                      <a:pt x="69" y="77"/>
                      <a:pt x="68" y="77"/>
                      <a:pt x="69" y="77"/>
                    </a:cubicBezTo>
                    <a:cubicBezTo>
                      <a:pt x="69" y="77"/>
                      <a:pt x="69" y="77"/>
                      <a:pt x="69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6"/>
                      <a:pt x="70" y="76"/>
                      <a:pt x="69" y="75"/>
                    </a:cubicBezTo>
                    <a:cubicBezTo>
                      <a:pt x="70" y="75"/>
                      <a:pt x="70" y="75"/>
                      <a:pt x="70" y="74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4"/>
                      <a:pt x="70" y="73"/>
                      <a:pt x="70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1" y="72"/>
                      <a:pt x="72" y="73"/>
                      <a:pt x="72" y="72"/>
                    </a:cubicBezTo>
                    <a:cubicBezTo>
                      <a:pt x="72" y="72"/>
                      <a:pt x="72" y="70"/>
                      <a:pt x="71" y="70"/>
                    </a:cubicBezTo>
                    <a:cubicBezTo>
                      <a:pt x="72" y="69"/>
                      <a:pt x="72" y="68"/>
                      <a:pt x="73" y="67"/>
                    </a:cubicBezTo>
                    <a:cubicBezTo>
                      <a:pt x="73" y="67"/>
                      <a:pt x="73" y="67"/>
                      <a:pt x="73" y="66"/>
                    </a:cubicBezTo>
                    <a:cubicBezTo>
                      <a:pt x="74" y="66"/>
                      <a:pt x="74" y="64"/>
                      <a:pt x="76" y="63"/>
                    </a:cubicBezTo>
                    <a:cubicBezTo>
                      <a:pt x="76" y="64"/>
                      <a:pt x="76" y="63"/>
                      <a:pt x="77" y="64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76" y="63"/>
                      <a:pt x="76" y="62"/>
                      <a:pt x="76" y="63"/>
                    </a:cubicBezTo>
                    <a:cubicBezTo>
                      <a:pt x="76" y="62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8" y="58"/>
                      <a:pt x="78" y="57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9" y="57"/>
                      <a:pt x="79" y="56"/>
                      <a:pt x="79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55"/>
                      <a:pt x="80" y="54"/>
                      <a:pt x="80" y="55"/>
                    </a:cubicBezTo>
                    <a:cubicBezTo>
                      <a:pt x="81" y="54"/>
                      <a:pt x="81" y="53"/>
                      <a:pt x="82" y="53"/>
                    </a:cubicBezTo>
                    <a:cubicBezTo>
                      <a:pt x="82" y="51"/>
                      <a:pt x="83" y="48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3" y="46"/>
                      <a:pt x="83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6" y="46"/>
                      <a:pt x="85" y="46"/>
                      <a:pt x="86" y="45"/>
                    </a:cubicBezTo>
                    <a:cubicBezTo>
                      <a:pt x="85" y="45"/>
                      <a:pt x="86" y="46"/>
                      <a:pt x="85" y="45"/>
                    </a:cubicBezTo>
                    <a:cubicBezTo>
                      <a:pt x="85" y="45"/>
                      <a:pt x="86" y="45"/>
                      <a:pt x="86" y="44"/>
                    </a:cubicBezTo>
                    <a:cubicBezTo>
                      <a:pt x="86" y="44"/>
                      <a:pt x="86" y="44"/>
                      <a:pt x="86" y="45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7" y="44"/>
                      <a:pt x="87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9" y="45"/>
                      <a:pt x="88" y="46"/>
                      <a:pt x="89" y="46"/>
                    </a:cubicBezTo>
                    <a:cubicBezTo>
                      <a:pt x="89" y="45"/>
                      <a:pt x="89" y="45"/>
                      <a:pt x="88" y="45"/>
                    </a:cubicBezTo>
                    <a:cubicBezTo>
                      <a:pt x="88" y="44"/>
                      <a:pt x="87" y="44"/>
                      <a:pt x="87" y="42"/>
                    </a:cubicBezTo>
                    <a:cubicBezTo>
                      <a:pt x="88" y="41"/>
                      <a:pt x="87" y="42"/>
                      <a:pt x="88" y="42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0"/>
                    </a:cubicBezTo>
                    <a:cubicBezTo>
                      <a:pt x="88" y="40"/>
                      <a:pt x="88" y="41"/>
                      <a:pt x="88" y="40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7" y="39"/>
                      <a:pt x="88" y="39"/>
                      <a:pt x="88" y="39"/>
                    </a:cubicBezTo>
                    <a:cubicBezTo>
                      <a:pt x="89" y="39"/>
                      <a:pt x="89" y="40"/>
                      <a:pt x="89" y="39"/>
                    </a:cubicBezTo>
                    <a:cubicBezTo>
                      <a:pt x="89" y="39"/>
                      <a:pt x="89" y="38"/>
                      <a:pt x="88" y="38"/>
                    </a:cubicBezTo>
                    <a:cubicBezTo>
                      <a:pt x="89" y="38"/>
                      <a:pt x="89" y="38"/>
                      <a:pt x="89" y="39"/>
                    </a:cubicBezTo>
                    <a:cubicBezTo>
                      <a:pt x="89" y="39"/>
                      <a:pt x="89" y="37"/>
                      <a:pt x="89" y="38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9" y="37"/>
                      <a:pt x="89" y="37"/>
                      <a:pt x="90" y="37"/>
                    </a:cubicBezTo>
                    <a:cubicBezTo>
                      <a:pt x="90" y="36"/>
                      <a:pt x="90" y="35"/>
                      <a:pt x="90" y="36"/>
                    </a:cubicBezTo>
                    <a:cubicBezTo>
                      <a:pt x="90" y="35"/>
                      <a:pt x="91" y="35"/>
                      <a:pt x="90" y="35"/>
                    </a:cubicBezTo>
                    <a:cubicBezTo>
                      <a:pt x="90" y="35"/>
                      <a:pt x="90" y="35"/>
                      <a:pt x="89" y="35"/>
                    </a:cubicBezTo>
                    <a:cubicBezTo>
                      <a:pt x="90" y="35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0" y="32"/>
                      <a:pt x="91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1" y="32"/>
                      <a:pt x="91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2" y="31"/>
                      <a:pt x="92" y="30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2"/>
                      <a:pt x="94" y="31"/>
                      <a:pt x="94" y="31"/>
                    </a:cubicBezTo>
                    <a:cubicBezTo>
                      <a:pt x="94" y="30"/>
                      <a:pt x="94" y="29"/>
                      <a:pt x="92" y="30"/>
                    </a:cubicBezTo>
                    <a:cubicBezTo>
                      <a:pt x="92" y="30"/>
                      <a:pt x="94" y="29"/>
                      <a:pt x="94" y="30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9"/>
                      <a:pt x="95" y="28"/>
                      <a:pt x="96" y="28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29"/>
                      <a:pt x="97" y="29"/>
                      <a:pt x="97" y="28"/>
                    </a:cubicBezTo>
                    <a:cubicBezTo>
                      <a:pt x="96" y="28"/>
                      <a:pt x="96" y="26"/>
                      <a:pt x="96" y="26"/>
                    </a:cubicBezTo>
                    <a:cubicBezTo>
                      <a:pt x="96" y="26"/>
                      <a:pt x="97" y="27"/>
                      <a:pt x="96" y="26"/>
                    </a:cubicBezTo>
                    <a:cubicBezTo>
                      <a:pt x="96" y="26"/>
                      <a:pt x="96" y="24"/>
                      <a:pt x="96" y="26"/>
                    </a:cubicBezTo>
                    <a:cubicBezTo>
                      <a:pt x="96" y="24"/>
                      <a:pt x="96" y="24"/>
                      <a:pt x="96" y="23"/>
                    </a:cubicBezTo>
                    <a:cubicBezTo>
                      <a:pt x="96" y="24"/>
                      <a:pt x="97" y="23"/>
                      <a:pt x="97" y="24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8" y="26"/>
                    </a:cubicBezTo>
                    <a:cubicBezTo>
                      <a:pt x="98" y="24"/>
                      <a:pt x="98" y="24"/>
                      <a:pt x="98" y="23"/>
                    </a:cubicBezTo>
                    <a:cubicBezTo>
                      <a:pt x="97" y="23"/>
                      <a:pt x="97" y="24"/>
                      <a:pt x="97" y="23"/>
                    </a:cubicBezTo>
                    <a:cubicBezTo>
                      <a:pt x="97" y="23"/>
                      <a:pt x="98" y="23"/>
                      <a:pt x="98" y="22"/>
                    </a:cubicBezTo>
                    <a:cubicBezTo>
                      <a:pt x="97" y="23"/>
                      <a:pt x="97" y="22"/>
                      <a:pt x="96" y="22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8" y="21"/>
                      <a:pt x="96" y="21"/>
                      <a:pt x="97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8" y="21"/>
                      <a:pt x="97" y="21"/>
                      <a:pt x="98" y="22"/>
                    </a:cubicBezTo>
                    <a:cubicBezTo>
                      <a:pt x="98" y="21"/>
                      <a:pt x="98" y="21"/>
                      <a:pt x="99" y="20"/>
                    </a:cubicBezTo>
                    <a:cubicBezTo>
                      <a:pt x="98" y="21"/>
                      <a:pt x="98" y="21"/>
                      <a:pt x="98" y="21"/>
                    </a:cubicBezTo>
                    <a:cubicBezTo>
                      <a:pt x="99" y="20"/>
                      <a:pt x="100" y="21"/>
                      <a:pt x="100" y="20"/>
                    </a:cubicBezTo>
                    <a:cubicBezTo>
                      <a:pt x="100" y="19"/>
                      <a:pt x="100" y="19"/>
                      <a:pt x="99" y="19"/>
                    </a:cubicBezTo>
                    <a:cubicBezTo>
                      <a:pt x="100" y="19"/>
                      <a:pt x="99" y="19"/>
                      <a:pt x="100" y="18"/>
                    </a:cubicBezTo>
                    <a:cubicBezTo>
                      <a:pt x="100" y="18"/>
                      <a:pt x="100" y="17"/>
                      <a:pt x="101" y="18"/>
                    </a:cubicBezTo>
                    <a:cubicBezTo>
                      <a:pt x="100" y="18"/>
                      <a:pt x="99" y="19"/>
                      <a:pt x="100" y="19"/>
                    </a:cubicBezTo>
                    <a:cubicBezTo>
                      <a:pt x="101" y="19"/>
                      <a:pt x="99" y="20"/>
                      <a:pt x="100" y="21"/>
                    </a:cubicBezTo>
                    <a:cubicBezTo>
                      <a:pt x="100" y="20"/>
                      <a:pt x="101" y="20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3" y="19"/>
                      <a:pt x="101" y="20"/>
                      <a:pt x="101" y="19"/>
                    </a:cubicBezTo>
                    <a:cubicBezTo>
                      <a:pt x="101" y="19"/>
                      <a:pt x="103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17"/>
                      <a:pt x="103" y="15"/>
                      <a:pt x="104" y="14"/>
                    </a:cubicBezTo>
                    <a:cubicBezTo>
                      <a:pt x="103" y="14"/>
                      <a:pt x="105" y="13"/>
                      <a:pt x="104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3" y="12"/>
                      <a:pt x="104" y="13"/>
                      <a:pt x="103" y="12"/>
                    </a:cubicBezTo>
                    <a:cubicBezTo>
                      <a:pt x="103" y="13"/>
                      <a:pt x="104" y="13"/>
                      <a:pt x="105" y="13"/>
                    </a:cubicBezTo>
                    <a:cubicBezTo>
                      <a:pt x="105" y="12"/>
                      <a:pt x="105" y="14"/>
                      <a:pt x="106" y="13"/>
                    </a:cubicBezTo>
                    <a:cubicBezTo>
                      <a:pt x="106" y="12"/>
                      <a:pt x="106" y="12"/>
                      <a:pt x="106" y="11"/>
                    </a:cubicBezTo>
                    <a:cubicBezTo>
                      <a:pt x="107" y="10"/>
                      <a:pt x="108" y="9"/>
                      <a:pt x="108" y="8"/>
                    </a:cubicBezTo>
                    <a:cubicBezTo>
                      <a:pt x="109" y="6"/>
                      <a:pt x="109" y="8"/>
                      <a:pt x="109" y="8"/>
                    </a:cubicBezTo>
                    <a:cubicBezTo>
                      <a:pt x="109" y="6"/>
                      <a:pt x="109" y="8"/>
                      <a:pt x="109" y="6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09" y="6"/>
                      <a:pt x="111" y="6"/>
                      <a:pt x="109" y="5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2" y="5"/>
                      <a:pt x="112" y="4"/>
                      <a:pt x="112" y="4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3"/>
                      <a:pt x="113" y="2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4" y="1"/>
                      <a:pt x="114" y="1"/>
                      <a:pt x="114" y="0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3"/>
                      <a:pt x="114" y="2"/>
                      <a:pt x="114" y="2"/>
                    </a:cubicBezTo>
                    <a:cubicBezTo>
                      <a:pt x="113" y="2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2"/>
                    </a:cubicBezTo>
                    <a:cubicBezTo>
                      <a:pt x="114" y="2"/>
                      <a:pt x="114" y="3"/>
                      <a:pt x="114" y="3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4" y="5"/>
                      <a:pt x="113" y="5"/>
                      <a:pt x="113" y="6"/>
                    </a:cubicBezTo>
                    <a:cubicBezTo>
                      <a:pt x="112" y="6"/>
                      <a:pt x="113" y="6"/>
                      <a:pt x="112" y="8"/>
                    </a:cubicBezTo>
                    <a:cubicBezTo>
                      <a:pt x="112" y="8"/>
                      <a:pt x="111" y="6"/>
                      <a:pt x="111" y="6"/>
                    </a:cubicBezTo>
                    <a:cubicBezTo>
                      <a:pt x="111" y="6"/>
                      <a:pt x="111" y="6"/>
                      <a:pt x="109" y="6"/>
                    </a:cubicBezTo>
                    <a:cubicBezTo>
                      <a:pt x="111" y="8"/>
                      <a:pt x="111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111" y="10"/>
                      <a:pt x="111" y="10"/>
                      <a:pt x="111" y="11"/>
                    </a:cubicBezTo>
                    <a:cubicBezTo>
                      <a:pt x="109" y="12"/>
                      <a:pt x="109" y="12"/>
                      <a:pt x="108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8" y="14"/>
                      <a:pt x="107" y="15"/>
                      <a:pt x="107" y="17"/>
                    </a:cubicBezTo>
                    <a:cubicBezTo>
                      <a:pt x="106" y="19"/>
                      <a:pt x="106" y="20"/>
                      <a:pt x="105" y="20"/>
                    </a:cubicBezTo>
                    <a:cubicBezTo>
                      <a:pt x="104" y="22"/>
                      <a:pt x="103" y="26"/>
                      <a:pt x="101" y="27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1" y="27"/>
                      <a:pt x="100" y="26"/>
                      <a:pt x="100" y="27"/>
                    </a:cubicBezTo>
                    <a:cubicBezTo>
                      <a:pt x="101" y="27"/>
                      <a:pt x="101" y="28"/>
                      <a:pt x="101" y="28"/>
                    </a:cubicBezTo>
                    <a:cubicBezTo>
                      <a:pt x="100" y="29"/>
                      <a:pt x="99" y="31"/>
                      <a:pt x="99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99" y="32"/>
                      <a:pt x="98" y="33"/>
                      <a:pt x="97" y="35"/>
                    </a:cubicBezTo>
                    <a:cubicBezTo>
                      <a:pt x="97" y="35"/>
                      <a:pt x="96" y="35"/>
                      <a:pt x="96" y="36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9"/>
                      <a:pt x="96" y="39"/>
                      <a:pt x="95" y="40"/>
                    </a:cubicBezTo>
                    <a:cubicBezTo>
                      <a:pt x="95" y="44"/>
                      <a:pt x="91" y="46"/>
                      <a:pt x="90" y="48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89" y="51"/>
                      <a:pt x="88" y="54"/>
                      <a:pt x="87" y="57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5" y="57"/>
                      <a:pt x="85" y="58"/>
                      <a:pt x="86" y="58"/>
                    </a:cubicBezTo>
                    <a:cubicBezTo>
                      <a:pt x="86" y="59"/>
                      <a:pt x="86" y="59"/>
                      <a:pt x="85" y="59"/>
                    </a:cubicBezTo>
                    <a:cubicBezTo>
                      <a:pt x="83" y="60"/>
                      <a:pt x="85" y="60"/>
                      <a:pt x="83" y="62"/>
                    </a:cubicBezTo>
                    <a:cubicBezTo>
                      <a:pt x="83" y="63"/>
                      <a:pt x="83" y="64"/>
                      <a:pt x="82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2" y="65"/>
                      <a:pt x="82" y="64"/>
                      <a:pt x="82" y="65"/>
                    </a:cubicBezTo>
                    <a:cubicBezTo>
                      <a:pt x="82" y="65"/>
                      <a:pt x="81" y="66"/>
                      <a:pt x="82" y="66"/>
                    </a:cubicBezTo>
                    <a:cubicBezTo>
                      <a:pt x="80" y="67"/>
                      <a:pt x="80" y="69"/>
                      <a:pt x="79" y="70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8" y="73"/>
                      <a:pt x="77" y="73"/>
                      <a:pt x="77" y="75"/>
                    </a:cubicBezTo>
                    <a:cubicBezTo>
                      <a:pt x="77" y="75"/>
                      <a:pt x="77" y="74"/>
                      <a:pt x="76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78"/>
                      <a:pt x="74" y="79"/>
                      <a:pt x="73" y="81"/>
                    </a:cubicBezTo>
                    <a:cubicBezTo>
                      <a:pt x="71" y="85"/>
                      <a:pt x="70" y="87"/>
                      <a:pt x="68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3"/>
                      <a:pt x="65" y="93"/>
                      <a:pt x="66" y="94"/>
                    </a:cubicBezTo>
                    <a:cubicBezTo>
                      <a:pt x="65" y="94"/>
                      <a:pt x="65" y="95"/>
                      <a:pt x="65" y="95"/>
                    </a:cubicBezTo>
                    <a:cubicBezTo>
                      <a:pt x="65" y="96"/>
                      <a:pt x="63" y="97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1"/>
                      <a:pt x="62" y="102"/>
                    </a:cubicBezTo>
                    <a:cubicBezTo>
                      <a:pt x="62" y="102"/>
                      <a:pt x="62" y="101"/>
                      <a:pt x="61" y="101"/>
                    </a:cubicBezTo>
                    <a:cubicBezTo>
                      <a:pt x="61" y="101"/>
                      <a:pt x="62" y="103"/>
                      <a:pt x="61" y="103"/>
                    </a:cubicBezTo>
                    <a:cubicBezTo>
                      <a:pt x="60" y="103"/>
                      <a:pt x="61" y="103"/>
                      <a:pt x="61" y="103"/>
                    </a:cubicBezTo>
                    <a:cubicBezTo>
                      <a:pt x="59" y="106"/>
                      <a:pt x="57" y="109"/>
                      <a:pt x="56" y="112"/>
                    </a:cubicBezTo>
                    <a:cubicBezTo>
                      <a:pt x="55" y="113"/>
                      <a:pt x="55" y="111"/>
                      <a:pt x="54" y="113"/>
                    </a:cubicBezTo>
                    <a:cubicBezTo>
                      <a:pt x="54" y="113"/>
                      <a:pt x="55" y="113"/>
                      <a:pt x="54" y="113"/>
                    </a:cubicBezTo>
                    <a:cubicBezTo>
                      <a:pt x="54" y="114"/>
                      <a:pt x="53" y="113"/>
                      <a:pt x="53" y="114"/>
                    </a:cubicBezTo>
                    <a:cubicBezTo>
                      <a:pt x="54" y="114"/>
                      <a:pt x="53" y="115"/>
                      <a:pt x="54" y="115"/>
                    </a:cubicBezTo>
                    <a:cubicBezTo>
                      <a:pt x="52" y="117"/>
                      <a:pt x="52" y="117"/>
                      <a:pt x="52" y="118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52" y="119"/>
                      <a:pt x="50" y="120"/>
                      <a:pt x="51" y="121"/>
                    </a:cubicBezTo>
                    <a:cubicBezTo>
                      <a:pt x="47" y="128"/>
                      <a:pt x="44" y="135"/>
                      <a:pt x="40" y="141"/>
                    </a:cubicBezTo>
                    <a:cubicBezTo>
                      <a:pt x="37" y="147"/>
                      <a:pt x="34" y="154"/>
                      <a:pt x="30" y="160"/>
                    </a:cubicBezTo>
                    <a:cubicBezTo>
                      <a:pt x="28" y="162"/>
                      <a:pt x="28" y="162"/>
                      <a:pt x="28" y="164"/>
                    </a:cubicBezTo>
                    <a:cubicBezTo>
                      <a:pt x="28" y="164"/>
                      <a:pt x="28" y="163"/>
                      <a:pt x="27" y="164"/>
                    </a:cubicBezTo>
                    <a:cubicBezTo>
                      <a:pt x="28" y="164"/>
                      <a:pt x="27" y="165"/>
                      <a:pt x="27" y="165"/>
                    </a:cubicBezTo>
                    <a:cubicBezTo>
                      <a:pt x="26" y="167"/>
                      <a:pt x="25" y="169"/>
                      <a:pt x="23" y="173"/>
                    </a:cubicBezTo>
                    <a:cubicBezTo>
                      <a:pt x="24" y="172"/>
                      <a:pt x="23" y="172"/>
                      <a:pt x="23" y="172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3" y="173"/>
                      <a:pt x="23" y="173"/>
                      <a:pt x="23" y="173"/>
                    </a:cubicBezTo>
                    <a:cubicBezTo>
                      <a:pt x="20" y="179"/>
                      <a:pt x="16" y="185"/>
                      <a:pt x="12" y="191"/>
                    </a:cubicBezTo>
                    <a:cubicBezTo>
                      <a:pt x="11" y="193"/>
                      <a:pt x="10" y="194"/>
                      <a:pt x="10" y="196"/>
                    </a:cubicBezTo>
                    <a:cubicBezTo>
                      <a:pt x="7" y="200"/>
                      <a:pt x="3" y="204"/>
                      <a:pt x="1" y="209"/>
                    </a:cubicBezTo>
                    <a:cubicBezTo>
                      <a:pt x="1" y="209"/>
                      <a:pt x="0" y="207"/>
                      <a:pt x="1" y="20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3" name="צורה חופשית 116"/>
              <p:cNvSpPr>
                <a:spLocks/>
              </p:cNvSpPr>
              <p:nvPr/>
            </p:nvSpPr>
            <p:spPr bwMode="auto">
              <a:xfrm>
                <a:off x="3265" y="273"/>
                <a:ext cx="319" cy="530"/>
              </a:xfrm>
              <a:custGeom>
                <a:avLst/>
                <a:gdLst>
                  <a:gd name="T0" fmla="*/ 118 w 135"/>
                  <a:gd name="T1" fmla="*/ 200 h 224"/>
                  <a:gd name="T2" fmla="*/ 113 w 135"/>
                  <a:gd name="T3" fmla="*/ 193 h 224"/>
                  <a:gd name="T4" fmla="*/ 104 w 135"/>
                  <a:gd name="T5" fmla="*/ 180 h 224"/>
                  <a:gd name="T6" fmla="*/ 102 w 135"/>
                  <a:gd name="T7" fmla="*/ 176 h 224"/>
                  <a:gd name="T8" fmla="*/ 93 w 135"/>
                  <a:gd name="T9" fmla="*/ 160 h 224"/>
                  <a:gd name="T10" fmla="*/ 91 w 135"/>
                  <a:gd name="T11" fmla="*/ 156 h 224"/>
                  <a:gd name="T12" fmla="*/ 86 w 135"/>
                  <a:gd name="T13" fmla="*/ 149 h 224"/>
                  <a:gd name="T14" fmla="*/ 82 w 135"/>
                  <a:gd name="T15" fmla="*/ 141 h 224"/>
                  <a:gd name="T16" fmla="*/ 79 w 135"/>
                  <a:gd name="T17" fmla="*/ 137 h 224"/>
                  <a:gd name="T18" fmla="*/ 77 w 135"/>
                  <a:gd name="T19" fmla="*/ 134 h 224"/>
                  <a:gd name="T20" fmla="*/ 73 w 135"/>
                  <a:gd name="T21" fmla="*/ 126 h 224"/>
                  <a:gd name="T22" fmla="*/ 69 w 135"/>
                  <a:gd name="T23" fmla="*/ 123 h 224"/>
                  <a:gd name="T24" fmla="*/ 66 w 135"/>
                  <a:gd name="T25" fmla="*/ 118 h 224"/>
                  <a:gd name="T26" fmla="*/ 63 w 135"/>
                  <a:gd name="T27" fmla="*/ 112 h 224"/>
                  <a:gd name="T28" fmla="*/ 59 w 135"/>
                  <a:gd name="T29" fmla="*/ 106 h 224"/>
                  <a:gd name="T30" fmla="*/ 55 w 135"/>
                  <a:gd name="T31" fmla="*/ 97 h 224"/>
                  <a:gd name="T32" fmla="*/ 52 w 135"/>
                  <a:gd name="T33" fmla="*/ 93 h 224"/>
                  <a:gd name="T34" fmla="*/ 51 w 135"/>
                  <a:gd name="T35" fmla="*/ 90 h 224"/>
                  <a:gd name="T36" fmla="*/ 48 w 135"/>
                  <a:gd name="T37" fmla="*/ 87 h 224"/>
                  <a:gd name="T38" fmla="*/ 47 w 135"/>
                  <a:gd name="T39" fmla="*/ 86 h 224"/>
                  <a:gd name="T40" fmla="*/ 46 w 135"/>
                  <a:gd name="T41" fmla="*/ 82 h 224"/>
                  <a:gd name="T42" fmla="*/ 39 w 135"/>
                  <a:gd name="T43" fmla="*/ 71 h 224"/>
                  <a:gd name="T44" fmla="*/ 36 w 135"/>
                  <a:gd name="T45" fmla="*/ 66 h 224"/>
                  <a:gd name="T46" fmla="*/ 33 w 135"/>
                  <a:gd name="T47" fmla="*/ 63 h 224"/>
                  <a:gd name="T48" fmla="*/ 28 w 135"/>
                  <a:gd name="T49" fmla="*/ 53 h 224"/>
                  <a:gd name="T50" fmla="*/ 29 w 135"/>
                  <a:gd name="T51" fmla="*/ 50 h 224"/>
                  <a:gd name="T52" fmla="*/ 25 w 135"/>
                  <a:gd name="T53" fmla="*/ 47 h 224"/>
                  <a:gd name="T54" fmla="*/ 22 w 135"/>
                  <a:gd name="T55" fmla="*/ 45 h 224"/>
                  <a:gd name="T56" fmla="*/ 20 w 135"/>
                  <a:gd name="T57" fmla="*/ 40 h 224"/>
                  <a:gd name="T58" fmla="*/ 19 w 135"/>
                  <a:gd name="T59" fmla="*/ 39 h 224"/>
                  <a:gd name="T60" fmla="*/ 19 w 135"/>
                  <a:gd name="T61" fmla="*/ 38 h 224"/>
                  <a:gd name="T62" fmla="*/ 17 w 135"/>
                  <a:gd name="T63" fmla="*/ 34 h 224"/>
                  <a:gd name="T64" fmla="*/ 13 w 135"/>
                  <a:gd name="T65" fmla="*/ 31 h 224"/>
                  <a:gd name="T66" fmla="*/ 13 w 135"/>
                  <a:gd name="T67" fmla="*/ 29 h 224"/>
                  <a:gd name="T68" fmla="*/ 11 w 135"/>
                  <a:gd name="T69" fmla="*/ 26 h 224"/>
                  <a:gd name="T70" fmla="*/ 8 w 135"/>
                  <a:gd name="T71" fmla="*/ 23 h 224"/>
                  <a:gd name="T72" fmla="*/ 12 w 135"/>
                  <a:gd name="T73" fmla="*/ 23 h 224"/>
                  <a:gd name="T74" fmla="*/ 6 w 135"/>
                  <a:gd name="T75" fmla="*/ 19 h 224"/>
                  <a:gd name="T76" fmla="*/ 5 w 135"/>
                  <a:gd name="T77" fmla="*/ 9 h 224"/>
                  <a:gd name="T78" fmla="*/ 4 w 135"/>
                  <a:gd name="T79" fmla="*/ 5 h 224"/>
                  <a:gd name="T80" fmla="*/ 0 w 135"/>
                  <a:gd name="T81" fmla="*/ 0 h 224"/>
                  <a:gd name="T82" fmla="*/ 3 w 135"/>
                  <a:gd name="T83" fmla="*/ 2 h 224"/>
                  <a:gd name="T84" fmla="*/ 5 w 135"/>
                  <a:gd name="T85" fmla="*/ 8 h 224"/>
                  <a:gd name="T86" fmla="*/ 12 w 135"/>
                  <a:gd name="T87" fmla="*/ 17 h 224"/>
                  <a:gd name="T88" fmla="*/ 22 w 135"/>
                  <a:gd name="T89" fmla="*/ 32 h 224"/>
                  <a:gd name="T90" fmla="*/ 32 w 135"/>
                  <a:gd name="T91" fmla="*/ 49 h 224"/>
                  <a:gd name="T92" fmla="*/ 41 w 135"/>
                  <a:gd name="T93" fmla="*/ 63 h 224"/>
                  <a:gd name="T94" fmla="*/ 48 w 135"/>
                  <a:gd name="T95" fmla="*/ 73 h 224"/>
                  <a:gd name="T96" fmla="*/ 59 w 135"/>
                  <a:gd name="T97" fmla="*/ 94 h 224"/>
                  <a:gd name="T98" fmla="*/ 66 w 135"/>
                  <a:gd name="T99" fmla="*/ 107 h 224"/>
                  <a:gd name="T100" fmla="*/ 74 w 135"/>
                  <a:gd name="T101" fmla="*/ 121 h 224"/>
                  <a:gd name="T102" fmla="*/ 105 w 135"/>
                  <a:gd name="T103" fmla="*/ 170 h 224"/>
                  <a:gd name="T104" fmla="*/ 112 w 135"/>
                  <a:gd name="T105" fmla="*/ 182 h 224"/>
                  <a:gd name="T106" fmla="*/ 131 w 135"/>
                  <a:gd name="T107" fmla="*/ 22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224">
                    <a:moveTo>
                      <a:pt x="131" y="222"/>
                    </a:moveTo>
                    <a:cubicBezTo>
                      <a:pt x="128" y="220"/>
                      <a:pt x="127" y="215"/>
                      <a:pt x="124" y="213"/>
                    </a:cubicBezTo>
                    <a:cubicBezTo>
                      <a:pt x="124" y="213"/>
                      <a:pt x="125" y="213"/>
                      <a:pt x="125" y="213"/>
                    </a:cubicBezTo>
                    <a:cubicBezTo>
                      <a:pt x="122" y="210"/>
                      <a:pt x="120" y="206"/>
                      <a:pt x="120" y="200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18" y="200"/>
                      <a:pt x="118" y="200"/>
                      <a:pt x="118" y="200"/>
                    </a:cubicBezTo>
                    <a:cubicBezTo>
                      <a:pt x="118" y="199"/>
                      <a:pt x="118" y="200"/>
                      <a:pt x="119" y="199"/>
                    </a:cubicBezTo>
                    <a:cubicBezTo>
                      <a:pt x="118" y="199"/>
                      <a:pt x="118" y="198"/>
                      <a:pt x="117" y="198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4" y="197"/>
                      <a:pt x="114" y="194"/>
                      <a:pt x="113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2" y="191"/>
                      <a:pt x="110" y="187"/>
                      <a:pt x="108" y="186"/>
                    </a:cubicBezTo>
                    <a:cubicBezTo>
                      <a:pt x="108" y="186"/>
                      <a:pt x="109" y="186"/>
                      <a:pt x="109" y="185"/>
                    </a:cubicBezTo>
                    <a:cubicBezTo>
                      <a:pt x="108" y="186"/>
                      <a:pt x="106" y="185"/>
                      <a:pt x="106" y="183"/>
                    </a:cubicBezTo>
                    <a:cubicBezTo>
                      <a:pt x="106" y="182"/>
                      <a:pt x="106" y="182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5" y="180"/>
                      <a:pt x="104" y="180"/>
                    </a:cubicBezTo>
                    <a:cubicBezTo>
                      <a:pt x="105" y="180"/>
                      <a:pt x="105" y="180"/>
                      <a:pt x="105" y="180"/>
                    </a:cubicBezTo>
                    <a:cubicBezTo>
                      <a:pt x="104" y="180"/>
                      <a:pt x="104" y="179"/>
                      <a:pt x="104" y="179"/>
                    </a:cubicBezTo>
                    <a:cubicBezTo>
                      <a:pt x="104" y="179"/>
                      <a:pt x="104" y="179"/>
                      <a:pt x="104" y="179"/>
                    </a:cubicBezTo>
                    <a:cubicBezTo>
                      <a:pt x="103" y="178"/>
                      <a:pt x="103" y="178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2" y="176"/>
                      <a:pt x="102" y="174"/>
                      <a:pt x="102" y="176"/>
                    </a:cubicBezTo>
                    <a:cubicBezTo>
                      <a:pt x="102" y="174"/>
                      <a:pt x="102" y="177"/>
                      <a:pt x="103" y="176"/>
                    </a:cubicBezTo>
                    <a:cubicBezTo>
                      <a:pt x="100" y="172"/>
                      <a:pt x="98" y="169"/>
                      <a:pt x="96" y="165"/>
                    </a:cubicBezTo>
                    <a:cubicBezTo>
                      <a:pt x="96" y="164"/>
                      <a:pt x="96" y="164"/>
                      <a:pt x="96" y="164"/>
                    </a:cubicBezTo>
                    <a:cubicBezTo>
                      <a:pt x="96" y="163"/>
                      <a:pt x="95" y="162"/>
                      <a:pt x="94" y="162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4" y="161"/>
                      <a:pt x="93" y="161"/>
                      <a:pt x="93" y="160"/>
                    </a:cubicBezTo>
                    <a:cubicBezTo>
                      <a:pt x="94" y="161"/>
                      <a:pt x="94" y="161"/>
                      <a:pt x="94" y="160"/>
                    </a:cubicBezTo>
                    <a:cubicBezTo>
                      <a:pt x="93" y="160"/>
                      <a:pt x="93" y="159"/>
                      <a:pt x="93" y="159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93" y="159"/>
                      <a:pt x="93" y="158"/>
                      <a:pt x="92" y="156"/>
                    </a:cubicBezTo>
                    <a:cubicBezTo>
                      <a:pt x="93" y="158"/>
                      <a:pt x="93" y="158"/>
                      <a:pt x="93" y="158"/>
                    </a:cubicBezTo>
                    <a:cubicBezTo>
                      <a:pt x="92" y="155"/>
                      <a:pt x="92" y="158"/>
                      <a:pt x="91" y="156"/>
                    </a:cubicBezTo>
                    <a:cubicBezTo>
                      <a:pt x="92" y="156"/>
                      <a:pt x="92" y="156"/>
                      <a:pt x="92" y="155"/>
                    </a:cubicBezTo>
                    <a:cubicBezTo>
                      <a:pt x="91" y="155"/>
                      <a:pt x="90" y="153"/>
                      <a:pt x="88" y="153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7" y="151"/>
                      <a:pt x="86" y="150"/>
                    </a:cubicBezTo>
                    <a:cubicBezTo>
                      <a:pt x="86" y="150"/>
                      <a:pt x="87" y="150"/>
                      <a:pt x="87" y="149"/>
                    </a:cubicBezTo>
                    <a:cubicBezTo>
                      <a:pt x="86" y="150"/>
                      <a:pt x="86" y="146"/>
                      <a:pt x="86" y="149"/>
                    </a:cubicBezTo>
                    <a:cubicBezTo>
                      <a:pt x="85" y="147"/>
                      <a:pt x="85" y="146"/>
                      <a:pt x="84" y="145"/>
                    </a:cubicBezTo>
                    <a:cubicBezTo>
                      <a:pt x="85" y="146"/>
                      <a:pt x="85" y="145"/>
                      <a:pt x="85" y="145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5"/>
                      <a:pt x="86" y="145"/>
                      <a:pt x="86" y="145"/>
                    </a:cubicBezTo>
                    <a:cubicBezTo>
                      <a:pt x="86" y="144"/>
                      <a:pt x="85" y="143"/>
                      <a:pt x="85" y="143"/>
                    </a:cubicBezTo>
                    <a:cubicBezTo>
                      <a:pt x="84" y="142"/>
                      <a:pt x="83" y="142"/>
                      <a:pt x="82" y="141"/>
                    </a:cubicBezTo>
                    <a:cubicBezTo>
                      <a:pt x="83" y="142"/>
                      <a:pt x="83" y="140"/>
                      <a:pt x="83" y="141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79" y="140"/>
                      <a:pt x="81" y="140"/>
                      <a:pt x="81" y="139"/>
                    </a:cubicBezTo>
                    <a:cubicBezTo>
                      <a:pt x="79" y="139"/>
                      <a:pt x="79" y="139"/>
                      <a:pt x="79" y="139"/>
                    </a:cubicBezTo>
                    <a:cubicBezTo>
                      <a:pt x="79" y="139"/>
                      <a:pt x="79" y="138"/>
                      <a:pt x="79" y="137"/>
                    </a:cubicBezTo>
                    <a:cubicBezTo>
                      <a:pt x="79" y="137"/>
                      <a:pt x="79" y="138"/>
                      <a:pt x="79" y="137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5"/>
                      <a:pt x="78" y="134"/>
                      <a:pt x="78" y="135"/>
                    </a:cubicBezTo>
                    <a:cubicBezTo>
                      <a:pt x="78" y="136"/>
                      <a:pt x="78" y="135"/>
                      <a:pt x="78" y="135"/>
                    </a:cubicBezTo>
                    <a:cubicBezTo>
                      <a:pt x="77" y="135"/>
                      <a:pt x="77" y="135"/>
                      <a:pt x="76" y="134"/>
                    </a:cubicBezTo>
                    <a:cubicBezTo>
                      <a:pt x="77" y="134"/>
                      <a:pt x="77" y="134"/>
                      <a:pt x="77" y="134"/>
                    </a:cubicBezTo>
                    <a:cubicBezTo>
                      <a:pt x="76" y="133"/>
                      <a:pt x="75" y="133"/>
                      <a:pt x="74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0"/>
                      <a:pt x="73" y="129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8"/>
                      <a:pt x="73" y="127"/>
                      <a:pt x="73" y="127"/>
                    </a:cubicBezTo>
                    <a:cubicBezTo>
                      <a:pt x="73" y="127"/>
                      <a:pt x="73" y="127"/>
                      <a:pt x="73" y="126"/>
                    </a:cubicBezTo>
                    <a:cubicBezTo>
                      <a:pt x="71" y="126"/>
                      <a:pt x="73" y="126"/>
                      <a:pt x="73" y="126"/>
                    </a:cubicBezTo>
                    <a:cubicBezTo>
                      <a:pt x="71" y="126"/>
                      <a:pt x="69" y="125"/>
                      <a:pt x="69" y="123"/>
                    </a:cubicBezTo>
                    <a:cubicBezTo>
                      <a:pt x="69" y="123"/>
                      <a:pt x="68" y="123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7" y="119"/>
                      <a:pt x="70" y="123"/>
                      <a:pt x="69" y="123"/>
                    </a:cubicBezTo>
                    <a:cubicBezTo>
                      <a:pt x="69" y="121"/>
                      <a:pt x="67" y="121"/>
                      <a:pt x="68" y="120"/>
                    </a:cubicBezTo>
                    <a:cubicBezTo>
                      <a:pt x="68" y="120"/>
                      <a:pt x="67" y="120"/>
                      <a:pt x="67" y="119"/>
                    </a:cubicBezTo>
                    <a:cubicBezTo>
                      <a:pt x="67" y="119"/>
                      <a:pt x="68" y="119"/>
                      <a:pt x="68" y="119"/>
                    </a:cubicBezTo>
                    <a:cubicBezTo>
                      <a:pt x="67" y="118"/>
                      <a:pt x="67" y="119"/>
                      <a:pt x="67" y="119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66" y="118"/>
                      <a:pt x="66" y="117"/>
                      <a:pt x="66" y="118"/>
                    </a:cubicBezTo>
                    <a:cubicBezTo>
                      <a:pt x="66" y="118"/>
                      <a:pt x="65" y="117"/>
                      <a:pt x="66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6" y="116"/>
                      <a:pt x="66" y="116"/>
                      <a:pt x="65" y="116"/>
                    </a:cubicBezTo>
                    <a:cubicBezTo>
                      <a:pt x="66" y="116"/>
                      <a:pt x="66" y="115"/>
                      <a:pt x="66" y="115"/>
                    </a:cubicBezTo>
                    <a:cubicBezTo>
                      <a:pt x="65" y="116"/>
                      <a:pt x="65" y="114"/>
                      <a:pt x="64" y="114"/>
                    </a:cubicBezTo>
                    <a:cubicBezTo>
                      <a:pt x="64" y="112"/>
                      <a:pt x="63" y="112"/>
                      <a:pt x="63" y="112"/>
                    </a:cubicBezTo>
                    <a:cubicBezTo>
                      <a:pt x="63" y="111"/>
                      <a:pt x="61" y="111"/>
                      <a:pt x="61" y="110"/>
                    </a:cubicBezTo>
                    <a:cubicBezTo>
                      <a:pt x="61" y="110"/>
                      <a:pt x="61" y="110"/>
                      <a:pt x="61" y="110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8"/>
                      <a:pt x="61" y="107"/>
                    </a:cubicBezTo>
                    <a:cubicBezTo>
                      <a:pt x="60" y="107"/>
                      <a:pt x="60" y="107"/>
                      <a:pt x="59" y="107"/>
                    </a:cubicBezTo>
                    <a:cubicBezTo>
                      <a:pt x="60" y="106"/>
                      <a:pt x="59" y="106"/>
                      <a:pt x="59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60" y="105"/>
                      <a:pt x="59" y="105"/>
                      <a:pt x="59" y="103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2"/>
                      <a:pt x="57" y="101"/>
                      <a:pt x="56" y="101"/>
                    </a:cubicBezTo>
                    <a:cubicBezTo>
                      <a:pt x="56" y="99"/>
                      <a:pt x="54" y="99"/>
                      <a:pt x="55" y="97"/>
                    </a:cubicBezTo>
                    <a:cubicBezTo>
                      <a:pt x="54" y="97"/>
                      <a:pt x="54" y="96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3" y="96"/>
                      <a:pt x="54" y="96"/>
                    </a:cubicBezTo>
                    <a:cubicBezTo>
                      <a:pt x="54" y="94"/>
                      <a:pt x="52" y="96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2"/>
                      <a:pt x="52" y="92"/>
                      <a:pt x="52" y="92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0"/>
                      <a:pt x="50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49" y="90"/>
                    </a:cubicBezTo>
                    <a:cubicBezTo>
                      <a:pt x="50" y="89"/>
                      <a:pt x="49" y="89"/>
                      <a:pt x="49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8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8" y="87"/>
                      <a:pt x="48" y="87"/>
                      <a:pt x="47" y="86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5"/>
                      <a:pt x="46" y="85"/>
                    </a:cubicBezTo>
                    <a:cubicBezTo>
                      <a:pt x="46" y="84"/>
                      <a:pt x="46" y="84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6" y="80"/>
                      <a:pt x="46" y="79"/>
                    </a:cubicBezTo>
                    <a:cubicBezTo>
                      <a:pt x="44" y="79"/>
                      <a:pt x="43" y="79"/>
                      <a:pt x="43" y="79"/>
                    </a:cubicBezTo>
                    <a:cubicBezTo>
                      <a:pt x="43" y="79"/>
                      <a:pt x="41" y="77"/>
                      <a:pt x="41" y="76"/>
                    </a:cubicBezTo>
                    <a:cubicBezTo>
                      <a:pt x="41" y="76"/>
                      <a:pt x="41" y="76"/>
                      <a:pt x="41" y="75"/>
                    </a:cubicBezTo>
                    <a:cubicBezTo>
                      <a:pt x="40" y="74"/>
                      <a:pt x="39" y="72"/>
                      <a:pt x="39" y="71"/>
                    </a:cubicBezTo>
                    <a:cubicBezTo>
                      <a:pt x="39" y="72"/>
                      <a:pt x="39" y="71"/>
                      <a:pt x="39" y="71"/>
                    </a:cubicBezTo>
                    <a:cubicBezTo>
                      <a:pt x="39" y="71"/>
                      <a:pt x="39" y="70"/>
                      <a:pt x="39" y="70"/>
                    </a:cubicBezTo>
                    <a:cubicBezTo>
                      <a:pt x="39" y="71"/>
                      <a:pt x="38" y="71"/>
                      <a:pt x="39" y="71"/>
                    </a:cubicBezTo>
                    <a:cubicBezTo>
                      <a:pt x="38" y="71"/>
                      <a:pt x="37" y="68"/>
                      <a:pt x="37" y="67"/>
                    </a:cubicBezTo>
                    <a:cubicBezTo>
                      <a:pt x="37" y="68"/>
                      <a:pt x="37" y="67"/>
                      <a:pt x="36" y="67"/>
                    </a:cubicBezTo>
                    <a:cubicBezTo>
                      <a:pt x="37" y="67"/>
                      <a:pt x="37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4" y="66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2" y="62"/>
                      <a:pt x="32" y="63"/>
                    </a:cubicBezTo>
                    <a:cubicBezTo>
                      <a:pt x="32" y="62"/>
                      <a:pt x="32" y="61"/>
                      <a:pt x="32" y="60"/>
                    </a:cubicBezTo>
                    <a:cubicBezTo>
                      <a:pt x="30" y="59"/>
                      <a:pt x="29" y="56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7" y="54"/>
                      <a:pt x="27" y="54"/>
                    </a:cubicBezTo>
                    <a:cubicBezTo>
                      <a:pt x="28" y="54"/>
                      <a:pt x="28" y="53"/>
                      <a:pt x="28" y="53"/>
                    </a:cubicBezTo>
                    <a:cubicBezTo>
                      <a:pt x="28" y="52"/>
                      <a:pt x="27" y="52"/>
                      <a:pt x="27" y="52"/>
                    </a:cubicBezTo>
                    <a:cubicBezTo>
                      <a:pt x="26" y="52"/>
                      <a:pt x="27" y="52"/>
                      <a:pt x="27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7" y="52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8" y="52"/>
                      <a:pt x="29" y="50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9" y="49"/>
                      <a:pt x="30" y="50"/>
                      <a:pt x="29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8"/>
                      <a:pt x="26" y="50"/>
                      <a:pt x="25" y="48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8"/>
                      <a:pt x="25" y="48"/>
                      <a:pt x="25" y="47"/>
                    </a:cubicBezTo>
                    <a:cubicBezTo>
                      <a:pt x="25" y="48"/>
                      <a:pt x="24" y="48"/>
                      <a:pt x="24" y="48"/>
                    </a:cubicBezTo>
                    <a:cubicBezTo>
                      <a:pt x="24" y="47"/>
                      <a:pt x="25" y="48"/>
                      <a:pt x="24" y="47"/>
                    </a:cubicBezTo>
                    <a:cubicBezTo>
                      <a:pt x="24" y="47"/>
                      <a:pt x="23" y="46"/>
                      <a:pt x="23" y="47"/>
                    </a:cubicBezTo>
                    <a:cubicBezTo>
                      <a:pt x="22" y="47"/>
                      <a:pt x="23" y="46"/>
                      <a:pt x="22" y="46"/>
                    </a:cubicBezTo>
                    <a:cubicBezTo>
                      <a:pt x="23" y="45"/>
                      <a:pt x="24" y="46"/>
                      <a:pt x="24" y="45"/>
                    </a:cubicBezTo>
                    <a:cubicBezTo>
                      <a:pt x="23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3" y="45"/>
                    </a:cubicBezTo>
                    <a:cubicBezTo>
                      <a:pt x="23" y="45"/>
                      <a:pt x="21" y="45"/>
                      <a:pt x="22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4"/>
                      <a:pt x="21" y="44"/>
                      <a:pt x="21" y="43"/>
                    </a:cubicBezTo>
                    <a:cubicBezTo>
                      <a:pt x="21" y="43"/>
                      <a:pt x="20" y="41"/>
                      <a:pt x="21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1"/>
                      <a:pt x="20" y="41"/>
                      <a:pt x="20" y="43"/>
                    </a:cubicBezTo>
                    <a:cubicBezTo>
                      <a:pt x="20" y="41"/>
                      <a:pt x="19" y="41"/>
                      <a:pt x="19" y="41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7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8"/>
                    </a:cubicBezTo>
                    <a:cubicBezTo>
                      <a:pt x="19" y="39"/>
                      <a:pt x="17" y="39"/>
                      <a:pt x="17" y="39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7" y="36"/>
                      <a:pt x="16" y="36"/>
                      <a:pt x="16" y="37"/>
                    </a:cubicBezTo>
                    <a:cubicBezTo>
                      <a:pt x="16" y="37"/>
                      <a:pt x="16" y="36"/>
                      <a:pt x="17" y="36"/>
                    </a:cubicBezTo>
                    <a:cubicBezTo>
                      <a:pt x="16" y="35"/>
                      <a:pt x="16" y="36"/>
                      <a:pt x="16" y="36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4"/>
                      <a:pt x="17" y="32"/>
                      <a:pt x="19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4"/>
                      <a:pt x="15" y="32"/>
                      <a:pt x="14" y="32"/>
                    </a:cubicBezTo>
                    <a:cubicBezTo>
                      <a:pt x="13" y="32"/>
                      <a:pt x="16" y="31"/>
                      <a:pt x="14" y="30"/>
                    </a:cubicBezTo>
                    <a:cubicBezTo>
                      <a:pt x="14" y="31"/>
                      <a:pt x="13" y="30"/>
                      <a:pt x="13" y="31"/>
                    </a:cubicBezTo>
                    <a:cubicBezTo>
                      <a:pt x="13" y="30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3" y="29"/>
                      <a:pt x="14" y="30"/>
                      <a:pt x="14" y="30"/>
                    </a:cubicBezTo>
                    <a:cubicBezTo>
                      <a:pt x="14" y="30"/>
                      <a:pt x="15" y="30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4" y="29"/>
                      <a:pt x="13" y="29"/>
                    </a:cubicBezTo>
                    <a:cubicBezTo>
                      <a:pt x="12" y="28"/>
                      <a:pt x="13" y="27"/>
                      <a:pt x="12" y="28"/>
                    </a:cubicBezTo>
                    <a:cubicBezTo>
                      <a:pt x="12" y="28"/>
                      <a:pt x="12" y="29"/>
                      <a:pt x="12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7"/>
                      <a:pt x="11" y="28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6"/>
                      <a:pt x="12" y="28"/>
                      <a:pt x="12" y="27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5"/>
                      <a:pt x="12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3"/>
                      <a:pt x="10" y="23"/>
                      <a:pt x="8" y="23"/>
                    </a:cubicBezTo>
                    <a:cubicBezTo>
                      <a:pt x="10" y="22"/>
                      <a:pt x="8" y="21"/>
                      <a:pt x="10" y="22"/>
                    </a:cubicBezTo>
                    <a:cubicBezTo>
                      <a:pt x="8" y="22"/>
                      <a:pt x="10" y="24"/>
                      <a:pt x="11" y="24"/>
                    </a:cubicBezTo>
                    <a:cubicBezTo>
                      <a:pt x="12" y="23"/>
                      <a:pt x="12" y="25"/>
                      <a:pt x="12" y="25"/>
                    </a:cubicBezTo>
                    <a:cubicBezTo>
                      <a:pt x="12" y="24"/>
                      <a:pt x="12" y="23"/>
                      <a:pt x="13" y="23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3"/>
                      <a:pt x="12" y="23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10" y="20"/>
                      <a:pt x="11" y="20"/>
                      <a:pt x="11" y="21"/>
                    </a:cubicBezTo>
                    <a:cubicBezTo>
                      <a:pt x="10" y="20"/>
                      <a:pt x="8" y="19"/>
                      <a:pt x="8" y="18"/>
                    </a:cubicBezTo>
                    <a:cubicBezTo>
                      <a:pt x="7" y="19"/>
                      <a:pt x="7" y="17"/>
                      <a:pt x="6" y="18"/>
                    </a:cubicBezTo>
                    <a:cubicBezTo>
                      <a:pt x="7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7" y="18"/>
                      <a:pt x="6" y="18"/>
                    </a:cubicBezTo>
                    <a:cubicBezTo>
                      <a:pt x="6" y="19"/>
                      <a:pt x="7" y="17"/>
                      <a:pt x="7" y="17"/>
                    </a:cubicBezTo>
                    <a:cubicBezTo>
                      <a:pt x="7" y="15"/>
                      <a:pt x="8" y="17"/>
                      <a:pt x="7" y="15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6" y="12"/>
                      <a:pt x="5" y="11"/>
                      <a:pt x="4" y="10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4" y="8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5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5"/>
                      <a:pt x="3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3" y="3"/>
                      <a:pt x="4" y="4"/>
                      <a:pt x="3" y="4"/>
                    </a:cubicBezTo>
                    <a:cubicBezTo>
                      <a:pt x="4" y="3"/>
                      <a:pt x="4" y="4"/>
                      <a:pt x="5" y="5"/>
                    </a:cubicBezTo>
                    <a:cubicBezTo>
                      <a:pt x="4" y="5"/>
                      <a:pt x="6" y="5"/>
                      <a:pt x="6" y="7"/>
                    </a:cubicBezTo>
                    <a:cubicBezTo>
                      <a:pt x="6" y="7"/>
                      <a:pt x="5" y="7"/>
                      <a:pt x="4" y="5"/>
                    </a:cubicBezTo>
                    <a:cubicBezTo>
                      <a:pt x="4" y="7"/>
                      <a:pt x="5" y="7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8" y="11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3"/>
                      <a:pt x="11" y="15"/>
                      <a:pt x="12" y="17"/>
                    </a:cubicBezTo>
                    <a:cubicBezTo>
                      <a:pt x="12" y="18"/>
                      <a:pt x="14" y="19"/>
                      <a:pt x="13" y="20"/>
                    </a:cubicBezTo>
                    <a:cubicBezTo>
                      <a:pt x="15" y="22"/>
                      <a:pt x="17" y="24"/>
                      <a:pt x="19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9" y="27"/>
                      <a:pt x="17" y="28"/>
                      <a:pt x="17" y="28"/>
                    </a:cubicBezTo>
                    <a:cubicBezTo>
                      <a:pt x="19" y="27"/>
                      <a:pt x="19" y="28"/>
                      <a:pt x="19" y="28"/>
                    </a:cubicBezTo>
                    <a:cubicBezTo>
                      <a:pt x="19" y="30"/>
                      <a:pt x="21" y="31"/>
                      <a:pt x="22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4"/>
                      <a:pt x="23" y="36"/>
                    </a:cubicBezTo>
                    <a:cubicBezTo>
                      <a:pt x="23" y="36"/>
                      <a:pt x="23" y="36"/>
                      <a:pt x="23" y="37"/>
                    </a:cubicBezTo>
                    <a:cubicBezTo>
                      <a:pt x="24" y="37"/>
                      <a:pt x="25" y="38"/>
                      <a:pt x="26" y="38"/>
                    </a:cubicBezTo>
                    <a:cubicBezTo>
                      <a:pt x="26" y="39"/>
                      <a:pt x="27" y="39"/>
                      <a:pt x="27" y="40"/>
                    </a:cubicBezTo>
                    <a:cubicBezTo>
                      <a:pt x="30" y="44"/>
                      <a:pt x="31" y="46"/>
                      <a:pt x="32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4" y="52"/>
                      <a:pt x="37" y="56"/>
                      <a:pt x="39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9"/>
                      <a:pt x="39" y="60"/>
                      <a:pt x="39" y="59"/>
                    </a:cubicBezTo>
                    <a:cubicBezTo>
                      <a:pt x="39" y="60"/>
                      <a:pt x="40" y="61"/>
                      <a:pt x="39" y="62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5"/>
                      <a:pt x="42" y="65"/>
                      <a:pt x="43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65"/>
                      <a:pt x="42" y="66"/>
                      <a:pt x="42" y="66"/>
                    </a:cubicBezTo>
                    <a:cubicBezTo>
                      <a:pt x="43" y="66"/>
                      <a:pt x="43" y="68"/>
                      <a:pt x="44" y="67"/>
                    </a:cubicBezTo>
                    <a:cubicBezTo>
                      <a:pt x="44" y="70"/>
                      <a:pt x="47" y="72"/>
                      <a:pt x="47" y="73"/>
                    </a:cubicBezTo>
                    <a:cubicBezTo>
                      <a:pt x="47" y="72"/>
                      <a:pt x="47" y="73"/>
                      <a:pt x="48" y="73"/>
                    </a:cubicBezTo>
                    <a:cubicBezTo>
                      <a:pt x="48" y="74"/>
                      <a:pt x="49" y="76"/>
                      <a:pt x="50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0" y="79"/>
                      <a:pt x="50" y="77"/>
                      <a:pt x="50" y="77"/>
                    </a:cubicBezTo>
                    <a:cubicBezTo>
                      <a:pt x="52" y="79"/>
                      <a:pt x="52" y="82"/>
                      <a:pt x="54" y="84"/>
                    </a:cubicBezTo>
                    <a:cubicBezTo>
                      <a:pt x="56" y="88"/>
                      <a:pt x="58" y="92"/>
                      <a:pt x="60" y="94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61" y="96"/>
                      <a:pt x="60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4" y="100"/>
                      <a:pt x="64" y="102"/>
                      <a:pt x="65" y="103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66" y="105"/>
                      <a:pt x="66" y="106"/>
                      <a:pt x="66" y="10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7"/>
                      <a:pt x="67" y="107"/>
                      <a:pt x="67" y="108"/>
                    </a:cubicBezTo>
                    <a:cubicBezTo>
                      <a:pt x="67" y="109"/>
                      <a:pt x="67" y="108"/>
                      <a:pt x="67" y="108"/>
                    </a:cubicBezTo>
                    <a:cubicBezTo>
                      <a:pt x="69" y="111"/>
                      <a:pt x="71" y="115"/>
                      <a:pt x="73" y="118"/>
                    </a:cubicBezTo>
                    <a:cubicBezTo>
                      <a:pt x="74" y="119"/>
                      <a:pt x="73" y="119"/>
                      <a:pt x="74" y="119"/>
                    </a:cubicBezTo>
                    <a:cubicBezTo>
                      <a:pt x="73" y="120"/>
                      <a:pt x="74" y="119"/>
                      <a:pt x="74" y="119"/>
                    </a:cubicBezTo>
                    <a:cubicBezTo>
                      <a:pt x="75" y="120"/>
                      <a:pt x="73" y="121"/>
                      <a:pt x="74" y="121"/>
                    </a:cubicBezTo>
                    <a:cubicBezTo>
                      <a:pt x="75" y="121"/>
                      <a:pt x="75" y="121"/>
                      <a:pt x="75" y="121"/>
                    </a:cubicBezTo>
                    <a:cubicBezTo>
                      <a:pt x="76" y="124"/>
                      <a:pt x="75" y="125"/>
                      <a:pt x="76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8" y="126"/>
                      <a:pt x="78" y="127"/>
                      <a:pt x="79" y="128"/>
                    </a:cubicBezTo>
                    <a:cubicBezTo>
                      <a:pt x="84" y="135"/>
                      <a:pt x="88" y="142"/>
                      <a:pt x="93" y="149"/>
                    </a:cubicBezTo>
                    <a:cubicBezTo>
                      <a:pt x="96" y="155"/>
                      <a:pt x="101" y="162"/>
                      <a:pt x="105" y="170"/>
                    </a:cubicBezTo>
                    <a:cubicBezTo>
                      <a:pt x="105" y="172"/>
                      <a:pt x="105" y="172"/>
                      <a:pt x="106" y="173"/>
                    </a:cubicBezTo>
                    <a:cubicBezTo>
                      <a:pt x="106" y="173"/>
                      <a:pt x="106" y="173"/>
                      <a:pt x="106" y="173"/>
                    </a:cubicBezTo>
                    <a:cubicBezTo>
                      <a:pt x="106" y="173"/>
                      <a:pt x="106" y="174"/>
                      <a:pt x="108" y="174"/>
                    </a:cubicBezTo>
                    <a:cubicBezTo>
                      <a:pt x="109" y="177"/>
                      <a:pt x="111" y="180"/>
                      <a:pt x="112" y="182"/>
                    </a:cubicBezTo>
                    <a:cubicBezTo>
                      <a:pt x="112" y="181"/>
                      <a:pt x="111" y="181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3"/>
                      <a:pt x="113" y="183"/>
                      <a:pt x="113" y="182"/>
                    </a:cubicBezTo>
                    <a:cubicBezTo>
                      <a:pt x="118" y="189"/>
                      <a:pt x="120" y="196"/>
                      <a:pt x="124" y="203"/>
                    </a:cubicBezTo>
                    <a:cubicBezTo>
                      <a:pt x="124" y="205"/>
                      <a:pt x="126" y="206"/>
                      <a:pt x="127" y="208"/>
                    </a:cubicBezTo>
                    <a:cubicBezTo>
                      <a:pt x="129" y="213"/>
                      <a:pt x="131" y="219"/>
                      <a:pt x="135" y="223"/>
                    </a:cubicBezTo>
                    <a:cubicBezTo>
                      <a:pt x="135" y="223"/>
                      <a:pt x="133" y="224"/>
                      <a:pt x="131" y="222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4" name="צורה חופשית 117"/>
              <p:cNvSpPr>
                <a:spLocks/>
              </p:cNvSpPr>
              <p:nvPr/>
            </p:nvSpPr>
            <p:spPr bwMode="auto">
              <a:xfrm>
                <a:off x="3279" y="916"/>
                <a:ext cx="319" cy="529"/>
              </a:xfrm>
              <a:custGeom>
                <a:avLst/>
                <a:gdLst>
                  <a:gd name="T0" fmla="*/ 118 w 135"/>
                  <a:gd name="T1" fmla="*/ 198 h 224"/>
                  <a:gd name="T2" fmla="*/ 114 w 135"/>
                  <a:gd name="T3" fmla="*/ 193 h 224"/>
                  <a:gd name="T4" fmla="*/ 104 w 135"/>
                  <a:gd name="T5" fmla="*/ 180 h 224"/>
                  <a:gd name="T6" fmla="*/ 102 w 135"/>
                  <a:gd name="T7" fmla="*/ 176 h 224"/>
                  <a:gd name="T8" fmla="*/ 93 w 135"/>
                  <a:gd name="T9" fmla="*/ 160 h 224"/>
                  <a:gd name="T10" fmla="*/ 91 w 135"/>
                  <a:gd name="T11" fmla="*/ 155 h 224"/>
                  <a:gd name="T12" fmla="*/ 86 w 135"/>
                  <a:gd name="T13" fmla="*/ 148 h 224"/>
                  <a:gd name="T14" fmla="*/ 82 w 135"/>
                  <a:gd name="T15" fmla="*/ 141 h 224"/>
                  <a:gd name="T16" fmla="*/ 80 w 135"/>
                  <a:gd name="T17" fmla="*/ 137 h 224"/>
                  <a:gd name="T18" fmla="*/ 78 w 135"/>
                  <a:gd name="T19" fmla="*/ 134 h 224"/>
                  <a:gd name="T20" fmla="*/ 72 w 135"/>
                  <a:gd name="T21" fmla="*/ 126 h 224"/>
                  <a:gd name="T22" fmla="*/ 70 w 135"/>
                  <a:gd name="T23" fmla="*/ 122 h 224"/>
                  <a:gd name="T24" fmla="*/ 65 w 135"/>
                  <a:gd name="T25" fmla="*/ 117 h 224"/>
                  <a:gd name="T26" fmla="*/ 63 w 135"/>
                  <a:gd name="T27" fmla="*/ 111 h 224"/>
                  <a:gd name="T28" fmla="*/ 58 w 135"/>
                  <a:gd name="T29" fmla="*/ 105 h 224"/>
                  <a:gd name="T30" fmla="*/ 55 w 135"/>
                  <a:gd name="T31" fmla="*/ 97 h 224"/>
                  <a:gd name="T32" fmla="*/ 52 w 135"/>
                  <a:gd name="T33" fmla="*/ 94 h 224"/>
                  <a:gd name="T34" fmla="*/ 51 w 135"/>
                  <a:gd name="T35" fmla="*/ 90 h 224"/>
                  <a:gd name="T36" fmla="*/ 48 w 135"/>
                  <a:gd name="T37" fmla="*/ 87 h 224"/>
                  <a:gd name="T38" fmla="*/ 47 w 135"/>
                  <a:gd name="T39" fmla="*/ 86 h 224"/>
                  <a:gd name="T40" fmla="*/ 45 w 135"/>
                  <a:gd name="T41" fmla="*/ 82 h 224"/>
                  <a:gd name="T42" fmla="*/ 38 w 135"/>
                  <a:gd name="T43" fmla="*/ 70 h 224"/>
                  <a:gd name="T44" fmla="*/ 36 w 135"/>
                  <a:gd name="T45" fmla="*/ 67 h 224"/>
                  <a:gd name="T46" fmla="*/ 34 w 135"/>
                  <a:gd name="T47" fmla="*/ 63 h 224"/>
                  <a:gd name="T48" fmla="*/ 28 w 135"/>
                  <a:gd name="T49" fmla="*/ 53 h 224"/>
                  <a:gd name="T50" fmla="*/ 29 w 135"/>
                  <a:gd name="T51" fmla="*/ 50 h 224"/>
                  <a:gd name="T52" fmla="*/ 25 w 135"/>
                  <a:gd name="T53" fmla="*/ 47 h 224"/>
                  <a:gd name="T54" fmla="*/ 22 w 135"/>
                  <a:gd name="T55" fmla="*/ 45 h 224"/>
                  <a:gd name="T56" fmla="*/ 20 w 135"/>
                  <a:gd name="T57" fmla="*/ 41 h 224"/>
                  <a:gd name="T58" fmla="*/ 18 w 135"/>
                  <a:gd name="T59" fmla="*/ 40 h 224"/>
                  <a:gd name="T60" fmla="*/ 18 w 135"/>
                  <a:gd name="T61" fmla="*/ 37 h 224"/>
                  <a:gd name="T62" fmla="*/ 17 w 135"/>
                  <a:gd name="T63" fmla="*/ 34 h 224"/>
                  <a:gd name="T64" fmla="*/ 13 w 135"/>
                  <a:gd name="T65" fmla="*/ 31 h 224"/>
                  <a:gd name="T66" fmla="*/ 13 w 135"/>
                  <a:gd name="T67" fmla="*/ 29 h 224"/>
                  <a:gd name="T68" fmla="*/ 10 w 135"/>
                  <a:gd name="T69" fmla="*/ 26 h 224"/>
                  <a:gd name="T70" fmla="*/ 9 w 135"/>
                  <a:gd name="T71" fmla="*/ 23 h 224"/>
                  <a:gd name="T72" fmla="*/ 11 w 135"/>
                  <a:gd name="T73" fmla="*/ 23 h 224"/>
                  <a:gd name="T74" fmla="*/ 7 w 135"/>
                  <a:gd name="T75" fmla="*/ 18 h 224"/>
                  <a:gd name="T76" fmla="*/ 4 w 135"/>
                  <a:gd name="T77" fmla="*/ 9 h 224"/>
                  <a:gd name="T78" fmla="*/ 4 w 135"/>
                  <a:gd name="T79" fmla="*/ 6 h 224"/>
                  <a:gd name="T80" fmla="*/ 0 w 135"/>
                  <a:gd name="T81" fmla="*/ 0 h 224"/>
                  <a:gd name="T82" fmla="*/ 3 w 135"/>
                  <a:gd name="T83" fmla="*/ 2 h 224"/>
                  <a:gd name="T84" fmla="*/ 4 w 135"/>
                  <a:gd name="T85" fmla="*/ 8 h 224"/>
                  <a:gd name="T86" fmla="*/ 11 w 135"/>
                  <a:gd name="T87" fmla="*/ 16 h 224"/>
                  <a:gd name="T88" fmla="*/ 22 w 135"/>
                  <a:gd name="T89" fmla="*/ 32 h 224"/>
                  <a:gd name="T90" fmla="*/ 32 w 135"/>
                  <a:gd name="T91" fmla="*/ 50 h 224"/>
                  <a:gd name="T92" fmla="*/ 41 w 135"/>
                  <a:gd name="T93" fmla="*/ 63 h 224"/>
                  <a:gd name="T94" fmla="*/ 48 w 135"/>
                  <a:gd name="T95" fmla="*/ 73 h 224"/>
                  <a:gd name="T96" fmla="*/ 60 w 135"/>
                  <a:gd name="T97" fmla="*/ 95 h 224"/>
                  <a:gd name="T98" fmla="*/ 66 w 135"/>
                  <a:gd name="T99" fmla="*/ 107 h 224"/>
                  <a:gd name="T100" fmla="*/ 74 w 135"/>
                  <a:gd name="T101" fmla="*/ 122 h 224"/>
                  <a:gd name="T102" fmla="*/ 105 w 135"/>
                  <a:gd name="T103" fmla="*/ 169 h 224"/>
                  <a:gd name="T104" fmla="*/ 112 w 135"/>
                  <a:gd name="T105" fmla="*/ 182 h 224"/>
                  <a:gd name="T106" fmla="*/ 131 w 135"/>
                  <a:gd name="T107" fmla="*/ 22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224">
                    <a:moveTo>
                      <a:pt x="131" y="222"/>
                    </a:moveTo>
                    <a:cubicBezTo>
                      <a:pt x="128" y="220"/>
                      <a:pt x="127" y="215"/>
                      <a:pt x="124" y="213"/>
                    </a:cubicBezTo>
                    <a:cubicBezTo>
                      <a:pt x="125" y="212"/>
                      <a:pt x="125" y="212"/>
                      <a:pt x="125" y="212"/>
                    </a:cubicBezTo>
                    <a:cubicBezTo>
                      <a:pt x="123" y="211"/>
                      <a:pt x="121" y="204"/>
                      <a:pt x="119" y="200"/>
                    </a:cubicBezTo>
                    <a:cubicBezTo>
                      <a:pt x="119" y="200"/>
                      <a:pt x="119" y="200"/>
                      <a:pt x="119" y="200"/>
                    </a:cubicBezTo>
                    <a:cubicBezTo>
                      <a:pt x="119" y="200"/>
                      <a:pt x="118" y="199"/>
                      <a:pt x="118" y="198"/>
                    </a:cubicBezTo>
                    <a:cubicBezTo>
                      <a:pt x="118" y="198"/>
                      <a:pt x="118" y="199"/>
                      <a:pt x="118" y="198"/>
                    </a:cubicBezTo>
                    <a:cubicBezTo>
                      <a:pt x="118" y="198"/>
                      <a:pt x="118" y="197"/>
                      <a:pt x="117" y="197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5" y="196"/>
                      <a:pt x="115" y="194"/>
                      <a:pt x="114" y="193"/>
                    </a:cubicBezTo>
                    <a:cubicBezTo>
                      <a:pt x="114" y="193"/>
                      <a:pt x="114" y="193"/>
                      <a:pt x="114" y="193"/>
                    </a:cubicBezTo>
                    <a:cubicBezTo>
                      <a:pt x="112" y="191"/>
                      <a:pt x="110" y="187"/>
                      <a:pt x="108" y="185"/>
                    </a:cubicBezTo>
                    <a:cubicBezTo>
                      <a:pt x="108" y="185"/>
                      <a:pt x="109" y="185"/>
                      <a:pt x="109" y="184"/>
                    </a:cubicBezTo>
                    <a:cubicBezTo>
                      <a:pt x="108" y="184"/>
                      <a:pt x="108" y="184"/>
                      <a:pt x="107" y="184"/>
                    </a:cubicBezTo>
                    <a:cubicBezTo>
                      <a:pt x="107" y="182"/>
                      <a:pt x="106" y="182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5" y="180"/>
                      <a:pt x="104" y="180"/>
                    </a:cubicBezTo>
                    <a:cubicBezTo>
                      <a:pt x="105" y="179"/>
                      <a:pt x="105" y="179"/>
                      <a:pt x="105" y="179"/>
                    </a:cubicBezTo>
                    <a:cubicBezTo>
                      <a:pt x="104" y="179"/>
                      <a:pt x="104" y="178"/>
                      <a:pt x="104" y="177"/>
                    </a:cubicBezTo>
                    <a:cubicBezTo>
                      <a:pt x="104" y="178"/>
                      <a:pt x="104" y="178"/>
                      <a:pt x="104" y="178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2" y="176"/>
                      <a:pt x="102" y="175"/>
                      <a:pt x="102" y="176"/>
                    </a:cubicBezTo>
                    <a:cubicBezTo>
                      <a:pt x="102" y="175"/>
                      <a:pt x="102" y="177"/>
                      <a:pt x="104" y="176"/>
                    </a:cubicBezTo>
                    <a:cubicBezTo>
                      <a:pt x="100" y="171"/>
                      <a:pt x="98" y="168"/>
                      <a:pt x="97" y="165"/>
                    </a:cubicBezTo>
                    <a:cubicBezTo>
                      <a:pt x="97" y="164"/>
                      <a:pt x="97" y="164"/>
                      <a:pt x="97" y="164"/>
                    </a:cubicBezTo>
                    <a:cubicBezTo>
                      <a:pt x="97" y="163"/>
                      <a:pt x="96" y="162"/>
                      <a:pt x="95" y="162"/>
                    </a:cubicBezTo>
                    <a:cubicBezTo>
                      <a:pt x="96" y="162"/>
                      <a:pt x="96" y="162"/>
                      <a:pt x="96" y="162"/>
                    </a:cubicBezTo>
                    <a:cubicBezTo>
                      <a:pt x="95" y="161"/>
                      <a:pt x="93" y="161"/>
                      <a:pt x="93" y="160"/>
                    </a:cubicBezTo>
                    <a:cubicBezTo>
                      <a:pt x="95" y="161"/>
                      <a:pt x="95" y="161"/>
                      <a:pt x="95" y="160"/>
                    </a:cubicBezTo>
                    <a:cubicBezTo>
                      <a:pt x="93" y="160"/>
                      <a:pt x="93" y="159"/>
                      <a:pt x="92" y="158"/>
                    </a:cubicBezTo>
                    <a:cubicBezTo>
                      <a:pt x="92" y="158"/>
                      <a:pt x="93" y="159"/>
                      <a:pt x="93" y="158"/>
                    </a:cubicBezTo>
                    <a:cubicBezTo>
                      <a:pt x="92" y="158"/>
                      <a:pt x="92" y="157"/>
                      <a:pt x="91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2" y="155"/>
                      <a:pt x="91" y="157"/>
                      <a:pt x="91" y="155"/>
                    </a:cubicBezTo>
                    <a:cubicBezTo>
                      <a:pt x="91" y="157"/>
                      <a:pt x="91" y="155"/>
                      <a:pt x="91" y="155"/>
                    </a:cubicBezTo>
                    <a:cubicBezTo>
                      <a:pt x="91" y="155"/>
                      <a:pt x="90" y="153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89" y="151"/>
                      <a:pt x="88" y="150"/>
                      <a:pt x="87" y="150"/>
                    </a:cubicBezTo>
                    <a:cubicBezTo>
                      <a:pt x="87" y="150"/>
                      <a:pt x="88" y="150"/>
                      <a:pt x="88" y="149"/>
                    </a:cubicBezTo>
                    <a:cubicBezTo>
                      <a:pt x="87" y="149"/>
                      <a:pt x="86" y="146"/>
                      <a:pt x="86" y="148"/>
                    </a:cubicBezTo>
                    <a:cubicBezTo>
                      <a:pt x="84" y="146"/>
                      <a:pt x="84" y="145"/>
                      <a:pt x="84" y="144"/>
                    </a:cubicBezTo>
                    <a:cubicBezTo>
                      <a:pt x="84" y="145"/>
                      <a:pt x="84" y="144"/>
                      <a:pt x="84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4"/>
                      <a:pt x="84" y="143"/>
                      <a:pt x="84" y="143"/>
                    </a:cubicBezTo>
                    <a:cubicBezTo>
                      <a:pt x="84" y="142"/>
                      <a:pt x="83" y="142"/>
                      <a:pt x="82" y="141"/>
                    </a:cubicBezTo>
                    <a:cubicBezTo>
                      <a:pt x="83" y="142"/>
                      <a:pt x="83" y="140"/>
                      <a:pt x="83" y="141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1" y="140"/>
                      <a:pt x="81" y="139"/>
                    </a:cubicBezTo>
                    <a:cubicBezTo>
                      <a:pt x="80" y="139"/>
                      <a:pt x="80" y="139"/>
                      <a:pt x="80" y="139"/>
                    </a:cubicBezTo>
                    <a:cubicBezTo>
                      <a:pt x="80" y="139"/>
                      <a:pt x="79" y="138"/>
                      <a:pt x="79" y="137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0" y="136"/>
                      <a:pt x="79" y="136"/>
                      <a:pt x="79" y="136"/>
                    </a:cubicBezTo>
                    <a:cubicBezTo>
                      <a:pt x="79" y="136"/>
                      <a:pt x="79" y="136"/>
                      <a:pt x="79" y="136"/>
                    </a:cubicBezTo>
                    <a:cubicBezTo>
                      <a:pt x="79" y="135"/>
                      <a:pt x="78" y="134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4"/>
                    </a:cubicBezTo>
                    <a:cubicBezTo>
                      <a:pt x="78" y="134"/>
                      <a:pt x="78" y="134"/>
                      <a:pt x="78" y="134"/>
                    </a:cubicBezTo>
                    <a:cubicBezTo>
                      <a:pt x="76" y="133"/>
                      <a:pt x="75" y="132"/>
                      <a:pt x="74" y="131"/>
                    </a:cubicBezTo>
                    <a:cubicBezTo>
                      <a:pt x="74" y="132"/>
                      <a:pt x="75" y="131"/>
                      <a:pt x="75" y="132"/>
                    </a:cubicBezTo>
                    <a:cubicBezTo>
                      <a:pt x="75" y="130"/>
                      <a:pt x="73" y="130"/>
                      <a:pt x="73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2" y="128"/>
                      <a:pt x="73" y="127"/>
                      <a:pt x="72" y="127"/>
                    </a:cubicBezTo>
                    <a:cubicBezTo>
                      <a:pt x="73" y="127"/>
                      <a:pt x="72" y="126"/>
                      <a:pt x="72" y="126"/>
                    </a:cubicBezTo>
                    <a:cubicBezTo>
                      <a:pt x="71" y="126"/>
                      <a:pt x="72" y="126"/>
                      <a:pt x="72" y="126"/>
                    </a:cubicBezTo>
                    <a:cubicBezTo>
                      <a:pt x="71" y="126"/>
                      <a:pt x="70" y="124"/>
                      <a:pt x="70" y="123"/>
                    </a:cubicBezTo>
                    <a:cubicBezTo>
                      <a:pt x="70" y="123"/>
                      <a:pt x="69" y="123"/>
                      <a:pt x="69" y="122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7" y="119"/>
                      <a:pt x="71" y="123"/>
                      <a:pt x="70" y="122"/>
                    </a:cubicBezTo>
                    <a:cubicBezTo>
                      <a:pt x="70" y="122"/>
                      <a:pt x="67" y="122"/>
                      <a:pt x="69" y="121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9"/>
                      <a:pt x="69" y="119"/>
                      <a:pt x="69" y="118"/>
                    </a:cubicBezTo>
                    <a:cubicBezTo>
                      <a:pt x="67" y="117"/>
                      <a:pt x="67" y="118"/>
                      <a:pt x="67" y="117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6" y="117"/>
                      <a:pt x="66" y="117"/>
                      <a:pt x="65" y="117"/>
                    </a:cubicBezTo>
                    <a:cubicBezTo>
                      <a:pt x="66" y="117"/>
                      <a:pt x="64" y="117"/>
                      <a:pt x="65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6"/>
                      <a:pt x="64" y="114"/>
                      <a:pt x="64" y="114"/>
                    </a:cubicBezTo>
                    <a:cubicBezTo>
                      <a:pt x="64" y="113"/>
                      <a:pt x="63" y="112"/>
                      <a:pt x="63" y="111"/>
                    </a:cubicBezTo>
                    <a:cubicBezTo>
                      <a:pt x="63" y="111"/>
                      <a:pt x="62" y="111"/>
                      <a:pt x="62" y="110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9"/>
                      <a:pt x="62" y="109"/>
                      <a:pt x="62" y="109"/>
                    </a:cubicBezTo>
                    <a:cubicBezTo>
                      <a:pt x="62" y="109"/>
                      <a:pt x="62" y="108"/>
                      <a:pt x="62" y="107"/>
                    </a:cubicBezTo>
                    <a:cubicBezTo>
                      <a:pt x="61" y="107"/>
                      <a:pt x="61" y="107"/>
                      <a:pt x="60" y="107"/>
                    </a:cubicBezTo>
                    <a:cubicBezTo>
                      <a:pt x="61" y="106"/>
                      <a:pt x="58" y="106"/>
                      <a:pt x="58" y="105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1" y="104"/>
                      <a:pt x="58" y="104"/>
                      <a:pt x="5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1"/>
                      <a:pt x="56" y="101"/>
                    </a:cubicBezTo>
                    <a:cubicBezTo>
                      <a:pt x="56" y="99"/>
                      <a:pt x="54" y="98"/>
                      <a:pt x="55" y="97"/>
                    </a:cubicBezTo>
                    <a:cubicBezTo>
                      <a:pt x="54" y="97"/>
                      <a:pt x="54" y="96"/>
                      <a:pt x="54" y="96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6"/>
                      <a:pt x="54" y="96"/>
                      <a:pt x="54" y="96"/>
                    </a:cubicBezTo>
                    <a:cubicBezTo>
                      <a:pt x="54" y="95"/>
                      <a:pt x="53" y="96"/>
                      <a:pt x="52" y="94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1"/>
                      <a:pt x="52" y="91"/>
                      <a:pt x="52" y="91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0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49" y="89"/>
                    </a:cubicBezTo>
                    <a:cubicBezTo>
                      <a:pt x="50" y="89"/>
                      <a:pt x="49" y="88"/>
                      <a:pt x="49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9" y="87"/>
                      <a:pt x="48" y="88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8" y="86"/>
                      <a:pt x="48" y="87"/>
                      <a:pt x="47" y="86"/>
                    </a:cubicBezTo>
                    <a:cubicBezTo>
                      <a:pt x="48" y="87"/>
                      <a:pt x="48" y="86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7" y="86"/>
                      <a:pt x="47" y="85"/>
                      <a:pt x="46" y="85"/>
                    </a:cubicBezTo>
                    <a:cubicBezTo>
                      <a:pt x="46" y="84"/>
                      <a:pt x="46" y="84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6" y="80"/>
                      <a:pt x="45" y="79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8"/>
                      <a:pt x="41" y="77"/>
                      <a:pt x="41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0" y="74"/>
                      <a:pt x="38" y="72"/>
                      <a:pt x="38" y="70"/>
                    </a:cubicBezTo>
                    <a:cubicBezTo>
                      <a:pt x="39" y="71"/>
                      <a:pt x="39" y="70"/>
                      <a:pt x="39" y="70"/>
                    </a:cubicBezTo>
                    <a:cubicBezTo>
                      <a:pt x="38" y="70"/>
                      <a:pt x="39" y="70"/>
                      <a:pt x="38" y="70"/>
                    </a:cubicBezTo>
                    <a:cubicBezTo>
                      <a:pt x="38" y="70"/>
                      <a:pt x="37" y="70"/>
                      <a:pt x="38" y="70"/>
                    </a:cubicBezTo>
                    <a:cubicBezTo>
                      <a:pt x="37" y="70"/>
                      <a:pt x="37" y="69"/>
                      <a:pt x="37" y="68"/>
                    </a:cubicBezTo>
                    <a:cubicBezTo>
                      <a:pt x="37" y="69"/>
                      <a:pt x="37" y="68"/>
                      <a:pt x="36" y="68"/>
                    </a:cubicBezTo>
                    <a:cubicBezTo>
                      <a:pt x="37" y="68"/>
                      <a:pt x="37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2"/>
                      <a:pt x="32" y="62"/>
                      <a:pt x="32" y="63"/>
                    </a:cubicBezTo>
                    <a:cubicBezTo>
                      <a:pt x="32" y="61"/>
                      <a:pt x="32" y="61"/>
                      <a:pt x="32" y="60"/>
                    </a:cubicBezTo>
                    <a:cubicBezTo>
                      <a:pt x="31" y="59"/>
                      <a:pt x="29" y="56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7" y="54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2"/>
                      <a:pt x="27" y="52"/>
                    </a:cubicBezTo>
                    <a:cubicBezTo>
                      <a:pt x="26" y="52"/>
                      <a:pt x="27" y="52"/>
                      <a:pt x="27" y="52"/>
                    </a:cubicBezTo>
                    <a:cubicBezTo>
                      <a:pt x="26" y="52"/>
                      <a:pt x="26" y="51"/>
                      <a:pt x="26" y="51"/>
                    </a:cubicBezTo>
                    <a:cubicBezTo>
                      <a:pt x="26" y="51"/>
                      <a:pt x="26" y="51"/>
                      <a:pt x="27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8" y="51"/>
                      <a:pt x="29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9" y="50"/>
                      <a:pt x="30" y="50"/>
                      <a:pt x="29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9"/>
                      <a:pt x="26" y="50"/>
                      <a:pt x="25" y="49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5" y="49"/>
                      <a:pt x="25" y="47"/>
                    </a:cubicBezTo>
                    <a:cubicBezTo>
                      <a:pt x="25" y="49"/>
                      <a:pt x="24" y="49"/>
                      <a:pt x="24" y="49"/>
                    </a:cubicBezTo>
                    <a:cubicBezTo>
                      <a:pt x="24" y="47"/>
                      <a:pt x="25" y="49"/>
                      <a:pt x="24" y="47"/>
                    </a:cubicBezTo>
                    <a:cubicBezTo>
                      <a:pt x="24" y="47"/>
                      <a:pt x="23" y="46"/>
                      <a:pt x="23" y="47"/>
                    </a:cubicBezTo>
                    <a:cubicBezTo>
                      <a:pt x="22" y="47"/>
                      <a:pt x="23" y="46"/>
                      <a:pt x="22" y="46"/>
                    </a:cubicBezTo>
                    <a:cubicBezTo>
                      <a:pt x="23" y="45"/>
                      <a:pt x="24" y="46"/>
                      <a:pt x="24" y="45"/>
                    </a:cubicBezTo>
                    <a:cubicBezTo>
                      <a:pt x="23" y="45"/>
                      <a:pt x="22" y="44"/>
                      <a:pt x="22" y="45"/>
                    </a:cubicBezTo>
                    <a:cubicBezTo>
                      <a:pt x="22" y="45"/>
                      <a:pt x="22" y="44"/>
                      <a:pt x="23" y="45"/>
                    </a:cubicBezTo>
                    <a:cubicBezTo>
                      <a:pt x="23" y="44"/>
                      <a:pt x="21" y="44"/>
                      <a:pt x="22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0" y="42"/>
                      <a:pt x="21" y="42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2"/>
                      <a:pt x="21" y="42"/>
                      <a:pt x="20" y="43"/>
                    </a:cubicBezTo>
                    <a:cubicBezTo>
                      <a:pt x="20" y="42"/>
                      <a:pt x="19" y="42"/>
                      <a:pt x="19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19" y="41"/>
                      <a:pt x="18" y="41"/>
                    </a:cubicBezTo>
                    <a:cubicBezTo>
                      <a:pt x="19" y="41"/>
                      <a:pt x="19" y="41"/>
                      <a:pt x="19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9" y="40"/>
                      <a:pt x="18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7"/>
                    </a:cubicBezTo>
                    <a:cubicBezTo>
                      <a:pt x="18" y="37"/>
                      <a:pt x="17" y="37"/>
                      <a:pt x="17" y="39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6"/>
                      <a:pt x="17" y="36"/>
                    </a:cubicBezTo>
                    <a:cubicBezTo>
                      <a:pt x="17" y="35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4"/>
                      <a:pt x="17" y="33"/>
                      <a:pt x="18" y="33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3"/>
                      <a:pt x="15" y="32"/>
                      <a:pt x="14" y="33"/>
                    </a:cubicBezTo>
                    <a:cubicBezTo>
                      <a:pt x="13" y="32"/>
                      <a:pt x="17" y="31"/>
                      <a:pt x="14" y="30"/>
                    </a:cubicBezTo>
                    <a:cubicBezTo>
                      <a:pt x="14" y="30"/>
                      <a:pt x="13" y="30"/>
                      <a:pt x="13" y="31"/>
                    </a:cubicBezTo>
                    <a:cubicBezTo>
                      <a:pt x="13" y="30"/>
                      <a:pt x="12" y="31"/>
                      <a:pt x="12" y="30"/>
                    </a:cubicBezTo>
                    <a:cubicBezTo>
                      <a:pt x="13" y="30"/>
                      <a:pt x="13" y="29"/>
                      <a:pt x="14" y="29"/>
                    </a:cubicBezTo>
                    <a:cubicBezTo>
                      <a:pt x="13" y="29"/>
                      <a:pt x="14" y="30"/>
                      <a:pt x="14" y="30"/>
                    </a:cubicBezTo>
                    <a:cubicBezTo>
                      <a:pt x="14" y="29"/>
                      <a:pt x="15" y="29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3" y="28"/>
                      <a:pt x="14" y="29"/>
                      <a:pt x="13" y="29"/>
                    </a:cubicBezTo>
                    <a:cubicBezTo>
                      <a:pt x="12" y="28"/>
                      <a:pt x="13" y="27"/>
                      <a:pt x="12" y="27"/>
                    </a:cubicBezTo>
                    <a:cubicBezTo>
                      <a:pt x="12" y="28"/>
                      <a:pt x="12" y="28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0" y="28"/>
                      <a:pt x="10" y="27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1" y="26"/>
                      <a:pt x="11" y="28"/>
                      <a:pt x="12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2" y="25"/>
                      <a:pt x="11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3"/>
                      <a:pt x="10" y="23"/>
                      <a:pt x="9" y="23"/>
                    </a:cubicBezTo>
                    <a:cubicBezTo>
                      <a:pt x="10" y="23"/>
                      <a:pt x="9" y="22"/>
                      <a:pt x="10" y="2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5"/>
                      <a:pt x="12" y="24"/>
                    </a:cubicBezTo>
                    <a:cubicBezTo>
                      <a:pt x="11" y="24"/>
                      <a:pt x="12" y="23"/>
                      <a:pt x="13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3"/>
                      <a:pt x="12" y="23"/>
                      <a:pt x="11" y="23"/>
                    </a:cubicBezTo>
                    <a:cubicBezTo>
                      <a:pt x="11" y="23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2"/>
                    </a:cubicBezTo>
                    <a:cubicBezTo>
                      <a:pt x="10" y="19"/>
                      <a:pt x="9" y="18"/>
                      <a:pt x="9" y="17"/>
                    </a:cubicBezTo>
                    <a:cubicBezTo>
                      <a:pt x="8" y="18"/>
                      <a:pt x="8" y="16"/>
                      <a:pt x="8" y="17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8" y="17"/>
                      <a:pt x="7" y="16"/>
                    </a:cubicBezTo>
                    <a:cubicBezTo>
                      <a:pt x="7" y="17"/>
                      <a:pt x="8" y="16"/>
                      <a:pt x="8" y="16"/>
                    </a:cubicBezTo>
                    <a:cubicBezTo>
                      <a:pt x="8" y="16"/>
                      <a:pt x="9" y="16"/>
                      <a:pt x="9" y="16"/>
                    </a:cubicBezTo>
                    <a:cubicBezTo>
                      <a:pt x="8" y="15"/>
                      <a:pt x="7" y="15"/>
                      <a:pt x="5" y="14"/>
                    </a:cubicBezTo>
                    <a:cubicBezTo>
                      <a:pt x="5" y="12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6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5"/>
                      <a:pt x="3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3" y="3"/>
                      <a:pt x="4" y="4"/>
                      <a:pt x="3" y="4"/>
                    </a:cubicBezTo>
                    <a:cubicBezTo>
                      <a:pt x="4" y="3"/>
                      <a:pt x="4" y="4"/>
                      <a:pt x="4" y="5"/>
                    </a:cubicBezTo>
                    <a:cubicBezTo>
                      <a:pt x="4" y="6"/>
                      <a:pt x="5" y="6"/>
                      <a:pt x="5" y="7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5" y="8"/>
                      <a:pt x="7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9"/>
                      <a:pt x="8" y="9"/>
                      <a:pt x="8" y="9"/>
                    </a:cubicBezTo>
                    <a:cubicBezTo>
                      <a:pt x="9" y="10"/>
                      <a:pt x="10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6"/>
                      <a:pt x="11" y="16"/>
                    </a:cubicBezTo>
                    <a:cubicBezTo>
                      <a:pt x="12" y="17"/>
                      <a:pt x="14" y="19"/>
                      <a:pt x="13" y="20"/>
                    </a:cubicBezTo>
                    <a:cubicBezTo>
                      <a:pt x="15" y="23"/>
                      <a:pt x="17" y="24"/>
                      <a:pt x="18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7"/>
                      <a:pt x="17" y="27"/>
                      <a:pt x="18" y="28"/>
                    </a:cubicBezTo>
                    <a:cubicBezTo>
                      <a:pt x="18" y="27"/>
                      <a:pt x="19" y="28"/>
                      <a:pt x="19" y="28"/>
                    </a:cubicBezTo>
                    <a:cubicBezTo>
                      <a:pt x="19" y="30"/>
                      <a:pt x="21" y="31"/>
                      <a:pt x="22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3"/>
                      <a:pt x="23" y="34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36"/>
                      <a:pt x="25" y="36"/>
                      <a:pt x="26" y="37"/>
                    </a:cubicBezTo>
                    <a:cubicBezTo>
                      <a:pt x="26" y="39"/>
                      <a:pt x="27" y="40"/>
                      <a:pt x="27" y="41"/>
                    </a:cubicBezTo>
                    <a:cubicBezTo>
                      <a:pt x="30" y="43"/>
                      <a:pt x="31" y="46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51"/>
                      <a:pt x="37" y="56"/>
                      <a:pt x="38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9"/>
                      <a:pt x="38" y="60"/>
                      <a:pt x="38" y="59"/>
                    </a:cubicBezTo>
                    <a:cubicBezTo>
                      <a:pt x="39" y="60"/>
                      <a:pt x="40" y="61"/>
                      <a:pt x="39" y="62"/>
                    </a:cubicBezTo>
                    <a:cubicBezTo>
                      <a:pt x="40" y="63"/>
                      <a:pt x="40" y="62"/>
                      <a:pt x="41" y="63"/>
                    </a:cubicBezTo>
                    <a:cubicBezTo>
                      <a:pt x="43" y="64"/>
                      <a:pt x="43" y="64"/>
                      <a:pt x="44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4" y="67"/>
                      <a:pt x="44" y="69"/>
                      <a:pt x="44" y="68"/>
                    </a:cubicBezTo>
                    <a:cubicBezTo>
                      <a:pt x="44" y="70"/>
                      <a:pt x="47" y="70"/>
                      <a:pt x="47" y="73"/>
                    </a:cubicBezTo>
                    <a:cubicBezTo>
                      <a:pt x="47" y="72"/>
                      <a:pt x="47" y="73"/>
                      <a:pt x="48" y="73"/>
                    </a:cubicBezTo>
                    <a:cubicBezTo>
                      <a:pt x="48" y="74"/>
                      <a:pt x="49" y="76"/>
                      <a:pt x="50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0" y="78"/>
                      <a:pt x="50" y="77"/>
                      <a:pt x="50" y="77"/>
                    </a:cubicBezTo>
                    <a:cubicBezTo>
                      <a:pt x="52" y="79"/>
                      <a:pt x="52" y="82"/>
                      <a:pt x="54" y="84"/>
                    </a:cubicBezTo>
                    <a:cubicBezTo>
                      <a:pt x="56" y="88"/>
                      <a:pt x="57" y="91"/>
                      <a:pt x="61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2" y="96"/>
                      <a:pt x="61" y="98"/>
                      <a:pt x="63" y="98"/>
                    </a:cubicBezTo>
                    <a:cubicBezTo>
                      <a:pt x="63" y="98"/>
                      <a:pt x="64" y="99"/>
                      <a:pt x="63" y="99"/>
                    </a:cubicBezTo>
                    <a:cubicBezTo>
                      <a:pt x="64" y="100"/>
                      <a:pt x="64" y="103"/>
                      <a:pt x="65" y="103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5" y="104"/>
                      <a:pt x="66" y="105"/>
                      <a:pt x="66" y="107"/>
                    </a:cubicBezTo>
                    <a:cubicBezTo>
                      <a:pt x="66" y="107"/>
                      <a:pt x="66" y="106"/>
                      <a:pt x="66" y="107"/>
                    </a:cubicBezTo>
                    <a:cubicBezTo>
                      <a:pt x="66" y="107"/>
                      <a:pt x="67" y="107"/>
                      <a:pt x="67" y="108"/>
                    </a:cubicBezTo>
                    <a:cubicBezTo>
                      <a:pt x="67" y="109"/>
                      <a:pt x="67" y="108"/>
                      <a:pt x="67" y="108"/>
                    </a:cubicBezTo>
                    <a:cubicBezTo>
                      <a:pt x="70" y="111"/>
                      <a:pt x="71" y="114"/>
                      <a:pt x="73" y="117"/>
                    </a:cubicBezTo>
                    <a:cubicBezTo>
                      <a:pt x="74" y="119"/>
                      <a:pt x="72" y="118"/>
                      <a:pt x="74" y="119"/>
                    </a:cubicBezTo>
                    <a:cubicBezTo>
                      <a:pt x="73" y="119"/>
                      <a:pt x="74" y="119"/>
                      <a:pt x="74" y="119"/>
                    </a:cubicBezTo>
                    <a:cubicBezTo>
                      <a:pt x="75" y="121"/>
                      <a:pt x="73" y="122"/>
                      <a:pt x="74" y="122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6" y="123"/>
                      <a:pt x="75" y="123"/>
                      <a:pt x="76" y="124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8" y="125"/>
                      <a:pt x="78" y="127"/>
                      <a:pt x="80" y="128"/>
                    </a:cubicBezTo>
                    <a:cubicBezTo>
                      <a:pt x="84" y="135"/>
                      <a:pt x="89" y="142"/>
                      <a:pt x="92" y="149"/>
                    </a:cubicBezTo>
                    <a:cubicBezTo>
                      <a:pt x="97" y="155"/>
                      <a:pt x="101" y="162"/>
                      <a:pt x="105" y="169"/>
                    </a:cubicBezTo>
                    <a:cubicBezTo>
                      <a:pt x="105" y="171"/>
                      <a:pt x="105" y="171"/>
                      <a:pt x="106" y="172"/>
                    </a:cubicBezTo>
                    <a:cubicBezTo>
                      <a:pt x="106" y="172"/>
                      <a:pt x="106" y="172"/>
                      <a:pt x="106" y="173"/>
                    </a:cubicBezTo>
                    <a:cubicBezTo>
                      <a:pt x="107" y="172"/>
                      <a:pt x="107" y="175"/>
                      <a:pt x="108" y="175"/>
                    </a:cubicBezTo>
                    <a:cubicBezTo>
                      <a:pt x="109" y="177"/>
                      <a:pt x="111" y="179"/>
                      <a:pt x="112" y="181"/>
                    </a:cubicBezTo>
                    <a:cubicBezTo>
                      <a:pt x="112" y="181"/>
                      <a:pt x="111" y="181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2"/>
                      <a:pt x="113" y="184"/>
                      <a:pt x="113" y="182"/>
                    </a:cubicBezTo>
                    <a:cubicBezTo>
                      <a:pt x="118" y="189"/>
                      <a:pt x="119" y="196"/>
                      <a:pt x="124" y="203"/>
                    </a:cubicBezTo>
                    <a:cubicBezTo>
                      <a:pt x="124" y="204"/>
                      <a:pt x="126" y="206"/>
                      <a:pt x="127" y="208"/>
                    </a:cubicBezTo>
                    <a:cubicBezTo>
                      <a:pt x="130" y="213"/>
                      <a:pt x="131" y="217"/>
                      <a:pt x="135" y="223"/>
                    </a:cubicBezTo>
                    <a:cubicBezTo>
                      <a:pt x="135" y="223"/>
                      <a:pt x="133" y="224"/>
                      <a:pt x="131" y="222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5" name="צורה חופשית 118"/>
              <p:cNvSpPr>
                <a:spLocks/>
              </p:cNvSpPr>
              <p:nvPr/>
            </p:nvSpPr>
            <p:spPr bwMode="auto">
              <a:xfrm>
                <a:off x="3289" y="1625"/>
                <a:ext cx="305" cy="517"/>
              </a:xfrm>
              <a:custGeom>
                <a:avLst/>
                <a:gdLst>
                  <a:gd name="T0" fmla="*/ 112 w 129"/>
                  <a:gd name="T1" fmla="*/ 195 h 219"/>
                  <a:gd name="T2" fmla="*/ 109 w 129"/>
                  <a:gd name="T3" fmla="*/ 188 h 219"/>
                  <a:gd name="T4" fmla="*/ 100 w 129"/>
                  <a:gd name="T5" fmla="*/ 176 h 219"/>
                  <a:gd name="T6" fmla="*/ 96 w 129"/>
                  <a:gd name="T7" fmla="*/ 172 h 219"/>
                  <a:gd name="T8" fmla="*/ 89 w 129"/>
                  <a:gd name="T9" fmla="*/ 157 h 219"/>
                  <a:gd name="T10" fmla="*/ 86 w 129"/>
                  <a:gd name="T11" fmla="*/ 153 h 219"/>
                  <a:gd name="T12" fmla="*/ 82 w 129"/>
                  <a:gd name="T13" fmla="*/ 145 h 219"/>
                  <a:gd name="T14" fmla="*/ 77 w 129"/>
                  <a:gd name="T15" fmla="*/ 138 h 219"/>
                  <a:gd name="T16" fmla="*/ 76 w 129"/>
                  <a:gd name="T17" fmla="*/ 134 h 219"/>
                  <a:gd name="T18" fmla="*/ 74 w 129"/>
                  <a:gd name="T19" fmla="*/ 132 h 219"/>
                  <a:gd name="T20" fmla="*/ 68 w 129"/>
                  <a:gd name="T21" fmla="*/ 124 h 219"/>
                  <a:gd name="T22" fmla="*/ 66 w 129"/>
                  <a:gd name="T23" fmla="*/ 119 h 219"/>
                  <a:gd name="T24" fmla="*/ 62 w 129"/>
                  <a:gd name="T25" fmla="*/ 115 h 219"/>
                  <a:gd name="T26" fmla="*/ 59 w 129"/>
                  <a:gd name="T27" fmla="*/ 109 h 219"/>
                  <a:gd name="T28" fmla="*/ 56 w 129"/>
                  <a:gd name="T29" fmla="*/ 102 h 219"/>
                  <a:gd name="T30" fmla="*/ 51 w 129"/>
                  <a:gd name="T31" fmla="*/ 93 h 219"/>
                  <a:gd name="T32" fmla="*/ 49 w 129"/>
                  <a:gd name="T33" fmla="*/ 91 h 219"/>
                  <a:gd name="T34" fmla="*/ 48 w 129"/>
                  <a:gd name="T35" fmla="*/ 87 h 219"/>
                  <a:gd name="T36" fmla="*/ 46 w 129"/>
                  <a:gd name="T37" fmla="*/ 85 h 219"/>
                  <a:gd name="T38" fmla="*/ 45 w 129"/>
                  <a:gd name="T39" fmla="*/ 84 h 219"/>
                  <a:gd name="T40" fmla="*/ 42 w 129"/>
                  <a:gd name="T41" fmla="*/ 80 h 219"/>
                  <a:gd name="T42" fmla="*/ 36 w 129"/>
                  <a:gd name="T43" fmla="*/ 69 h 219"/>
                  <a:gd name="T44" fmla="*/ 33 w 129"/>
                  <a:gd name="T45" fmla="*/ 65 h 219"/>
                  <a:gd name="T46" fmla="*/ 31 w 129"/>
                  <a:gd name="T47" fmla="*/ 61 h 219"/>
                  <a:gd name="T48" fmla="*/ 27 w 129"/>
                  <a:gd name="T49" fmla="*/ 52 h 219"/>
                  <a:gd name="T50" fmla="*/ 27 w 129"/>
                  <a:gd name="T51" fmla="*/ 48 h 219"/>
                  <a:gd name="T52" fmla="*/ 22 w 129"/>
                  <a:gd name="T53" fmla="*/ 47 h 219"/>
                  <a:gd name="T54" fmla="*/ 20 w 129"/>
                  <a:gd name="T55" fmla="*/ 45 h 219"/>
                  <a:gd name="T56" fmla="*/ 18 w 129"/>
                  <a:gd name="T57" fmla="*/ 40 h 219"/>
                  <a:gd name="T58" fmla="*/ 16 w 129"/>
                  <a:gd name="T59" fmla="*/ 39 h 219"/>
                  <a:gd name="T60" fmla="*/ 16 w 129"/>
                  <a:gd name="T61" fmla="*/ 37 h 219"/>
                  <a:gd name="T62" fmla="*/ 16 w 129"/>
                  <a:gd name="T63" fmla="*/ 33 h 219"/>
                  <a:gd name="T64" fmla="*/ 12 w 129"/>
                  <a:gd name="T65" fmla="*/ 30 h 219"/>
                  <a:gd name="T66" fmla="*/ 12 w 129"/>
                  <a:gd name="T67" fmla="*/ 28 h 219"/>
                  <a:gd name="T68" fmla="*/ 9 w 129"/>
                  <a:gd name="T69" fmla="*/ 26 h 219"/>
                  <a:gd name="T70" fmla="*/ 7 w 129"/>
                  <a:gd name="T71" fmla="*/ 22 h 219"/>
                  <a:gd name="T72" fmla="*/ 10 w 129"/>
                  <a:gd name="T73" fmla="*/ 22 h 219"/>
                  <a:gd name="T74" fmla="*/ 5 w 129"/>
                  <a:gd name="T75" fmla="*/ 18 h 219"/>
                  <a:gd name="T76" fmla="*/ 3 w 129"/>
                  <a:gd name="T77" fmla="*/ 8 h 219"/>
                  <a:gd name="T78" fmla="*/ 3 w 129"/>
                  <a:gd name="T79" fmla="*/ 5 h 219"/>
                  <a:gd name="T80" fmla="*/ 0 w 129"/>
                  <a:gd name="T81" fmla="*/ 0 h 219"/>
                  <a:gd name="T82" fmla="*/ 2 w 129"/>
                  <a:gd name="T83" fmla="*/ 1 h 219"/>
                  <a:gd name="T84" fmla="*/ 3 w 129"/>
                  <a:gd name="T85" fmla="*/ 7 h 219"/>
                  <a:gd name="T86" fmla="*/ 10 w 129"/>
                  <a:gd name="T87" fmla="*/ 16 h 219"/>
                  <a:gd name="T88" fmla="*/ 20 w 129"/>
                  <a:gd name="T89" fmla="*/ 31 h 219"/>
                  <a:gd name="T90" fmla="*/ 30 w 129"/>
                  <a:gd name="T91" fmla="*/ 47 h 219"/>
                  <a:gd name="T92" fmla="*/ 39 w 129"/>
                  <a:gd name="T93" fmla="*/ 61 h 219"/>
                  <a:gd name="T94" fmla="*/ 45 w 129"/>
                  <a:gd name="T95" fmla="*/ 72 h 219"/>
                  <a:gd name="T96" fmla="*/ 57 w 129"/>
                  <a:gd name="T97" fmla="*/ 93 h 219"/>
                  <a:gd name="T98" fmla="*/ 63 w 129"/>
                  <a:gd name="T99" fmla="*/ 105 h 219"/>
                  <a:gd name="T100" fmla="*/ 70 w 129"/>
                  <a:gd name="T101" fmla="*/ 119 h 219"/>
                  <a:gd name="T102" fmla="*/ 100 w 129"/>
                  <a:gd name="T103" fmla="*/ 165 h 219"/>
                  <a:gd name="T104" fmla="*/ 108 w 129"/>
                  <a:gd name="T105" fmla="*/ 179 h 219"/>
                  <a:gd name="T106" fmla="*/ 126 w 129"/>
                  <a:gd name="T10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9" h="219">
                    <a:moveTo>
                      <a:pt x="126" y="217"/>
                    </a:moveTo>
                    <a:cubicBezTo>
                      <a:pt x="122" y="215"/>
                      <a:pt x="122" y="210"/>
                      <a:pt x="119" y="208"/>
                    </a:cubicBezTo>
                    <a:cubicBezTo>
                      <a:pt x="119" y="208"/>
                      <a:pt x="120" y="208"/>
                      <a:pt x="120" y="207"/>
                    </a:cubicBezTo>
                    <a:cubicBezTo>
                      <a:pt x="117" y="206"/>
                      <a:pt x="115" y="201"/>
                      <a:pt x="114" y="197"/>
                    </a:cubicBezTo>
                    <a:cubicBezTo>
                      <a:pt x="114" y="197"/>
                      <a:pt x="114" y="197"/>
                      <a:pt x="114" y="197"/>
                    </a:cubicBezTo>
                    <a:cubicBezTo>
                      <a:pt x="114" y="196"/>
                      <a:pt x="113" y="196"/>
                      <a:pt x="112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2" y="193"/>
                      <a:pt x="111" y="193"/>
                    </a:cubicBezTo>
                    <a:cubicBezTo>
                      <a:pt x="111" y="193"/>
                      <a:pt x="112" y="193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9" y="192"/>
                      <a:pt x="109" y="189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6" y="187"/>
                      <a:pt x="104" y="183"/>
                      <a:pt x="102" y="180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103" y="180"/>
                      <a:pt x="102" y="180"/>
                      <a:pt x="102" y="180"/>
                    </a:cubicBezTo>
                    <a:cubicBezTo>
                      <a:pt x="102" y="179"/>
                      <a:pt x="101" y="179"/>
                      <a:pt x="101" y="178"/>
                    </a:cubicBezTo>
                    <a:cubicBezTo>
                      <a:pt x="101" y="178"/>
                      <a:pt x="101" y="178"/>
                      <a:pt x="101" y="178"/>
                    </a:cubicBezTo>
                    <a:cubicBezTo>
                      <a:pt x="100" y="177"/>
                      <a:pt x="101" y="177"/>
                      <a:pt x="100" y="176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100" y="174"/>
                      <a:pt x="99" y="174"/>
                    </a:cubicBezTo>
                    <a:cubicBezTo>
                      <a:pt x="99" y="174"/>
                      <a:pt x="99" y="174"/>
                      <a:pt x="99" y="174"/>
                    </a:cubicBezTo>
                    <a:cubicBezTo>
                      <a:pt x="99" y="173"/>
                      <a:pt x="99" y="173"/>
                      <a:pt x="99" y="173"/>
                    </a:cubicBezTo>
                    <a:cubicBezTo>
                      <a:pt x="99" y="173"/>
                      <a:pt x="99" y="173"/>
                      <a:pt x="99" y="173"/>
                    </a:cubicBezTo>
                    <a:cubicBezTo>
                      <a:pt x="97" y="172"/>
                      <a:pt x="97" y="171"/>
                      <a:pt x="96" y="172"/>
                    </a:cubicBezTo>
                    <a:cubicBezTo>
                      <a:pt x="97" y="171"/>
                      <a:pt x="97" y="172"/>
                      <a:pt x="97" y="171"/>
                    </a:cubicBezTo>
                    <a:cubicBezTo>
                      <a:pt x="96" y="168"/>
                      <a:pt x="94" y="164"/>
                      <a:pt x="92" y="161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1" y="160"/>
                      <a:pt x="91" y="159"/>
                      <a:pt x="90" y="159"/>
                    </a:cubicBezTo>
                    <a:cubicBezTo>
                      <a:pt x="90" y="159"/>
                      <a:pt x="91" y="159"/>
                      <a:pt x="90" y="159"/>
                    </a:cubicBezTo>
                    <a:cubicBezTo>
                      <a:pt x="90" y="157"/>
                      <a:pt x="89" y="157"/>
                      <a:pt x="89" y="157"/>
                    </a:cubicBezTo>
                    <a:cubicBezTo>
                      <a:pt x="90" y="157"/>
                      <a:pt x="90" y="157"/>
                      <a:pt x="90" y="156"/>
                    </a:cubicBezTo>
                    <a:cubicBezTo>
                      <a:pt x="89" y="156"/>
                      <a:pt x="89" y="155"/>
                      <a:pt x="88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8" y="154"/>
                      <a:pt x="88" y="154"/>
                      <a:pt x="87" y="154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2"/>
                      <a:pt x="87" y="154"/>
                      <a:pt x="86" y="153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6" y="152"/>
                      <a:pt x="85" y="151"/>
                      <a:pt x="84" y="150"/>
                    </a:cubicBezTo>
                    <a:cubicBezTo>
                      <a:pt x="85" y="150"/>
                      <a:pt x="85" y="150"/>
                      <a:pt x="85" y="150"/>
                    </a:cubicBezTo>
                    <a:cubicBezTo>
                      <a:pt x="84" y="149"/>
                      <a:pt x="84" y="147"/>
                      <a:pt x="83" y="147"/>
                    </a:cubicBezTo>
                    <a:cubicBezTo>
                      <a:pt x="83" y="146"/>
                      <a:pt x="84" y="146"/>
                      <a:pt x="83" y="145"/>
                    </a:cubicBezTo>
                    <a:cubicBezTo>
                      <a:pt x="82" y="146"/>
                      <a:pt x="82" y="144"/>
                      <a:pt x="82" y="145"/>
                    </a:cubicBezTo>
                    <a:cubicBezTo>
                      <a:pt x="82" y="144"/>
                      <a:pt x="81" y="142"/>
                      <a:pt x="81" y="142"/>
                    </a:cubicBezTo>
                    <a:cubicBezTo>
                      <a:pt x="81" y="142"/>
                      <a:pt x="81" y="141"/>
                      <a:pt x="82" y="142"/>
                    </a:cubicBezTo>
                    <a:cubicBezTo>
                      <a:pt x="82" y="141"/>
                      <a:pt x="82" y="141"/>
                      <a:pt x="82" y="141"/>
                    </a:cubicBezTo>
                    <a:cubicBezTo>
                      <a:pt x="82" y="141"/>
                      <a:pt x="82" y="141"/>
                      <a:pt x="82" y="141"/>
                    </a:cubicBezTo>
                    <a:cubicBezTo>
                      <a:pt x="82" y="141"/>
                      <a:pt x="81" y="140"/>
                      <a:pt x="81" y="139"/>
                    </a:cubicBezTo>
                    <a:cubicBezTo>
                      <a:pt x="79" y="139"/>
                      <a:pt x="78" y="139"/>
                      <a:pt x="77" y="138"/>
                    </a:cubicBezTo>
                    <a:cubicBezTo>
                      <a:pt x="78" y="138"/>
                      <a:pt x="78" y="137"/>
                      <a:pt x="78" y="137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6"/>
                      <a:pt x="77" y="136"/>
                      <a:pt x="76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76" y="135"/>
                      <a:pt x="75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5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74" y="132"/>
                      <a:pt x="74" y="133"/>
                    </a:cubicBezTo>
                    <a:cubicBezTo>
                      <a:pt x="74" y="133"/>
                      <a:pt x="75" y="132"/>
                      <a:pt x="75" y="133"/>
                    </a:cubicBezTo>
                    <a:cubicBezTo>
                      <a:pt x="74" y="133"/>
                      <a:pt x="73" y="132"/>
                      <a:pt x="73" y="132"/>
                    </a:cubicBezTo>
                    <a:cubicBezTo>
                      <a:pt x="73" y="132"/>
                      <a:pt x="73" y="132"/>
                      <a:pt x="74" y="132"/>
                    </a:cubicBezTo>
                    <a:cubicBezTo>
                      <a:pt x="73" y="130"/>
                      <a:pt x="72" y="129"/>
                      <a:pt x="70" y="128"/>
                    </a:cubicBezTo>
                    <a:cubicBezTo>
                      <a:pt x="70" y="128"/>
                      <a:pt x="72" y="128"/>
                      <a:pt x="72" y="129"/>
                    </a:cubicBezTo>
                    <a:cubicBezTo>
                      <a:pt x="72" y="127"/>
                      <a:pt x="69" y="127"/>
                      <a:pt x="69" y="126"/>
                    </a:cubicBezTo>
                    <a:cubicBezTo>
                      <a:pt x="69" y="126"/>
                      <a:pt x="69" y="126"/>
                      <a:pt x="69" y="126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9" y="125"/>
                      <a:pt x="69" y="124"/>
                      <a:pt x="68" y="124"/>
                    </a:cubicBezTo>
                    <a:cubicBezTo>
                      <a:pt x="68" y="124"/>
                      <a:pt x="68" y="124"/>
                      <a:pt x="69" y="124"/>
                    </a:cubicBezTo>
                    <a:cubicBezTo>
                      <a:pt x="68" y="124"/>
                      <a:pt x="66" y="121"/>
                      <a:pt x="66" y="120"/>
                    </a:cubicBezTo>
                    <a:cubicBezTo>
                      <a:pt x="66" y="120"/>
                      <a:pt x="65" y="120"/>
                      <a:pt x="64" y="119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5" y="119"/>
                      <a:pt x="64" y="118"/>
                      <a:pt x="65" y="118"/>
                    </a:cubicBezTo>
                    <a:cubicBezTo>
                      <a:pt x="64" y="117"/>
                      <a:pt x="67" y="120"/>
                      <a:pt x="66" y="119"/>
                    </a:cubicBezTo>
                    <a:cubicBezTo>
                      <a:pt x="66" y="119"/>
                      <a:pt x="64" y="119"/>
                      <a:pt x="65" y="118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64" y="117"/>
                      <a:pt x="65" y="117"/>
                      <a:pt x="65" y="116"/>
                    </a:cubicBezTo>
                    <a:cubicBezTo>
                      <a:pt x="64" y="115"/>
                      <a:pt x="64" y="116"/>
                      <a:pt x="64" y="115"/>
                    </a:cubicBezTo>
                    <a:cubicBezTo>
                      <a:pt x="63" y="115"/>
                      <a:pt x="63" y="115"/>
                      <a:pt x="63" y="115"/>
                    </a:cubicBezTo>
                    <a:cubicBezTo>
                      <a:pt x="63" y="115"/>
                      <a:pt x="63" y="114"/>
                      <a:pt x="62" y="115"/>
                    </a:cubicBezTo>
                    <a:cubicBezTo>
                      <a:pt x="63" y="115"/>
                      <a:pt x="61" y="114"/>
                      <a:pt x="62" y="114"/>
                    </a:cubicBezTo>
                    <a:cubicBezTo>
                      <a:pt x="63" y="114"/>
                      <a:pt x="63" y="114"/>
                      <a:pt x="63" y="114"/>
                    </a:cubicBezTo>
                    <a:cubicBezTo>
                      <a:pt x="63" y="114"/>
                      <a:pt x="62" y="114"/>
                      <a:pt x="61" y="114"/>
                    </a:cubicBezTo>
                    <a:cubicBezTo>
                      <a:pt x="61" y="114"/>
                      <a:pt x="62" y="114"/>
                      <a:pt x="62" y="112"/>
                    </a:cubicBezTo>
                    <a:cubicBezTo>
                      <a:pt x="61" y="114"/>
                      <a:pt x="61" y="112"/>
                      <a:pt x="60" y="111"/>
                    </a:cubicBezTo>
                    <a:cubicBezTo>
                      <a:pt x="60" y="110"/>
                      <a:pt x="59" y="109"/>
                      <a:pt x="59" y="109"/>
                    </a:cubicBezTo>
                    <a:cubicBezTo>
                      <a:pt x="59" y="108"/>
                      <a:pt x="58" y="108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7"/>
                      <a:pt x="58" y="106"/>
                      <a:pt x="58" y="105"/>
                    </a:cubicBezTo>
                    <a:cubicBezTo>
                      <a:pt x="57" y="105"/>
                      <a:pt x="57" y="105"/>
                      <a:pt x="56" y="106"/>
                    </a:cubicBezTo>
                    <a:cubicBezTo>
                      <a:pt x="57" y="103"/>
                      <a:pt x="56" y="103"/>
                      <a:pt x="56" y="102"/>
                    </a:cubicBezTo>
                    <a:cubicBezTo>
                      <a:pt x="56" y="102"/>
                      <a:pt x="56" y="103"/>
                      <a:pt x="56" y="102"/>
                    </a:cubicBezTo>
                    <a:cubicBezTo>
                      <a:pt x="57" y="101"/>
                      <a:pt x="56" y="101"/>
                      <a:pt x="56" y="100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100"/>
                      <a:pt x="54" y="100"/>
                      <a:pt x="55" y="100"/>
                    </a:cubicBezTo>
                    <a:cubicBezTo>
                      <a:pt x="54" y="100"/>
                      <a:pt x="54" y="99"/>
                      <a:pt x="54" y="100"/>
                    </a:cubicBezTo>
                    <a:cubicBezTo>
                      <a:pt x="52" y="98"/>
                      <a:pt x="50" y="96"/>
                      <a:pt x="51" y="93"/>
                    </a:cubicBezTo>
                    <a:cubicBezTo>
                      <a:pt x="51" y="93"/>
                      <a:pt x="51" y="93"/>
                      <a:pt x="50" y="93"/>
                    </a:cubicBezTo>
                    <a:cubicBezTo>
                      <a:pt x="50" y="94"/>
                      <a:pt x="51" y="93"/>
                      <a:pt x="51" y="94"/>
                    </a:cubicBezTo>
                    <a:cubicBezTo>
                      <a:pt x="50" y="93"/>
                      <a:pt x="50" y="94"/>
                      <a:pt x="50" y="94"/>
                    </a:cubicBezTo>
                    <a:cubicBezTo>
                      <a:pt x="50" y="93"/>
                      <a:pt x="50" y="93"/>
                      <a:pt x="51" y="93"/>
                    </a:cubicBezTo>
                    <a:cubicBezTo>
                      <a:pt x="51" y="92"/>
                      <a:pt x="49" y="93"/>
                      <a:pt x="49" y="92"/>
                    </a:cubicBezTo>
                    <a:cubicBezTo>
                      <a:pt x="49" y="92"/>
                      <a:pt x="49" y="92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0"/>
                      <a:pt x="49" y="90"/>
                      <a:pt x="49" y="90"/>
                    </a:cubicBezTo>
                    <a:cubicBezTo>
                      <a:pt x="49" y="89"/>
                      <a:pt x="49" y="89"/>
                      <a:pt x="48" y="89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8" y="88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7" y="87"/>
                      <a:pt x="48" y="87"/>
                      <a:pt x="48" y="88"/>
                    </a:cubicBezTo>
                    <a:cubicBezTo>
                      <a:pt x="47" y="88"/>
                      <a:pt x="47" y="87"/>
                      <a:pt x="47" y="87"/>
                    </a:cubicBezTo>
                    <a:cubicBezTo>
                      <a:pt x="47" y="87"/>
                      <a:pt x="47" y="86"/>
                      <a:pt x="46" y="86"/>
                    </a:cubicBezTo>
                    <a:cubicBezTo>
                      <a:pt x="46" y="85"/>
                      <a:pt x="46" y="86"/>
                      <a:pt x="46" y="85"/>
                    </a:cubicBezTo>
                    <a:cubicBezTo>
                      <a:pt x="46" y="85"/>
                      <a:pt x="45" y="85"/>
                      <a:pt x="46" y="85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6" y="85"/>
                      <a:pt x="47" y="85"/>
                      <a:pt x="46" y="84"/>
                    </a:cubicBezTo>
                    <a:cubicBezTo>
                      <a:pt x="46" y="84"/>
                      <a:pt x="45" y="85"/>
                      <a:pt x="45" y="84"/>
                    </a:cubicBezTo>
                    <a:cubicBezTo>
                      <a:pt x="45" y="84"/>
                      <a:pt x="45" y="84"/>
                      <a:pt x="46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2" y="82"/>
                      <a:pt x="43" y="81"/>
                      <a:pt x="42" y="81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3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79"/>
                      <a:pt x="42" y="79"/>
                      <a:pt x="42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6"/>
                      <a:pt x="39" y="75"/>
                      <a:pt x="39" y="74"/>
                    </a:cubicBezTo>
                    <a:cubicBezTo>
                      <a:pt x="39" y="73"/>
                      <a:pt x="39" y="74"/>
                      <a:pt x="38" y="73"/>
                    </a:cubicBezTo>
                    <a:cubicBezTo>
                      <a:pt x="38" y="73"/>
                      <a:pt x="36" y="71"/>
                      <a:pt x="36" y="69"/>
                    </a:cubicBezTo>
                    <a:cubicBezTo>
                      <a:pt x="36" y="70"/>
                      <a:pt x="36" y="69"/>
                      <a:pt x="37" y="69"/>
                    </a:cubicBezTo>
                    <a:cubicBezTo>
                      <a:pt x="36" y="69"/>
                      <a:pt x="37" y="67"/>
                      <a:pt x="36" y="67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69"/>
                      <a:pt x="34" y="67"/>
                      <a:pt x="34" y="66"/>
                    </a:cubicBezTo>
                    <a:cubicBezTo>
                      <a:pt x="34" y="67"/>
                      <a:pt x="34" y="66"/>
                      <a:pt x="33" y="66"/>
                    </a:cubicBezTo>
                    <a:cubicBezTo>
                      <a:pt x="34" y="66"/>
                      <a:pt x="34" y="65"/>
                      <a:pt x="33" y="65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2" y="65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0" y="60"/>
                      <a:pt x="30" y="61"/>
                    </a:cubicBezTo>
                    <a:cubicBezTo>
                      <a:pt x="30" y="60"/>
                      <a:pt x="30" y="59"/>
                      <a:pt x="30" y="58"/>
                    </a:cubicBezTo>
                    <a:cubicBezTo>
                      <a:pt x="29" y="57"/>
                      <a:pt x="27" y="55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2"/>
                      <a:pt x="27" y="52"/>
                    </a:cubicBezTo>
                    <a:cubicBezTo>
                      <a:pt x="25" y="50"/>
                      <a:pt x="24" y="52"/>
                      <a:pt x="24" y="50"/>
                    </a:cubicBezTo>
                    <a:cubicBezTo>
                      <a:pt x="24" y="50"/>
                      <a:pt x="24" y="50"/>
                      <a:pt x="24" y="52"/>
                    </a:cubicBezTo>
                    <a:cubicBezTo>
                      <a:pt x="24" y="52"/>
                      <a:pt x="24" y="49"/>
                      <a:pt x="23" y="50"/>
                    </a:cubicBezTo>
                    <a:cubicBezTo>
                      <a:pt x="23" y="49"/>
                      <a:pt x="24" y="49"/>
                      <a:pt x="24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4" y="48"/>
                      <a:pt x="25" y="49"/>
                      <a:pt x="27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7"/>
                      <a:pt x="28" y="49"/>
                      <a:pt x="27" y="47"/>
                    </a:cubicBezTo>
                    <a:cubicBezTo>
                      <a:pt x="27" y="47"/>
                      <a:pt x="25" y="47"/>
                      <a:pt x="25" y="48"/>
                    </a:cubicBezTo>
                    <a:cubicBezTo>
                      <a:pt x="24" y="47"/>
                      <a:pt x="23" y="48"/>
                      <a:pt x="22" y="47"/>
                    </a:cubicBezTo>
                    <a:cubicBezTo>
                      <a:pt x="23" y="47"/>
                      <a:pt x="23" y="48"/>
                      <a:pt x="23" y="47"/>
                    </a:cubicBezTo>
                    <a:cubicBezTo>
                      <a:pt x="24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7"/>
                      <a:pt x="22" y="46"/>
                    </a:cubicBezTo>
                    <a:cubicBezTo>
                      <a:pt x="22" y="46"/>
                      <a:pt x="22" y="46"/>
                      <a:pt x="22" y="47"/>
                    </a:cubicBezTo>
                    <a:cubicBezTo>
                      <a:pt x="21" y="47"/>
                      <a:pt x="21" y="46"/>
                      <a:pt x="21" y="46"/>
                    </a:cubicBezTo>
                    <a:cubicBezTo>
                      <a:pt x="21" y="45"/>
                      <a:pt x="22" y="46"/>
                      <a:pt x="22" y="45"/>
                    </a:cubicBezTo>
                    <a:cubicBezTo>
                      <a:pt x="22" y="45"/>
                      <a:pt x="21" y="44"/>
                      <a:pt x="20" y="45"/>
                    </a:cubicBezTo>
                    <a:cubicBezTo>
                      <a:pt x="20" y="44"/>
                      <a:pt x="21" y="44"/>
                      <a:pt x="21" y="44"/>
                    </a:cubicBezTo>
                    <a:cubicBezTo>
                      <a:pt x="21" y="43"/>
                      <a:pt x="19" y="44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0"/>
                      <a:pt x="18" y="40"/>
                      <a:pt x="19" y="40"/>
                    </a:cubicBezTo>
                    <a:cubicBezTo>
                      <a:pt x="19" y="40"/>
                      <a:pt x="19" y="39"/>
                      <a:pt x="18" y="40"/>
                    </a:cubicBezTo>
                    <a:cubicBezTo>
                      <a:pt x="18" y="40"/>
                      <a:pt x="19" y="40"/>
                      <a:pt x="18" y="40"/>
                    </a:cubicBezTo>
                    <a:cubicBezTo>
                      <a:pt x="19" y="40"/>
                      <a:pt x="18" y="40"/>
                      <a:pt x="16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6" y="40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8" y="37"/>
                      <a:pt x="16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37"/>
                      <a:pt x="16" y="37"/>
                      <a:pt x="15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7"/>
                      <a:pt x="16" y="36"/>
                      <a:pt x="16" y="35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4"/>
                      <a:pt x="15" y="35"/>
                      <a:pt x="14" y="35"/>
                    </a:cubicBezTo>
                    <a:cubicBezTo>
                      <a:pt x="14" y="34"/>
                      <a:pt x="14" y="33"/>
                      <a:pt x="14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32"/>
                      <a:pt x="14" y="31"/>
                      <a:pt x="13" y="32"/>
                    </a:cubicBezTo>
                    <a:cubicBezTo>
                      <a:pt x="12" y="30"/>
                      <a:pt x="15" y="29"/>
                      <a:pt x="13" y="29"/>
                    </a:cubicBezTo>
                    <a:cubicBezTo>
                      <a:pt x="12" y="29"/>
                      <a:pt x="11" y="29"/>
                      <a:pt x="12" y="30"/>
                    </a:cubicBezTo>
                    <a:cubicBezTo>
                      <a:pt x="12" y="29"/>
                      <a:pt x="11" y="30"/>
                      <a:pt x="11" y="29"/>
                    </a:cubicBezTo>
                    <a:cubicBezTo>
                      <a:pt x="12" y="29"/>
                      <a:pt x="11" y="28"/>
                      <a:pt x="12" y="28"/>
                    </a:cubicBezTo>
                    <a:cubicBezTo>
                      <a:pt x="12" y="28"/>
                      <a:pt x="12" y="29"/>
                      <a:pt x="13" y="29"/>
                    </a:cubicBezTo>
                    <a:cubicBezTo>
                      <a:pt x="13" y="28"/>
                      <a:pt x="14" y="28"/>
                      <a:pt x="13" y="28"/>
                    </a:cubicBezTo>
                    <a:cubicBezTo>
                      <a:pt x="13" y="27"/>
                      <a:pt x="12" y="27"/>
                      <a:pt x="12" y="27"/>
                    </a:cubicBezTo>
                    <a:cubicBezTo>
                      <a:pt x="11" y="27"/>
                      <a:pt x="12" y="28"/>
                      <a:pt x="12" y="28"/>
                    </a:cubicBezTo>
                    <a:cubicBezTo>
                      <a:pt x="11" y="27"/>
                      <a:pt x="12" y="26"/>
                      <a:pt x="11" y="26"/>
                    </a:cubicBezTo>
                    <a:cubicBezTo>
                      <a:pt x="11" y="27"/>
                      <a:pt x="11" y="27"/>
                      <a:pt x="10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6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7"/>
                      <a:pt x="11" y="26"/>
                    </a:cubicBezTo>
                    <a:cubicBezTo>
                      <a:pt x="10" y="26"/>
                      <a:pt x="10" y="26"/>
                      <a:pt x="9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5"/>
                      <a:pt x="10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2"/>
                      <a:pt x="9" y="22"/>
                      <a:pt x="7" y="22"/>
                    </a:cubicBezTo>
                    <a:cubicBezTo>
                      <a:pt x="9" y="21"/>
                      <a:pt x="6" y="20"/>
                      <a:pt x="9" y="21"/>
                    </a:cubicBezTo>
                    <a:cubicBezTo>
                      <a:pt x="7" y="21"/>
                      <a:pt x="9" y="23"/>
                      <a:pt x="9" y="23"/>
                    </a:cubicBezTo>
                    <a:cubicBezTo>
                      <a:pt x="10" y="22"/>
                      <a:pt x="10" y="25"/>
                      <a:pt x="11" y="23"/>
                    </a:cubicBezTo>
                    <a:cubicBezTo>
                      <a:pt x="10" y="23"/>
                      <a:pt x="11" y="22"/>
                      <a:pt x="11" y="22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0" y="21"/>
                      <a:pt x="10" y="22"/>
                      <a:pt x="10" y="22"/>
                    </a:cubicBezTo>
                    <a:cubicBezTo>
                      <a:pt x="10" y="21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7" y="18"/>
                      <a:pt x="7" y="17"/>
                    </a:cubicBezTo>
                    <a:cubicBezTo>
                      <a:pt x="6" y="18"/>
                      <a:pt x="6" y="16"/>
                      <a:pt x="6" y="17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6" y="17"/>
                      <a:pt x="5" y="17"/>
                    </a:cubicBezTo>
                    <a:cubicBezTo>
                      <a:pt x="5" y="18"/>
                      <a:pt x="6" y="16"/>
                      <a:pt x="6" y="16"/>
                    </a:cubicBezTo>
                    <a:cubicBezTo>
                      <a:pt x="6" y="16"/>
                      <a:pt x="7" y="16"/>
                      <a:pt x="7" y="14"/>
                    </a:cubicBezTo>
                    <a:cubicBezTo>
                      <a:pt x="6" y="14"/>
                      <a:pt x="5" y="13"/>
                      <a:pt x="4" y="13"/>
                    </a:cubicBezTo>
                    <a:cubicBezTo>
                      <a:pt x="4" y="12"/>
                      <a:pt x="3" y="10"/>
                      <a:pt x="3" y="9"/>
                    </a:cubicBezTo>
                    <a:cubicBezTo>
                      <a:pt x="3" y="9"/>
                      <a:pt x="3" y="9"/>
                      <a:pt x="3" y="8"/>
                    </a:cubicBezTo>
                    <a:cubicBezTo>
                      <a:pt x="3" y="7"/>
                      <a:pt x="3" y="9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5"/>
                      <a:pt x="4" y="5"/>
                      <a:pt x="5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9"/>
                    </a:cubicBezTo>
                    <a:cubicBezTo>
                      <a:pt x="7" y="10"/>
                      <a:pt x="9" y="12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4"/>
                      <a:pt x="10" y="16"/>
                    </a:cubicBezTo>
                    <a:cubicBezTo>
                      <a:pt x="11" y="18"/>
                      <a:pt x="13" y="19"/>
                      <a:pt x="12" y="20"/>
                    </a:cubicBezTo>
                    <a:cubicBezTo>
                      <a:pt x="14" y="21"/>
                      <a:pt x="16" y="23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7"/>
                    </a:cubicBezTo>
                    <a:cubicBezTo>
                      <a:pt x="16" y="26"/>
                      <a:pt x="16" y="27"/>
                      <a:pt x="18" y="27"/>
                    </a:cubicBezTo>
                    <a:cubicBezTo>
                      <a:pt x="18" y="29"/>
                      <a:pt x="19" y="30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1" y="31"/>
                      <a:pt x="21" y="33"/>
                      <a:pt x="22" y="34"/>
                    </a:cubicBezTo>
                    <a:cubicBezTo>
                      <a:pt x="22" y="35"/>
                      <a:pt x="22" y="35"/>
                      <a:pt x="22" y="36"/>
                    </a:cubicBezTo>
                    <a:cubicBezTo>
                      <a:pt x="22" y="36"/>
                      <a:pt x="22" y="36"/>
                      <a:pt x="23" y="37"/>
                    </a:cubicBezTo>
                    <a:cubicBezTo>
                      <a:pt x="24" y="38"/>
                      <a:pt x="24" y="39"/>
                      <a:pt x="24" y="40"/>
                    </a:cubicBezTo>
                    <a:cubicBezTo>
                      <a:pt x="28" y="42"/>
                      <a:pt x="29" y="46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3" y="50"/>
                      <a:pt x="34" y="54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7"/>
                      <a:pt x="36" y="58"/>
                      <a:pt x="36" y="57"/>
                    </a:cubicBezTo>
                    <a:cubicBezTo>
                      <a:pt x="37" y="58"/>
                      <a:pt x="38" y="59"/>
                      <a:pt x="37" y="60"/>
                    </a:cubicBezTo>
                    <a:cubicBezTo>
                      <a:pt x="38" y="61"/>
                      <a:pt x="38" y="61"/>
                      <a:pt x="39" y="61"/>
                    </a:cubicBezTo>
                    <a:cubicBezTo>
                      <a:pt x="40" y="63"/>
                      <a:pt x="40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0" y="64"/>
                      <a:pt x="40" y="65"/>
                      <a:pt x="40" y="65"/>
                    </a:cubicBezTo>
                    <a:cubicBezTo>
                      <a:pt x="41" y="66"/>
                      <a:pt x="41" y="67"/>
                      <a:pt x="42" y="66"/>
                    </a:cubicBezTo>
                    <a:cubicBezTo>
                      <a:pt x="42" y="67"/>
                      <a:pt x="45" y="70"/>
                      <a:pt x="45" y="72"/>
                    </a:cubicBezTo>
                    <a:cubicBezTo>
                      <a:pt x="45" y="71"/>
                      <a:pt x="45" y="72"/>
                      <a:pt x="45" y="72"/>
                    </a:cubicBezTo>
                    <a:cubicBezTo>
                      <a:pt x="46" y="73"/>
                      <a:pt x="46" y="74"/>
                      <a:pt x="48" y="75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9" y="78"/>
                      <a:pt x="49" y="80"/>
                      <a:pt x="50" y="82"/>
                    </a:cubicBezTo>
                    <a:cubicBezTo>
                      <a:pt x="54" y="85"/>
                      <a:pt x="56" y="89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3"/>
                      <a:pt x="58" y="96"/>
                      <a:pt x="59" y="96"/>
                    </a:cubicBezTo>
                    <a:cubicBezTo>
                      <a:pt x="59" y="97"/>
                      <a:pt x="60" y="97"/>
                      <a:pt x="59" y="97"/>
                    </a:cubicBezTo>
                    <a:cubicBezTo>
                      <a:pt x="60" y="98"/>
                      <a:pt x="60" y="100"/>
                      <a:pt x="62" y="100"/>
                    </a:cubicBezTo>
                    <a:cubicBezTo>
                      <a:pt x="62" y="100"/>
                      <a:pt x="62" y="100"/>
                      <a:pt x="61" y="100"/>
                    </a:cubicBezTo>
                    <a:cubicBezTo>
                      <a:pt x="62" y="102"/>
                      <a:pt x="63" y="102"/>
                      <a:pt x="63" y="105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06"/>
                      <a:pt x="64" y="106"/>
                      <a:pt x="64" y="106"/>
                    </a:cubicBezTo>
                    <a:cubicBezTo>
                      <a:pt x="64" y="107"/>
                      <a:pt x="64" y="106"/>
                      <a:pt x="64" y="106"/>
                    </a:cubicBezTo>
                    <a:cubicBezTo>
                      <a:pt x="66" y="109"/>
                      <a:pt x="68" y="112"/>
                      <a:pt x="69" y="115"/>
                    </a:cubicBezTo>
                    <a:cubicBezTo>
                      <a:pt x="70" y="117"/>
                      <a:pt x="69" y="116"/>
                      <a:pt x="69" y="117"/>
                    </a:cubicBezTo>
                    <a:cubicBezTo>
                      <a:pt x="70" y="117"/>
                      <a:pt x="70" y="117"/>
                      <a:pt x="70" y="117"/>
                    </a:cubicBezTo>
                    <a:cubicBezTo>
                      <a:pt x="70" y="118"/>
                      <a:pt x="69" y="119"/>
                      <a:pt x="70" y="119"/>
                    </a:cubicBezTo>
                    <a:cubicBezTo>
                      <a:pt x="70" y="119"/>
                      <a:pt x="70" y="119"/>
                      <a:pt x="72" y="119"/>
                    </a:cubicBezTo>
                    <a:cubicBezTo>
                      <a:pt x="72" y="120"/>
                      <a:pt x="72" y="120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4" y="123"/>
                      <a:pt x="75" y="125"/>
                      <a:pt x="76" y="125"/>
                    </a:cubicBezTo>
                    <a:cubicBezTo>
                      <a:pt x="81" y="133"/>
                      <a:pt x="84" y="138"/>
                      <a:pt x="89" y="145"/>
                    </a:cubicBezTo>
                    <a:cubicBezTo>
                      <a:pt x="92" y="152"/>
                      <a:pt x="96" y="159"/>
                      <a:pt x="100" y="165"/>
                    </a:cubicBezTo>
                    <a:cubicBezTo>
                      <a:pt x="101" y="168"/>
                      <a:pt x="101" y="168"/>
                      <a:pt x="102" y="169"/>
                    </a:cubicBezTo>
                    <a:cubicBezTo>
                      <a:pt x="102" y="169"/>
                      <a:pt x="102" y="169"/>
                      <a:pt x="102" y="169"/>
                    </a:cubicBezTo>
                    <a:cubicBezTo>
                      <a:pt x="102" y="169"/>
                      <a:pt x="102" y="171"/>
                      <a:pt x="102" y="170"/>
                    </a:cubicBezTo>
                    <a:cubicBezTo>
                      <a:pt x="104" y="173"/>
                      <a:pt x="105" y="174"/>
                      <a:pt x="108" y="178"/>
                    </a:cubicBezTo>
                    <a:cubicBezTo>
                      <a:pt x="106" y="178"/>
                      <a:pt x="106" y="178"/>
                      <a:pt x="106" y="178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09" y="179"/>
                      <a:pt x="109" y="179"/>
                      <a:pt x="109" y="179"/>
                    </a:cubicBezTo>
                    <a:cubicBezTo>
                      <a:pt x="112" y="184"/>
                      <a:pt x="115" y="192"/>
                      <a:pt x="119" y="198"/>
                    </a:cubicBezTo>
                    <a:cubicBezTo>
                      <a:pt x="119" y="200"/>
                      <a:pt x="121" y="201"/>
                      <a:pt x="122" y="204"/>
                    </a:cubicBezTo>
                    <a:cubicBezTo>
                      <a:pt x="123" y="208"/>
                      <a:pt x="126" y="214"/>
                      <a:pt x="129" y="218"/>
                    </a:cubicBezTo>
                    <a:cubicBezTo>
                      <a:pt x="129" y="218"/>
                      <a:pt x="127" y="219"/>
                      <a:pt x="126" y="21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6" name="צורה חופשית 119"/>
              <p:cNvSpPr>
                <a:spLocks/>
              </p:cNvSpPr>
              <p:nvPr/>
            </p:nvSpPr>
            <p:spPr bwMode="auto">
              <a:xfrm>
                <a:off x="3291" y="2277"/>
                <a:ext cx="310" cy="517"/>
              </a:xfrm>
              <a:custGeom>
                <a:avLst/>
                <a:gdLst>
                  <a:gd name="T0" fmla="*/ 115 w 131"/>
                  <a:gd name="T1" fmla="*/ 195 h 219"/>
                  <a:gd name="T2" fmla="*/ 111 w 131"/>
                  <a:gd name="T3" fmla="*/ 189 h 219"/>
                  <a:gd name="T4" fmla="*/ 102 w 131"/>
                  <a:gd name="T5" fmla="*/ 176 h 219"/>
                  <a:gd name="T6" fmla="*/ 100 w 131"/>
                  <a:gd name="T7" fmla="*/ 172 h 219"/>
                  <a:gd name="T8" fmla="*/ 92 w 131"/>
                  <a:gd name="T9" fmla="*/ 157 h 219"/>
                  <a:gd name="T10" fmla="*/ 89 w 131"/>
                  <a:gd name="T11" fmla="*/ 153 h 219"/>
                  <a:gd name="T12" fmla="*/ 84 w 131"/>
                  <a:gd name="T13" fmla="*/ 146 h 219"/>
                  <a:gd name="T14" fmla="*/ 80 w 131"/>
                  <a:gd name="T15" fmla="*/ 139 h 219"/>
                  <a:gd name="T16" fmla="*/ 78 w 131"/>
                  <a:gd name="T17" fmla="*/ 134 h 219"/>
                  <a:gd name="T18" fmla="*/ 75 w 131"/>
                  <a:gd name="T19" fmla="*/ 131 h 219"/>
                  <a:gd name="T20" fmla="*/ 70 w 131"/>
                  <a:gd name="T21" fmla="*/ 124 h 219"/>
                  <a:gd name="T22" fmla="*/ 68 w 131"/>
                  <a:gd name="T23" fmla="*/ 120 h 219"/>
                  <a:gd name="T24" fmla="*/ 65 w 131"/>
                  <a:gd name="T25" fmla="*/ 115 h 219"/>
                  <a:gd name="T26" fmla="*/ 61 w 131"/>
                  <a:gd name="T27" fmla="*/ 109 h 219"/>
                  <a:gd name="T28" fmla="*/ 58 w 131"/>
                  <a:gd name="T29" fmla="*/ 103 h 219"/>
                  <a:gd name="T30" fmla="*/ 53 w 131"/>
                  <a:gd name="T31" fmla="*/ 94 h 219"/>
                  <a:gd name="T32" fmla="*/ 51 w 131"/>
                  <a:gd name="T33" fmla="*/ 92 h 219"/>
                  <a:gd name="T34" fmla="*/ 50 w 131"/>
                  <a:gd name="T35" fmla="*/ 87 h 219"/>
                  <a:gd name="T36" fmla="*/ 48 w 131"/>
                  <a:gd name="T37" fmla="*/ 86 h 219"/>
                  <a:gd name="T38" fmla="*/ 47 w 131"/>
                  <a:gd name="T39" fmla="*/ 84 h 219"/>
                  <a:gd name="T40" fmla="*/ 44 w 131"/>
                  <a:gd name="T41" fmla="*/ 80 h 219"/>
                  <a:gd name="T42" fmla="*/ 38 w 131"/>
                  <a:gd name="T43" fmla="*/ 69 h 219"/>
                  <a:gd name="T44" fmla="*/ 35 w 131"/>
                  <a:gd name="T45" fmla="*/ 66 h 219"/>
                  <a:gd name="T46" fmla="*/ 33 w 131"/>
                  <a:gd name="T47" fmla="*/ 61 h 219"/>
                  <a:gd name="T48" fmla="*/ 28 w 131"/>
                  <a:gd name="T49" fmla="*/ 52 h 219"/>
                  <a:gd name="T50" fmla="*/ 28 w 131"/>
                  <a:gd name="T51" fmla="*/ 49 h 219"/>
                  <a:gd name="T52" fmla="*/ 25 w 131"/>
                  <a:gd name="T53" fmla="*/ 47 h 219"/>
                  <a:gd name="T54" fmla="*/ 22 w 131"/>
                  <a:gd name="T55" fmla="*/ 45 h 219"/>
                  <a:gd name="T56" fmla="*/ 20 w 131"/>
                  <a:gd name="T57" fmla="*/ 40 h 219"/>
                  <a:gd name="T58" fmla="*/ 18 w 131"/>
                  <a:gd name="T59" fmla="*/ 40 h 219"/>
                  <a:gd name="T60" fmla="*/ 18 w 131"/>
                  <a:gd name="T61" fmla="*/ 38 h 219"/>
                  <a:gd name="T62" fmla="*/ 17 w 131"/>
                  <a:gd name="T63" fmla="*/ 33 h 219"/>
                  <a:gd name="T64" fmla="*/ 14 w 131"/>
                  <a:gd name="T65" fmla="*/ 31 h 219"/>
                  <a:gd name="T66" fmla="*/ 13 w 131"/>
                  <a:gd name="T67" fmla="*/ 28 h 219"/>
                  <a:gd name="T68" fmla="*/ 12 w 131"/>
                  <a:gd name="T69" fmla="*/ 26 h 219"/>
                  <a:gd name="T70" fmla="*/ 9 w 131"/>
                  <a:gd name="T71" fmla="*/ 22 h 219"/>
                  <a:gd name="T72" fmla="*/ 12 w 131"/>
                  <a:gd name="T73" fmla="*/ 23 h 219"/>
                  <a:gd name="T74" fmla="*/ 7 w 131"/>
                  <a:gd name="T75" fmla="*/ 18 h 219"/>
                  <a:gd name="T76" fmla="*/ 5 w 131"/>
                  <a:gd name="T77" fmla="*/ 8 h 219"/>
                  <a:gd name="T78" fmla="*/ 4 w 131"/>
                  <a:gd name="T79" fmla="*/ 6 h 219"/>
                  <a:gd name="T80" fmla="*/ 0 w 131"/>
                  <a:gd name="T81" fmla="*/ 0 h 219"/>
                  <a:gd name="T82" fmla="*/ 3 w 131"/>
                  <a:gd name="T83" fmla="*/ 2 h 219"/>
                  <a:gd name="T84" fmla="*/ 5 w 131"/>
                  <a:gd name="T85" fmla="*/ 7 h 219"/>
                  <a:gd name="T86" fmla="*/ 13 w 131"/>
                  <a:gd name="T87" fmla="*/ 16 h 219"/>
                  <a:gd name="T88" fmla="*/ 22 w 131"/>
                  <a:gd name="T89" fmla="*/ 31 h 219"/>
                  <a:gd name="T90" fmla="*/ 33 w 131"/>
                  <a:gd name="T91" fmla="*/ 48 h 219"/>
                  <a:gd name="T92" fmla="*/ 41 w 131"/>
                  <a:gd name="T93" fmla="*/ 61 h 219"/>
                  <a:gd name="T94" fmla="*/ 48 w 131"/>
                  <a:gd name="T95" fmla="*/ 71 h 219"/>
                  <a:gd name="T96" fmla="*/ 59 w 131"/>
                  <a:gd name="T97" fmla="*/ 93 h 219"/>
                  <a:gd name="T98" fmla="*/ 65 w 131"/>
                  <a:gd name="T99" fmla="*/ 105 h 219"/>
                  <a:gd name="T100" fmla="*/ 73 w 131"/>
                  <a:gd name="T101" fmla="*/ 120 h 219"/>
                  <a:gd name="T102" fmla="*/ 103 w 131"/>
                  <a:gd name="T103" fmla="*/ 166 h 219"/>
                  <a:gd name="T104" fmla="*/ 110 w 131"/>
                  <a:gd name="T105" fmla="*/ 178 h 219"/>
                  <a:gd name="T106" fmla="*/ 128 w 131"/>
                  <a:gd name="T10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1" h="219">
                    <a:moveTo>
                      <a:pt x="128" y="217"/>
                    </a:moveTo>
                    <a:cubicBezTo>
                      <a:pt x="124" y="216"/>
                      <a:pt x="124" y="211"/>
                      <a:pt x="122" y="209"/>
                    </a:cubicBezTo>
                    <a:cubicBezTo>
                      <a:pt x="121" y="208"/>
                      <a:pt x="123" y="208"/>
                      <a:pt x="122" y="208"/>
                    </a:cubicBezTo>
                    <a:cubicBezTo>
                      <a:pt x="119" y="206"/>
                      <a:pt x="117" y="201"/>
                      <a:pt x="116" y="197"/>
                    </a:cubicBezTo>
                    <a:cubicBezTo>
                      <a:pt x="117" y="197"/>
                      <a:pt x="117" y="197"/>
                      <a:pt x="117" y="197"/>
                    </a:cubicBezTo>
                    <a:cubicBezTo>
                      <a:pt x="116" y="197"/>
                      <a:pt x="115" y="195"/>
                      <a:pt x="115" y="195"/>
                    </a:cubicBezTo>
                    <a:cubicBezTo>
                      <a:pt x="115" y="194"/>
                      <a:pt x="115" y="195"/>
                      <a:pt x="115" y="194"/>
                    </a:cubicBezTo>
                    <a:cubicBezTo>
                      <a:pt x="114" y="194"/>
                      <a:pt x="114" y="194"/>
                      <a:pt x="114" y="194"/>
                    </a:cubicBezTo>
                    <a:cubicBezTo>
                      <a:pt x="114" y="194"/>
                      <a:pt x="114" y="194"/>
                      <a:pt x="114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1" y="193"/>
                      <a:pt x="112" y="190"/>
                      <a:pt x="110" y="189"/>
                    </a:cubicBezTo>
                    <a:cubicBezTo>
                      <a:pt x="111" y="189"/>
                      <a:pt x="111" y="189"/>
                      <a:pt x="111" y="189"/>
                    </a:cubicBezTo>
                    <a:cubicBezTo>
                      <a:pt x="109" y="187"/>
                      <a:pt x="107" y="184"/>
                      <a:pt x="105" y="181"/>
                    </a:cubicBezTo>
                    <a:cubicBezTo>
                      <a:pt x="106" y="181"/>
                      <a:pt x="106" y="181"/>
                      <a:pt x="106" y="181"/>
                    </a:cubicBezTo>
                    <a:cubicBezTo>
                      <a:pt x="105" y="181"/>
                      <a:pt x="104" y="180"/>
                      <a:pt x="104" y="180"/>
                    </a:cubicBezTo>
                    <a:cubicBezTo>
                      <a:pt x="104" y="180"/>
                      <a:pt x="103" y="180"/>
                      <a:pt x="103" y="177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103" y="177"/>
                      <a:pt x="103" y="176"/>
                      <a:pt x="102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2" y="176"/>
                      <a:pt x="102" y="174"/>
                      <a:pt x="102" y="174"/>
                    </a:cubicBezTo>
                    <a:cubicBezTo>
                      <a:pt x="102" y="174"/>
                      <a:pt x="102" y="174"/>
                      <a:pt x="102" y="174"/>
                    </a:cubicBezTo>
                    <a:cubicBezTo>
                      <a:pt x="101" y="174"/>
                      <a:pt x="101" y="174"/>
                      <a:pt x="101" y="174"/>
                    </a:cubicBezTo>
                    <a:cubicBezTo>
                      <a:pt x="101" y="174"/>
                      <a:pt x="101" y="174"/>
                      <a:pt x="101" y="174"/>
                    </a:cubicBezTo>
                    <a:cubicBezTo>
                      <a:pt x="100" y="173"/>
                      <a:pt x="100" y="172"/>
                      <a:pt x="100" y="172"/>
                    </a:cubicBezTo>
                    <a:cubicBezTo>
                      <a:pt x="100" y="172"/>
                      <a:pt x="100" y="173"/>
                      <a:pt x="101" y="172"/>
                    </a:cubicBezTo>
                    <a:cubicBezTo>
                      <a:pt x="97" y="168"/>
                      <a:pt x="96" y="165"/>
                      <a:pt x="94" y="162"/>
                    </a:cubicBezTo>
                    <a:cubicBezTo>
                      <a:pt x="94" y="161"/>
                      <a:pt x="94" y="161"/>
                      <a:pt x="94" y="161"/>
                    </a:cubicBezTo>
                    <a:cubicBezTo>
                      <a:pt x="94" y="160"/>
                      <a:pt x="93" y="159"/>
                      <a:pt x="93" y="159"/>
                    </a:cubicBezTo>
                    <a:cubicBezTo>
                      <a:pt x="93" y="159"/>
                      <a:pt x="93" y="159"/>
                      <a:pt x="93" y="158"/>
                    </a:cubicBezTo>
                    <a:cubicBezTo>
                      <a:pt x="93" y="158"/>
                      <a:pt x="92" y="158"/>
                      <a:pt x="92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2" y="157"/>
                      <a:pt x="91" y="156"/>
                      <a:pt x="91" y="155"/>
                    </a:cubicBezTo>
                    <a:cubicBezTo>
                      <a:pt x="91" y="155"/>
                      <a:pt x="91" y="156"/>
                      <a:pt x="91" y="155"/>
                    </a:cubicBezTo>
                    <a:cubicBezTo>
                      <a:pt x="90" y="155"/>
                      <a:pt x="90" y="154"/>
                      <a:pt x="90" y="154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53"/>
                      <a:pt x="89" y="154"/>
                      <a:pt x="89" y="153"/>
                    </a:cubicBezTo>
                    <a:cubicBezTo>
                      <a:pt x="89" y="154"/>
                      <a:pt x="89" y="153"/>
                      <a:pt x="89" y="153"/>
                    </a:cubicBezTo>
                    <a:cubicBezTo>
                      <a:pt x="88" y="153"/>
                      <a:pt x="88" y="150"/>
                      <a:pt x="87" y="150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6" y="149"/>
                      <a:pt x="86" y="147"/>
                      <a:pt x="85" y="147"/>
                    </a:cubicBezTo>
                    <a:cubicBezTo>
                      <a:pt x="85" y="147"/>
                      <a:pt x="86" y="147"/>
                      <a:pt x="85" y="146"/>
                    </a:cubicBezTo>
                    <a:cubicBezTo>
                      <a:pt x="85" y="147"/>
                      <a:pt x="84" y="145"/>
                      <a:pt x="84" y="146"/>
                    </a:cubicBezTo>
                    <a:cubicBezTo>
                      <a:pt x="83" y="145"/>
                      <a:pt x="83" y="142"/>
                      <a:pt x="82" y="142"/>
                    </a:cubicBezTo>
                    <a:cubicBezTo>
                      <a:pt x="83" y="142"/>
                      <a:pt x="83" y="141"/>
                      <a:pt x="83" y="141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4" y="140"/>
                      <a:pt x="84" y="141"/>
                      <a:pt x="84" y="141"/>
                    </a:cubicBezTo>
                    <a:cubicBezTo>
                      <a:pt x="84" y="140"/>
                      <a:pt x="83" y="140"/>
                      <a:pt x="83" y="140"/>
                    </a:cubicBezTo>
                    <a:cubicBezTo>
                      <a:pt x="82" y="140"/>
                      <a:pt x="80" y="140"/>
                      <a:pt x="80" y="139"/>
                    </a:cubicBezTo>
                    <a:cubicBezTo>
                      <a:pt x="80" y="139"/>
                      <a:pt x="80" y="138"/>
                      <a:pt x="82" y="138"/>
                    </a:cubicBezTo>
                    <a:cubicBezTo>
                      <a:pt x="78" y="137"/>
                      <a:pt x="78" y="137"/>
                      <a:pt x="78" y="137"/>
                    </a:cubicBezTo>
                    <a:cubicBezTo>
                      <a:pt x="78" y="137"/>
                      <a:pt x="79" y="137"/>
                      <a:pt x="78" y="136"/>
                    </a:cubicBezTo>
                    <a:cubicBezTo>
                      <a:pt x="78" y="137"/>
                      <a:pt x="78" y="136"/>
                      <a:pt x="78" y="136"/>
                    </a:cubicBezTo>
                    <a:cubicBezTo>
                      <a:pt x="78" y="136"/>
                      <a:pt x="77" y="135"/>
                      <a:pt x="77" y="134"/>
                    </a:cubicBezTo>
                    <a:cubicBezTo>
                      <a:pt x="78" y="134"/>
                      <a:pt x="78" y="135"/>
                      <a:pt x="78" y="134"/>
                    </a:cubicBezTo>
                    <a:cubicBezTo>
                      <a:pt x="77" y="134"/>
                      <a:pt x="77" y="134"/>
                      <a:pt x="77" y="133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77" y="133"/>
                      <a:pt x="76" y="132"/>
                      <a:pt x="76" y="133"/>
                    </a:cubicBezTo>
                    <a:cubicBezTo>
                      <a:pt x="76" y="133"/>
                      <a:pt x="76" y="132"/>
                      <a:pt x="76" y="133"/>
                    </a:cubicBezTo>
                    <a:cubicBezTo>
                      <a:pt x="75" y="133"/>
                      <a:pt x="75" y="132"/>
                      <a:pt x="75" y="131"/>
                    </a:cubicBezTo>
                    <a:cubicBezTo>
                      <a:pt x="75" y="132"/>
                      <a:pt x="75" y="131"/>
                      <a:pt x="75" y="131"/>
                    </a:cubicBezTo>
                    <a:cubicBezTo>
                      <a:pt x="75" y="131"/>
                      <a:pt x="74" y="130"/>
                      <a:pt x="73" y="129"/>
                    </a:cubicBezTo>
                    <a:cubicBezTo>
                      <a:pt x="74" y="129"/>
                      <a:pt x="74" y="129"/>
                      <a:pt x="74" y="129"/>
                    </a:cubicBezTo>
                    <a:cubicBezTo>
                      <a:pt x="74" y="128"/>
                      <a:pt x="71" y="127"/>
                      <a:pt x="71" y="125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0" y="125"/>
                      <a:pt x="71" y="125"/>
                      <a:pt x="71" y="125"/>
                    </a:cubicBezTo>
                    <a:cubicBezTo>
                      <a:pt x="71" y="124"/>
                      <a:pt x="70" y="124"/>
                      <a:pt x="70" y="124"/>
                    </a:cubicBezTo>
                    <a:cubicBezTo>
                      <a:pt x="69" y="124"/>
                      <a:pt x="70" y="124"/>
                      <a:pt x="70" y="124"/>
                    </a:cubicBezTo>
                    <a:cubicBezTo>
                      <a:pt x="70" y="123"/>
                      <a:pt x="68" y="121"/>
                      <a:pt x="68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6" y="118"/>
                      <a:pt x="68" y="120"/>
                      <a:pt x="68" y="120"/>
                    </a:cubicBezTo>
                    <a:cubicBezTo>
                      <a:pt x="68" y="120"/>
                      <a:pt x="67" y="119"/>
                      <a:pt x="68" y="119"/>
                    </a:cubicBezTo>
                    <a:cubicBezTo>
                      <a:pt x="67" y="119"/>
                      <a:pt x="66" y="118"/>
                      <a:pt x="66" y="117"/>
                    </a:cubicBezTo>
                    <a:cubicBezTo>
                      <a:pt x="66" y="118"/>
                      <a:pt x="67" y="118"/>
                      <a:pt x="67" y="117"/>
                    </a:cubicBezTo>
                    <a:cubicBezTo>
                      <a:pt x="66" y="115"/>
                      <a:pt x="67" y="117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5" y="114"/>
                      <a:pt x="65" y="115"/>
                    </a:cubicBezTo>
                    <a:cubicBezTo>
                      <a:pt x="65" y="114"/>
                      <a:pt x="64" y="114"/>
                      <a:pt x="65" y="114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4" y="113"/>
                      <a:pt x="64" y="113"/>
                      <a:pt x="64" y="113"/>
                    </a:cubicBezTo>
                    <a:cubicBezTo>
                      <a:pt x="62" y="114"/>
                      <a:pt x="64" y="112"/>
                      <a:pt x="62" y="112"/>
                    </a:cubicBezTo>
                    <a:cubicBezTo>
                      <a:pt x="61" y="111"/>
                      <a:pt x="61" y="110"/>
                      <a:pt x="61" y="109"/>
                    </a:cubicBezTo>
                    <a:cubicBezTo>
                      <a:pt x="61" y="109"/>
                      <a:pt x="61" y="109"/>
                      <a:pt x="60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7"/>
                    </a:cubicBezTo>
                    <a:cubicBezTo>
                      <a:pt x="60" y="107"/>
                      <a:pt x="60" y="106"/>
                      <a:pt x="60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4"/>
                      <a:pt x="57" y="104"/>
                      <a:pt x="58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2"/>
                      <a:pt x="57" y="102"/>
                      <a:pt x="57" y="101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57" y="101"/>
                      <a:pt x="55" y="100"/>
                      <a:pt x="56" y="100"/>
                    </a:cubicBezTo>
                    <a:cubicBezTo>
                      <a:pt x="56" y="100"/>
                      <a:pt x="56" y="100"/>
                      <a:pt x="55" y="100"/>
                    </a:cubicBezTo>
                    <a:cubicBezTo>
                      <a:pt x="55" y="97"/>
                      <a:pt x="53" y="96"/>
                      <a:pt x="53" y="94"/>
                    </a:cubicBezTo>
                    <a:cubicBezTo>
                      <a:pt x="53" y="94"/>
                      <a:pt x="53" y="93"/>
                      <a:pt x="53" y="94"/>
                    </a:cubicBezTo>
                    <a:cubicBezTo>
                      <a:pt x="52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2" y="94"/>
                      <a:pt x="52" y="93"/>
                      <a:pt x="53" y="93"/>
                    </a:cubicBezTo>
                    <a:cubicBezTo>
                      <a:pt x="53" y="93"/>
                      <a:pt x="51" y="93"/>
                      <a:pt x="51" y="93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0" y="92"/>
                      <a:pt x="50" y="92"/>
                      <a:pt x="50" y="92"/>
                    </a:cubicBezTo>
                    <a:cubicBezTo>
                      <a:pt x="50" y="91"/>
                      <a:pt x="50" y="91"/>
                      <a:pt x="51" y="89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7"/>
                      <a:pt x="49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49" y="87"/>
                      <a:pt x="49" y="87"/>
                    </a:cubicBezTo>
                    <a:cubicBezTo>
                      <a:pt x="49" y="87"/>
                      <a:pt x="49" y="87"/>
                      <a:pt x="49" y="88"/>
                    </a:cubicBezTo>
                    <a:cubicBezTo>
                      <a:pt x="49" y="87"/>
                      <a:pt x="49" y="87"/>
                      <a:pt x="48" y="87"/>
                    </a:cubicBezTo>
                    <a:cubicBezTo>
                      <a:pt x="49" y="87"/>
                      <a:pt x="48" y="87"/>
                      <a:pt x="48" y="87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6"/>
                    </a:cubicBezTo>
                    <a:cubicBezTo>
                      <a:pt x="48" y="86"/>
                      <a:pt x="48" y="86"/>
                      <a:pt x="48" y="85"/>
                    </a:cubicBezTo>
                    <a:cubicBezTo>
                      <a:pt x="48" y="85"/>
                      <a:pt x="48" y="86"/>
                      <a:pt x="47" y="85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3"/>
                      <a:pt x="45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3" y="80"/>
                      <a:pt x="43" y="80"/>
                    </a:cubicBezTo>
                    <a:cubicBezTo>
                      <a:pt x="43" y="79"/>
                      <a:pt x="45" y="78"/>
                      <a:pt x="44" y="78"/>
                    </a:cubicBezTo>
                    <a:cubicBezTo>
                      <a:pt x="43" y="77"/>
                      <a:pt x="42" y="77"/>
                      <a:pt x="42" y="78"/>
                    </a:cubicBezTo>
                    <a:cubicBezTo>
                      <a:pt x="42" y="77"/>
                      <a:pt x="41" y="76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3"/>
                      <a:pt x="38" y="71"/>
                      <a:pt x="38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8" y="69"/>
                      <a:pt x="39" y="68"/>
                      <a:pt x="38" y="68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6" y="68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5" y="66"/>
                      <a:pt x="35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4"/>
                      <a:pt x="34" y="64"/>
                    </a:cubicBezTo>
                    <a:cubicBezTo>
                      <a:pt x="34" y="64"/>
                      <a:pt x="33" y="62"/>
                      <a:pt x="33" y="62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0"/>
                      <a:pt x="33" y="60"/>
                      <a:pt x="33" y="61"/>
                    </a:cubicBezTo>
                    <a:cubicBezTo>
                      <a:pt x="32" y="60"/>
                      <a:pt x="32" y="60"/>
                      <a:pt x="32" y="59"/>
                    </a:cubicBezTo>
                    <a:cubicBezTo>
                      <a:pt x="30" y="58"/>
                      <a:pt x="29" y="55"/>
                      <a:pt x="27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7" y="53"/>
                      <a:pt x="27" y="53"/>
                    </a:cubicBezTo>
                    <a:cubicBezTo>
                      <a:pt x="27" y="53"/>
                      <a:pt x="27" y="52"/>
                      <a:pt x="28" y="52"/>
                    </a:cubicBezTo>
                    <a:cubicBezTo>
                      <a:pt x="28" y="51"/>
                      <a:pt x="27" y="51"/>
                      <a:pt x="26" y="51"/>
                    </a:cubicBezTo>
                    <a:cubicBezTo>
                      <a:pt x="26" y="51"/>
                      <a:pt x="27" y="51"/>
                      <a:pt x="26" y="51"/>
                    </a:cubicBezTo>
                    <a:cubicBezTo>
                      <a:pt x="26" y="51"/>
                      <a:pt x="26" y="50"/>
                      <a:pt x="25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8"/>
                      <a:pt x="28" y="50"/>
                      <a:pt x="28" y="4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29" y="49"/>
                      <a:pt x="29" y="48"/>
                    </a:cubicBezTo>
                    <a:cubicBezTo>
                      <a:pt x="28" y="48"/>
                      <a:pt x="27" y="48"/>
                      <a:pt x="27" y="48"/>
                    </a:cubicBezTo>
                    <a:cubicBezTo>
                      <a:pt x="26" y="48"/>
                      <a:pt x="25" y="49"/>
                      <a:pt x="25" y="48"/>
                    </a:cubicBezTo>
                    <a:cubicBezTo>
                      <a:pt x="25" y="47"/>
                      <a:pt x="25" y="49"/>
                      <a:pt x="26" y="48"/>
                    </a:cubicBezTo>
                    <a:cubicBezTo>
                      <a:pt x="26" y="47"/>
                      <a:pt x="25" y="47"/>
                      <a:pt x="25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5" y="47"/>
                      <a:pt x="24" y="47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2" y="47"/>
                      <a:pt x="23" y="45"/>
                      <a:pt x="22" y="45"/>
                    </a:cubicBezTo>
                    <a:cubicBezTo>
                      <a:pt x="22" y="45"/>
                      <a:pt x="24" y="45"/>
                      <a:pt x="24" y="44"/>
                    </a:cubicBezTo>
                    <a:cubicBezTo>
                      <a:pt x="23" y="45"/>
                      <a:pt x="22" y="44"/>
                      <a:pt x="22" y="45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3"/>
                      <a:pt x="21" y="43"/>
                      <a:pt x="22" y="42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0" y="41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20" y="41"/>
                      <a:pt x="20" y="40"/>
                      <a:pt x="20" y="41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18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39"/>
                      <a:pt x="20" y="39"/>
                      <a:pt x="18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6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6"/>
                      <a:pt x="18" y="35"/>
                    </a:cubicBezTo>
                    <a:cubicBezTo>
                      <a:pt x="17" y="35"/>
                      <a:pt x="16" y="35"/>
                      <a:pt x="16" y="35"/>
                    </a:cubicBezTo>
                    <a:cubicBezTo>
                      <a:pt x="16" y="35"/>
                      <a:pt x="16" y="34"/>
                      <a:pt x="17" y="35"/>
                    </a:cubicBezTo>
                    <a:cubicBezTo>
                      <a:pt x="16" y="34"/>
                      <a:pt x="16" y="35"/>
                      <a:pt x="16" y="34"/>
                    </a:cubicBezTo>
                    <a:cubicBezTo>
                      <a:pt x="16" y="34"/>
                      <a:pt x="16" y="33"/>
                      <a:pt x="16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3"/>
                      <a:pt x="17" y="32"/>
                      <a:pt x="18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3"/>
                      <a:pt x="15" y="31"/>
                      <a:pt x="14" y="32"/>
                    </a:cubicBezTo>
                    <a:cubicBezTo>
                      <a:pt x="13" y="31"/>
                      <a:pt x="16" y="30"/>
                      <a:pt x="14" y="30"/>
                    </a:cubicBezTo>
                    <a:cubicBezTo>
                      <a:pt x="14" y="30"/>
                      <a:pt x="13" y="30"/>
                      <a:pt x="14" y="31"/>
                    </a:cubicBezTo>
                    <a:cubicBezTo>
                      <a:pt x="13" y="30"/>
                      <a:pt x="13" y="31"/>
                      <a:pt x="13" y="30"/>
                    </a:cubicBezTo>
                    <a:cubicBezTo>
                      <a:pt x="13" y="30"/>
                      <a:pt x="13" y="28"/>
                      <a:pt x="14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5" y="29"/>
                      <a:pt x="15" y="28"/>
                    </a:cubicBezTo>
                    <a:cubicBezTo>
                      <a:pt x="14" y="28"/>
                      <a:pt x="14" y="26"/>
                      <a:pt x="13" y="28"/>
                    </a:cubicBezTo>
                    <a:cubicBezTo>
                      <a:pt x="13" y="28"/>
                      <a:pt x="14" y="28"/>
                      <a:pt x="13" y="28"/>
                    </a:cubicBezTo>
                    <a:cubicBezTo>
                      <a:pt x="13" y="28"/>
                      <a:pt x="13" y="26"/>
                      <a:pt x="13" y="26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6"/>
                      <a:pt x="12" y="28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3" y="26"/>
                    </a:cubicBezTo>
                    <a:cubicBezTo>
                      <a:pt x="13" y="26"/>
                      <a:pt x="12" y="26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4"/>
                      <a:pt x="12" y="24"/>
                    </a:cubicBezTo>
                    <a:cubicBezTo>
                      <a:pt x="12" y="24"/>
                      <a:pt x="12" y="24"/>
                      <a:pt x="11" y="24"/>
                    </a:cubicBezTo>
                    <a:cubicBezTo>
                      <a:pt x="11" y="23"/>
                      <a:pt x="9" y="23"/>
                      <a:pt x="9" y="22"/>
                    </a:cubicBezTo>
                    <a:cubicBezTo>
                      <a:pt x="9" y="22"/>
                      <a:pt x="8" y="21"/>
                      <a:pt x="9" y="21"/>
                    </a:cubicBezTo>
                    <a:cubicBezTo>
                      <a:pt x="9" y="22"/>
                      <a:pt x="11" y="24"/>
                      <a:pt x="12" y="24"/>
                    </a:cubicBezTo>
                    <a:cubicBezTo>
                      <a:pt x="12" y="23"/>
                      <a:pt x="12" y="25"/>
                      <a:pt x="13" y="24"/>
                    </a:cubicBezTo>
                    <a:cubicBezTo>
                      <a:pt x="13" y="23"/>
                      <a:pt x="13" y="23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3"/>
                      <a:pt x="12" y="23"/>
                    </a:cubicBezTo>
                    <a:cubicBezTo>
                      <a:pt x="12" y="22"/>
                      <a:pt x="11" y="21"/>
                      <a:pt x="9" y="21"/>
                    </a:cubicBezTo>
                    <a:cubicBezTo>
                      <a:pt x="9" y="20"/>
                      <a:pt x="11" y="20"/>
                      <a:pt x="11" y="20"/>
                    </a:cubicBezTo>
                    <a:cubicBezTo>
                      <a:pt x="9" y="20"/>
                      <a:pt x="9" y="18"/>
                      <a:pt x="8" y="17"/>
                    </a:cubicBezTo>
                    <a:cubicBezTo>
                      <a:pt x="8" y="18"/>
                      <a:pt x="7" y="16"/>
                      <a:pt x="7" y="17"/>
                    </a:cubicBezTo>
                    <a:cubicBezTo>
                      <a:pt x="7" y="17"/>
                      <a:pt x="7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7" y="17"/>
                      <a:pt x="6" y="16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7" y="15"/>
                      <a:pt x="8" y="16"/>
                      <a:pt x="8" y="15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6" y="12"/>
                      <a:pt x="5" y="11"/>
                      <a:pt x="5" y="9"/>
                    </a:cubicBezTo>
                    <a:cubicBezTo>
                      <a:pt x="5" y="8"/>
                      <a:pt x="6" y="8"/>
                      <a:pt x="5" y="8"/>
                    </a:cubicBezTo>
                    <a:cubicBezTo>
                      <a:pt x="5" y="7"/>
                      <a:pt x="5" y="9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4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3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2" y="0"/>
                      <a:pt x="2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2"/>
                      <a:pt x="3" y="3"/>
                      <a:pt x="4" y="3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7" y="8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2" y="13"/>
                      <a:pt x="12" y="15"/>
                      <a:pt x="13" y="16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2"/>
                      <a:pt x="17" y="24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7" y="26"/>
                      <a:pt x="18" y="28"/>
                    </a:cubicBezTo>
                    <a:cubicBezTo>
                      <a:pt x="18" y="26"/>
                      <a:pt x="20" y="28"/>
                      <a:pt x="20" y="28"/>
                    </a:cubicBezTo>
                    <a:cubicBezTo>
                      <a:pt x="20" y="29"/>
                      <a:pt x="21" y="31"/>
                      <a:pt x="22" y="31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3"/>
                      <a:pt x="24" y="34"/>
                    </a:cubicBezTo>
                    <a:cubicBezTo>
                      <a:pt x="23" y="34"/>
                      <a:pt x="23" y="35"/>
                      <a:pt x="23" y="35"/>
                    </a:cubicBezTo>
                    <a:cubicBezTo>
                      <a:pt x="25" y="36"/>
                      <a:pt x="25" y="36"/>
                      <a:pt x="26" y="38"/>
                    </a:cubicBezTo>
                    <a:cubicBezTo>
                      <a:pt x="26" y="39"/>
                      <a:pt x="27" y="40"/>
                      <a:pt x="27" y="40"/>
                    </a:cubicBezTo>
                    <a:cubicBezTo>
                      <a:pt x="29" y="42"/>
                      <a:pt x="30" y="45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4" y="51"/>
                      <a:pt x="35" y="55"/>
                      <a:pt x="38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8"/>
                      <a:pt x="38" y="59"/>
                      <a:pt x="39" y="58"/>
                    </a:cubicBezTo>
                    <a:cubicBezTo>
                      <a:pt x="39" y="59"/>
                      <a:pt x="40" y="60"/>
                      <a:pt x="40" y="60"/>
                    </a:cubicBezTo>
                    <a:cubicBezTo>
                      <a:pt x="40" y="61"/>
                      <a:pt x="41" y="60"/>
                      <a:pt x="41" y="61"/>
                    </a:cubicBezTo>
                    <a:cubicBezTo>
                      <a:pt x="41" y="64"/>
                      <a:pt x="41" y="64"/>
                      <a:pt x="42" y="66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2" y="65"/>
                      <a:pt x="42" y="65"/>
                      <a:pt x="42" y="66"/>
                    </a:cubicBezTo>
                    <a:cubicBezTo>
                      <a:pt x="42" y="66"/>
                      <a:pt x="43" y="67"/>
                      <a:pt x="43" y="67"/>
                    </a:cubicBezTo>
                    <a:cubicBezTo>
                      <a:pt x="44" y="68"/>
                      <a:pt x="47" y="69"/>
                      <a:pt x="47" y="7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73"/>
                      <a:pt x="48" y="75"/>
                      <a:pt x="49" y="75"/>
                    </a:cubicBezTo>
                    <a:cubicBezTo>
                      <a:pt x="49" y="76"/>
                      <a:pt x="48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51" y="78"/>
                      <a:pt x="51" y="80"/>
                      <a:pt x="53" y="83"/>
                    </a:cubicBezTo>
                    <a:cubicBezTo>
                      <a:pt x="55" y="86"/>
                      <a:pt x="57" y="89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1" y="93"/>
                      <a:pt x="60" y="96"/>
                      <a:pt x="61" y="96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2" y="98"/>
                      <a:pt x="62" y="100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2"/>
                      <a:pt x="65" y="103"/>
                      <a:pt x="66" y="105"/>
                    </a:cubicBezTo>
                    <a:cubicBezTo>
                      <a:pt x="66" y="105"/>
                      <a:pt x="65" y="104"/>
                      <a:pt x="65" y="105"/>
                    </a:cubicBezTo>
                    <a:cubicBezTo>
                      <a:pt x="65" y="105"/>
                      <a:pt x="67" y="105"/>
                      <a:pt x="66" y="106"/>
                    </a:cubicBezTo>
                    <a:cubicBezTo>
                      <a:pt x="66" y="107"/>
                      <a:pt x="67" y="106"/>
                      <a:pt x="67" y="106"/>
                    </a:cubicBezTo>
                    <a:cubicBezTo>
                      <a:pt x="68" y="109"/>
                      <a:pt x="70" y="112"/>
                      <a:pt x="73" y="114"/>
                    </a:cubicBezTo>
                    <a:cubicBezTo>
                      <a:pt x="73" y="118"/>
                      <a:pt x="70" y="117"/>
                      <a:pt x="73" y="11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9"/>
                      <a:pt x="73" y="120"/>
                      <a:pt x="73" y="120"/>
                    </a:cubicBezTo>
                    <a:cubicBezTo>
                      <a:pt x="74" y="119"/>
                      <a:pt x="74" y="120"/>
                      <a:pt x="74" y="120"/>
                    </a:cubicBezTo>
                    <a:cubicBezTo>
                      <a:pt x="75" y="121"/>
                      <a:pt x="74" y="121"/>
                      <a:pt x="75" y="122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6" y="123"/>
                      <a:pt x="76" y="125"/>
                      <a:pt x="78" y="125"/>
                    </a:cubicBezTo>
                    <a:cubicBezTo>
                      <a:pt x="82" y="132"/>
                      <a:pt x="87" y="139"/>
                      <a:pt x="91" y="146"/>
                    </a:cubicBezTo>
                    <a:cubicBezTo>
                      <a:pt x="95" y="153"/>
                      <a:pt x="98" y="159"/>
                      <a:pt x="103" y="166"/>
                    </a:cubicBezTo>
                    <a:cubicBezTo>
                      <a:pt x="103" y="167"/>
                      <a:pt x="103" y="167"/>
                      <a:pt x="103" y="169"/>
                    </a:cubicBezTo>
                    <a:cubicBezTo>
                      <a:pt x="103" y="169"/>
                      <a:pt x="103" y="169"/>
                      <a:pt x="103" y="169"/>
                    </a:cubicBezTo>
                    <a:cubicBezTo>
                      <a:pt x="104" y="169"/>
                      <a:pt x="104" y="171"/>
                      <a:pt x="105" y="171"/>
                    </a:cubicBezTo>
                    <a:cubicBezTo>
                      <a:pt x="106" y="174"/>
                      <a:pt x="109" y="175"/>
                      <a:pt x="110" y="178"/>
                    </a:cubicBezTo>
                    <a:cubicBezTo>
                      <a:pt x="110" y="178"/>
                      <a:pt x="109" y="178"/>
                      <a:pt x="110" y="178"/>
                    </a:cubicBezTo>
                    <a:cubicBezTo>
                      <a:pt x="110" y="178"/>
                      <a:pt x="110" y="178"/>
                      <a:pt x="110" y="178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5" y="185"/>
                      <a:pt x="117" y="193"/>
                      <a:pt x="121" y="199"/>
                    </a:cubicBezTo>
                    <a:cubicBezTo>
                      <a:pt x="122" y="201"/>
                      <a:pt x="123" y="202"/>
                      <a:pt x="124" y="204"/>
                    </a:cubicBezTo>
                    <a:cubicBezTo>
                      <a:pt x="126" y="209"/>
                      <a:pt x="128" y="214"/>
                      <a:pt x="131" y="219"/>
                    </a:cubicBezTo>
                    <a:cubicBezTo>
                      <a:pt x="131" y="219"/>
                      <a:pt x="130" y="219"/>
                      <a:pt x="128" y="21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7" name="צורה חופשית 120"/>
              <p:cNvSpPr>
                <a:spLocks/>
              </p:cNvSpPr>
              <p:nvPr/>
            </p:nvSpPr>
            <p:spPr bwMode="auto">
              <a:xfrm>
                <a:off x="3608" y="2437"/>
                <a:ext cx="300" cy="551"/>
              </a:xfrm>
              <a:custGeom>
                <a:avLst/>
                <a:gdLst>
                  <a:gd name="T0" fmla="*/ 14 w 127"/>
                  <a:gd name="T1" fmla="*/ 205 h 233"/>
                  <a:gd name="T2" fmla="*/ 17 w 127"/>
                  <a:gd name="T3" fmla="*/ 199 h 233"/>
                  <a:gd name="T4" fmla="*/ 23 w 127"/>
                  <a:gd name="T5" fmla="*/ 185 h 233"/>
                  <a:gd name="T6" fmla="*/ 27 w 127"/>
                  <a:gd name="T7" fmla="*/ 179 h 233"/>
                  <a:gd name="T8" fmla="*/ 35 w 127"/>
                  <a:gd name="T9" fmla="*/ 165 h 233"/>
                  <a:gd name="T10" fmla="*/ 38 w 127"/>
                  <a:gd name="T11" fmla="*/ 160 h 233"/>
                  <a:gd name="T12" fmla="*/ 41 w 127"/>
                  <a:gd name="T13" fmla="*/ 152 h 233"/>
                  <a:gd name="T14" fmla="*/ 46 w 127"/>
                  <a:gd name="T15" fmla="*/ 145 h 233"/>
                  <a:gd name="T16" fmla="*/ 48 w 127"/>
                  <a:gd name="T17" fmla="*/ 141 h 233"/>
                  <a:gd name="T18" fmla="*/ 49 w 127"/>
                  <a:gd name="T19" fmla="*/ 137 h 233"/>
                  <a:gd name="T20" fmla="*/ 54 w 127"/>
                  <a:gd name="T21" fmla="*/ 128 h 233"/>
                  <a:gd name="T22" fmla="*/ 56 w 127"/>
                  <a:gd name="T23" fmla="*/ 124 h 233"/>
                  <a:gd name="T24" fmla="*/ 58 w 127"/>
                  <a:gd name="T25" fmla="*/ 118 h 233"/>
                  <a:gd name="T26" fmla="*/ 62 w 127"/>
                  <a:gd name="T27" fmla="*/ 112 h 233"/>
                  <a:gd name="T28" fmla="*/ 66 w 127"/>
                  <a:gd name="T29" fmla="*/ 105 h 233"/>
                  <a:gd name="T30" fmla="*/ 71 w 127"/>
                  <a:gd name="T31" fmla="*/ 98 h 233"/>
                  <a:gd name="T32" fmla="*/ 73 w 127"/>
                  <a:gd name="T33" fmla="*/ 93 h 233"/>
                  <a:gd name="T34" fmla="*/ 74 w 127"/>
                  <a:gd name="T35" fmla="*/ 91 h 233"/>
                  <a:gd name="T36" fmla="*/ 76 w 127"/>
                  <a:gd name="T37" fmla="*/ 87 h 233"/>
                  <a:gd name="T38" fmla="*/ 76 w 127"/>
                  <a:gd name="T39" fmla="*/ 85 h 233"/>
                  <a:gd name="T40" fmla="*/ 78 w 127"/>
                  <a:gd name="T41" fmla="*/ 82 h 233"/>
                  <a:gd name="T42" fmla="*/ 85 w 127"/>
                  <a:gd name="T43" fmla="*/ 71 h 233"/>
                  <a:gd name="T44" fmla="*/ 88 w 127"/>
                  <a:gd name="T45" fmla="*/ 65 h 233"/>
                  <a:gd name="T46" fmla="*/ 90 w 127"/>
                  <a:gd name="T47" fmla="*/ 62 h 233"/>
                  <a:gd name="T48" fmla="*/ 95 w 127"/>
                  <a:gd name="T49" fmla="*/ 52 h 233"/>
                  <a:gd name="T50" fmla="*/ 98 w 127"/>
                  <a:gd name="T51" fmla="*/ 50 h 233"/>
                  <a:gd name="T52" fmla="*/ 99 w 127"/>
                  <a:gd name="T53" fmla="*/ 46 h 233"/>
                  <a:gd name="T54" fmla="*/ 99 w 127"/>
                  <a:gd name="T55" fmla="*/ 43 h 233"/>
                  <a:gd name="T56" fmla="*/ 101 w 127"/>
                  <a:gd name="T57" fmla="*/ 38 h 233"/>
                  <a:gd name="T58" fmla="*/ 101 w 127"/>
                  <a:gd name="T59" fmla="*/ 37 h 233"/>
                  <a:gd name="T60" fmla="*/ 103 w 127"/>
                  <a:gd name="T61" fmla="*/ 35 h 233"/>
                  <a:gd name="T62" fmla="*/ 107 w 127"/>
                  <a:gd name="T63" fmla="*/ 31 h 233"/>
                  <a:gd name="T64" fmla="*/ 107 w 127"/>
                  <a:gd name="T65" fmla="*/ 28 h 233"/>
                  <a:gd name="T66" fmla="*/ 109 w 127"/>
                  <a:gd name="T67" fmla="*/ 26 h 233"/>
                  <a:gd name="T68" fmla="*/ 110 w 127"/>
                  <a:gd name="T69" fmla="*/ 23 h 233"/>
                  <a:gd name="T70" fmla="*/ 112 w 127"/>
                  <a:gd name="T71" fmla="*/ 19 h 233"/>
                  <a:gd name="T72" fmla="*/ 113 w 127"/>
                  <a:gd name="T73" fmla="*/ 22 h 233"/>
                  <a:gd name="T74" fmla="*/ 115 w 127"/>
                  <a:gd name="T75" fmla="*/ 15 h 233"/>
                  <a:gd name="T76" fmla="*/ 121 w 127"/>
                  <a:gd name="T77" fmla="*/ 8 h 233"/>
                  <a:gd name="T78" fmla="*/ 124 w 127"/>
                  <a:gd name="T79" fmla="*/ 5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2 w 127"/>
                  <a:gd name="T85" fmla="*/ 8 h 233"/>
                  <a:gd name="T86" fmla="*/ 119 w 127"/>
                  <a:gd name="T87" fmla="*/ 18 h 233"/>
                  <a:gd name="T88" fmla="*/ 111 w 127"/>
                  <a:gd name="T89" fmla="*/ 36 h 233"/>
                  <a:gd name="T90" fmla="*/ 101 w 127"/>
                  <a:gd name="T91" fmla="*/ 54 h 233"/>
                  <a:gd name="T92" fmla="*/ 94 w 127"/>
                  <a:gd name="T93" fmla="*/ 68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8 w 127"/>
                  <a:gd name="T99" fmla="*/ 112 h 233"/>
                  <a:gd name="T100" fmla="*/ 59 w 127"/>
                  <a:gd name="T101" fmla="*/ 128 h 233"/>
                  <a:gd name="T102" fmla="*/ 33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30"/>
                    </a:moveTo>
                    <a:cubicBezTo>
                      <a:pt x="1" y="226"/>
                      <a:pt x="4" y="223"/>
                      <a:pt x="5" y="219"/>
                    </a:cubicBezTo>
                    <a:cubicBezTo>
                      <a:pt x="5" y="219"/>
                      <a:pt x="6" y="220"/>
                      <a:pt x="6" y="219"/>
                    </a:cubicBezTo>
                    <a:cubicBezTo>
                      <a:pt x="6" y="215"/>
                      <a:pt x="10" y="212"/>
                      <a:pt x="13" y="208"/>
                    </a:cubicBezTo>
                    <a:cubicBezTo>
                      <a:pt x="13" y="208"/>
                      <a:pt x="13" y="208"/>
                      <a:pt x="13" y="208"/>
                    </a:cubicBezTo>
                    <a:cubicBezTo>
                      <a:pt x="13" y="207"/>
                      <a:pt x="13" y="206"/>
                      <a:pt x="14" y="205"/>
                    </a:cubicBezTo>
                    <a:cubicBezTo>
                      <a:pt x="14" y="206"/>
                      <a:pt x="14" y="206"/>
                      <a:pt x="14" y="206"/>
                    </a:cubicBezTo>
                    <a:cubicBezTo>
                      <a:pt x="14" y="205"/>
                      <a:pt x="15" y="205"/>
                      <a:pt x="14" y="205"/>
                    </a:cubicBezTo>
                    <a:cubicBezTo>
                      <a:pt x="15" y="205"/>
                      <a:pt x="15" y="205"/>
                      <a:pt x="15" y="205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4" y="201"/>
                      <a:pt x="17" y="200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6"/>
                      <a:pt x="20" y="192"/>
                      <a:pt x="21" y="190"/>
                    </a:cubicBezTo>
                    <a:cubicBezTo>
                      <a:pt x="21" y="190"/>
                      <a:pt x="21" y="190"/>
                      <a:pt x="21" y="190"/>
                    </a:cubicBezTo>
                    <a:cubicBezTo>
                      <a:pt x="21" y="190"/>
                      <a:pt x="21" y="189"/>
                      <a:pt x="21" y="188"/>
                    </a:cubicBezTo>
                    <a:cubicBezTo>
                      <a:pt x="22" y="188"/>
                      <a:pt x="21" y="186"/>
                      <a:pt x="22" y="186"/>
                    </a:cubicBezTo>
                    <a:cubicBezTo>
                      <a:pt x="22" y="186"/>
                      <a:pt x="22" y="186"/>
                      <a:pt x="22" y="186"/>
                    </a:cubicBezTo>
                    <a:cubicBezTo>
                      <a:pt x="22" y="185"/>
                      <a:pt x="23" y="185"/>
                      <a:pt x="23" y="185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3" y="183"/>
                      <a:pt x="26" y="183"/>
                      <a:pt x="24" y="182"/>
                    </a:cubicBezTo>
                    <a:cubicBezTo>
                      <a:pt x="24" y="182"/>
                      <a:pt x="24" y="182"/>
                      <a:pt x="24" y="182"/>
                    </a:cubicBezTo>
                    <a:cubicBezTo>
                      <a:pt x="24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7" y="180"/>
                      <a:pt x="27" y="179"/>
                      <a:pt x="27" y="179"/>
                    </a:cubicBezTo>
                    <a:cubicBezTo>
                      <a:pt x="27" y="179"/>
                      <a:pt x="26" y="180"/>
                      <a:pt x="27" y="180"/>
                    </a:cubicBezTo>
                    <a:cubicBezTo>
                      <a:pt x="28" y="177"/>
                      <a:pt x="30" y="172"/>
                      <a:pt x="32" y="169"/>
                    </a:cubicBezTo>
                    <a:cubicBezTo>
                      <a:pt x="33" y="169"/>
                      <a:pt x="33" y="169"/>
                      <a:pt x="33" y="169"/>
                    </a:cubicBezTo>
                    <a:cubicBezTo>
                      <a:pt x="33" y="168"/>
                      <a:pt x="34" y="167"/>
                      <a:pt x="34" y="167"/>
                    </a:cubicBezTo>
                    <a:cubicBezTo>
                      <a:pt x="34" y="167"/>
                      <a:pt x="34" y="167"/>
                      <a:pt x="35" y="167"/>
                    </a:cubicBezTo>
                    <a:cubicBezTo>
                      <a:pt x="35" y="165"/>
                      <a:pt x="34" y="165"/>
                      <a:pt x="35" y="165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35" y="165"/>
                      <a:pt x="36" y="164"/>
                      <a:pt x="36" y="163"/>
                    </a:cubicBezTo>
                    <a:cubicBezTo>
                      <a:pt x="36" y="163"/>
                      <a:pt x="36" y="163"/>
                      <a:pt x="36" y="163"/>
                    </a:cubicBezTo>
                    <a:cubicBezTo>
                      <a:pt x="36" y="162"/>
                      <a:pt x="37" y="162"/>
                      <a:pt x="37" y="161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9" y="161"/>
                      <a:pt x="37" y="161"/>
                      <a:pt x="38" y="160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38" y="159"/>
                      <a:pt x="39" y="158"/>
                      <a:pt x="39" y="156"/>
                    </a:cubicBezTo>
                    <a:cubicBezTo>
                      <a:pt x="39" y="157"/>
                      <a:pt x="39" y="157"/>
                      <a:pt x="39" y="157"/>
                    </a:cubicBezTo>
                    <a:cubicBezTo>
                      <a:pt x="40" y="156"/>
                      <a:pt x="41" y="155"/>
                      <a:pt x="41" y="153"/>
                    </a:cubicBezTo>
                    <a:cubicBezTo>
                      <a:pt x="41" y="153"/>
                      <a:pt x="41" y="154"/>
                      <a:pt x="41" y="153"/>
                    </a:cubicBezTo>
                    <a:cubicBezTo>
                      <a:pt x="41" y="152"/>
                      <a:pt x="42" y="152"/>
                      <a:pt x="41" y="152"/>
                    </a:cubicBezTo>
                    <a:cubicBezTo>
                      <a:pt x="42" y="151"/>
                      <a:pt x="44" y="150"/>
                      <a:pt x="44" y="148"/>
                    </a:cubicBezTo>
                    <a:cubicBezTo>
                      <a:pt x="44" y="148"/>
                      <a:pt x="45" y="148"/>
                      <a:pt x="45" y="150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46" y="150"/>
                      <a:pt x="45" y="150"/>
                      <a:pt x="45" y="150"/>
                    </a:cubicBezTo>
                    <a:cubicBezTo>
                      <a:pt x="46" y="150"/>
                      <a:pt x="46" y="147"/>
                      <a:pt x="46" y="147"/>
                    </a:cubicBezTo>
                    <a:cubicBezTo>
                      <a:pt x="46" y="146"/>
                      <a:pt x="46" y="145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2"/>
                      <a:pt x="47" y="143"/>
                      <a:pt x="47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2"/>
                      <a:pt x="48" y="140"/>
                      <a:pt x="48" y="140"/>
                    </a:cubicBezTo>
                    <a:cubicBezTo>
                      <a:pt x="48" y="140"/>
                      <a:pt x="48" y="141"/>
                      <a:pt x="48" y="141"/>
                    </a:cubicBezTo>
                    <a:cubicBezTo>
                      <a:pt x="48" y="140"/>
                      <a:pt x="48" y="140"/>
                      <a:pt x="49" y="138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8"/>
                      <a:pt x="49" y="138"/>
                      <a:pt x="48" y="138"/>
                    </a:cubicBezTo>
                    <a:cubicBezTo>
                      <a:pt x="48" y="138"/>
                      <a:pt x="49" y="138"/>
                      <a:pt x="48" y="138"/>
                    </a:cubicBezTo>
                    <a:cubicBezTo>
                      <a:pt x="48" y="138"/>
                      <a:pt x="48" y="137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5"/>
                      <a:pt x="50" y="134"/>
                      <a:pt x="50" y="133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51" y="133"/>
                      <a:pt x="51" y="132"/>
                      <a:pt x="53" y="130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3" y="129"/>
                      <a:pt x="54" y="129"/>
                      <a:pt x="54" y="129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7"/>
                      <a:pt x="54" y="125"/>
                      <a:pt x="55" y="125"/>
                    </a:cubicBezTo>
                    <a:cubicBezTo>
                      <a:pt x="55" y="124"/>
                      <a:pt x="55" y="123"/>
                      <a:pt x="55" y="123"/>
                    </a:cubicBezTo>
                    <a:cubicBezTo>
                      <a:pt x="56" y="123"/>
                      <a:pt x="56" y="123"/>
                      <a:pt x="56" y="123"/>
                    </a:cubicBezTo>
                    <a:cubicBezTo>
                      <a:pt x="56" y="123"/>
                      <a:pt x="56" y="121"/>
                      <a:pt x="57" y="121"/>
                    </a:cubicBezTo>
                    <a:cubicBezTo>
                      <a:pt x="57" y="120"/>
                      <a:pt x="56" y="125"/>
                      <a:pt x="56" y="124"/>
                    </a:cubicBezTo>
                    <a:cubicBezTo>
                      <a:pt x="56" y="124"/>
                      <a:pt x="56" y="121"/>
                      <a:pt x="56" y="123"/>
                    </a:cubicBezTo>
                    <a:cubicBezTo>
                      <a:pt x="57" y="121"/>
                      <a:pt x="57" y="120"/>
                      <a:pt x="57" y="120"/>
                    </a:cubicBezTo>
                    <a:cubicBezTo>
                      <a:pt x="57" y="120"/>
                      <a:pt x="58" y="121"/>
                      <a:pt x="58" y="120"/>
                    </a:cubicBezTo>
                    <a:cubicBezTo>
                      <a:pt x="58" y="119"/>
                      <a:pt x="58" y="120"/>
                      <a:pt x="58" y="119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9" y="118"/>
                      <a:pt x="58" y="118"/>
                    </a:cubicBezTo>
                    <a:cubicBezTo>
                      <a:pt x="59" y="118"/>
                      <a:pt x="59" y="117"/>
                      <a:pt x="59" y="118"/>
                    </a:cubicBezTo>
                    <a:cubicBezTo>
                      <a:pt x="60" y="118"/>
                      <a:pt x="60" y="118"/>
                      <a:pt x="60" y="118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60" y="117"/>
                      <a:pt x="60" y="117"/>
                      <a:pt x="60" y="117"/>
                    </a:cubicBezTo>
                    <a:cubicBezTo>
                      <a:pt x="59" y="116"/>
                      <a:pt x="60" y="116"/>
                      <a:pt x="60" y="115"/>
                    </a:cubicBezTo>
                    <a:cubicBezTo>
                      <a:pt x="61" y="114"/>
                      <a:pt x="61" y="112"/>
                      <a:pt x="62" y="112"/>
                    </a:cubicBezTo>
                    <a:cubicBezTo>
                      <a:pt x="62" y="111"/>
                      <a:pt x="62" y="111"/>
                      <a:pt x="63" y="110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10"/>
                      <a:pt x="64" y="109"/>
                      <a:pt x="65" y="109"/>
                    </a:cubicBezTo>
                    <a:cubicBezTo>
                      <a:pt x="65" y="108"/>
                      <a:pt x="64" y="108"/>
                      <a:pt x="64" y="108"/>
                    </a:cubicBezTo>
                    <a:cubicBezTo>
                      <a:pt x="65" y="108"/>
                      <a:pt x="65" y="106"/>
                      <a:pt x="66" y="105"/>
                    </a:cubicBezTo>
                    <a:cubicBezTo>
                      <a:pt x="66" y="106"/>
                      <a:pt x="66" y="107"/>
                      <a:pt x="66" y="106"/>
                    </a:cubicBezTo>
                    <a:cubicBezTo>
                      <a:pt x="68" y="106"/>
                      <a:pt x="66" y="105"/>
                      <a:pt x="67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7" y="104"/>
                      <a:pt x="67" y="102"/>
                      <a:pt x="68" y="103"/>
                    </a:cubicBezTo>
                    <a:cubicBezTo>
                      <a:pt x="67" y="102"/>
                      <a:pt x="68" y="102"/>
                      <a:pt x="68" y="101"/>
                    </a:cubicBezTo>
                    <a:cubicBezTo>
                      <a:pt x="68" y="100"/>
                      <a:pt x="68" y="98"/>
                      <a:pt x="71" y="98"/>
                    </a:cubicBezTo>
                    <a:cubicBezTo>
                      <a:pt x="71" y="98"/>
                      <a:pt x="72" y="97"/>
                      <a:pt x="71" y="97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1" y="97"/>
                      <a:pt x="72" y="97"/>
                    </a:cubicBezTo>
                    <a:cubicBezTo>
                      <a:pt x="73" y="97"/>
                      <a:pt x="71" y="96"/>
                      <a:pt x="72" y="93"/>
                    </a:cubicBezTo>
                    <a:cubicBezTo>
                      <a:pt x="72" y="94"/>
                      <a:pt x="73" y="94"/>
                      <a:pt x="73" y="9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1"/>
                      <a:pt x="74" y="92"/>
                      <a:pt x="74" y="9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5" y="91"/>
                      <a:pt x="75" y="90"/>
                      <a:pt x="75" y="90"/>
                    </a:cubicBezTo>
                    <a:cubicBezTo>
                      <a:pt x="75" y="90"/>
                      <a:pt x="74" y="90"/>
                      <a:pt x="74" y="91"/>
                    </a:cubicBezTo>
                    <a:cubicBezTo>
                      <a:pt x="74" y="90"/>
                      <a:pt x="74" y="90"/>
                      <a:pt x="74" y="89"/>
                    </a:cubicBezTo>
                    <a:cubicBezTo>
                      <a:pt x="74" y="90"/>
                      <a:pt x="75" y="89"/>
                      <a:pt x="75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5" y="88"/>
                      <a:pt x="75" y="87"/>
                      <a:pt x="76" y="87"/>
                    </a:cubicBezTo>
                    <a:cubicBezTo>
                      <a:pt x="76" y="88"/>
                      <a:pt x="75" y="88"/>
                      <a:pt x="75" y="88"/>
                    </a:cubicBezTo>
                    <a:cubicBezTo>
                      <a:pt x="76" y="88"/>
                      <a:pt x="76" y="88"/>
                      <a:pt x="76" y="87"/>
                    </a:cubicBezTo>
                    <a:cubicBezTo>
                      <a:pt x="76" y="87"/>
                      <a:pt x="75" y="87"/>
                      <a:pt x="76" y="85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7" y="85"/>
                    </a:cubicBezTo>
                    <a:cubicBezTo>
                      <a:pt x="76" y="84"/>
                      <a:pt x="77" y="84"/>
                      <a:pt x="77" y="84"/>
                    </a:cubicBezTo>
                    <a:cubicBezTo>
                      <a:pt x="77" y="84"/>
                      <a:pt x="77" y="84"/>
                      <a:pt x="78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80" y="81"/>
                      <a:pt x="80" y="81"/>
                      <a:pt x="80" y="80"/>
                    </a:cubicBezTo>
                    <a:cubicBezTo>
                      <a:pt x="80" y="80"/>
                      <a:pt x="81" y="81"/>
                      <a:pt x="81" y="80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8"/>
                      <a:pt x="81" y="76"/>
                      <a:pt x="82" y="7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3" y="73"/>
                      <a:pt x="83" y="71"/>
                      <a:pt x="85" y="71"/>
                    </a:cubicBezTo>
                    <a:cubicBezTo>
                      <a:pt x="85" y="71"/>
                      <a:pt x="85" y="71"/>
                      <a:pt x="86" y="71"/>
                    </a:cubicBezTo>
                    <a:cubicBezTo>
                      <a:pt x="86" y="70"/>
                      <a:pt x="86" y="71"/>
                      <a:pt x="86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7" y="66"/>
                      <a:pt x="88" y="66"/>
                      <a:pt x="88" y="65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7" y="64"/>
                      <a:pt x="88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8" y="62"/>
                      <a:pt x="89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1"/>
                      <a:pt x="90" y="61"/>
                      <a:pt x="89" y="61"/>
                    </a:cubicBezTo>
                    <a:cubicBezTo>
                      <a:pt x="90" y="59"/>
                      <a:pt x="91" y="59"/>
                      <a:pt x="92" y="59"/>
                    </a:cubicBezTo>
                    <a:cubicBezTo>
                      <a:pt x="91" y="57"/>
                      <a:pt x="93" y="54"/>
                      <a:pt x="94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4" y="52"/>
                      <a:pt x="94" y="52"/>
                      <a:pt x="94" y="51"/>
                    </a:cubicBezTo>
                    <a:cubicBezTo>
                      <a:pt x="94" y="52"/>
                      <a:pt x="94" y="51"/>
                      <a:pt x="95" y="52"/>
                    </a:cubicBezTo>
                    <a:cubicBezTo>
                      <a:pt x="95" y="51"/>
                      <a:pt x="95" y="50"/>
                      <a:pt x="95" y="50"/>
                    </a:cubicBezTo>
                    <a:cubicBezTo>
                      <a:pt x="94" y="49"/>
                      <a:pt x="95" y="50"/>
                      <a:pt x="94" y="50"/>
                    </a:cubicBezTo>
                    <a:cubicBezTo>
                      <a:pt x="94" y="50"/>
                      <a:pt x="95" y="49"/>
                      <a:pt x="95" y="48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8" y="48"/>
                      <a:pt x="97" y="51"/>
                      <a:pt x="98" y="50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00" y="50"/>
                      <a:pt x="99" y="52"/>
                      <a:pt x="100" y="50"/>
                    </a:cubicBezTo>
                    <a:cubicBezTo>
                      <a:pt x="100" y="50"/>
                      <a:pt x="99" y="49"/>
                      <a:pt x="98" y="49"/>
                    </a:cubicBezTo>
                    <a:cubicBezTo>
                      <a:pt x="99" y="48"/>
                      <a:pt x="97" y="48"/>
                      <a:pt x="98" y="47"/>
                    </a:cubicBezTo>
                    <a:cubicBezTo>
                      <a:pt x="98" y="47"/>
                      <a:pt x="97" y="48"/>
                      <a:pt x="98" y="48"/>
                    </a:cubicBezTo>
                    <a:cubicBezTo>
                      <a:pt x="99" y="47"/>
                      <a:pt x="98" y="46"/>
                      <a:pt x="99" y="46"/>
                    </a:cubicBezTo>
                    <a:cubicBezTo>
                      <a:pt x="98" y="46"/>
                      <a:pt x="98" y="46"/>
                      <a:pt x="98" y="45"/>
                    </a:cubicBezTo>
                    <a:cubicBezTo>
                      <a:pt x="99" y="45"/>
                      <a:pt x="98" y="46"/>
                      <a:pt x="99" y="45"/>
                    </a:cubicBezTo>
                    <a:cubicBezTo>
                      <a:pt x="99" y="45"/>
                      <a:pt x="99" y="44"/>
                      <a:pt x="98" y="44"/>
                    </a:cubicBezTo>
                    <a:cubicBezTo>
                      <a:pt x="98" y="44"/>
                      <a:pt x="99" y="44"/>
                      <a:pt x="99" y="44"/>
                    </a:cubicBezTo>
                    <a:cubicBezTo>
                      <a:pt x="99" y="44"/>
                      <a:pt x="99" y="44"/>
                      <a:pt x="100" y="44"/>
                    </a:cubicBezTo>
                    <a:cubicBezTo>
                      <a:pt x="100" y="44"/>
                      <a:pt x="100" y="43"/>
                      <a:pt x="99" y="43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1" y="43"/>
                      <a:pt x="100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0"/>
                      <a:pt x="101" y="40"/>
                    </a:cubicBezTo>
                    <a:cubicBezTo>
                      <a:pt x="101" y="40"/>
                      <a:pt x="101" y="38"/>
                      <a:pt x="101" y="39"/>
                    </a:cubicBezTo>
                    <a:cubicBezTo>
                      <a:pt x="101" y="39"/>
                      <a:pt x="102" y="38"/>
                      <a:pt x="101" y="38"/>
                    </a:cubicBezTo>
                    <a:cubicBezTo>
                      <a:pt x="101" y="38"/>
                      <a:pt x="101" y="39"/>
                      <a:pt x="101" y="39"/>
                    </a:cubicBezTo>
                    <a:cubicBezTo>
                      <a:pt x="101" y="39"/>
                      <a:pt x="101" y="38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1" y="37"/>
                      <a:pt x="102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6"/>
                      <a:pt x="102" y="37"/>
                      <a:pt x="103" y="36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6"/>
                    </a:cubicBezTo>
                    <a:cubicBezTo>
                      <a:pt x="103" y="36"/>
                      <a:pt x="103" y="35"/>
                      <a:pt x="102" y="35"/>
                    </a:cubicBezTo>
                    <a:cubicBezTo>
                      <a:pt x="102" y="34"/>
                      <a:pt x="103" y="35"/>
                      <a:pt x="103" y="34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4"/>
                      <a:pt x="104" y="32"/>
                      <a:pt x="103" y="34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5" y="31"/>
                      <a:pt x="104" y="32"/>
                      <a:pt x="104" y="31"/>
                    </a:cubicBezTo>
                    <a:cubicBezTo>
                      <a:pt x="104" y="31"/>
                      <a:pt x="105" y="31"/>
                      <a:pt x="107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7" y="32"/>
                      <a:pt x="107" y="31"/>
                      <a:pt x="108" y="32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7" y="31"/>
                      <a:pt x="107" y="30"/>
                      <a:pt x="107" y="29"/>
                    </a:cubicBezTo>
                    <a:cubicBezTo>
                      <a:pt x="107" y="28"/>
                      <a:pt x="109" y="30"/>
                      <a:pt x="108" y="28"/>
                    </a:cubicBezTo>
                    <a:cubicBezTo>
                      <a:pt x="108" y="28"/>
                      <a:pt x="107" y="27"/>
                      <a:pt x="107" y="28"/>
                    </a:cubicBezTo>
                    <a:cubicBezTo>
                      <a:pt x="108" y="27"/>
                      <a:pt x="107" y="27"/>
                      <a:pt x="107" y="26"/>
                    </a:cubicBezTo>
                    <a:cubicBezTo>
                      <a:pt x="107" y="27"/>
                      <a:pt x="109" y="26"/>
                      <a:pt x="109" y="27"/>
                    </a:cubicBezTo>
                    <a:cubicBezTo>
                      <a:pt x="108" y="27"/>
                      <a:pt x="108" y="28"/>
                      <a:pt x="108" y="28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10" y="27"/>
                      <a:pt x="110" y="26"/>
                      <a:pt x="109" y="26"/>
                    </a:cubicBezTo>
                    <a:cubicBezTo>
                      <a:pt x="109" y="26"/>
                      <a:pt x="109" y="27"/>
                      <a:pt x="109" y="26"/>
                    </a:cubicBezTo>
                    <a:cubicBezTo>
                      <a:pt x="109" y="25"/>
                      <a:pt x="110" y="26"/>
                      <a:pt x="109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9" y="23"/>
                      <a:pt x="108" y="24"/>
                      <a:pt x="109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09" y="24"/>
                      <a:pt x="110" y="2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0" y="23"/>
                      <a:pt x="112" y="24"/>
                      <a:pt x="112" y="22"/>
                    </a:cubicBezTo>
                    <a:cubicBezTo>
                      <a:pt x="112" y="21"/>
                      <a:pt x="111" y="22"/>
                      <a:pt x="111" y="22"/>
                    </a:cubicBezTo>
                    <a:cubicBezTo>
                      <a:pt x="112" y="20"/>
                      <a:pt x="111" y="20"/>
                      <a:pt x="112" y="19"/>
                    </a:cubicBezTo>
                    <a:cubicBezTo>
                      <a:pt x="112" y="20"/>
                      <a:pt x="113" y="18"/>
                      <a:pt x="113" y="19"/>
                    </a:cubicBezTo>
                    <a:cubicBezTo>
                      <a:pt x="112" y="19"/>
                      <a:pt x="111" y="21"/>
                      <a:pt x="112" y="22"/>
                    </a:cubicBezTo>
                    <a:cubicBezTo>
                      <a:pt x="113" y="22"/>
                      <a:pt x="111" y="22"/>
                      <a:pt x="112" y="23"/>
                    </a:cubicBezTo>
                    <a:cubicBezTo>
                      <a:pt x="112" y="22"/>
                      <a:pt x="113" y="23"/>
                      <a:pt x="114" y="23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3" y="21"/>
                      <a:pt x="114" y="20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5" y="18"/>
                      <a:pt x="116" y="17"/>
                      <a:pt x="116" y="17"/>
                    </a:cubicBezTo>
                    <a:cubicBezTo>
                      <a:pt x="115" y="17"/>
                      <a:pt x="117" y="14"/>
                      <a:pt x="116" y="14"/>
                    </a:cubicBezTo>
                    <a:cubicBezTo>
                      <a:pt x="115" y="15"/>
                      <a:pt x="115" y="15"/>
                      <a:pt x="114" y="15"/>
                    </a:cubicBezTo>
                    <a:cubicBezTo>
                      <a:pt x="115" y="14"/>
                      <a:pt x="115" y="15"/>
                      <a:pt x="115" y="15"/>
                    </a:cubicBezTo>
                    <a:cubicBezTo>
                      <a:pt x="115" y="14"/>
                      <a:pt x="116" y="14"/>
                      <a:pt x="116" y="14"/>
                    </a:cubicBezTo>
                    <a:cubicBezTo>
                      <a:pt x="115" y="15"/>
                      <a:pt x="117" y="14"/>
                      <a:pt x="117" y="15"/>
                    </a:cubicBezTo>
                    <a:cubicBezTo>
                      <a:pt x="117" y="14"/>
                      <a:pt x="118" y="15"/>
                      <a:pt x="118" y="14"/>
                    </a:cubicBezTo>
                    <a:cubicBezTo>
                      <a:pt x="118" y="13"/>
                      <a:pt x="118" y="12"/>
                      <a:pt x="119" y="11"/>
                    </a:cubicBezTo>
                    <a:cubicBezTo>
                      <a:pt x="120" y="11"/>
                      <a:pt x="120" y="9"/>
                      <a:pt x="121" y="8"/>
                    </a:cubicBezTo>
                    <a:cubicBezTo>
                      <a:pt x="121" y="8"/>
                      <a:pt x="121" y="9"/>
                      <a:pt x="121" y="8"/>
                    </a:cubicBezTo>
                    <a:cubicBezTo>
                      <a:pt x="122" y="8"/>
                      <a:pt x="121" y="8"/>
                      <a:pt x="121" y="8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7"/>
                      <a:pt x="124" y="5"/>
                      <a:pt x="122" y="4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5" y="5"/>
                      <a:pt x="125" y="4"/>
                      <a:pt x="125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3"/>
                      <a:pt x="126" y="2"/>
                      <a:pt x="126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2"/>
                      <a:pt x="127" y="2"/>
                    </a:cubicBezTo>
                    <a:cubicBezTo>
                      <a:pt x="126" y="2"/>
                      <a:pt x="126" y="3"/>
                      <a:pt x="126" y="3"/>
                    </a:cubicBezTo>
                    <a:cubicBezTo>
                      <a:pt x="126" y="3"/>
                      <a:pt x="126" y="3"/>
                      <a:pt x="126" y="2"/>
                    </a:cubicBezTo>
                    <a:cubicBezTo>
                      <a:pt x="127" y="3"/>
                      <a:pt x="127" y="3"/>
                      <a:pt x="127" y="4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6" y="4"/>
                      <a:pt x="126" y="4"/>
                    </a:cubicBezTo>
                    <a:cubicBezTo>
                      <a:pt x="127" y="4"/>
                      <a:pt x="127" y="5"/>
                      <a:pt x="126" y="5"/>
                    </a:cubicBezTo>
                    <a:cubicBezTo>
                      <a:pt x="125" y="7"/>
                      <a:pt x="125" y="8"/>
                      <a:pt x="125" y="9"/>
                    </a:cubicBezTo>
                    <a:cubicBezTo>
                      <a:pt x="124" y="8"/>
                      <a:pt x="124" y="7"/>
                      <a:pt x="124" y="7"/>
                    </a:cubicBezTo>
                    <a:cubicBezTo>
                      <a:pt x="124" y="7"/>
                      <a:pt x="124" y="7"/>
                      <a:pt x="122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2" y="11"/>
                      <a:pt x="124" y="11"/>
                      <a:pt x="122" y="11"/>
                    </a:cubicBezTo>
                    <a:cubicBezTo>
                      <a:pt x="121" y="12"/>
                      <a:pt x="121" y="14"/>
                      <a:pt x="121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1" y="17"/>
                      <a:pt x="119" y="17"/>
                      <a:pt x="119" y="18"/>
                    </a:cubicBezTo>
                    <a:cubicBezTo>
                      <a:pt x="118" y="19"/>
                      <a:pt x="118" y="22"/>
                      <a:pt x="117" y="22"/>
                    </a:cubicBezTo>
                    <a:cubicBezTo>
                      <a:pt x="116" y="25"/>
                      <a:pt x="115" y="27"/>
                      <a:pt x="113" y="30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30"/>
                      <a:pt x="112" y="29"/>
                      <a:pt x="112" y="30"/>
                    </a:cubicBezTo>
                    <a:cubicBezTo>
                      <a:pt x="113" y="30"/>
                      <a:pt x="112" y="31"/>
                      <a:pt x="112" y="31"/>
                    </a:cubicBezTo>
                    <a:cubicBezTo>
                      <a:pt x="111" y="31"/>
                      <a:pt x="111" y="34"/>
                      <a:pt x="111" y="36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7"/>
                      <a:pt x="109" y="37"/>
                      <a:pt x="108" y="38"/>
                    </a:cubicBezTo>
                    <a:cubicBezTo>
                      <a:pt x="108" y="38"/>
                      <a:pt x="107" y="38"/>
                      <a:pt x="107" y="39"/>
                    </a:cubicBezTo>
                    <a:cubicBezTo>
                      <a:pt x="107" y="40"/>
                      <a:pt x="107" y="40"/>
                      <a:pt x="107" y="41"/>
                    </a:cubicBezTo>
                    <a:cubicBezTo>
                      <a:pt x="107" y="43"/>
                      <a:pt x="107" y="44"/>
                      <a:pt x="105" y="44"/>
                    </a:cubicBezTo>
                    <a:cubicBezTo>
                      <a:pt x="104" y="48"/>
                      <a:pt x="102" y="50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7" y="59"/>
                      <a:pt x="97" y="63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4" y="63"/>
                      <a:pt x="94" y="64"/>
                      <a:pt x="95" y="64"/>
                    </a:cubicBezTo>
                    <a:cubicBezTo>
                      <a:pt x="94" y="64"/>
                      <a:pt x="94" y="66"/>
                      <a:pt x="94" y="66"/>
                    </a:cubicBezTo>
                    <a:cubicBezTo>
                      <a:pt x="93" y="67"/>
                      <a:pt x="94" y="67"/>
                      <a:pt x="94" y="68"/>
                    </a:cubicBezTo>
                    <a:cubicBezTo>
                      <a:pt x="92" y="70"/>
                      <a:pt x="92" y="71"/>
                      <a:pt x="91" y="72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2"/>
                      <a:pt x="90" y="73"/>
                      <a:pt x="91" y="73"/>
                    </a:cubicBezTo>
                    <a:cubicBezTo>
                      <a:pt x="89" y="75"/>
                      <a:pt x="89" y="77"/>
                      <a:pt x="87" y="78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87" y="81"/>
                      <a:pt x="86" y="82"/>
                      <a:pt x="85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4"/>
                      <a:pt x="85" y="83"/>
                      <a:pt x="85" y="84"/>
                    </a:cubicBezTo>
                    <a:cubicBezTo>
                      <a:pt x="84" y="87"/>
                      <a:pt x="82" y="88"/>
                      <a:pt x="81" y="91"/>
                    </a:cubicBezTo>
                    <a:cubicBezTo>
                      <a:pt x="80" y="94"/>
                      <a:pt x="77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4"/>
                      <a:pt x="74" y="105"/>
                    </a:cubicBezTo>
                    <a:cubicBezTo>
                      <a:pt x="73" y="105"/>
                      <a:pt x="73" y="106"/>
                      <a:pt x="73" y="106"/>
                    </a:cubicBezTo>
                    <a:cubicBezTo>
                      <a:pt x="73" y="107"/>
                      <a:pt x="71" y="108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1"/>
                      <a:pt x="68" y="111"/>
                      <a:pt x="68" y="114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2"/>
                      <a:pt x="68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8"/>
                      <a:pt x="64" y="121"/>
                      <a:pt x="62" y="125"/>
                    </a:cubicBezTo>
                    <a:cubicBezTo>
                      <a:pt x="60" y="127"/>
                      <a:pt x="61" y="125"/>
                      <a:pt x="60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0" y="127"/>
                      <a:pt x="59" y="127"/>
                      <a:pt x="59" y="128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8" y="130"/>
                      <a:pt x="57" y="130"/>
                      <a:pt x="57" y="132"/>
                    </a:cubicBezTo>
                    <a:cubicBezTo>
                      <a:pt x="57" y="132"/>
                      <a:pt x="57" y="132"/>
                      <a:pt x="57" y="132"/>
                    </a:cubicBezTo>
                    <a:cubicBezTo>
                      <a:pt x="57" y="133"/>
                      <a:pt x="56" y="134"/>
                      <a:pt x="56" y="136"/>
                    </a:cubicBezTo>
                    <a:cubicBezTo>
                      <a:pt x="53" y="143"/>
                      <a:pt x="48" y="151"/>
                      <a:pt x="45" y="158"/>
                    </a:cubicBezTo>
                    <a:cubicBezTo>
                      <a:pt x="41" y="165"/>
                      <a:pt x="37" y="172"/>
                      <a:pt x="33" y="179"/>
                    </a:cubicBezTo>
                    <a:cubicBezTo>
                      <a:pt x="31" y="180"/>
                      <a:pt x="31" y="180"/>
                      <a:pt x="30" y="182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1" y="182"/>
                      <a:pt x="29" y="183"/>
                      <a:pt x="30" y="185"/>
                    </a:cubicBezTo>
                    <a:cubicBezTo>
                      <a:pt x="28" y="186"/>
                      <a:pt x="28" y="189"/>
                      <a:pt x="26" y="192"/>
                    </a:cubicBezTo>
                    <a:cubicBezTo>
                      <a:pt x="26" y="191"/>
                      <a:pt x="26" y="191"/>
                      <a:pt x="26" y="191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2" y="200"/>
                      <a:pt x="17" y="206"/>
                      <a:pt x="14" y="213"/>
                    </a:cubicBezTo>
                    <a:cubicBezTo>
                      <a:pt x="12" y="214"/>
                      <a:pt x="11" y="217"/>
                      <a:pt x="11" y="219"/>
                    </a:cubicBezTo>
                    <a:cubicBezTo>
                      <a:pt x="7" y="224"/>
                      <a:pt x="3" y="227"/>
                      <a:pt x="2" y="233"/>
                    </a:cubicBezTo>
                    <a:cubicBezTo>
                      <a:pt x="2" y="233"/>
                      <a:pt x="0" y="232"/>
                      <a:pt x="1" y="230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8" name="צורה חופשית 121"/>
              <p:cNvSpPr>
                <a:spLocks/>
              </p:cNvSpPr>
              <p:nvPr/>
            </p:nvSpPr>
            <p:spPr bwMode="auto">
              <a:xfrm>
                <a:off x="3608" y="3089"/>
                <a:ext cx="300" cy="551"/>
              </a:xfrm>
              <a:custGeom>
                <a:avLst/>
                <a:gdLst>
                  <a:gd name="T0" fmla="*/ 14 w 127"/>
                  <a:gd name="T1" fmla="*/ 205 h 233"/>
                  <a:gd name="T2" fmla="*/ 18 w 127"/>
                  <a:gd name="T3" fmla="*/ 199 h 233"/>
                  <a:gd name="T4" fmla="*/ 25 w 127"/>
                  <a:gd name="T5" fmla="*/ 184 h 233"/>
                  <a:gd name="T6" fmla="*/ 26 w 127"/>
                  <a:gd name="T7" fmla="*/ 179 h 233"/>
                  <a:gd name="T8" fmla="*/ 36 w 127"/>
                  <a:gd name="T9" fmla="*/ 165 h 233"/>
                  <a:gd name="T10" fmla="*/ 39 w 127"/>
                  <a:gd name="T11" fmla="*/ 160 h 233"/>
                  <a:gd name="T12" fmla="*/ 43 w 127"/>
                  <a:gd name="T13" fmla="*/ 151 h 233"/>
                  <a:gd name="T14" fmla="*/ 46 w 127"/>
                  <a:gd name="T15" fmla="*/ 145 h 233"/>
                  <a:gd name="T16" fmla="*/ 50 w 127"/>
                  <a:gd name="T17" fmla="*/ 140 h 233"/>
                  <a:gd name="T18" fmla="*/ 51 w 127"/>
                  <a:gd name="T19" fmla="*/ 137 h 233"/>
                  <a:gd name="T20" fmla="*/ 54 w 127"/>
                  <a:gd name="T21" fmla="*/ 128 h 233"/>
                  <a:gd name="T22" fmla="*/ 57 w 127"/>
                  <a:gd name="T23" fmla="*/ 123 h 233"/>
                  <a:gd name="T24" fmla="*/ 59 w 127"/>
                  <a:gd name="T25" fmla="*/ 119 h 233"/>
                  <a:gd name="T26" fmla="*/ 63 w 127"/>
                  <a:gd name="T27" fmla="*/ 113 h 233"/>
                  <a:gd name="T28" fmla="*/ 66 w 127"/>
                  <a:gd name="T29" fmla="*/ 105 h 233"/>
                  <a:gd name="T30" fmla="*/ 72 w 127"/>
                  <a:gd name="T31" fmla="*/ 97 h 233"/>
                  <a:gd name="T32" fmla="*/ 73 w 127"/>
                  <a:gd name="T33" fmla="*/ 93 h 233"/>
                  <a:gd name="T34" fmla="*/ 75 w 127"/>
                  <a:gd name="T35" fmla="*/ 91 h 233"/>
                  <a:gd name="T36" fmla="*/ 77 w 127"/>
                  <a:gd name="T37" fmla="*/ 86 h 233"/>
                  <a:gd name="T38" fmla="*/ 78 w 127"/>
                  <a:gd name="T39" fmla="*/ 86 h 233"/>
                  <a:gd name="T40" fmla="*/ 80 w 127"/>
                  <a:gd name="T41" fmla="*/ 82 h 233"/>
                  <a:gd name="T42" fmla="*/ 87 w 127"/>
                  <a:gd name="T43" fmla="*/ 70 h 233"/>
                  <a:gd name="T44" fmla="*/ 88 w 127"/>
                  <a:gd name="T45" fmla="*/ 65 h 233"/>
                  <a:gd name="T46" fmla="*/ 91 w 127"/>
                  <a:gd name="T47" fmla="*/ 61 h 233"/>
                  <a:gd name="T48" fmla="*/ 96 w 127"/>
                  <a:gd name="T49" fmla="*/ 52 h 233"/>
                  <a:gd name="T50" fmla="*/ 99 w 127"/>
                  <a:gd name="T51" fmla="*/ 50 h 233"/>
                  <a:gd name="T52" fmla="*/ 100 w 127"/>
                  <a:gd name="T53" fmla="*/ 46 h 233"/>
                  <a:gd name="T54" fmla="*/ 100 w 127"/>
                  <a:gd name="T55" fmla="*/ 42 h 233"/>
                  <a:gd name="T56" fmla="*/ 102 w 127"/>
                  <a:gd name="T57" fmla="*/ 38 h 233"/>
                  <a:gd name="T58" fmla="*/ 102 w 127"/>
                  <a:gd name="T59" fmla="*/ 37 h 233"/>
                  <a:gd name="T60" fmla="*/ 105 w 127"/>
                  <a:gd name="T61" fmla="*/ 34 h 233"/>
                  <a:gd name="T62" fmla="*/ 107 w 127"/>
                  <a:gd name="T63" fmla="*/ 32 h 233"/>
                  <a:gd name="T64" fmla="*/ 108 w 127"/>
                  <a:gd name="T65" fmla="*/ 28 h 233"/>
                  <a:gd name="T66" fmla="*/ 109 w 127"/>
                  <a:gd name="T67" fmla="*/ 25 h 233"/>
                  <a:gd name="T68" fmla="*/ 110 w 127"/>
                  <a:gd name="T69" fmla="*/ 23 h 233"/>
                  <a:gd name="T70" fmla="*/ 112 w 127"/>
                  <a:gd name="T71" fmla="*/ 19 h 233"/>
                  <a:gd name="T72" fmla="*/ 114 w 127"/>
                  <a:gd name="T73" fmla="*/ 22 h 233"/>
                  <a:gd name="T74" fmla="*/ 116 w 127"/>
                  <a:gd name="T75" fmla="*/ 15 h 233"/>
                  <a:gd name="T76" fmla="*/ 123 w 127"/>
                  <a:gd name="T77" fmla="*/ 7 h 233"/>
                  <a:gd name="T78" fmla="*/ 125 w 127"/>
                  <a:gd name="T79" fmla="*/ 5 h 233"/>
                  <a:gd name="T80" fmla="*/ 127 w 127"/>
                  <a:gd name="T81" fmla="*/ 0 h 233"/>
                  <a:gd name="T82" fmla="*/ 127 w 127"/>
                  <a:gd name="T83" fmla="*/ 3 h 233"/>
                  <a:gd name="T84" fmla="*/ 124 w 127"/>
                  <a:gd name="T85" fmla="*/ 7 h 233"/>
                  <a:gd name="T86" fmla="*/ 120 w 127"/>
                  <a:gd name="T87" fmla="*/ 18 h 233"/>
                  <a:gd name="T88" fmla="*/ 111 w 127"/>
                  <a:gd name="T89" fmla="*/ 35 h 233"/>
                  <a:gd name="T90" fmla="*/ 101 w 127"/>
                  <a:gd name="T91" fmla="*/ 54 h 233"/>
                  <a:gd name="T92" fmla="*/ 93 w 127"/>
                  <a:gd name="T93" fmla="*/ 68 h 233"/>
                  <a:gd name="T94" fmla="*/ 88 w 127"/>
                  <a:gd name="T95" fmla="*/ 79 h 233"/>
                  <a:gd name="T96" fmla="*/ 75 w 127"/>
                  <a:gd name="T97" fmla="*/ 101 h 233"/>
                  <a:gd name="T98" fmla="*/ 69 w 127"/>
                  <a:gd name="T99" fmla="*/ 113 h 233"/>
                  <a:gd name="T100" fmla="*/ 59 w 127"/>
                  <a:gd name="T101" fmla="*/ 128 h 233"/>
                  <a:gd name="T102" fmla="*/ 33 w 127"/>
                  <a:gd name="T103" fmla="*/ 179 h 233"/>
                  <a:gd name="T104" fmla="*/ 26 w 127"/>
                  <a:gd name="T105" fmla="*/ 192 h 233"/>
                  <a:gd name="T106" fmla="*/ 1 w 127"/>
                  <a:gd name="T107" fmla="*/ 22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7" h="233">
                    <a:moveTo>
                      <a:pt x="1" y="229"/>
                    </a:moveTo>
                    <a:cubicBezTo>
                      <a:pt x="1" y="226"/>
                      <a:pt x="5" y="222"/>
                      <a:pt x="5" y="219"/>
                    </a:cubicBezTo>
                    <a:cubicBezTo>
                      <a:pt x="6" y="219"/>
                      <a:pt x="6" y="220"/>
                      <a:pt x="7" y="219"/>
                    </a:cubicBezTo>
                    <a:cubicBezTo>
                      <a:pt x="7" y="215"/>
                      <a:pt x="10" y="211"/>
                      <a:pt x="13" y="208"/>
                    </a:cubicBezTo>
                    <a:cubicBezTo>
                      <a:pt x="14" y="208"/>
                      <a:pt x="14" y="208"/>
                      <a:pt x="14" y="208"/>
                    </a:cubicBezTo>
                    <a:cubicBezTo>
                      <a:pt x="14" y="208"/>
                      <a:pt x="14" y="206"/>
                      <a:pt x="14" y="205"/>
                    </a:cubicBezTo>
                    <a:cubicBezTo>
                      <a:pt x="14" y="206"/>
                      <a:pt x="14" y="206"/>
                      <a:pt x="15" y="206"/>
                    </a:cubicBezTo>
                    <a:cubicBezTo>
                      <a:pt x="14" y="205"/>
                      <a:pt x="15" y="204"/>
                      <a:pt x="15" y="204"/>
                    </a:cubicBezTo>
                    <a:cubicBezTo>
                      <a:pt x="16" y="204"/>
                      <a:pt x="16" y="204"/>
                      <a:pt x="16" y="204"/>
                    </a:cubicBezTo>
                    <a:cubicBezTo>
                      <a:pt x="16" y="203"/>
                      <a:pt x="16" y="203"/>
                      <a:pt x="16" y="203"/>
                    </a:cubicBezTo>
                    <a:cubicBezTo>
                      <a:pt x="15" y="201"/>
                      <a:pt x="18" y="201"/>
                      <a:pt x="18" y="199"/>
                    </a:cubicBezTo>
                    <a:cubicBezTo>
                      <a:pt x="18" y="199"/>
                      <a:pt x="18" y="199"/>
                      <a:pt x="18" y="199"/>
                    </a:cubicBezTo>
                    <a:cubicBezTo>
                      <a:pt x="19" y="195"/>
                      <a:pt x="20" y="193"/>
                      <a:pt x="22" y="190"/>
                    </a:cubicBezTo>
                    <a:cubicBezTo>
                      <a:pt x="22" y="190"/>
                      <a:pt x="22" y="191"/>
                      <a:pt x="23" y="190"/>
                    </a:cubicBezTo>
                    <a:cubicBezTo>
                      <a:pt x="22" y="190"/>
                      <a:pt x="23" y="188"/>
                      <a:pt x="23" y="188"/>
                    </a:cubicBezTo>
                    <a:cubicBezTo>
                      <a:pt x="24" y="188"/>
                      <a:pt x="23" y="187"/>
                      <a:pt x="24" y="186"/>
                    </a:cubicBezTo>
                    <a:cubicBezTo>
                      <a:pt x="24" y="186"/>
                      <a:pt x="24" y="186"/>
                      <a:pt x="24" y="186"/>
                    </a:cubicBezTo>
                    <a:cubicBezTo>
                      <a:pt x="24" y="185"/>
                      <a:pt x="25" y="185"/>
                      <a:pt x="25" y="184"/>
                    </a:cubicBezTo>
                    <a:cubicBezTo>
                      <a:pt x="25" y="184"/>
                      <a:pt x="25" y="184"/>
                      <a:pt x="25" y="184"/>
                    </a:cubicBezTo>
                    <a:cubicBezTo>
                      <a:pt x="25" y="183"/>
                      <a:pt x="26" y="183"/>
                      <a:pt x="26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1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26" y="181"/>
                      <a:pt x="27" y="181"/>
                      <a:pt x="26" y="179"/>
                    </a:cubicBezTo>
                    <a:cubicBezTo>
                      <a:pt x="27" y="179"/>
                      <a:pt x="26" y="181"/>
                      <a:pt x="27" y="181"/>
                    </a:cubicBezTo>
                    <a:cubicBezTo>
                      <a:pt x="29" y="176"/>
                      <a:pt x="32" y="173"/>
                      <a:pt x="33" y="168"/>
                    </a:cubicBezTo>
                    <a:cubicBezTo>
                      <a:pt x="34" y="168"/>
                      <a:pt x="34" y="168"/>
                      <a:pt x="34" y="168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35" y="167"/>
                      <a:pt x="35" y="167"/>
                      <a:pt x="35" y="167"/>
                    </a:cubicBezTo>
                    <a:cubicBezTo>
                      <a:pt x="36" y="166"/>
                      <a:pt x="35" y="166"/>
                      <a:pt x="36" y="165"/>
                    </a:cubicBezTo>
                    <a:cubicBezTo>
                      <a:pt x="36" y="166"/>
                      <a:pt x="36" y="166"/>
                      <a:pt x="36" y="166"/>
                    </a:cubicBezTo>
                    <a:cubicBezTo>
                      <a:pt x="36" y="165"/>
                      <a:pt x="37" y="164"/>
                      <a:pt x="37" y="163"/>
                    </a:cubicBezTo>
                    <a:cubicBezTo>
                      <a:pt x="37" y="163"/>
                      <a:pt x="37" y="163"/>
                      <a:pt x="37" y="164"/>
                    </a:cubicBezTo>
                    <a:cubicBezTo>
                      <a:pt x="37" y="161"/>
                      <a:pt x="38" y="161"/>
                      <a:pt x="38" y="160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9" y="160"/>
                      <a:pt x="38" y="160"/>
                      <a:pt x="39" y="160"/>
                    </a:cubicBezTo>
                    <a:cubicBezTo>
                      <a:pt x="38" y="160"/>
                      <a:pt x="39" y="160"/>
                      <a:pt x="39" y="160"/>
                    </a:cubicBezTo>
                    <a:cubicBezTo>
                      <a:pt x="39" y="159"/>
                      <a:pt x="40" y="158"/>
                      <a:pt x="40" y="157"/>
                    </a:cubicBezTo>
                    <a:cubicBezTo>
                      <a:pt x="40" y="157"/>
                      <a:pt x="40" y="157"/>
                      <a:pt x="40" y="157"/>
                    </a:cubicBezTo>
                    <a:cubicBezTo>
                      <a:pt x="41" y="156"/>
                      <a:pt x="41" y="155"/>
                      <a:pt x="42" y="154"/>
                    </a:cubicBezTo>
                    <a:cubicBezTo>
                      <a:pt x="42" y="154"/>
                      <a:pt x="43" y="154"/>
                      <a:pt x="43" y="154"/>
                    </a:cubicBezTo>
                    <a:cubicBezTo>
                      <a:pt x="42" y="152"/>
                      <a:pt x="44" y="151"/>
                      <a:pt x="43" y="151"/>
                    </a:cubicBezTo>
                    <a:cubicBezTo>
                      <a:pt x="43" y="150"/>
                      <a:pt x="44" y="149"/>
                      <a:pt x="44" y="148"/>
                    </a:cubicBezTo>
                    <a:cubicBezTo>
                      <a:pt x="45" y="149"/>
                      <a:pt x="46" y="148"/>
                      <a:pt x="45" y="149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46" y="147"/>
                      <a:pt x="46" y="147"/>
                      <a:pt x="46" y="147"/>
                    </a:cubicBezTo>
                    <a:cubicBezTo>
                      <a:pt x="46" y="147"/>
                      <a:pt x="46" y="146"/>
                      <a:pt x="46" y="145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6" y="142"/>
                      <a:pt x="46" y="142"/>
                      <a:pt x="46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48" y="140"/>
                      <a:pt x="48" y="140"/>
                      <a:pt x="48" y="140"/>
                    </a:cubicBezTo>
                    <a:cubicBezTo>
                      <a:pt x="50" y="140"/>
                      <a:pt x="48" y="140"/>
                      <a:pt x="50" y="140"/>
                    </a:cubicBezTo>
                    <a:cubicBezTo>
                      <a:pt x="50" y="140"/>
                      <a:pt x="50" y="140"/>
                      <a:pt x="50" y="139"/>
                    </a:cubicBezTo>
                    <a:cubicBezTo>
                      <a:pt x="50" y="139"/>
                      <a:pt x="50" y="139"/>
                      <a:pt x="50" y="139"/>
                    </a:cubicBezTo>
                    <a:cubicBezTo>
                      <a:pt x="51" y="139"/>
                      <a:pt x="51" y="138"/>
                      <a:pt x="50" y="138"/>
                    </a:cubicBezTo>
                    <a:cubicBezTo>
                      <a:pt x="50" y="138"/>
                      <a:pt x="51" y="138"/>
                      <a:pt x="50" y="138"/>
                    </a:cubicBezTo>
                    <a:cubicBezTo>
                      <a:pt x="50" y="138"/>
                      <a:pt x="50" y="137"/>
                      <a:pt x="51" y="136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1" y="136"/>
                      <a:pt x="51" y="133"/>
                      <a:pt x="52" y="133"/>
                    </a:cubicBezTo>
                    <a:cubicBezTo>
                      <a:pt x="51" y="133"/>
                      <a:pt x="52" y="133"/>
                      <a:pt x="52" y="133"/>
                    </a:cubicBezTo>
                    <a:cubicBezTo>
                      <a:pt x="53" y="133"/>
                      <a:pt x="53" y="131"/>
                      <a:pt x="53" y="130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3" y="129"/>
                      <a:pt x="54" y="130"/>
                      <a:pt x="54" y="129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5" y="125"/>
                      <a:pt x="56" y="124"/>
                    </a:cubicBezTo>
                    <a:cubicBezTo>
                      <a:pt x="56" y="122"/>
                      <a:pt x="56" y="122"/>
                      <a:pt x="56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7" y="122"/>
                      <a:pt x="57" y="121"/>
                      <a:pt x="59" y="121"/>
                    </a:cubicBezTo>
                    <a:cubicBezTo>
                      <a:pt x="57" y="120"/>
                      <a:pt x="57" y="124"/>
                      <a:pt x="57" y="123"/>
                    </a:cubicBezTo>
                    <a:cubicBezTo>
                      <a:pt x="57" y="123"/>
                      <a:pt x="57" y="121"/>
                      <a:pt x="57" y="122"/>
                    </a:cubicBezTo>
                    <a:cubicBezTo>
                      <a:pt x="59" y="121"/>
                      <a:pt x="57" y="120"/>
                      <a:pt x="59" y="120"/>
                    </a:cubicBezTo>
                    <a:cubicBezTo>
                      <a:pt x="59" y="120"/>
                      <a:pt x="59" y="121"/>
                      <a:pt x="5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19"/>
                      <a:pt x="60" y="119"/>
                      <a:pt x="59" y="119"/>
                    </a:cubicBezTo>
                    <a:cubicBezTo>
                      <a:pt x="59" y="119"/>
                      <a:pt x="59" y="116"/>
                      <a:pt x="60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0" y="115"/>
                      <a:pt x="61" y="115"/>
                      <a:pt x="61" y="114"/>
                    </a:cubicBezTo>
                    <a:cubicBezTo>
                      <a:pt x="62" y="113"/>
                      <a:pt x="62" y="113"/>
                      <a:pt x="63" y="113"/>
                    </a:cubicBezTo>
                    <a:cubicBezTo>
                      <a:pt x="63" y="112"/>
                      <a:pt x="63" y="111"/>
                      <a:pt x="64" y="111"/>
                    </a:cubicBezTo>
                    <a:cubicBezTo>
                      <a:pt x="64" y="111"/>
                      <a:pt x="63" y="111"/>
                      <a:pt x="64" y="111"/>
                    </a:cubicBezTo>
                    <a:cubicBezTo>
                      <a:pt x="64" y="111"/>
                      <a:pt x="64" y="111"/>
                      <a:pt x="64" y="110"/>
                    </a:cubicBezTo>
                    <a:cubicBezTo>
                      <a:pt x="64" y="110"/>
                      <a:pt x="65" y="109"/>
                      <a:pt x="66" y="109"/>
                    </a:cubicBezTo>
                    <a:cubicBezTo>
                      <a:pt x="66" y="108"/>
                      <a:pt x="65" y="108"/>
                      <a:pt x="65" y="108"/>
                    </a:cubicBezTo>
                    <a:cubicBezTo>
                      <a:pt x="66" y="108"/>
                      <a:pt x="65" y="106"/>
                      <a:pt x="66" y="105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8" y="106"/>
                      <a:pt x="66" y="105"/>
                      <a:pt x="68" y="10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8" y="104"/>
                      <a:pt x="68" y="102"/>
                      <a:pt x="68" y="103"/>
                    </a:cubicBezTo>
                    <a:cubicBezTo>
                      <a:pt x="68" y="102"/>
                      <a:pt x="69" y="102"/>
                      <a:pt x="68" y="101"/>
                    </a:cubicBezTo>
                    <a:cubicBezTo>
                      <a:pt x="70" y="100"/>
                      <a:pt x="70" y="97"/>
                      <a:pt x="72" y="97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71" y="96"/>
                      <a:pt x="72" y="97"/>
                      <a:pt x="72" y="97"/>
                    </a:cubicBezTo>
                    <a:cubicBezTo>
                      <a:pt x="72" y="97"/>
                      <a:pt x="72" y="96"/>
                      <a:pt x="71" y="96"/>
                    </a:cubicBezTo>
                    <a:cubicBezTo>
                      <a:pt x="72" y="96"/>
                      <a:pt x="72" y="96"/>
                      <a:pt x="73" y="96"/>
                    </a:cubicBezTo>
                    <a:cubicBezTo>
                      <a:pt x="73" y="96"/>
                      <a:pt x="72" y="95"/>
                      <a:pt x="73" y="93"/>
                    </a:cubicBezTo>
                    <a:cubicBezTo>
                      <a:pt x="73" y="94"/>
                      <a:pt x="73" y="94"/>
                      <a:pt x="73" y="93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2"/>
                      <a:pt x="73" y="92"/>
                      <a:pt x="74" y="92"/>
                    </a:cubicBezTo>
                    <a:cubicBezTo>
                      <a:pt x="74" y="92"/>
                      <a:pt x="75" y="92"/>
                      <a:pt x="74" y="92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2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75" y="89"/>
                      <a:pt x="75" y="89"/>
                      <a:pt x="75" y="91"/>
                    </a:cubicBezTo>
                    <a:cubicBezTo>
                      <a:pt x="75" y="89"/>
                      <a:pt x="75" y="89"/>
                      <a:pt x="75" y="88"/>
                    </a:cubicBezTo>
                    <a:cubicBezTo>
                      <a:pt x="75" y="89"/>
                      <a:pt x="75" y="88"/>
                      <a:pt x="77" y="88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8" y="87"/>
                      <a:pt x="78" y="86"/>
                    </a:cubicBezTo>
                    <a:cubicBezTo>
                      <a:pt x="78" y="86"/>
                      <a:pt x="77" y="86"/>
                      <a:pt x="77" y="86"/>
                    </a:cubicBezTo>
                    <a:cubicBezTo>
                      <a:pt x="77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6"/>
                      <a:pt x="79" y="85"/>
                      <a:pt x="78" y="84"/>
                    </a:cubicBezTo>
                    <a:cubicBezTo>
                      <a:pt x="79" y="84"/>
                      <a:pt x="79" y="84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80" y="83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1"/>
                      <a:pt x="80" y="79"/>
                    </a:cubicBezTo>
                    <a:cubicBezTo>
                      <a:pt x="80" y="79"/>
                      <a:pt x="81" y="81"/>
                      <a:pt x="81" y="79"/>
                    </a:cubicBezTo>
                    <a:cubicBezTo>
                      <a:pt x="82" y="79"/>
                      <a:pt x="81" y="79"/>
                      <a:pt x="80" y="79"/>
                    </a:cubicBezTo>
                    <a:cubicBezTo>
                      <a:pt x="81" y="78"/>
                      <a:pt x="81" y="76"/>
                      <a:pt x="83" y="75"/>
                    </a:cubicBezTo>
                    <a:cubicBezTo>
                      <a:pt x="83" y="75"/>
                      <a:pt x="82" y="75"/>
                      <a:pt x="83" y="75"/>
                    </a:cubicBezTo>
                    <a:cubicBezTo>
                      <a:pt x="84" y="73"/>
                      <a:pt x="84" y="71"/>
                      <a:pt x="87" y="7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70"/>
                      <a:pt x="87" y="70"/>
                      <a:pt x="87" y="69"/>
                    </a:cubicBezTo>
                    <a:cubicBezTo>
                      <a:pt x="87" y="69"/>
                      <a:pt x="87" y="69"/>
                      <a:pt x="85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8" y="66"/>
                      <a:pt x="88" y="66"/>
                      <a:pt x="88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8" y="65"/>
                      <a:pt x="89" y="64"/>
                    </a:cubicBezTo>
                    <a:cubicBezTo>
                      <a:pt x="89" y="64"/>
                      <a:pt x="89" y="65"/>
                      <a:pt x="89" y="64"/>
                    </a:cubicBezTo>
                    <a:cubicBezTo>
                      <a:pt x="89" y="64"/>
                      <a:pt x="89" y="62"/>
                      <a:pt x="90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0"/>
                      <a:pt x="90" y="60"/>
                    </a:cubicBezTo>
                    <a:cubicBezTo>
                      <a:pt x="91" y="59"/>
                      <a:pt x="92" y="59"/>
                      <a:pt x="92" y="59"/>
                    </a:cubicBezTo>
                    <a:cubicBezTo>
                      <a:pt x="92" y="57"/>
                      <a:pt x="93" y="54"/>
                      <a:pt x="95" y="5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6" y="52"/>
                      <a:pt x="95" y="52"/>
                      <a:pt x="95" y="51"/>
                    </a:cubicBezTo>
                    <a:cubicBezTo>
                      <a:pt x="96" y="52"/>
                      <a:pt x="96" y="51"/>
                      <a:pt x="96" y="52"/>
                    </a:cubicBezTo>
                    <a:cubicBezTo>
                      <a:pt x="97" y="51"/>
                      <a:pt x="96" y="50"/>
                      <a:pt x="97" y="50"/>
                    </a:cubicBezTo>
                    <a:cubicBezTo>
                      <a:pt x="96" y="50"/>
                      <a:pt x="97" y="50"/>
                      <a:pt x="96" y="5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7" y="48"/>
                      <a:pt x="97" y="49"/>
                      <a:pt x="97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9" y="48"/>
                      <a:pt x="98" y="51"/>
                      <a:pt x="99" y="50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00" y="50"/>
                      <a:pt x="99" y="52"/>
                      <a:pt x="100" y="50"/>
                    </a:cubicBezTo>
                    <a:cubicBezTo>
                      <a:pt x="100" y="50"/>
                      <a:pt x="100" y="49"/>
                      <a:pt x="99" y="49"/>
                    </a:cubicBezTo>
                    <a:cubicBezTo>
                      <a:pt x="100" y="48"/>
                      <a:pt x="98" y="48"/>
                      <a:pt x="99" y="47"/>
                    </a:cubicBezTo>
                    <a:cubicBezTo>
                      <a:pt x="99" y="47"/>
                      <a:pt x="98" y="48"/>
                      <a:pt x="99" y="48"/>
                    </a:cubicBezTo>
                    <a:cubicBezTo>
                      <a:pt x="100" y="47"/>
                      <a:pt x="99" y="46"/>
                      <a:pt x="100" y="46"/>
                    </a:cubicBezTo>
                    <a:cubicBezTo>
                      <a:pt x="99" y="47"/>
                      <a:pt x="99" y="46"/>
                      <a:pt x="99" y="45"/>
                    </a:cubicBezTo>
                    <a:cubicBezTo>
                      <a:pt x="99" y="45"/>
                      <a:pt x="99" y="46"/>
                      <a:pt x="100" y="45"/>
                    </a:cubicBezTo>
                    <a:cubicBezTo>
                      <a:pt x="99" y="45"/>
                      <a:pt x="100" y="44"/>
                      <a:pt x="99" y="44"/>
                    </a:cubicBezTo>
                    <a:cubicBezTo>
                      <a:pt x="98" y="44"/>
                      <a:pt x="100" y="44"/>
                      <a:pt x="99" y="43"/>
                    </a:cubicBezTo>
                    <a:cubicBezTo>
                      <a:pt x="100" y="43"/>
                      <a:pt x="100" y="44"/>
                      <a:pt x="100" y="44"/>
                    </a:cubicBezTo>
                    <a:cubicBezTo>
                      <a:pt x="100" y="44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3"/>
                    </a:cubicBezTo>
                    <a:cubicBezTo>
                      <a:pt x="100" y="42"/>
                      <a:pt x="100" y="41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40"/>
                      <a:pt x="101" y="38"/>
                      <a:pt x="102" y="39"/>
                    </a:cubicBezTo>
                    <a:cubicBezTo>
                      <a:pt x="102" y="39"/>
                      <a:pt x="103" y="38"/>
                      <a:pt x="102" y="38"/>
                    </a:cubicBezTo>
                    <a:cubicBezTo>
                      <a:pt x="101" y="38"/>
                      <a:pt x="102" y="39"/>
                      <a:pt x="101" y="39"/>
                    </a:cubicBezTo>
                    <a:cubicBezTo>
                      <a:pt x="102" y="39"/>
                      <a:pt x="101" y="38"/>
                      <a:pt x="101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2" y="37"/>
                    </a:cubicBezTo>
                    <a:cubicBezTo>
                      <a:pt x="102" y="38"/>
                      <a:pt x="102" y="38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5"/>
                      <a:pt x="103" y="37"/>
                      <a:pt x="103" y="35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5" y="37"/>
                      <a:pt x="105" y="35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3"/>
                      <a:pt x="105" y="34"/>
                      <a:pt x="103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3"/>
                      <a:pt x="106" y="32"/>
                      <a:pt x="105" y="33"/>
                    </a:cubicBezTo>
                    <a:cubicBezTo>
                      <a:pt x="105" y="32"/>
                      <a:pt x="106" y="32"/>
                      <a:pt x="106" y="32"/>
                    </a:cubicBezTo>
                    <a:cubicBezTo>
                      <a:pt x="106" y="32"/>
                      <a:pt x="106" y="32"/>
                      <a:pt x="106" y="31"/>
                    </a:cubicBezTo>
                    <a:cubicBezTo>
                      <a:pt x="106" y="31"/>
                      <a:pt x="107" y="31"/>
                      <a:pt x="107" y="31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7" y="31"/>
                      <a:pt x="107" y="31"/>
                      <a:pt x="107" y="31"/>
                    </a:cubicBezTo>
                    <a:cubicBezTo>
                      <a:pt x="108" y="32"/>
                      <a:pt x="108" y="31"/>
                      <a:pt x="108" y="32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7" y="31"/>
                      <a:pt x="108" y="30"/>
                      <a:pt x="107" y="30"/>
                    </a:cubicBezTo>
                    <a:cubicBezTo>
                      <a:pt x="107" y="28"/>
                      <a:pt x="109" y="30"/>
                      <a:pt x="109" y="28"/>
                    </a:cubicBezTo>
                    <a:cubicBezTo>
                      <a:pt x="108" y="28"/>
                      <a:pt x="108" y="27"/>
                      <a:pt x="108" y="28"/>
                    </a:cubicBezTo>
                    <a:cubicBezTo>
                      <a:pt x="108" y="27"/>
                      <a:pt x="107" y="27"/>
                      <a:pt x="108" y="25"/>
                    </a:cubicBezTo>
                    <a:cubicBezTo>
                      <a:pt x="108" y="27"/>
                      <a:pt x="109" y="25"/>
                      <a:pt x="109" y="27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10" y="27"/>
                      <a:pt x="111" y="25"/>
                      <a:pt x="110" y="25"/>
                    </a:cubicBezTo>
                    <a:cubicBezTo>
                      <a:pt x="110" y="25"/>
                      <a:pt x="110" y="27"/>
                      <a:pt x="109" y="25"/>
                    </a:cubicBezTo>
                    <a:cubicBezTo>
                      <a:pt x="110" y="24"/>
                      <a:pt x="111" y="25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10" y="24"/>
                      <a:pt x="109" y="24"/>
                      <a:pt x="109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1" y="23"/>
                      <a:pt x="109" y="24"/>
                      <a:pt x="110" y="24"/>
                    </a:cubicBezTo>
                    <a:cubicBezTo>
                      <a:pt x="111" y="24"/>
                      <a:pt x="110" y="23"/>
                      <a:pt x="111" y="23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111" y="23"/>
                      <a:pt x="114" y="24"/>
                      <a:pt x="112" y="22"/>
                    </a:cubicBezTo>
                    <a:cubicBezTo>
                      <a:pt x="112" y="21"/>
                      <a:pt x="112" y="22"/>
                      <a:pt x="112" y="22"/>
                    </a:cubicBezTo>
                    <a:cubicBezTo>
                      <a:pt x="112" y="20"/>
                      <a:pt x="112" y="20"/>
                      <a:pt x="112" y="19"/>
                    </a:cubicBezTo>
                    <a:cubicBezTo>
                      <a:pt x="114" y="20"/>
                      <a:pt x="114" y="18"/>
                      <a:pt x="114" y="19"/>
                    </a:cubicBezTo>
                    <a:cubicBezTo>
                      <a:pt x="114" y="19"/>
                      <a:pt x="112" y="21"/>
                      <a:pt x="114" y="22"/>
                    </a:cubicBezTo>
                    <a:cubicBezTo>
                      <a:pt x="114" y="22"/>
                      <a:pt x="112" y="22"/>
                      <a:pt x="114" y="23"/>
                    </a:cubicBezTo>
                    <a:cubicBezTo>
                      <a:pt x="114" y="22"/>
                      <a:pt x="114" y="23"/>
                      <a:pt x="115" y="23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14" y="21"/>
                      <a:pt x="114" y="20"/>
                      <a:pt x="114" y="19"/>
                    </a:cubicBezTo>
                    <a:cubicBezTo>
                      <a:pt x="115" y="19"/>
                      <a:pt x="115" y="19"/>
                      <a:pt x="115" y="19"/>
                    </a:cubicBezTo>
                    <a:cubicBezTo>
                      <a:pt x="116" y="18"/>
                      <a:pt x="116" y="17"/>
                      <a:pt x="117" y="16"/>
                    </a:cubicBezTo>
                    <a:cubicBezTo>
                      <a:pt x="116" y="16"/>
                      <a:pt x="118" y="14"/>
                      <a:pt x="117" y="15"/>
                    </a:cubicBezTo>
                    <a:cubicBezTo>
                      <a:pt x="116" y="15"/>
                      <a:pt x="115" y="15"/>
                      <a:pt x="115" y="15"/>
                    </a:cubicBezTo>
                    <a:cubicBezTo>
                      <a:pt x="115" y="14"/>
                      <a:pt x="115" y="15"/>
                      <a:pt x="116" y="15"/>
                    </a:cubicBezTo>
                    <a:cubicBezTo>
                      <a:pt x="116" y="14"/>
                      <a:pt x="117" y="15"/>
                      <a:pt x="116" y="14"/>
                    </a:cubicBezTo>
                    <a:cubicBezTo>
                      <a:pt x="116" y="15"/>
                      <a:pt x="117" y="14"/>
                      <a:pt x="118" y="15"/>
                    </a:cubicBezTo>
                    <a:cubicBezTo>
                      <a:pt x="118" y="14"/>
                      <a:pt x="118" y="15"/>
                      <a:pt x="119" y="14"/>
                    </a:cubicBezTo>
                    <a:cubicBezTo>
                      <a:pt x="119" y="13"/>
                      <a:pt x="119" y="12"/>
                      <a:pt x="119" y="11"/>
                    </a:cubicBezTo>
                    <a:cubicBezTo>
                      <a:pt x="120" y="11"/>
                      <a:pt x="120" y="10"/>
                      <a:pt x="121" y="9"/>
                    </a:cubicBezTo>
                    <a:cubicBezTo>
                      <a:pt x="121" y="7"/>
                      <a:pt x="123" y="9"/>
                      <a:pt x="123" y="7"/>
                    </a:cubicBezTo>
                    <a:cubicBezTo>
                      <a:pt x="124" y="7"/>
                      <a:pt x="121" y="9"/>
                      <a:pt x="123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7"/>
                      <a:pt x="125" y="5"/>
                      <a:pt x="124" y="4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5" y="5"/>
                      <a:pt x="124" y="5"/>
                      <a:pt x="124" y="5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26" y="5"/>
                      <a:pt x="126" y="4"/>
                      <a:pt x="126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6" y="3"/>
                      <a:pt x="126" y="2"/>
                      <a:pt x="127" y="1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1"/>
                      <a:pt x="127" y="0"/>
                    </a:cubicBezTo>
                    <a:cubicBezTo>
                      <a:pt x="127" y="2"/>
                      <a:pt x="127" y="2"/>
                      <a:pt x="127" y="2"/>
                    </a:cubicBezTo>
                    <a:cubicBezTo>
                      <a:pt x="127" y="3"/>
                      <a:pt x="127" y="2"/>
                      <a:pt x="127" y="2"/>
                    </a:cubicBezTo>
                    <a:cubicBezTo>
                      <a:pt x="127" y="2"/>
                      <a:pt x="127" y="3"/>
                      <a:pt x="127" y="3"/>
                    </a:cubicBezTo>
                    <a:cubicBezTo>
                      <a:pt x="127" y="3"/>
                      <a:pt x="127" y="3"/>
                      <a:pt x="127" y="2"/>
                    </a:cubicBezTo>
                    <a:cubicBezTo>
                      <a:pt x="127" y="3"/>
                      <a:pt x="127" y="3"/>
                      <a:pt x="127" y="4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6" y="6"/>
                      <a:pt x="126" y="7"/>
                      <a:pt x="126" y="9"/>
                    </a:cubicBezTo>
                    <a:cubicBezTo>
                      <a:pt x="125" y="7"/>
                      <a:pt x="125" y="7"/>
                      <a:pt x="125" y="6"/>
                    </a:cubicBezTo>
                    <a:cubicBezTo>
                      <a:pt x="124" y="6"/>
                      <a:pt x="125" y="7"/>
                      <a:pt x="124" y="7"/>
                    </a:cubicBezTo>
                    <a:cubicBezTo>
                      <a:pt x="124" y="9"/>
                      <a:pt x="125" y="9"/>
                      <a:pt x="125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4" y="11"/>
                      <a:pt x="125" y="11"/>
                      <a:pt x="124" y="11"/>
                    </a:cubicBezTo>
                    <a:cubicBezTo>
                      <a:pt x="123" y="12"/>
                      <a:pt x="121" y="14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1" y="16"/>
                      <a:pt x="120" y="17"/>
                      <a:pt x="120" y="18"/>
                    </a:cubicBezTo>
                    <a:cubicBezTo>
                      <a:pt x="119" y="20"/>
                      <a:pt x="119" y="22"/>
                      <a:pt x="117" y="22"/>
                    </a:cubicBezTo>
                    <a:cubicBezTo>
                      <a:pt x="116" y="24"/>
                      <a:pt x="115" y="27"/>
                      <a:pt x="114" y="30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4" y="30"/>
                      <a:pt x="114" y="29"/>
                      <a:pt x="114" y="30"/>
                    </a:cubicBezTo>
                    <a:cubicBezTo>
                      <a:pt x="114" y="30"/>
                      <a:pt x="114" y="31"/>
                      <a:pt x="114" y="31"/>
                    </a:cubicBezTo>
                    <a:cubicBezTo>
                      <a:pt x="112" y="31"/>
                      <a:pt x="112" y="33"/>
                      <a:pt x="111" y="35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7"/>
                      <a:pt x="110" y="38"/>
                      <a:pt x="109" y="38"/>
                    </a:cubicBezTo>
                    <a:cubicBezTo>
                      <a:pt x="108" y="38"/>
                      <a:pt x="108" y="38"/>
                      <a:pt x="108" y="39"/>
                    </a:cubicBezTo>
                    <a:cubicBezTo>
                      <a:pt x="108" y="40"/>
                      <a:pt x="108" y="40"/>
                      <a:pt x="108" y="42"/>
                    </a:cubicBezTo>
                    <a:cubicBezTo>
                      <a:pt x="107" y="42"/>
                      <a:pt x="107" y="43"/>
                      <a:pt x="107" y="44"/>
                    </a:cubicBezTo>
                    <a:cubicBezTo>
                      <a:pt x="106" y="48"/>
                      <a:pt x="103" y="50"/>
                      <a:pt x="101" y="54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0" y="57"/>
                      <a:pt x="98" y="59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6" y="62"/>
                      <a:pt x="96" y="65"/>
                      <a:pt x="96" y="65"/>
                    </a:cubicBezTo>
                    <a:cubicBezTo>
                      <a:pt x="96" y="65"/>
                      <a:pt x="96" y="66"/>
                      <a:pt x="95" y="66"/>
                    </a:cubicBezTo>
                    <a:cubicBezTo>
                      <a:pt x="93" y="67"/>
                      <a:pt x="95" y="67"/>
                      <a:pt x="93" y="68"/>
                    </a:cubicBezTo>
                    <a:cubicBezTo>
                      <a:pt x="93" y="69"/>
                      <a:pt x="93" y="70"/>
                      <a:pt x="92" y="72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2"/>
                      <a:pt x="90" y="73"/>
                      <a:pt x="92" y="73"/>
                    </a:cubicBezTo>
                    <a:cubicBezTo>
                      <a:pt x="90" y="75"/>
                      <a:pt x="90" y="77"/>
                      <a:pt x="88" y="79"/>
                    </a:cubicBezTo>
                    <a:cubicBezTo>
                      <a:pt x="89" y="79"/>
                      <a:pt x="88" y="79"/>
                      <a:pt x="88" y="79"/>
                    </a:cubicBezTo>
                    <a:cubicBezTo>
                      <a:pt x="88" y="81"/>
                      <a:pt x="87" y="82"/>
                      <a:pt x="87" y="83"/>
                    </a:cubicBezTo>
                    <a:cubicBezTo>
                      <a:pt x="87" y="84"/>
                      <a:pt x="87" y="83"/>
                      <a:pt x="85" y="83"/>
                    </a:cubicBezTo>
                    <a:cubicBezTo>
                      <a:pt x="85" y="84"/>
                      <a:pt x="87" y="84"/>
                      <a:pt x="87" y="84"/>
                    </a:cubicBezTo>
                    <a:cubicBezTo>
                      <a:pt x="85" y="86"/>
                      <a:pt x="83" y="88"/>
                      <a:pt x="81" y="91"/>
                    </a:cubicBezTo>
                    <a:cubicBezTo>
                      <a:pt x="80" y="94"/>
                      <a:pt x="78" y="98"/>
                      <a:pt x="75" y="10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5" y="103"/>
                      <a:pt x="73" y="104"/>
                      <a:pt x="74" y="105"/>
                    </a:cubicBezTo>
                    <a:cubicBezTo>
                      <a:pt x="73" y="105"/>
                      <a:pt x="73" y="106"/>
                      <a:pt x="73" y="106"/>
                    </a:cubicBezTo>
                    <a:cubicBezTo>
                      <a:pt x="73" y="106"/>
                      <a:pt x="71" y="108"/>
                      <a:pt x="71" y="110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70" y="111"/>
                      <a:pt x="70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8" y="113"/>
                      <a:pt x="69" y="114"/>
                      <a:pt x="68" y="114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6" y="118"/>
                      <a:pt x="65" y="121"/>
                      <a:pt x="63" y="124"/>
                    </a:cubicBezTo>
                    <a:cubicBezTo>
                      <a:pt x="61" y="127"/>
                      <a:pt x="61" y="124"/>
                      <a:pt x="61" y="126"/>
                    </a:cubicBezTo>
                    <a:cubicBezTo>
                      <a:pt x="61" y="126"/>
                      <a:pt x="61" y="126"/>
                      <a:pt x="61" y="126"/>
                    </a:cubicBezTo>
                    <a:cubicBezTo>
                      <a:pt x="61" y="127"/>
                      <a:pt x="59" y="127"/>
                      <a:pt x="59" y="128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59" y="130"/>
                      <a:pt x="59" y="130"/>
                      <a:pt x="59" y="131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9" y="133"/>
                      <a:pt x="56" y="133"/>
                      <a:pt x="57" y="136"/>
                    </a:cubicBezTo>
                    <a:cubicBezTo>
                      <a:pt x="53" y="143"/>
                      <a:pt x="50" y="150"/>
                      <a:pt x="46" y="158"/>
                    </a:cubicBezTo>
                    <a:cubicBezTo>
                      <a:pt x="42" y="165"/>
                      <a:pt x="38" y="172"/>
                      <a:pt x="33" y="179"/>
                    </a:cubicBezTo>
                    <a:cubicBezTo>
                      <a:pt x="32" y="181"/>
                      <a:pt x="32" y="181"/>
                      <a:pt x="32" y="182"/>
                    </a:cubicBezTo>
                    <a:cubicBezTo>
                      <a:pt x="32" y="182"/>
                      <a:pt x="32" y="182"/>
                      <a:pt x="32" y="182"/>
                    </a:cubicBezTo>
                    <a:cubicBezTo>
                      <a:pt x="32" y="182"/>
                      <a:pt x="30" y="183"/>
                      <a:pt x="30" y="184"/>
                    </a:cubicBezTo>
                    <a:cubicBezTo>
                      <a:pt x="29" y="187"/>
                      <a:pt x="28" y="188"/>
                      <a:pt x="26" y="192"/>
                    </a:cubicBezTo>
                    <a:cubicBezTo>
                      <a:pt x="26" y="192"/>
                      <a:pt x="26" y="191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6" y="193"/>
                      <a:pt x="26" y="193"/>
                      <a:pt x="26" y="193"/>
                    </a:cubicBezTo>
                    <a:cubicBezTo>
                      <a:pt x="23" y="201"/>
                      <a:pt x="18" y="206"/>
                      <a:pt x="14" y="213"/>
                    </a:cubicBezTo>
                    <a:cubicBezTo>
                      <a:pt x="13" y="214"/>
                      <a:pt x="12" y="217"/>
                      <a:pt x="11" y="219"/>
                    </a:cubicBezTo>
                    <a:cubicBezTo>
                      <a:pt x="7" y="223"/>
                      <a:pt x="5" y="228"/>
                      <a:pt x="2" y="233"/>
                    </a:cubicBezTo>
                    <a:cubicBezTo>
                      <a:pt x="2" y="233"/>
                      <a:pt x="0" y="231"/>
                      <a:pt x="1" y="22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9" name="צורה חופשית 122"/>
              <p:cNvSpPr>
                <a:spLocks/>
              </p:cNvSpPr>
              <p:nvPr/>
            </p:nvSpPr>
            <p:spPr bwMode="auto">
              <a:xfrm>
                <a:off x="3575" y="751"/>
                <a:ext cx="68" cy="2938"/>
              </a:xfrm>
              <a:custGeom>
                <a:avLst/>
                <a:gdLst>
                  <a:gd name="T0" fmla="*/ 4 w 29"/>
                  <a:gd name="T1" fmla="*/ 0 h 1244"/>
                  <a:gd name="T2" fmla="*/ 9 w 29"/>
                  <a:gd name="T3" fmla="*/ 616 h 1244"/>
                  <a:gd name="T4" fmla="*/ 0 w 29"/>
                  <a:gd name="T5" fmla="*/ 1244 h 1244"/>
                  <a:gd name="T6" fmla="*/ 26 w 29"/>
                  <a:gd name="T7" fmla="*/ 1244 h 1244"/>
                  <a:gd name="T8" fmla="*/ 17 w 29"/>
                  <a:gd name="T9" fmla="*/ 901 h 1244"/>
                  <a:gd name="T10" fmla="*/ 29 w 29"/>
                  <a:gd name="T11" fmla="*/ 283 h 1244"/>
                  <a:gd name="T12" fmla="*/ 20 w 29"/>
                  <a:gd name="T13" fmla="*/ 0 h 1244"/>
                  <a:gd name="T14" fmla="*/ 4 w 29"/>
                  <a:gd name="T15" fmla="*/ 0 h 1244"/>
                  <a:gd name="T16" fmla="*/ 4 w 29"/>
                  <a:gd name="T17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244">
                    <a:moveTo>
                      <a:pt x="4" y="0"/>
                    </a:moveTo>
                    <a:cubicBezTo>
                      <a:pt x="9" y="616"/>
                      <a:pt x="9" y="616"/>
                      <a:pt x="9" y="616"/>
                    </a:cubicBezTo>
                    <a:cubicBezTo>
                      <a:pt x="0" y="1244"/>
                      <a:pt x="0" y="1244"/>
                      <a:pt x="0" y="1244"/>
                    </a:cubicBezTo>
                    <a:cubicBezTo>
                      <a:pt x="26" y="1244"/>
                      <a:pt x="26" y="1244"/>
                      <a:pt x="26" y="1244"/>
                    </a:cubicBezTo>
                    <a:cubicBezTo>
                      <a:pt x="17" y="901"/>
                      <a:pt x="17" y="901"/>
                      <a:pt x="17" y="901"/>
                    </a:cubicBezTo>
                    <a:cubicBezTo>
                      <a:pt x="29" y="283"/>
                      <a:pt x="29" y="283"/>
                      <a:pt x="29" y="28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0" name="צורה חופשית 123"/>
              <p:cNvSpPr>
                <a:spLocks/>
              </p:cNvSpPr>
              <p:nvPr/>
            </p:nvSpPr>
            <p:spPr bwMode="auto">
              <a:xfrm>
                <a:off x="4061" y="1280"/>
                <a:ext cx="194" cy="385"/>
              </a:xfrm>
              <a:custGeom>
                <a:avLst/>
                <a:gdLst>
                  <a:gd name="T0" fmla="*/ 30 w 82"/>
                  <a:gd name="T1" fmla="*/ 5 h 163"/>
                  <a:gd name="T2" fmla="*/ 69 w 82"/>
                  <a:gd name="T3" fmla="*/ 163 h 163"/>
                  <a:gd name="T4" fmla="*/ 15 w 82"/>
                  <a:gd name="T5" fmla="*/ 101 h 163"/>
                  <a:gd name="T6" fmla="*/ 30 w 82"/>
                  <a:gd name="T7" fmla="*/ 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163">
                    <a:moveTo>
                      <a:pt x="30" y="5"/>
                    </a:moveTo>
                    <a:cubicBezTo>
                      <a:pt x="39" y="0"/>
                      <a:pt x="82" y="68"/>
                      <a:pt x="69" y="163"/>
                    </a:cubicBezTo>
                    <a:cubicBezTo>
                      <a:pt x="54" y="158"/>
                      <a:pt x="15" y="101"/>
                      <a:pt x="15" y="101"/>
                    </a:cubicBezTo>
                    <a:cubicBezTo>
                      <a:pt x="15" y="101"/>
                      <a:pt x="0" y="16"/>
                      <a:pt x="30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1" name="צורה חופשית 124"/>
              <p:cNvSpPr>
                <a:spLocks/>
              </p:cNvSpPr>
              <p:nvPr/>
            </p:nvSpPr>
            <p:spPr bwMode="auto">
              <a:xfrm>
                <a:off x="4068" y="1292"/>
                <a:ext cx="102" cy="318"/>
              </a:xfrm>
              <a:custGeom>
                <a:avLst/>
                <a:gdLst>
                  <a:gd name="T0" fmla="*/ 28 w 43"/>
                  <a:gd name="T1" fmla="*/ 0 h 135"/>
                  <a:gd name="T2" fmla="*/ 43 w 43"/>
                  <a:gd name="T3" fmla="*/ 135 h 135"/>
                  <a:gd name="T4" fmla="*/ 13 w 43"/>
                  <a:gd name="T5" fmla="*/ 96 h 135"/>
                  <a:gd name="T6" fmla="*/ 28 w 43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35">
                    <a:moveTo>
                      <a:pt x="28" y="0"/>
                    </a:move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5"/>
                      <a:pt x="19" y="115"/>
                      <a:pt x="13" y="96"/>
                    </a:cubicBezTo>
                    <a:cubicBezTo>
                      <a:pt x="8" y="77"/>
                      <a:pt x="0" y="9"/>
                      <a:pt x="2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2" name="צורה חופשית 125"/>
              <p:cNvSpPr>
                <a:spLocks/>
              </p:cNvSpPr>
              <p:nvPr/>
            </p:nvSpPr>
            <p:spPr bwMode="auto">
              <a:xfrm>
                <a:off x="4040" y="2484"/>
                <a:ext cx="220" cy="426"/>
              </a:xfrm>
              <a:custGeom>
                <a:avLst/>
                <a:gdLst>
                  <a:gd name="T0" fmla="*/ 35 w 93"/>
                  <a:gd name="T1" fmla="*/ 4 h 180"/>
                  <a:gd name="T2" fmla="*/ 80 w 93"/>
                  <a:gd name="T3" fmla="*/ 180 h 180"/>
                  <a:gd name="T4" fmla="*/ 18 w 93"/>
                  <a:gd name="T5" fmla="*/ 109 h 180"/>
                  <a:gd name="T6" fmla="*/ 35 w 93"/>
                  <a:gd name="T7" fmla="*/ 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80">
                    <a:moveTo>
                      <a:pt x="35" y="4"/>
                    </a:moveTo>
                    <a:cubicBezTo>
                      <a:pt x="43" y="0"/>
                      <a:pt x="93" y="75"/>
                      <a:pt x="80" y="180"/>
                    </a:cubicBezTo>
                    <a:cubicBezTo>
                      <a:pt x="63" y="175"/>
                      <a:pt x="18" y="109"/>
                      <a:pt x="18" y="109"/>
                    </a:cubicBezTo>
                    <a:cubicBezTo>
                      <a:pt x="18" y="109"/>
                      <a:pt x="0" y="18"/>
                      <a:pt x="35" y="4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3" name="צורה חופשית 126"/>
              <p:cNvSpPr>
                <a:spLocks/>
              </p:cNvSpPr>
              <p:nvPr/>
            </p:nvSpPr>
            <p:spPr bwMode="auto">
              <a:xfrm>
                <a:off x="4050" y="2492"/>
                <a:ext cx="111" cy="359"/>
              </a:xfrm>
              <a:custGeom>
                <a:avLst/>
                <a:gdLst>
                  <a:gd name="T0" fmla="*/ 31 w 47"/>
                  <a:gd name="T1" fmla="*/ 0 h 152"/>
                  <a:gd name="T2" fmla="*/ 47 w 47"/>
                  <a:gd name="T3" fmla="*/ 152 h 152"/>
                  <a:gd name="T4" fmla="*/ 14 w 47"/>
                  <a:gd name="T5" fmla="*/ 107 h 152"/>
                  <a:gd name="T6" fmla="*/ 31 w 47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52">
                    <a:moveTo>
                      <a:pt x="31" y="0"/>
                    </a:move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2"/>
                      <a:pt x="22" y="129"/>
                      <a:pt x="14" y="107"/>
                    </a:cubicBezTo>
                    <a:cubicBezTo>
                      <a:pt x="8" y="87"/>
                      <a:pt x="0" y="11"/>
                      <a:pt x="31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4" name="צורה חופשית 127"/>
              <p:cNvSpPr>
                <a:spLocks/>
              </p:cNvSpPr>
              <p:nvPr/>
            </p:nvSpPr>
            <p:spPr bwMode="auto">
              <a:xfrm>
                <a:off x="4050" y="3545"/>
                <a:ext cx="222" cy="428"/>
              </a:xfrm>
              <a:custGeom>
                <a:avLst/>
                <a:gdLst>
                  <a:gd name="T0" fmla="*/ 35 w 94"/>
                  <a:gd name="T1" fmla="*/ 5 h 181"/>
                  <a:gd name="T2" fmla="*/ 79 w 94"/>
                  <a:gd name="T3" fmla="*/ 181 h 181"/>
                  <a:gd name="T4" fmla="*/ 19 w 94"/>
                  <a:gd name="T5" fmla="*/ 112 h 181"/>
                  <a:gd name="T6" fmla="*/ 35 w 94"/>
                  <a:gd name="T7" fmla="*/ 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81">
                    <a:moveTo>
                      <a:pt x="35" y="5"/>
                    </a:moveTo>
                    <a:cubicBezTo>
                      <a:pt x="45" y="0"/>
                      <a:pt x="94" y="76"/>
                      <a:pt x="79" y="181"/>
                    </a:cubicBezTo>
                    <a:cubicBezTo>
                      <a:pt x="64" y="177"/>
                      <a:pt x="19" y="112"/>
                      <a:pt x="19" y="112"/>
                    </a:cubicBezTo>
                    <a:cubicBezTo>
                      <a:pt x="19" y="112"/>
                      <a:pt x="0" y="19"/>
                      <a:pt x="35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5" name="צורה חופשית 128"/>
              <p:cNvSpPr>
                <a:spLocks/>
              </p:cNvSpPr>
              <p:nvPr/>
            </p:nvSpPr>
            <p:spPr bwMode="auto">
              <a:xfrm>
                <a:off x="4066" y="3557"/>
                <a:ext cx="106" cy="354"/>
              </a:xfrm>
              <a:custGeom>
                <a:avLst/>
                <a:gdLst>
                  <a:gd name="T0" fmla="*/ 28 w 45"/>
                  <a:gd name="T1" fmla="*/ 0 h 150"/>
                  <a:gd name="T2" fmla="*/ 45 w 45"/>
                  <a:gd name="T3" fmla="*/ 150 h 150"/>
                  <a:gd name="T4" fmla="*/ 13 w 45"/>
                  <a:gd name="T5" fmla="*/ 107 h 150"/>
                  <a:gd name="T6" fmla="*/ 28 w 45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150">
                    <a:moveTo>
                      <a:pt x="28" y="0"/>
                    </a:moveTo>
                    <a:cubicBezTo>
                      <a:pt x="45" y="150"/>
                      <a:pt x="45" y="150"/>
                      <a:pt x="45" y="150"/>
                    </a:cubicBezTo>
                    <a:cubicBezTo>
                      <a:pt x="45" y="150"/>
                      <a:pt x="19" y="126"/>
                      <a:pt x="13" y="107"/>
                    </a:cubicBezTo>
                    <a:cubicBezTo>
                      <a:pt x="5" y="84"/>
                      <a:pt x="0" y="10"/>
                      <a:pt x="28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6" name="צורה חופשית 129"/>
              <p:cNvSpPr>
                <a:spLocks/>
              </p:cNvSpPr>
              <p:nvPr/>
            </p:nvSpPr>
            <p:spPr bwMode="auto">
              <a:xfrm>
                <a:off x="4269" y="2321"/>
                <a:ext cx="218" cy="433"/>
              </a:xfrm>
              <a:custGeom>
                <a:avLst/>
                <a:gdLst>
                  <a:gd name="T0" fmla="*/ 57 w 92"/>
                  <a:gd name="T1" fmla="*/ 5 h 183"/>
                  <a:gd name="T2" fmla="*/ 13 w 92"/>
                  <a:gd name="T3" fmla="*/ 183 h 183"/>
                  <a:gd name="T4" fmla="*/ 72 w 92"/>
                  <a:gd name="T5" fmla="*/ 111 h 183"/>
                  <a:gd name="T6" fmla="*/ 57 w 92"/>
                  <a:gd name="T7" fmla="*/ 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183">
                    <a:moveTo>
                      <a:pt x="57" y="5"/>
                    </a:moveTo>
                    <a:cubicBezTo>
                      <a:pt x="49" y="0"/>
                      <a:pt x="0" y="75"/>
                      <a:pt x="13" y="183"/>
                    </a:cubicBezTo>
                    <a:cubicBezTo>
                      <a:pt x="29" y="176"/>
                      <a:pt x="72" y="111"/>
                      <a:pt x="72" y="111"/>
                    </a:cubicBezTo>
                    <a:cubicBezTo>
                      <a:pt x="72" y="111"/>
                      <a:pt x="92" y="18"/>
                      <a:pt x="57" y="5"/>
                    </a:cubicBezTo>
                    <a:close/>
                  </a:path>
                </a:pathLst>
              </a:custGeom>
              <a:solidFill>
                <a:srgbClr val="F7D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7" name="צורה חופשית 130"/>
              <p:cNvSpPr>
                <a:spLocks/>
              </p:cNvSpPr>
              <p:nvPr/>
            </p:nvSpPr>
            <p:spPr bwMode="auto">
              <a:xfrm>
                <a:off x="4366" y="2333"/>
                <a:ext cx="111" cy="355"/>
              </a:xfrm>
              <a:custGeom>
                <a:avLst/>
                <a:gdLst>
                  <a:gd name="T0" fmla="*/ 17 w 47"/>
                  <a:gd name="T1" fmla="*/ 0 h 150"/>
                  <a:gd name="T2" fmla="*/ 0 w 47"/>
                  <a:gd name="T3" fmla="*/ 150 h 150"/>
                  <a:gd name="T4" fmla="*/ 33 w 47"/>
                  <a:gd name="T5" fmla="*/ 106 h 150"/>
                  <a:gd name="T6" fmla="*/ 17 w 47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50">
                    <a:moveTo>
                      <a:pt x="17" y="0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0"/>
                      <a:pt x="25" y="128"/>
                      <a:pt x="33" y="106"/>
                    </a:cubicBezTo>
                    <a:cubicBezTo>
                      <a:pt x="39" y="86"/>
                      <a:pt x="47" y="12"/>
                      <a:pt x="17" y="0"/>
                    </a:cubicBezTo>
                    <a:close/>
                  </a:path>
                </a:pathLst>
              </a:custGeom>
              <a:solidFill>
                <a:srgbClr val="EAA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8" name="צורה חופשית 131"/>
              <p:cNvSpPr>
                <a:spLocks/>
              </p:cNvSpPr>
              <p:nvPr/>
            </p:nvSpPr>
            <p:spPr bwMode="auto">
              <a:xfrm>
                <a:off x="4253" y="2955"/>
                <a:ext cx="304" cy="481"/>
              </a:xfrm>
              <a:custGeom>
                <a:avLst/>
                <a:gdLst>
                  <a:gd name="T0" fmla="*/ 6 w 129"/>
                  <a:gd name="T1" fmla="*/ 204 h 204"/>
                  <a:gd name="T2" fmla="*/ 120 w 129"/>
                  <a:gd name="T3" fmla="*/ 0 h 204"/>
                  <a:gd name="T4" fmla="*/ 6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6" y="204"/>
                    </a:moveTo>
                    <a:cubicBezTo>
                      <a:pt x="6" y="204"/>
                      <a:pt x="129" y="136"/>
                      <a:pt x="120" y="0"/>
                    </a:cubicBezTo>
                    <a:cubicBezTo>
                      <a:pt x="0" y="59"/>
                      <a:pt x="6" y="204"/>
                      <a:pt x="6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9" name="צורה חופשית 132"/>
              <p:cNvSpPr>
                <a:spLocks/>
              </p:cNvSpPr>
              <p:nvPr/>
            </p:nvSpPr>
            <p:spPr bwMode="auto">
              <a:xfrm>
                <a:off x="3964" y="2577"/>
                <a:ext cx="305" cy="477"/>
              </a:xfrm>
              <a:custGeom>
                <a:avLst/>
                <a:gdLst>
                  <a:gd name="T0" fmla="*/ 123 w 129"/>
                  <a:gd name="T1" fmla="*/ 202 h 202"/>
                  <a:gd name="T2" fmla="*/ 10 w 129"/>
                  <a:gd name="T3" fmla="*/ 0 h 202"/>
                  <a:gd name="T4" fmla="*/ 123 w 129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2">
                    <a:moveTo>
                      <a:pt x="123" y="202"/>
                    </a:moveTo>
                    <a:cubicBezTo>
                      <a:pt x="123" y="202"/>
                      <a:pt x="0" y="136"/>
                      <a:pt x="10" y="0"/>
                    </a:cubicBezTo>
                    <a:cubicBezTo>
                      <a:pt x="129" y="59"/>
                      <a:pt x="123" y="202"/>
                      <a:pt x="123" y="20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0" name="צורה חופשית 133"/>
              <p:cNvSpPr>
                <a:spLocks/>
              </p:cNvSpPr>
              <p:nvPr/>
            </p:nvSpPr>
            <p:spPr bwMode="auto">
              <a:xfrm>
                <a:off x="4262" y="3590"/>
                <a:ext cx="305" cy="479"/>
              </a:xfrm>
              <a:custGeom>
                <a:avLst/>
                <a:gdLst>
                  <a:gd name="T0" fmla="*/ 6 w 129"/>
                  <a:gd name="T1" fmla="*/ 203 h 203"/>
                  <a:gd name="T2" fmla="*/ 120 w 129"/>
                  <a:gd name="T3" fmla="*/ 0 h 203"/>
                  <a:gd name="T4" fmla="*/ 6 w 129"/>
                  <a:gd name="T5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3">
                    <a:moveTo>
                      <a:pt x="6" y="203"/>
                    </a:moveTo>
                    <a:cubicBezTo>
                      <a:pt x="6" y="203"/>
                      <a:pt x="129" y="136"/>
                      <a:pt x="120" y="0"/>
                    </a:cubicBezTo>
                    <a:cubicBezTo>
                      <a:pt x="0" y="59"/>
                      <a:pt x="6" y="203"/>
                      <a:pt x="6" y="203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1" name="צורה חופשית 134"/>
              <p:cNvSpPr>
                <a:spLocks/>
              </p:cNvSpPr>
              <p:nvPr/>
            </p:nvSpPr>
            <p:spPr bwMode="auto">
              <a:xfrm>
                <a:off x="3972" y="3122"/>
                <a:ext cx="304" cy="475"/>
              </a:xfrm>
              <a:custGeom>
                <a:avLst/>
                <a:gdLst>
                  <a:gd name="T0" fmla="*/ 124 w 129"/>
                  <a:gd name="T1" fmla="*/ 201 h 201"/>
                  <a:gd name="T2" fmla="*/ 9 w 129"/>
                  <a:gd name="T3" fmla="*/ 0 h 201"/>
                  <a:gd name="T4" fmla="*/ 124 w 129"/>
                  <a:gd name="T5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1">
                    <a:moveTo>
                      <a:pt x="124" y="201"/>
                    </a:moveTo>
                    <a:cubicBezTo>
                      <a:pt x="124" y="201"/>
                      <a:pt x="0" y="135"/>
                      <a:pt x="9" y="0"/>
                    </a:cubicBezTo>
                    <a:cubicBezTo>
                      <a:pt x="129" y="58"/>
                      <a:pt x="124" y="201"/>
                      <a:pt x="124" y="20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2" name="צורה חופשית 135"/>
              <p:cNvSpPr>
                <a:spLocks/>
              </p:cNvSpPr>
              <p:nvPr/>
            </p:nvSpPr>
            <p:spPr bwMode="auto">
              <a:xfrm>
                <a:off x="3981" y="3595"/>
                <a:ext cx="305" cy="482"/>
              </a:xfrm>
              <a:custGeom>
                <a:avLst/>
                <a:gdLst>
                  <a:gd name="T0" fmla="*/ 124 w 129"/>
                  <a:gd name="T1" fmla="*/ 204 h 204"/>
                  <a:gd name="T2" fmla="*/ 9 w 129"/>
                  <a:gd name="T3" fmla="*/ 0 h 204"/>
                  <a:gd name="T4" fmla="*/ 124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124" y="204"/>
                    </a:moveTo>
                    <a:cubicBezTo>
                      <a:pt x="124" y="204"/>
                      <a:pt x="0" y="136"/>
                      <a:pt x="9" y="0"/>
                    </a:cubicBezTo>
                    <a:cubicBezTo>
                      <a:pt x="129" y="60"/>
                      <a:pt x="124" y="204"/>
                      <a:pt x="124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3" name="צורה חופשית 136"/>
              <p:cNvSpPr>
                <a:spLocks/>
              </p:cNvSpPr>
              <p:nvPr/>
            </p:nvSpPr>
            <p:spPr bwMode="auto">
              <a:xfrm>
                <a:off x="4253" y="2385"/>
                <a:ext cx="304" cy="482"/>
              </a:xfrm>
              <a:custGeom>
                <a:avLst/>
                <a:gdLst>
                  <a:gd name="T0" fmla="*/ 6 w 129"/>
                  <a:gd name="T1" fmla="*/ 204 h 204"/>
                  <a:gd name="T2" fmla="*/ 120 w 129"/>
                  <a:gd name="T3" fmla="*/ 0 h 204"/>
                  <a:gd name="T4" fmla="*/ 6 w 129"/>
                  <a:gd name="T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4">
                    <a:moveTo>
                      <a:pt x="6" y="204"/>
                    </a:moveTo>
                    <a:cubicBezTo>
                      <a:pt x="6" y="204"/>
                      <a:pt x="129" y="137"/>
                      <a:pt x="120" y="0"/>
                    </a:cubicBezTo>
                    <a:cubicBezTo>
                      <a:pt x="0" y="60"/>
                      <a:pt x="6" y="204"/>
                      <a:pt x="6" y="204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4" name="צורה חופשית 137"/>
              <p:cNvSpPr>
                <a:spLocks/>
              </p:cNvSpPr>
              <p:nvPr/>
            </p:nvSpPr>
            <p:spPr bwMode="auto">
              <a:xfrm>
                <a:off x="3950" y="1946"/>
                <a:ext cx="305" cy="484"/>
              </a:xfrm>
              <a:custGeom>
                <a:avLst/>
                <a:gdLst>
                  <a:gd name="T0" fmla="*/ 122 w 129"/>
                  <a:gd name="T1" fmla="*/ 205 h 205"/>
                  <a:gd name="T2" fmla="*/ 8 w 129"/>
                  <a:gd name="T3" fmla="*/ 0 h 205"/>
                  <a:gd name="T4" fmla="*/ 122 w 129"/>
                  <a:gd name="T5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5">
                    <a:moveTo>
                      <a:pt x="122" y="205"/>
                    </a:moveTo>
                    <a:cubicBezTo>
                      <a:pt x="122" y="205"/>
                      <a:pt x="0" y="137"/>
                      <a:pt x="8" y="0"/>
                    </a:cubicBezTo>
                    <a:cubicBezTo>
                      <a:pt x="129" y="60"/>
                      <a:pt x="122" y="205"/>
                      <a:pt x="122" y="205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5" name="צורה חופשית 138"/>
              <p:cNvSpPr>
                <a:spLocks/>
              </p:cNvSpPr>
              <p:nvPr/>
            </p:nvSpPr>
            <p:spPr bwMode="auto">
              <a:xfrm>
                <a:off x="4253" y="1747"/>
                <a:ext cx="304" cy="478"/>
              </a:xfrm>
              <a:custGeom>
                <a:avLst/>
                <a:gdLst>
                  <a:gd name="T0" fmla="*/ 6 w 129"/>
                  <a:gd name="T1" fmla="*/ 202 h 202"/>
                  <a:gd name="T2" fmla="*/ 120 w 129"/>
                  <a:gd name="T3" fmla="*/ 0 h 202"/>
                  <a:gd name="T4" fmla="*/ 6 w 129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9" h="202">
                    <a:moveTo>
                      <a:pt x="6" y="202"/>
                    </a:moveTo>
                    <a:cubicBezTo>
                      <a:pt x="6" y="202"/>
                      <a:pt x="129" y="136"/>
                      <a:pt x="120" y="0"/>
                    </a:cubicBezTo>
                    <a:cubicBezTo>
                      <a:pt x="0" y="59"/>
                      <a:pt x="6" y="202"/>
                      <a:pt x="6" y="202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6" name="צורה חופשית 139"/>
              <p:cNvSpPr>
                <a:spLocks/>
              </p:cNvSpPr>
              <p:nvPr/>
            </p:nvSpPr>
            <p:spPr bwMode="auto">
              <a:xfrm>
                <a:off x="4248" y="1211"/>
                <a:ext cx="307" cy="475"/>
              </a:xfrm>
              <a:custGeom>
                <a:avLst/>
                <a:gdLst>
                  <a:gd name="T0" fmla="*/ 7 w 130"/>
                  <a:gd name="T1" fmla="*/ 201 h 201"/>
                  <a:gd name="T2" fmla="*/ 120 w 130"/>
                  <a:gd name="T3" fmla="*/ 0 h 201"/>
                  <a:gd name="T4" fmla="*/ 7 w 130"/>
                  <a:gd name="T5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" h="201">
                    <a:moveTo>
                      <a:pt x="7" y="201"/>
                    </a:moveTo>
                    <a:cubicBezTo>
                      <a:pt x="7" y="201"/>
                      <a:pt x="130" y="135"/>
                      <a:pt x="120" y="0"/>
                    </a:cubicBezTo>
                    <a:cubicBezTo>
                      <a:pt x="0" y="59"/>
                      <a:pt x="7" y="201"/>
                      <a:pt x="7" y="20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7" name="צורה חופשית 140"/>
              <p:cNvSpPr>
                <a:spLocks/>
              </p:cNvSpPr>
              <p:nvPr/>
            </p:nvSpPr>
            <p:spPr bwMode="auto">
              <a:xfrm>
                <a:off x="3990" y="1381"/>
                <a:ext cx="274" cy="428"/>
              </a:xfrm>
              <a:custGeom>
                <a:avLst/>
                <a:gdLst>
                  <a:gd name="T0" fmla="*/ 112 w 116"/>
                  <a:gd name="T1" fmla="*/ 181 h 181"/>
                  <a:gd name="T2" fmla="*/ 8 w 116"/>
                  <a:gd name="T3" fmla="*/ 0 h 181"/>
                  <a:gd name="T4" fmla="*/ 112 w 116"/>
                  <a:gd name="T5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81">
                    <a:moveTo>
                      <a:pt x="112" y="181"/>
                    </a:moveTo>
                    <a:cubicBezTo>
                      <a:pt x="112" y="181"/>
                      <a:pt x="0" y="121"/>
                      <a:pt x="8" y="0"/>
                    </a:cubicBezTo>
                    <a:cubicBezTo>
                      <a:pt x="116" y="54"/>
                      <a:pt x="112" y="181"/>
                      <a:pt x="112" y="181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8" name="צורה חופשית 141"/>
              <p:cNvSpPr>
                <a:spLocks/>
              </p:cNvSpPr>
              <p:nvPr/>
            </p:nvSpPr>
            <p:spPr bwMode="auto">
              <a:xfrm>
                <a:off x="3993" y="2577"/>
                <a:ext cx="260" cy="474"/>
              </a:xfrm>
              <a:custGeom>
                <a:avLst/>
                <a:gdLst>
                  <a:gd name="T0" fmla="*/ 97 w 110"/>
                  <a:gd name="T1" fmla="*/ 176 h 201"/>
                  <a:gd name="T2" fmla="*/ 93 w 110"/>
                  <a:gd name="T3" fmla="*/ 169 h 201"/>
                  <a:gd name="T4" fmla="*/ 89 w 110"/>
                  <a:gd name="T5" fmla="*/ 156 h 201"/>
                  <a:gd name="T6" fmla="*/ 88 w 110"/>
                  <a:gd name="T7" fmla="*/ 153 h 201"/>
                  <a:gd name="T8" fmla="*/ 79 w 110"/>
                  <a:gd name="T9" fmla="*/ 140 h 201"/>
                  <a:gd name="T10" fmla="*/ 76 w 110"/>
                  <a:gd name="T11" fmla="*/ 136 h 201"/>
                  <a:gd name="T12" fmla="*/ 73 w 110"/>
                  <a:gd name="T13" fmla="*/ 128 h 201"/>
                  <a:gd name="T14" fmla="*/ 71 w 110"/>
                  <a:gd name="T15" fmla="*/ 123 h 201"/>
                  <a:gd name="T16" fmla="*/ 68 w 110"/>
                  <a:gd name="T17" fmla="*/ 120 h 201"/>
                  <a:gd name="T18" fmla="*/ 68 w 110"/>
                  <a:gd name="T19" fmla="*/ 116 h 201"/>
                  <a:gd name="T20" fmla="*/ 64 w 110"/>
                  <a:gd name="T21" fmla="*/ 108 h 201"/>
                  <a:gd name="T22" fmla="*/ 62 w 110"/>
                  <a:gd name="T23" fmla="*/ 104 h 201"/>
                  <a:gd name="T24" fmla="*/ 60 w 110"/>
                  <a:gd name="T25" fmla="*/ 99 h 201"/>
                  <a:gd name="T26" fmla="*/ 58 w 110"/>
                  <a:gd name="T27" fmla="*/ 95 h 201"/>
                  <a:gd name="T28" fmla="*/ 55 w 110"/>
                  <a:gd name="T29" fmla="*/ 89 h 201"/>
                  <a:gd name="T30" fmla="*/ 49 w 110"/>
                  <a:gd name="T31" fmla="*/ 82 h 201"/>
                  <a:gd name="T32" fmla="*/ 49 w 110"/>
                  <a:gd name="T33" fmla="*/ 80 h 201"/>
                  <a:gd name="T34" fmla="*/ 46 w 110"/>
                  <a:gd name="T35" fmla="*/ 76 h 201"/>
                  <a:gd name="T36" fmla="*/ 45 w 110"/>
                  <a:gd name="T37" fmla="*/ 73 h 201"/>
                  <a:gd name="T38" fmla="*/ 45 w 110"/>
                  <a:gd name="T39" fmla="*/ 72 h 201"/>
                  <a:gd name="T40" fmla="*/ 43 w 110"/>
                  <a:gd name="T41" fmla="*/ 69 h 201"/>
                  <a:gd name="T42" fmla="*/ 37 w 110"/>
                  <a:gd name="T43" fmla="*/ 59 h 201"/>
                  <a:gd name="T44" fmla="*/ 36 w 110"/>
                  <a:gd name="T45" fmla="*/ 55 h 201"/>
                  <a:gd name="T46" fmla="*/ 33 w 110"/>
                  <a:gd name="T47" fmla="*/ 51 h 201"/>
                  <a:gd name="T48" fmla="*/ 29 w 110"/>
                  <a:gd name="T49" fmla="*/ 43 h 201"/>
                  <a:gd name="T50" fmla="*/ 27 w 110"/>
                  <a:gd name="T51" fmla="*/ 42 h 201"/>
                  <a:gd name="T52" fmla="*/ 27 w 110"/>
                  <a:gd name="T53" fmla="*/ 39 h 201"/>
                  <a:gd name="T54" fmla="*/ 28 w 110"/>
                  <a:gd name="T55" fmla="*/ 34 h 201"/>
                  <a:gd name="T56" fmla="*/ 24 w 110"/>
                  <a:gd name="T57" fmla="*/ 31 h 201"/>
                  <a:gd name="T58" fmla="*/ 24 w 110"/>
                  <a:gd name="T59" fmla="*/ 29 h 201"/>
                  <a:gd name="T60" fmla="*/ 23 w 110"/>
                  <a:gd name="T61" fmla="*/ 29 h 201"/>
                  <a:gd name="T62" fmla="*/ 19 w 110"/>
                  <a:gd name="T63" fmla="*/ 26 h 201"/>
                  <a:gd name="T64" fmla="*/ 20 w 110"/>
                  <a:gd name="T65" fmla="*/ 21 h 201"/>
                  <a:gd name="T66" fmla="*/ 17 w 110"/>
                  <a:gd name="T67" fmla="*/ 21 h 201"/>
                  <a:gd name="T68" fmla="*/ 17 w 110"/>
                  <a:gd name="T69" fmla="*/ 17 h 201"/>
                  <a:gd name="T70" fmla="*/ 16 w 110"/>
                  <a:gd name="T71" fmla="*/ 14 h 201"/>
                  <a:gd name="T72" fmla="*/ 15 w 110"/>
                  <a:gd name="T73" fmla="*/ 17 h 201"/>
                  <a:gd name="T74" fmla="*/ 13 w 110"/>
                  <a:gd name="T75" fmla="*/ 11 h 201"/>
                  <a:gd name="T76" fmla="*/ 4 w 110"/>
                  <a:gd name="T77" fmla="*/ 5 h 201"/>
                  <a:gd name="T78" fmla="*/ 3 w 110"/>
                  <a:gd name="T79" fmla="*/ 4 h 201"/>
                  <a:gd name="T80" fmla="*/ 0 w 110"/>
                  <a:gd name="T81" fmla="*/ 0 h 201"/>
                  <a:gd name="T82" fmla="*/ 0 w 110"/>
                  <a:gd name="T83" fmla="*/ 3 h 201"/>
                  <a:gd name="T84" fmla="*/ 4 w 110"/>
                  <a:gd name="T85" fmla="*/ 5 h 201"/>
                  <a:gd name="T86" fmla="*/ 6 w 110"/>
                  <a:gd name="T87" fmla="*/ 16 h 201"/>
                  <a:gd name="T88" fmla="*/ 13 w 110"/>
                  <a:gd name="T89" fmla="*/ 30 h 201"/>
                  <a:gd name="T90" fmla="*/ 20 w 110"/>
                  <a:gd name="T91" fmla="*/ 46 h 201"/>
                  <a:gd name="T92" fmla="*/ 28 w 110"/>
                  <a:gd name="T93" fmla="*/ 59 h 201"/>
                  <a:gd name="T94" fmla="*/ 32 w 110"/>
                  <a:gd name="T95" fmla="*/ 69 h 201"/>
                  <a:gd name="T96" fmla="*/ 43 w 110"/>
                  <a:gd name="T97" fmla="*/ 87 h 201"/>
                  <a:gd name="T98" fmla="*/ 49 w 110"/>
                  <a:gd name="T99" fmla="*/ 97 h 201"/>
                  <a:gd name="T100" fmla="*/ 58 w 110"/>
                  <a:gd name="T101" fmla="*/ 110 h 201"/>
                  <a:gd name="T102" fmla="*/ 77 w 110"/>
                  <a:gd name="T103" fmla="*/ 154 h 201"/>
                  <a:gd name="T104" fmla="*/ 85 w 110"/>
                  <a:gd name="T105" fmla="*/ 166 h 201"/>
                  <a:gd name="T106" fmla="*/ 109 w 110"/>
                  <a:gd name="T107" fmla="*/ 19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1">
                    <a:moveTo>
                      <a:pt x="109" y="196"/>
                    </a:moveTo>
                    <a:cubicBezTo>
                      <a:pt x="110" y="192"/>
                      <a:pt x="105" y="190"/>
                      <a:pt x="105" y="188"/>
                    </a:cubicBezTo>
                    <a:cubicBezTo>
                      <a:pt x="105" y="186"/>
                      <a:pt x="103" y="188"/>
                      <a:pt x="103" y="188"/>
                    </a:cubicBezTo>
                    <a:cubicBezTo>
                      <a:pt x="103" y="183"/>
                      <a:pt x="101" y="180"/>
                      <a:pt x="98" y="177"/>
                    </a:cubicBezTo>
                    <a:cubicBezTo>
                      <a:pt x="98" y="177"/>
                      <a:pt x="98" y="177"/>
                      <a:pt x="98" y="177"/>
                    </a:cubicBezTo>
                    <a:cubicBezTo>
                      <a:pt x="97" y="177"/>
                      <a:pt x="98" y="176"/>
                      <a:pt x="97" y="176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97" y="175"/>
                      <a:pt x="97" y="175"/>
                      <a:pt x="97" y="175"/>
                    </a:cubicBezTo>
                    <a:cubicBezTo>
                      <a:pt x="96" y="175"/>
                      <a:pt x="96" y="175"/>
                      <a:pt x="96" y="175"/>
                    </a:cubicBezTo>
                    <a:cubicBezTo>
                      <a:pt x="96" y="173"/>
                      <a:pt x="96" y="173"/>
                      <a:pt x="96" y="173"/>
                    </a:cubicBezTo>
                    <a:cubicBezTo>
                      <a:pt x="97" y="171"/>
                      <a:pt x="93" y="171"/>
                      <a:pt x="96" y="168"/>
                    </a:cubicBezTo>
                    <a:cubicBezTo>
                      <a:pt x="96" y="169"/>
                      <a:pt x="93" y="169"/>
                      <a:pt x="93" y="169"/>
                    </a:cubicBezTo>
                    <a:cubicBezTo>
                      <a:pt x="93" y="167"/>
                      <a:pt x="92" y="164"/>
                      <a:pt x="90" y="162"/>
                    </a:cubicBezTo>
                    <a:cubicBezTo>
                      <a:pt x="90" y="163"/>
                      <a:pt x="90" y="163"/>
                      <a:pt x="90" y="163"/>
                    </a:cubicBezTo>
                    <a:cubicBezTo>
                      <a:pt x="90" y="162"/>
                      <a:pt x="90" y="162"/>
                      <a:pt x="90" y="160"/>
                    </a:cubicBezTo>
                    <a:cubicBezTo>
                      <a:pt x="89" y="160"/>
                      <a:pt x="90" y="159"/>
                      <a:pt x="89" y="159"/>
                    </a:cubicBezTo>
                    <a:cubicBezTo>
                      <a:pt x="89" y="159"/>
                      <a:pt x="89" y="159"/>
                      <a:pt x="89" y="159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89" y="155"/>
                      <a:pt x="88" y="155"/>
                      <a:pt x="88" y="155"/>
                    </a:cubicBezTo>
                    <a:cubicBezTo>
                      <a:pt x="88" y="155"/>
                      <a:pt x="88" y="155"/>
                      <a:pt x="88" y="155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88" y="153"/>
                      <a:pt x="86" y="153"/>
                      <a:pt x="88" y="153"/>
                    </a:cubicBezTo>
                    <a:cubicBezTo>
                      <a:pt x="86" y="153"/>
                      <a:pt x="88" y="154"/>
                      <a:pt x="86" y="154"/>
                    </a:cubicBezTo>
                    <a:cubicBezTo>
                      <a:pt x="85" y="150"/>
                      <a:pt x="84" y="147"/>
                      <a:pt x="83" y="143"/>
                    </a:cubicBezTo>
                    <a:cubicBezTo>
                      <a:pt x="81" y="143"/>
                      <a:pt x="81" y="143"/>
                      <a:pt x="81" y="143"/>
                    </a:cubicBezTo>
                    <a:cubicBezTo>
                      <a:pt x="81" y="142"/>
                      <a:pt x="79" y="142"/>
                      <a:pt x="81" y="141"/>
                    </a:cubicBezTo>
                    <a:cubicBezTo>
                      <a:pt x="81" y="142"/>
                      <a:pt x="79" y="142"/>
                      <a:pt x="79" y="141"/>
                    </a:cubicBezTo>
                    <a:cubicBezTo>
                      <a:pt x="79" y="141"/>
                      <a:pt x="81" y="141"/>
                      <a:pt x="79" y="140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9" y="140"/>
                      <a:pt x="77" y="140"/>
                      <a:pt x="77" y="138"/>
                    </a:cubicBezTo>
                    <a:cubicBezTo>
                      <a:pt x="77" y="138"/>
                      <a:pt x="77" y="138"/>
                      <a:pt x="77" y="140"/>
                    </a:cubicBezTo>
                    <a:cubicBezTo>
                      <a:pt x="77" y="138"/>
                      <a:pt x="77" y="138"/>
                      <a:pt x="77" y="137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5" y="137"/>
                      <a:pt x="77" y="137"/>
                      <a:pt x="76" y="136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6"/>
                      <a:pt x="76" y="134"/>
                      <a:pt x="76" y="133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5" y="133"/>
                      <a:pt x="75" y="130"/>
                      <a:pt x="75" y="130"/>
                    </a:cubicBezTo>
                    <a:cubicBezTo>
                      <a:pt x="73" y="129"/>
                      <a:pt x="73" y="130"/>
                      <a:pt x="73" y="129"/>
                    </a:cubicBezTo>
                    <a:cubicBezTo>
                      <a:pt x="73" y="129"/>
                      <a:pt x="72" y="128"/>
                      <a:pt x="73" y="128"/>
                    </a:cubicBezTo>
                    <a:cubicBezTo>
                      <a:pt x="73" y="128"/>
                      <a:pt x="72" y="126"/>
                      <a:pt x="72" y="125"/>
                    </a:cubicBezTo>
                    <a:cubicBezTo>
                      <a:pt x="72" y="126"/>
                      <a:pt x="71" y="126"/>
                      <a:pt x="71" y="126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1" y="126"/>
                      <a:pt x="71" y="128"/>
                    </a:cubicBezTo>
                    <a:cubicBezTo>
                      <a:pt x="70" y="126"/>
                      <a:pt x="70" y="126"/>
                      <a:pt x="70" y="125"/>
                    </a:cubicBezTo>
                    <a:cubicBezTo>
                      <a:pt x="70" y="125"/>
                      <a:pt x="71" y="124"/>
                      <a:pt x="71" y="123"/>
                    </a:cubicBezTo>
                    <a:cubicBezTo>
                      <a:pt x="71" y="124"/>
                      <a:pt x="70" y="123"/>
                      <a:pt x="70" y="124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1"/>
                      <a:pt x="70" y="120"/>
                      <a:pt x="71" y="120"/>
                    </a:cubicBezTo>
                    <a:cubicBezTo>
                      <a:pt x="70" y="120"/>
                      <a:pt x="70" y="117"/>
                      <a:pt x="68" y="120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6" y="117"/>
                      <a:pt x="68" y="116"/>
                      <a:pt x="68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8" y="115"/>
                      <a:pt x="68" y="115"/>
                      <a:pt x="68" y="116"/>
                    </a:cubicBezTo>
                    <a:cubicBezTo>
                      <a:pt x="68" y="115"/>
                      <a:pt x="68" y="113"/>
                      <a:pt x="68" y="112"/>
                    </a:cubicBezTo>
                    <a:cubicBezTo>
                      <a:pt x="66" y="113"/>
                      <a:pt x="66" y="113"/>
                      <a:pt x="66" y="113"/>
                    </a:cubicBezTo>
                    <a:cubicBezTo>
                      <a:pt x="64" y="112"/>
                      <a:pt x="66" y="111"/>
                      <a:pt x="64" y="110"/>
                    </a:cubicBezTo>
                    <a:cubicBezTo>
                      <a:pt x="64" y="111"/>
                      <a:pt x="66" y="110"/>
                      <a:pt x="66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0"/>
                      <a:pt x="64" y="110"/>
                      <a:pt x="64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108"/>
                      <a:pt x="63" y="104"/>
                      <a:pt x="62" y="104"/>
                    </a:cubicBezTo>
                    <a:cubicBezTo>
                      <a:pt x="63" y="104"/>
                      <a:pt x="63" y="103"/>
                      <a:pt x="6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103"/>
                      <a:pt x="62" y="102"/>
                      <a:pt x="62" y="103"/>
                    </a:cubicBezTo>
                    <a:cubicBezTo>
                      <a:pt x="62" y="102"/>
                      <a:pt x="62" y="104"/>
                      <a:pt x="62" y="104"/>
                    </a:cubicBezTo>
                    <a:cubicBezTo>
                      <a:pt x="62" y="104"/>
                      <a:pt x="62" y="102"/>
                      <a:pt x="62" y="103"/>
                    </a:cubicBezTo>
                    <a:cubicBezTo>
                      <a:pt x="62" y="102"/>
                      <a:pt x="62" y="102"/>
                      <a:pt x="60" y="102"/>
                    </a:cubicBezTo>
                    <a:cubicBezTo>
                      <a:pt x="62" y="102"/>
                      <a:pt x="60" y="102"/>
                      <a:pt x="60" y="102"/>
                    </a:cubicBezTo>
                    <a:cubicBezTo>
                      <a:pt x="60" y="100"/>
                      <a:pt x="60" y="102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9"/>
                      <a:pt x="60" y="98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8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7"/>
                      <a:pt x="58" y="95"/>
                      <a:pt x="58" y="95"/>
                    </a:cubicBezTo>
                    <a:cubicBezTo>
                      <a:pt x="58" y="94"/>
                      <a:pt x="58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0"/>
                      <a:pt x="55" y="90"/>
                      <a:pt x="56" y="90"/>
                    </a:cubicBezTo>
                    <a:cubicBezTo>
                      <a:pt x="55" y="90"/>
                      <a:pt x="56" y="89"/>
                      <a:pt x="55" y="89"/>
                    </a:cubicBezTo>
                    <a:cubicBezTo>
                      <a:pt x="55" y="89"/>
                      <a:pt x="54" y="90"/>
                      <a:pt x="54" y="89"/>
                    </a:cubicBezTo>
                    <a:cubicBezTo>
                      <a:pt x="51" y="90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6"/>
                      <a:pt x="54" y="86"/>
                      <a:pt x="54" y="86"/>
                    </a:cubicBezTo>
                    <a:cubicBezTo>
                      <a:pt x="54" y="86"/>
                      <a:pt x="51" y="86"/>
                      <a:pt x="54" y="85"/>
                    </a:cubicBezTo>
                    <a:cubicBezTo>
                      <a:pt x="51" y="85"/>
                      <a:pt x="51" y="82"/>
                      <a:pt x="49" y="82"/>
                    </a:cubicBezTo>
                    <a:cubicBezTo>
                      <a:pt x="49" y="82"/>
                      <a:pt x="49" y="82"/>
                      <a:pt x="49" y="81"/>
                    </a:cubicBezTo>
                    <a:cubicBezTo>
                      <a:pt x="50" y="81"/>
                      <a:pt x="49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1"/>
                      <a:pt x="49" y="81"/>
                      <a:pt x="49" y="82"/>
                    </a:cubicBezTo>
                    <a:cubicBezTo>
                      <a:pt x="47" y="81"/>
                      <a:pt x="50" y="80"/>
                      <a:pt x="49" y="80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7" y="77"/>
                      <a:pt x="47" y="77"/>
                      <a:pt x="46" y="77"/>
                    </a:cubicBezTo>
                    <a:cubicBezTo>
                      <a:pt x="46" y="77"/>
                      <a:pt x="46" y="77"/>
                      <a:pt x="47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4"/>
                      <a:pt x="46" y="76"/>
                      <a:pt x="46" y="76"/>
                    </a:cubicBezTo>
                    <a:cubicBezTo>
                      <a:pt x="47" y="74"/>
                      <a:pt x="46" y="74"/>
                      <a:pt x="47" y="74"/>
                    </a:cubicBezTo>
                    <a:cubicBezTo>
                      <a:pt x="46" y="74"/>
                      <a:pt x="46" y="74"/>
                      <a:pt x="46" y="74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5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5" y="72"/>
                      <a:pt x="45" y="72"/>
                      <a:pt x="45" y="73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3" y="69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1" y="69"/>
                      <a:pt x="41" y="68"/>
                    </a:cubicBezTo>
                    <a:cubicBezTo>
                      <a:pt x="41" y="67"/>
                      <a:pt x="42" y="67"/>
                      <a:pt x="42" y="67"/>
                    </a:cubicBezTo>
                    <a:cubicBezTo>
                      <a:pt x="42" y="64"/>
                      <a:pt x="42" y="63"/>
                      <a:pt x="41" y="63"/>
                    </a:cubicBezTo>
                    <a:cubicBezTo>
                      <a:pt x="41" y="63"/>
                      <a:pt x="41" y="63"/>
                      <a:pt x="41" y="61"/>
                    </a:cubicBezTo>
                    <a:cubicBezTo>
                      <a:pt x="38" y="61"/>
                      <a:pt x="41" y="59"/>
                      <a:pt x="37" y="59"/>
                    </a:cubicBezTo>
                    <a:cubicBezTo>
                      <a:pt x="37" y="59"/>
                      <a:pt x="37" y="59"/>
                      <a:pt x="36" y="59"/>
                    </a:cubicBezTo>
                    <a:cubicBezTo>
                      <a:pt x="37" y="59"/>
                      <a:pt x="36" y="59"/>
                      <a:pt x="37" y="59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7" y="57"/>
                      <a:pt x="37" y="56"/>
                      <a:pt x="36" y="56"/>
                    </a:cubicBezTo>
                    <a:cubicBezTo>
                      <a:pt x="37" y="56"/>
                      <a:pt x="37" y="56"/>
                      <a:pt x="37" y="55"/>
                    </a:cubicBezTo>
                    <a:cubicBezTo>
                      <a:pt x="36" y="56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4" y="54"/>
                      <a:pt x="36" y="51"/>
                      <a:pt x="34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4" y="50"/>
                      <a:pt x="34" y="50"/>
                    </a:cubicBezTo>
                    <a:cubicBezTo>
                      <a:pt x="33" y="50"/>
                      <a:pt x="33" y="48"/>
                      <a:pt x="32" y="48"/>
                    </a:cubicBezTo>
                    <a:cubicBezTo>
                      <a:pt x="33" y="47"/>
                      <a:pt x="32" y="44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2" y="42"/>
                      <a:pt x="30" y="42"/>
                    </a:cubicBezTo>
                    <a:cubicBezTo>
                      <a:pt x="30" y="43"/>
                      <a:pt x="29" y="42"/>
                      <a:pt x="29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0" y="40"/>
                      <a:pt x="29" y="42"/>
                      <a:pt x="30" y="42"/>
                    </a:cubicBezTo>
                    <a:cubicBezTo>
                      <a:pt x="30" y="42"/>
                      <a:pt x="29" y="40"/>
                      <a:pt x="30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40"/>
                      <a:pt x="28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4" y="42"/>
                      <a:pt x="24" y="43"/>
                      <a:pt x="24" y="43"/>
                    </a:cubicBezTo>
                    <a:cubicBezTo>
                      <a:pt x="24" y="42"/>
                      <a:pt x="27" y="42"/>
                      <a:pt x="27" y="42"/>
                    </a:cubicBezTo>
                    <a:cubicBezTo>
                      <a:pt x="27" y="40"/>
                      <a:pt x="28" y="40"/>
                      <a:pt x="28" y="39"/>
                    </a:cubicBezTo>
                    <a:cubicBezTo>
                      <a:pt x="28" y="39"/>
                      <a:pt x="28" y="39"/>
                      <a:pt x="28" y="40"/>
                    </a:cubicBezTo>
                    <a:cubicBezTo>
                      <a:pt x="27" y="40"/>
                      <a:pt x="28" y="39"/>
                      <a:pt x="27" y="39"/>
                    </a:cubicBezTo>
                    <a:cubicBezTo>
                      <a:pt x="28" y="39"/>
                      <a:pt x="28" y="37"/>
                      <a:pt x="28" y="37"/>
                    </a:cubicBezTo>
                    <a:cubicBezTo>
                      <a:pt x="28" y="37"/>
                      <a:pt x="28" y="39"/>
                      <a:pt x="27" y="37"/>
                    </a:cubicBezTo>
                    <a:cubicBezTo>
                      <a:pt x="28" y="37"/>
                      <a:pt x="28" y="35"/>
                      <a:pt x="28" y="35"/>
                    </a:cubicBezTo>
                    <a:cubicBezTo>
                      <a:pt x="29" y="35"/>
                      <a:pt x="28" y="35"/>
                      <a:pt x="28" y="34"/>
                    </a:cubicBezTo>
                    <a:cubicBezTo>
                      <a:pt x="27" y="35"/>
                      <a:pt x="27" y="37"/>
                      <a:pt x="27" y="35"/>
                    </a:cubicBezTo>
                    <a:cubicBezTo>
                      <a:pt x="27" y="35"/>
                      <a:pt x="27" y="34"/>
                      <a:pt x="28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4" y="34"/>
                      <a:pt x="27" y="33"/>
                      <a:pt x="24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1"/>
                      <a:pt x="23" y="31"/>
                    </a:cubicBezTo>
                    <a:cubicBezTo>
                      <a:pt x="24" y="31"/>
                      <a:pt x="23" y="31"/>
                      <a:pt x="24" y="31"/>
                    </a:cubicBezTo>
                    <a:cubicBezTo>
                      <a:pt x="24" y="31"/>
                      <a:pt x="24" y="31"/>
                      <a:pt x="27" y="31"/>
                    </a:cubicBezTo>
                    <a:cubicBezTo>
                      <a:pt x="24" y="31"/>
                      <a:pt x="24" y="31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3" y="30"/>
                      <a:pt x="23" y="29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1" y="30"/>
                      <a:pt x="21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1" y="29"/>
                      <a:pt x="21" y="27"/>
                    </a:cubicBezTo>
                    <a:cubicBezTo>
                      <a:pt x="21" y="27"/>
                      <a:pt x="21" y="26"/>
                      <a:pt x="23" y="27"/>
                    </a:cubicBezTo>
                    <a:cubicBezTo>
                      <a:pt x="23" y="26"/>
                      <a:pt x="21" y="26"/>
                      <a:pt x="21" y="27"/>
                    </a:cubicBezTo>
                    <a:cubicBezTo>
                      <a:pt x="21" y="26"/>
                      <a:pt x="21" y="26"/>
                      <a:pt x="23" y="26"/>
                    </a:cubicBezTo>
                    <a:cubicBezTo>
                      <a:pt x="21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6"/>
                      <a:pt x="17" y="27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26"/>
                      <a:pt x="19" y="24"/>
                      <a:pt x="20" y="22"/>
                    </a:cubicBezTo>
                    <a:cubicBezTo>
                      <a:pt x="20" y="21"/>
                      <a:pt x="17" y="24"/>
                      <a:pt x="19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9" y="21"/>
                      <a:pt x="20" y="21"/>
                      <a:pt x="20" y="20"/>
                    </a:cubicBezTo>
                    <a:cubicBezTo>
                      <a:pt x="19" y="21"/>
                      <a:pt x="17" y="20"/>
                      <a:pt x="17" y="21"/>
                    </a:cubicBezTo>
                    <a:cubicBezTo>
                      <a:pt x="17" y="21"/>
                      <a:pt x="19" y="21"/>
                      <a:pt x="19" y="22"/>
                    </a:cubicBezTo>
                    <a:cubicBezTo>
                      <a:pt x="17" y="22"/>
                      <a:pt x="17" y="22"/>
                      <a:pt x="16" y="22"/>
                    </a:cubicBezTo>
                    <a:cubicBezTo>
                      <a:pt x="16" y="21"/>
                      <a:pt x="16" y="21"/>
                      <a:pt x="17" y="21"/>
                    </a:cubicBezTo>
                    <a:cubicBezTo>
                      <a:pt x="17" y="20"/>
                      <a:pt x="17" y="21"/>
                      <a:pt x="17" y="21"/>
                    </a:cubicBezTo>
                    <a:cubicBezTo>
                      <a:pt x="17" y="20"/>
                      <a:pt x="16" y="20"/>
                      <a:pt x="17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7" y="18"/>
                      <a:pt x="19" y="18"/>
                      <a:pt x="19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9" y="18"/>
                      <a:pt x="17" y="20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8"/>
                      <a:pt x="17" y="18"/>
                      <a:pt x="16" y="18"/>
                    </a:cubicBezTo>
                    <a:cubicBezTo>
                      <a:pt x="16" y="18"/>
                      <a:pt x="15" y="18"/>
                      <a:pt x="15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4"/>
                    </a:cubicBezTo>
                    <a:cubicBezTo>
                      <a:pt x="15" y="16"/>
                      <a:pt x="15" y="14"/>
                      <a:pt x="15" y="14"/>
                    </a:cubicBezTo>
                    <a:cubicBezTo>
                      <a:pt x="15" y="14"/>
                      <a:pt x="16" y="16"/>
                      <a:pt x="15" y="17"/>
                    </a:cubicBezTo>
                    <a:cubicBezTo>
                      <a:pt x="13" y="17"/>
                      <a:pt x="16" y="17"/>
                      <a:pt x="15" y="18"/>
                    </a:cubicBezTo>
                    <a:cubicBezTo>
                      <a:pt x="15" y="18"/>
                      <a:pt x="13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7"/>
                      <a:pt x="13" y="18"/>
                      <a:pt x="15" y="17"/>
                    </a:cubicBezTo>
                    <a:cubicBezTo>
                      <a:pt x="13" y="17"/>
                      <a:pt x="13" y="16"/>
                      <a:pt x="13" y="16"/>
                    </a:cubicBezTo>
                    <a:cubicBezTo>
                      <a:pt x="13" y="14"/>
                      <a:pt x="11" y="16"/>
                      <a:pt x="13" y="16"/>
                    </a:cubicBezTo>
                    <a:cubicBezTo>
                      <a:pt x="11" y="14"/>
                      <a:pt x="11" y="14"/>
                      <a:pt x="10" y="13"/>
                    </a:cubicBezTo>
                    <a:cubicBezTo>
                      <a:pt x="11" y="13"/>
                      <a:pt x="10" y="11"/>
                      <a:pt x="1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1" y="11"/>
                      <a:pt x="11" y="9"/>
                    </a:cubicBezTo>
                    <a:cubicBezTo>
                      <a:pt x="11" y="11"/>
                      <a:pt x="10" y="11"/>
                      <a:pt x="10" y="13"/>
                    </a:cubicBezTo>
                    <a:cubicBezTo>
                      <a:pt x="10" y="11"/>
                      <a:pt x="8" y="13"/>
                      <a:pt x="8" y="11"/>
                    </a:cubicBezTo>
                    <a:cubicBezTo>
                      <a:pt x="8" y="11"/>
                      <a:pt x="8" y="9"/>
                      <a:pt x="8" y="8"/>
                    </a:cubicBezTo>
                    <a:cubicBezTo>
                      <a:pt x="7" y="8"/>
                      <a:pt x="7" y="7"/>
                      <a:pt x="7" y="5"/>
                    </a:cubicBezTo>
                    <a:cubicBezTo>
                      <a:pt x="6" y="5"/>
                      <a:pt x="6" y="7"/>
                      <a:pt x="4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4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2" y="1"/>
                    </a:cubicBezTo>
                    <a:cubicBezTo>
                      <a:pt x="2" y="1"/>
                      <a:pt x="2" y="1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2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2" y="4"/>
                      <a:pt x="2" y="4"/>
                    </a:cubicBezTo>
                    <a:cubicBezTo>
                      <a:pt x="0" y="4"/>
                      <a:pt x="0" y="4"/>
                      <a:pt x="2" y="5"/>
                    </a:cubicBezTo>
                    <a:cubicBezTo>
                      <a:pt x="3" y="5"/>
                      <a:pt x="2" y="7"/>
                      <a:pt x="2" y="7"/>
                    </a:cubicBezTo>
                    <a:cubicBezTo>
                      <a:pt x="3" y="7"/>
                      <a:pt x="3" y="5"/>
                      <a:pt x="3" y="5"/>
                    </a:cubicBezTo>
                    <a:cubicBezTo>
                      <a:pt x="4" y="5"/>
                      <a:pt x="3" y="5"/>
                      <a:pt x="4" y="5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9"/>
                    </a:cubicBezTo>
                    <a:cubicBezTo>
                      <a:pt x="4" y="11"/>
                      <a:pt x="4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4"/>
                      <a:pt x="6" y="14"/>
                      <a:pt x="6" y="16"/>
                    </a:cubicBezTo>
                    <a:cubicBezTo>
                      <a:pt x="7" y="17"/>
                      <a:pt x="7" y="18"/>
                      <a:pt x="8" y="18"/>
                    </a:cubicBezTo>
                    <a:cubicBezTo>
                      <a:pt x="8" y="21"/>
                      <a:pt x="10" y="22"/>
                      <a:pt x="11" y="26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6"/>
                      <a:pt x="13" y="24"/>
                      <a:pt x="13" y="26"/>
                    </a:cubicBezTo>
                    <a:cubicBezTo>
                      <a:pt x="11" y="26"/>
                      <a:pt x="11" y="26"/>
                      <a:pt x="11" y="27"/>
                    </a:cubicBezTo>
                    <a:cubicBezTo>
                      <a:pt x="13" y="27"/>
                      <a:pt x="13" y="29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5" y="31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5"/>
                    </a:cubicBezTo>
                    <a:cubicBezTo>
                      <a:pt x="16" y="37"/>
                      <a:pt x="17" y="37"/>
                      <a:pt x="17" y="39"/>
                    </a:cubicBezTo>
                    <a:cubicBezTo>
                      <a:pt x="17" y="42"/>
                      <a:pt x="20" y="43"/>
                      <a:pt x="20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8"/>
                      <a:pt x="24" y="51"/>
                      <a:pt x="24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5"/>
                      <a:pt x="27" y="55"/>
                      <a:pt x="27" y="56"/>
                    </a:cubicBezTo>
                    <a:cubicBezTo>
                      <a:pt x="27" y="56"/>
                      <a:pt x="27" y="57"/>
                      <a:pt x="28" y="57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9" y="60"/>
                      <a:pt x="29" y="60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30" y="61"/>
                    </a:cubicBezTo>
                    <a:cubicBezTo>
                      <a:pt x="30" y="61"/>
                      <a:pt x="32" y="63"/>
                      <a:pt x="29" y="63"/>
                    </a:cubicBezTo>
                    <a:cubicBezTo>
                      <a:pt x="30" y="64"/>
                      <a:pt x="30" y="68"/>
                      <a:pt x="32" y="68"/>
                    </a:cubicBezTo>
                    <a:cubicBezTo>
                      <a:pt x="32" y="68"/>
                      <a:pt x="32" y="68"/>
                      <a:pt x="32" y="69"/>
                    </a:cubicBezTo>
                    <a:cubicBezTo>
                      <a:pt x="32" y="69"/>
                      <a:pt x="34" y="70"/>
                      <a:pt x="33" y="72"/>
                    </a:cubicBezTo>
                    <a:cubicBezTo>
                      <a:pt x="34" y="72"/>
                      <a:pt x="34" y="70"/>
                      <a:pt x="34" y="72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4" y="74"/>
                      <a:pt x="37" y="76"/>
                      <a:pt x="37" y="77"/>
                    </a:cubicBezTo>
                    <a:cubicBezTo>
                      <a:pt x="38" y="82"/>
                      <a:pt x="41" y="85"/>
                      <a:pt x="42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2" y="89"/>
                      <a:pt x="45" y="89"/>
                      <a:pt x="45" y="90"/>
                    </a:cubicBezTo>
                    <a:cubicBezTo>
                      <a:pt x="45" y="90"/>
                      <a:pt x="45" y="93"/>
                      <a:pt x="45" y="90"/>
                    </a:cubicBezTo>
                    <a:cubicBezTo>
                      <a:pt x="45" y="93"/>
                      <a:pt x="47" y="94"/>
                      <a:pt x="46" y="95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7" y="95"/>
                      <a:pt x="47" y="97"/>
                      <a:pt x="49" y="98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49" y="99"/>
                      <a:pt x="50" y="98"/>
                    </a:cubicBezTo>
                    <a:cubicBezTo>
                      <a:pt x="50" y="98"/>
                      <a:pt x="49" y="99"/>
                      <a:pt x="49" y="98"/>
                    </a:cubicBezTo>
                    <a:cubicBezTo>
                      <a:pt x="51" y="100"/>
                      <a:pt x="51" y="103"/>
                      <a:pt x="54" y="108"/>
                    </a:cubicBezTo>
                    <a:cubicBezTo>
                      <a:pt x="56" y="110"/>
                      <a:pt x="56" y="107"/>
                      <a:pt x="56" y="108"/>
                    </a:cubicBezTo>
                    <a:cubicBezTo>
                      <a:pt x="56" y="108"/>
                      <a:pt x="55" y="110"/>
                      <a:pt x="56" y="108"/>
                    </a:cubicBezTo>
                    <a:cubicBezTo>
                      <a:pt x="56" y="110"/>
                      <a:pt x="58" y="108"/>
                      <a:pt x="58" y="110"/>
                    </a:cubicBezTo>
                    <a:cubicBezTo>
                      <a:pt x="56" y="110"/>
                      <a:pt x="58" y="110"/>
                      <a:pt x="56" y="111"/>
                    </a:cubicBezTo>
                    <a:cubicBezTo>
                      <a:pt x="58" y="111"/>
                      <a:pt x="59" y="111"/>
                      <a:pt x="59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8" y="113"/>
                      <a:pt x="59" y="115"/>
                      <a:pt x="59" y="116"/>
                    </a:cubicBezTo>
                    <a:cubicBezTo>
                      <a:pt x="62" y="124"/>
                      <a:pt x="64" y="129"/>
                      <a:pt x="68" y="136"/>
                    </a:cubicBezTo>
                    <a:cubicBezTo>
                      <a:pt x="72" y="141"/>
                      <a:pt x="73" y="149"/>
                      <a:pt x="77" y="154"/>
                    </a:cubicBezTo>
                    <a:cubicBezTo>
                      <a:pt x="81" y="154"/>
                      <a:pt x="81" y="154"/>
                      <a:pt x="81" y="156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6"/>
                      <a:pt x="83" y="156"/>
                      <a:pt x="81" y="159"/>
                    </a:cubicBezTo>
                    <a:cubicBezTo>
                      <a:pt x="83" y="160"/>
                      <a:pt x="84" y="163"/>
                      <a:pt x="85" y="164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5" y="166"/>
                      <a:pt x="85" y="166"/>
                      <a:pt x="85" y="166"/>
                    </a:cubicBezTo>
                    <a:cubicBezTo>
                      <a:pt x="86" y="173"/>
                      <a:pt x="92" y="177"/>
                      <a:pt x="96" y="183"/>
                    </a:cubicBezTo>
                    <a:cubicBezTo>
                      <a:pt x="97" y="184"/>
                      <a:pt x="97" y="186"/>
                      <a:pt x="98" y="188"/>
                    </a:cubicBezTo>
                    <a:cubicBezTo>
                      <a:pt x="101" y="192"/>
                      <a:pt x="105" y="194"/>
                      <a:pt x="106" y="201"/>
                    </a:cubicBezTo>
                    <a:cubicBezTo>
                      <a:pt x="106" y="201"/>
                      <a:pt x="109" y="197"/>
                      <a:pt x="109" y="19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49" name="צורה חופשית 142"/>
              <p:cNvSpPr>
                <a:spLocks/>
              </p:cNvSpPr>
              <p:nvPr/>
            </p:nvSpPr>
            <p:spPr bwMode="auto">
              <a:xfrm>
                <a:off x="3979" y="1962"/>
                <a:ext cx="257" cy="478"/>
              </a:xfrm>
              <a:custGeom>
                <a:avLst/>
                <a:gdLst>
                  <a:gd name="T0" fmla="*/ 96 w 109"/>
                  <a:gd name="T1" fmla="*/ 177 h 202"/>
                  <a:gd name="T2" fmla="*/ 94 w 109"/>
                  <a:gd name="T3" fmla="*/ 172 h 202"/>
                  <a:gd name="T4" fmla="*/ 88 w 109"/>
                  <a:gd name="T5" fmla="*/ 158 h 202"/>
                  <a:gd name="T6" fmla="*/ 87 w 109"/>
                  <a:gd name="T7" fmla="*/ 155 h 202"/>
                  <a:gd name="T8" fmla="*/ 79 w 109"/>
                  <a:gd name="T9" fmla="*/ 143 h 202"/>
                  <a:gd name="T10" fmla="*/ 75 w 109"/>
                  <a:gd name="T11" fmla="*/ 138 h 202"/>
                  <a:gd name="T12" fmla="*/ 73 w 109"/>
                  <a:gd name="T13" fmla="*/ 131 h 202"/>
                  <a:gd name="T14" fmla="*/ 70 w 109"/>
                  <a:gd name="T15" fmla="*/ 124 h 202"/>
                  <a:gd name="T16" fmla="*/ 68 w 109"/>
                  <a:gd name="T17" fmla="*/ 122 h 202"/>
                  <a:gd name="T18" fmla="*/ 68 w 109"/>
                  <a:gd name="T19" fmla="*/ 118 h 202"/>
                  <a:gd name="T20" fmla="*/ 65 w 109"/>
                  <a:gd name="T21" fmla="*/ 110 h 202"/>
                  <a:gd name="T22" fmla="*/ 61 w 109"/>
                  <a:gd name="T23" fmla="*/ 106 h 202"/>
                  <a:gd name="T24" fmla="*/ 60 w 109"/>
                  <a:gd name="T25" fmla="*/ 102 h 202"/>
                  <a:gd name="T26" fmla="*/ 57 w 109"/>
                  <a:gd name="T27" fmla="*/ 97 h 202"/>
                  <a:gd name="T28" fmla="*/ 55 w 109"/>
                  <a:gd name="T29" fmla="*/ 91 h 202"/>
                  <a:gd name="T30" fmla="*/ 48 w 109"/>
                  <a:gd name="T31" fmla="*/ 84 h 202"/>
                  <a:gd name="T32" fmla="*/ 48 w 109"/>
                  <a:gd name="T33" fmla="*/ 80 h 202"/>
                  <a:gd name="T34" fmla="*/ 46 w 109"/>
                  <a:gd name="T35" fmla="*/ 79 h 202"/>
                  <a:gd name="T36" fmla="*/ 44 w 109"/>
                  <a:gd name="T37" fmla="*/ 76 h 202"/>
                  <a:gd name="T38" fmla="*/ 44 w 109"/>
                  <a:gd name="T39" fmla="*/ 75 h 202"/>
                  <a:gd name="T40" fmla="*/ 43 w 109"/>
                  <a:gd name="T41" fmla="*/ 70 h 202"/>
                  <a:gd name="T42" fmla="*/ 38 w 109"/>
                  <a:gd name="T43" fmla="*/ 61 h 202"/>
                  <a:gd name="T44" fmla="*/ 37 w 109"/>
                  <a:gd name="T45" fmla="*/ 57 h 202"/>
                  <a:gd name="T46" fmla="*/ 33 w 109"/>
                  <a:gd name="T47" fmla="*/ 53 h 202"/>
                  <a:gd name="T48" fmla="*/ 29 w 109"/>
                  <a:gd name="T49" fmla="*/ 45 h 202"/>
                  <a:gd name="T50" fmla="*/ 26 w 109"/>
                  <a:gd name="T51" fmla="*/ 44 h 202"/>
                  <a:gd name="T52" fmla="*/ 26 w 109"/>
                  <a:gd name="T53" fmla="*/ 40 h 202"/>
                  <a:gd name="T54" fmla="*/ 27 w 109"/>
                  <a:gd name="T55" fmla="*/ 37 h 202"/>
                  <a:gd name="T56" fmla="*/ 25 w 109"/>
                  <a:gd name="T57" fmla="*/ 33 h 202"/>
                  <a:gd name="T58" fmla="*/ 25 w 109"/>
                  <a:gd name="T59" fmla="*/ 30 h 202"/>
                  <a:gd name="T60" fmla="*/ 24 w 109"/>
                  <a:gd name="T61" fmla="*/ 29 h 202"/>
                  <a:gd name="T62" fmla="*/ 18 w 109"/>
                  <a:gd name="T63" fmla="*/ 28 h 202"/>
                  <a:gd name="T64" fmla="*/ 18 w 109"/>
                  <a:gd name="T65" fmla="*/ 24 h 202"/>
                  <a:gd name="T66" fmla="*/ 17 w 109"/>
                  <a:gd name="T67" fmla="*/ 23 h 202"/>
                  <a:gd name="T68" fmla="*/ 17 w 109"/>
                  <a:gd name="T69" fmla="*/ 20 h 202"/>
                  <a:gd name="T70" fmla="*/ 16 w 109"/>
                  <a:gd name="T71" fmla="*/ 16 h 202"/>
                  <a:gd name="T72" fmla="*/ 13 w 109"/>
                  <a:gd name="T73" fmla="*/ 20 h 202"/>
                  <a:gd name="T74" fmla="*/ 13 w 109"/>
                  <a:gd name="T75" fmla="*/ 13 h 202"/>
                  <a:gd name="T76" fmla="*/ 4 w 109"/>
                  <a:gd name="T77" fmla="*/ 8 h 202"/>
                  <a:gd name="T78" fmla="*/ 3 w 109"/>
                  <a:gd name="T79" fmla="*/ 7 h 202"/>
                  <a:gd name="T80" fmla="*/ 0 w 109"/>
                  <a:gd name="T81" fmla="*/ 0 h 202"/>
                  <a:gd name="T82" fmla="*/ 0 w 109"/>
                  <a:gd name="T83" fmla="*/ 3 h 202"/>
                  <a:gd name="T84" fmla="*/ 4 w 109"/>
                  <a:gd name="T85" fmla="*/ 8 h 202"/>
                  <a:gd name="T86" fmla="*/ 5 w 109"/>
                  <a:gd name="T87" fmla="*/ 17 h 202"/>
                  <a:gd name="T88" fmla="*/ 13 w 109"/>
                  <a:gd name="T89" fmla="*/ 33 h 202"/>
                  <a:gd name="T90" fmla="*/ 20 w 109"/>
                  <a:gd name="T91" fmla="*/ 49 h 202"/>
                  <a:gd name="T92" fmla="*/ 27 w 109"/>
                  <a:gd name="T93" fmla="*/ 62 h 202"/>
                  <a:gd name="T94" fmla="*/ 31 w 109"/>
                  <a:gd name="T95" fmla="*/ 70 h 202"/>
                  <a:gd name="T96" fmla="*/ 43 w 109"/>
                  <a:gd name="T97" fmla="*/ 89 h 202"/>
                  <a:gd name="T98" fmla="*/ 48 w 109"/>
                  <a:gd name="T99" fmla="*/ 98 h 202"/>
                  <a:gd name="T100" fmla="*/ 57 w 109"/>
                  <a:gd name="T101" fmla="*/ 111 h 202"/>
                  <a:gd name="T102" fmla="*/ 78 w 109"/>
                  <a:gd name="T103" fmla="*/ 156 h 202"/>
                  <a:gd name="T104" fmla="*/ 85 w 109"/>
                  <a:gd name="T105" fmla="*/ 168 h 202"/>
                  <a:gd name="T106" fmla="*/ 108 w 109"/>
                  <a:gd name="T107" fmla="*/ 19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9" h="202">
                    <a:moveTo>
                      <a:pt x="108" y="198"/>
                    </a:moveTo>
                    <a:cubicBezTo>
                      <a:pt x="109" y="195"/>
                      <a:pt x="105" y="194"/>
                      <a:pt x="105" y="188"/>
                    </a:cubicBezTo>
                    <a:cubicBezTo>
                      <a:pt x="105" y="188"/>
                      <a:pt x="103" y="190"/>
                      <a:pt x="103" y="188"/>
                    </a:cubicBezTo>
                    <a:cubicBezTo>
                      <a:pt x="103" y="186"/>
                      <a:pt x="100" y="182"/>
                      <a:pt x="98" y="181"/>
                    </a:cubicBezTo>
                    <a:cubicBezTo>
                      <a:pt x="98" y="181"/>
                      <a:pt x="98" y="181"/>
                      <a:pt x="98" y="181"/>
                    </a:cubicBezTo>
                    <a:cubicBezTo>
                      <a:pt x="96" y="181"/>
                      <a:pt x="98" y="178"/>
                      <a:pt x="96" y="177"/>
                    </a:cubicBezTo>
                    <a:cubicBezTo>
                      <a:pt x="96" y="178"/>
                      <a:pt x="96" y="178"/>
                      <a:pt x="96" y="178"/>
                    </a:cubicBezTo>
                    <a:cubicBezTo>
                      <a:pt x="96" y="177"/>
                      <a:pt x="96" y="177"/>
                      <a:pt x="96" y="175"/>
                    </a:cubicBezTo>
                    <a:cubicBezTo>
                      <a:pt x="95" y="177"/>
                      <a:pt x="95" y="177"/>
                      <a:pt x="95" y="177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6" y="174"/>
                      <a:pt x="94" y="173"/>
                      <a:pt x="95" y="172"/>
                    </a:cubicBezTo>
                    <a:cubicBezTo>
                      <a:pt x="94" y="172"/>
                      <a:pt x="94" y="172"/>
                      <a:pt x="94" y="172"/>
                    </a:cubicBezTo>
                    <a:cubicBezTo>
                      <a:pt x="94" y="169"/>
                      <a:pt x="92" y="168"/>
                      <a:pt x="91" y="164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2"/>
                      <a:pt x="91" y="162"/>
                      <a:pt x="91" y="162"/>
                    </a:cubicBezTo>
                    <a:cubicBezTo>
                      <a:pt x="88" y="162"/>
                      <a:pt x="91" y="161"/>
                      <a:pt x="88" y="160"/>
                    </a:cubicBezTo>
                    <a:cubicBezTo>
                      <a:pt x="88" y="160"/>
                      <a:pt x="88" y="160"/>
                      <a:pt x="88" y="160"/>
                    </a:cubicBezTo>
                    <a:cubicBezTo>
                      <a:pt x="91" y="160"/>
                      <a:pt x="88" y="160"/>
                      <a:pt x="88" y="158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88" y="158"/>
                      <a:pt x="87" y="158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87" y="156"/>
                      <a:pt x="86" y="156"/>
                      <a:pt x="87" y="155"/>
                    </a:cubicBezTo>
                    <a:cubicBezTo>
                      <a:pt x="86" y="156"/>
                      <a:pt x="87" y="156"/>
                      <a:pt x="86" y="156"/>
                    </a:cubicBezTo>
                    <a:cubicBezTo>
                      <a:pt x="85" y="153"/>
                      <a:pt x="83" y="149"/>
                      <a:pt x="82" y="145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81" y="145"/>
                      <a:pt x="79" y="144"/>
                      <a:pt x="81" y="144"/>
                    </a:cubicBezTo>
                    <a:cubicBezTo>
                      <a:pt x="79" y="144"/>
                      <a:pt x="79" y="144"/>
                      <a:pt x="79" y="144"/>
                    </a:cubicBezTo>
                    <a:cubicBezTo>
                      <a:pt x="79" y="144"/>
                      <a:pt x="81" y="143"/>
                      <a:pt x="79" y="143"/>
                    </a:cubicBezTo>
                    <a:cubicBezTo>
                      <a:pt x="79" y="143"/>
                      <a:pt x="79" y="143"/>
                      <a:pt x="79" y="143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40"/>
                      <a:pt x="75" y="140"/>
                      <a:pt x="78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4" y="140"/>
                      <a:pt x="78" y="138"/>
                      <a:pt x="75" y="138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5" y="136"/>
                      <a:pt x="75" y="136"/>
                      <a:pt x="75" y="135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4" y="135"/>
                      <a:pt x="74" y="134"/>
                      <a:pt x="74" y="132"/>
                    </a:cubicBezTo>
                    <a:cubicBezTo>
                      <a:pt x="73" y="132"/>
                      <a:pt x="73" y="134"/>
                      <a:pt x="73" y="132"/>
                    </a:cubicBezTo>
                    <a:cubicBezTo>
                      <a:pt x="73" y="132"/>
                      <a:pt x="72" y="131"/>
                      <a:pt x="73" y="131"/>
                    </a:cubicBezTo>
                    <a:cubicBezTo>
                      <a:pt x="73" y="130"/>
                      <a:pt x="72" y="130"/>
                      <a:pt x="72" y="128"/>
                    </a:cubicBezTo>
                    <a:cubicBezTo>
                      <a:pt x="72" y="130"/>
                      <a:pt x="70" y="128"/>
                      <a:pt x="70" y="130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69" y="130"/>
                      <a:pt x="70" y="130"/>
                      <a:pt x="70" y="130"/>
                    </a:cubicBezTo>
                    <a:cubicBezTo>
                      <a:pt x="69" y="130"/>
                      <a:pt x="69" y="128"/>
                      <a:pt x="69" y="128"/>
                    </a:cubicBezTo>
                    <a:cubicBezTo>
                      <a:pt x="69" y="127"/>
                      <a:pt x="70" y="124"/>
                      <a:pt x="70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70" y="122"/>
                      <a:pt x="69" y="123"/>
                      <a:pt x="69" y="122"/>
                    </a:cubicBezTo>
                    <a:cubicBezTo>
                      <a:pt x="69" y="122"/>
                      <a:pt x="69" y="122"/>
                      <a:pt x="70" y="122"/>
                    </a:cubicBezTo>
                    <a:cubicBezTo>
                      <a:pt x="69" y="122"/>
                      <a:pt x="69" y="121"/>
                      <a:pt x="68" y="121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6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7"/>
                      <a:pt x="68" y="117"/>
                      <a:pt x="68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6" y="111"/>
                      <a:pt x="65" y="111"/>
                    </a:cubicBezTo>
                    <a:cubicBezTo>
                      <a:pt x="66" y="111"/>
                      <a:pt x="66" y="111"/>
                      <a:pt x="66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4" y="111"/>
                      <a:pt x="65" y="110"/>
                      <a:pt x="65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10"/>
                      <a:pt x="64" y="108"/>
                      <a:pt x="61" y="106"/>
                    </a:cubicBezTo>
                    <a:cubicBezTo>
                      <a:pt x="64" y="106"/>
                      <a:pt x="64" y="105"/>
                      <a:pt x="64" y="105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1" y="104"/>
                      <a:pt x="61" y="108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1" y="105"/>
                      <a:pt x="61" y="104"/>
                      <a:pt x="60" y="104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0" y="102"/>
                      <a:pt x="60" y="101"/>
                      <a:pt x="59" y="101"/>
                    </a:cubicBezTo>
                    <a:cubicBezTo>
                      <a:pt x="59" y="102"/>
                      <a:pt x="59" y="102"/>
                      <a:pt x="59" y="102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0" y="98"/>
                      <a:pt x="59" y="98"/>
                      <a:pt x="59" y="98"/>
                    </a:cubicBezTo>
                    <a:cubicBezTo>
                      <a:pt x="57" y="97"/>
                      <a:pt x="57" y="96"/>
                      <a:pt x="57" y="97"/>
                    </a:cubicBezTo>
                    <a:cubicBezTo>
                      <a:pt x="57" y="96"/>
                      <a:pt x="57" y="96"/>
                      <a:pt x="56" y="94"/>
                    </a:cubicBezTo>
                    <a:cubicBezTo>
                      <a:pt x="56" y="94"/>
                      <a:pt x="56" y="94"/>
                      <a:pt x="56" y="96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3"/>
                      <a:pt x="55" y="93"/>
                      <a:pt x="56" y="93"/>
                    </a:cubicBezTo>
                    <a:cubicBezTo>
                      <a:pt x="55" y="93"/>
                      <a:pt x="56" y="91"/>
                      <a:pt x="55" y="91"/>
                    </a:cubicBezTo>
                    <a:cubicBezTo>
                      <a:pt x="53" y="92"/>
                      <a:pt x="53" y="92"/>
                      <a:pt x="53" y="92"/>
                    </a:cubicBezTo>
                    <a:cubicBezTo>
                      <a:pt x="52" y="92"/>
                      <a:pt x="53" y="91"/>
                      <a:pt x="53" y="91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3" y="89"/>
                      <a:pt x="53" y="88"/>
                      <a:pt x="53" y="89"/>
                    </a:cubicBezTo>
                    <a:cubicBezTo>
                      <a:pt x="53" y="88"/>
                      <a:pt x="52" y="88"/>
                      <a:pt x="53" y="88"/>
                    </a:cubicBezTo>
                    <a:cubicBezTo>
                      <a:pt x="52" y="87"/>
                      <a:pt x="52" y="84"/>
                      <a:pt x="48" y="84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51" y="83"/>
                      <a:pt x="48" y="84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3"/>
                      <a:pt x="51" y="81"/>
                      <a:pt x="48" y="80"/>
                    </a:cubicBezTo>
                    <a:cubicBezTo>
                      <a:pt x="48" y="81"/>
                      <a:pt x="48" y="81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7" y="79"/>
                      <a:pt x="47" y="80"/>
                      <a:pt x="46" y="80"/>
                    </a:cubicBezTo>
                    <a:cubicBezTo>
                      <a:pt x="46" y="80"/>
                      <a:pt x="46" y="79"/>
                      <a:pt x="47" y="79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79"/>
                      <a:pt x="46" y="79"/>
                      <a:pt x="46" y="77"/>
                    </a:cubicBez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7" y="77"/>
                      <a:pt x="46" y="77"/>
                      <a:pt x="47" y="77"/>
                    </a:cubicBezTo>
                    <a:cubicBezTo>
                      <a:pt x="46" y="77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5"/>
                      <a:pt x="44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4" y="75"/>
                      <a:pt x="46" y="75"/>
                      <a:pt x="46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1"/>
                      <a:pt x="44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68"/>
                    </a:cubicBezTo>
                    <a:cubicBezTo>
                      <a:pt x="42" y="68"/>
                      <a:pt x="40" y="70"/>
                      <a:pt x="40" y="70"/>
                    </a:cubicBezTo>
                    <a:cubicBezTo>
                      <a:pt x="40" y="68"/>
                      <a:pt x="42" y="67"/>
                      <a:pt x="42" y="67"/>
                    </a:cubicBezTo>
                    <a:cubicBezTo>
                      <a:pt x="42" y="67"/>
                      <a:pt x="42" y="66"/>
                      <a:pt x="4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3"/>
                      <a:pt x="40" y="62"/>
                      <a:pt x="38" y="61"/>
                    </a:cubicBezTo>
                    <a:cubicBezTo>
                      <a:pt x="38" y="62"/>
                      <a:pt x="38" y="62"/>
                      <a:pt x="37" y="62"/>
                    </a:cubicBezTo>
                    <a:cubicBezTo>
                      <a:pt x="38" y="61"/>
                      <a:pt x="37" y="62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58"/>
                      <a:pt x="38" y="57"/>
                      <a:pt x="37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4"/>
                      <a:pt x="37" y="53"/>
                      <a:pt x="34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3" y="51"/>
                      <a:pt x="33" y="51"/>
                      <a:pt x="31" y="51"/>
                    </a:cubicBezTo>
                    <a:cubicBezTo>
                      <a:pt x="33" y="49"/>
                      <a:pt x="31" y="47"/>
                      <a:pt x="30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29" y="44"/>
                      <a:pt x="29" y="45"/>
                    </a:cubicBezTo>
                    <a:cubicBezTo>
                      <a:pt x="29" y="44"/>
                      <a:pt x="29" y="44"/>
                      <a:pt x="29" y="42"/>
                    </a:cubicBezTo>
                    <a:cubicBezTo>
                      <a:pt x="30" y="42"/>
                      <a:pt x="29" y="44"/>
                      <a:pt x="30" y="42"/>
                    </a:cubicBezTo>
                    <a:cubicBezTo>
                      <a:pt x="30" y="42"/>
                      <a:pt x="29" y="42"/>
                      <a:pt x="30" y="41"/>
                    </a:cubicBezTo>
                    <a:cubicBezTo>
                      <a:pt x="29" y="41"/>
                      <a:pt x="29" y="42"/>
                      <a:pt x="29" y="42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41"/>
                      <a:pt x="27" y="44"/>
                      <a:pt x="26" y="44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5" y="44"/>
                      <a:pt x="25" y="45"/>
                      <a:pt x="25" y="44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7" y="41"/>
                      <a:pt x="27" y="40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7" y="40"/>
                      <a:pt x="26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38"/>
                      <a:pt x="27" y="40"/>
                      <a:pt x="26" y="40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9" y="37"/>
                      <a:pt x="27" y="38"/>
                      <a:pt x="27" y="37"/>
                    </a:cubicBezTo>
                    <a:cubicBezTo>
                      <a:pt x="26" y="37"/>
                      <a:pt x="26" y="38"/>
                      <a:pt x="26" y="38"/>
                    </a:cubicBezTo>
                    <a:cubicBezTo>
                      <a:pt x="26" y="38"/>
                      <a:pt x="26" y="37"/>
                      <a:pt x="27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6" y="36"/>
                      <a:pt x="2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4"/>
                      <a:pt x="24" y="34"/>
                    </a:cubicBezTo>
                    <a:cubicBezTo>
                      <a:pt x="24" y="34"/>
                      <a:pt x="24" y="33"/>
                      <a:pt x="25" y="33"/>
                    </a:cubicBezTo>
                    <a:cubicBezTo>
                      <a:pt x="25" y="33"/>
                      <a:pt x="25" y="34"/>
                      <a:pt x="26" y="34"/>
                    </a:cubicBezTo>
                    <a:cubicBezTo>
                      <a:pt x="25" y="34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0"/>
                    </a:cubicBezTo>
                    <a:cubicBezTo>
                      <a:pt x="25" y="30"/>
                      <a:pt x="25" y="33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5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8"/>
                      <a:pt x="24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4" y="27"/>
                    </a:cubicBezTo>
                    <a:cubicBezTo>
                      <a:pt x="21" y="27"/>
                      <a:pt x="20" y="27"/>
                      <a:pt x="20" y="27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5"/>
                      <a:pt x="20" y="25"/>
                    </a:cubicBezTo>
                    <a:cubicBezTo>
                      <a:pt x="20" y="24"/>
                      <a:pt x="17" y="27"/>
                      <a:pt x="18" y="24"/>
                    </a:cubicBezTo>
                    <a:cubicBezTo>
                      <a:pt x="18" y="24"/>
                      <a:pt x="20" y="23"/>
                      <a:pt x="18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8" y="24"/>
                      <a:pt x="17" y="23"/>
                      <a:pt x="17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4"/>
                      <a:pt x="17" y="25"/>
                      <a:pt x="16" y="24"/>
                    </a:cubicBezTo>
                    <a:cubicBezTo>
                      <a:pt x="16" y="24"/>
                      <a:pt x="16" y="24"/>
                      <a:pt x="17" y="23"/>
                    </a:cubicBezTo>
                    <a:cubicBezTo>
                      <a:pt x="17" y="23"/>
                      <a:pt x="17" y="24"/>
                      <a:pt x="17" y="23"/>
                    </a:cubicBezTo>
                    <a:cubicBezTo>
                      <a:pt x="17" y="23"/>
                      <a:pt x="16" y="23"/>
                      <a:pt x="17" y="21"/>
                    </a:cubicBezTo>
                    <a:cubicBezTo>
                      <a:pt x="17" y="23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1"/>
                      <a:pt x="18" y="20"/>
                      <a:pt x="18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8" y="21"/>
                      <a:pt x="17" y="21"/>
                    </a:cubicBezTo>
                    <a:cubicBezTo>
                      <a:pt x="17" y="21"/>
                      <a:pt x="17" y="20"/>
                      <a:pt x="16" y="20"/>
                    </a:cubicBezTo>
                    <a:cubicBezTo>
                      <a:pt x="16" y="20"/>
                      <a:pt x="16" y="20"/>
                      <a:pt x="16" y="21"/>
                    </a:cubicBezTo>
                    <a:cubicBezTo>
                      <a:pt x="16" y="20"/>
                      <a:pt x="14" y="21"/>
                      <a:pt x="14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7"/>
                      <a:pt x="16" y="16"/>
                      <a:pt x="16" y="16"/>
                    </a:cubicBezTo>
                    <a:cubicBezTo>
                      <a:pt x="14" y="16"/>
                      <a:pt x="14" y="15"/>
                      <a:pt x="14" y="16"/>
                    </a:cubicBezTo>
                    <a:cubicBezTo>
                      <a:pt x="14" y="16"/>
                      <a:pt x="16" y="17"/>
                      <a:pt x="14" y="20"/>
                    </a:cubicBezTo>
                    <a:cubicBezTo>
                      <a:pt x="13" y="20"/>
                      <a:pt x="16" y="20"/>
                      <a:pt x="14" y="21"/>
                    </a:cubicBezTo>
                    <a:cubicBezTo>
                      <a:pt x="14" y="20"/>
                      <a:pt x="13" y="21"/>
                      <a:pt x="12" y="21"/>
                    </a:cubicBezTo>
                    <a:cubicBezTo>
                      <a:pt x="12" y="21"/>
                      <a:pt x="12" y="21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7"/>
                      <a:pt x="13" y="17"/>
                      <a:pt x="13" y="16"/>
                    </a:cubicBezTo>
                    <a:cubicBezTo>
                      <a:pt x="13" y="16"/>
                      <a:pt x="12" y="16"/>
                      <a:pt x="13" y="17"/>
                    </a:cubicBezTo>
                    <a:cubicBezTo>
                      <a:pt x="12" y="16"/>
                      <a:pt x="12" y="15"/>
                      <a:pt x="11" y="15"/>
                    </a:cubicBezTo>
                    <a:cubicBezTo>
                      <a:pt x="12" y="15"/>
                      <a:pt x="11" y="13"/>
                      <a:pt x="12" y="13"/>
                    </a:cubicBezTo>
                    <a:cubicBezTo>
                      <a:pt x="12" y="13"/>
                      <a:pt x="13" y="13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2"/>
                      <a:pt x="12" y="13"/>
                      <a:pt x="12" y="12"/>
                    </a:cubicBezTo>
                    <a:cubicBezTo>
                      <a:pt x="12" y="13"/>
                      <a:pt x="11" y="13"/>
                      <a:pt x="11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7" y="11"/>
                      <a:pt x="7" y="8"/>
                      <a:pt x="7" y="8"/>
                    </a:cubicBezTo>
                    <a:cubicBezTo>
                      <a:pt x="5" y="8"/>
                      <a:pt x="5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7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4"/>
                    </a:cubicBezTo>
                    <a:cubicBezTo>
                      <a:pt x="4" y="7"/>
                      <a:pt x="3" y="7"/>
                      <a:pt x="3" y="7"/>
                    </a:cubicBezTo>
                    <a:cubicBezTo>
                      <a:pt x="2" y="7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2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2" y="3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7"/>
                      <a:pt x="2" y="7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3" y="8"/>
                      <a:pt x="3" y="8"/>
                      <a:pt x="3" y="7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3" y="8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1"/>
                      <a:pt x="3" y="12"/>
                    </a:cubicBezTo>
                    <a:cubicBezTo>
                      <a:pt x="4" y="12"/>
                      <a:pt x="4" y="13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5" y="16"/>
                      <a:pt x="5" y="17"/>
                    </a:cubicBezTo>
                    <a:cubicBezTo>
                      <a:pt x="7" y="17"/>
                      <a:pt x="7" y="21"/>
                      <a:pt x="9" y="21"/>
                    </a:cubicBezTo>
                    <a:cubicBezTo>
                      <a:pt x="9" y="24"/>
                      <a:pt x="11" y="25"/>
                      <a:pt x="12" y="28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2" y="27"/>
                      <a:pt x="12" y="28"/>
                      <a:pt x="12" y="28"/>
                    </a:cubicBezTo>
                    <a:cubicBezTo>
                      <a:pt x="13" y="29"/>
                      <a:pt x="13" y="30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4" y="34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7"/>
                      <a:pt x="16" y="37"/>
                      <a:pt x="16" y="38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2"/>
                      <a:pt x="20" y="45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51"/>
                      <a:pt x="25" y="54"/>
                      <a:pt x="25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7" y="55"/>
                      <a:pt x="26" y="57"/>
                      <a:pt x="26" y="57"/>
                    </a:cubicBezTo>
                    <a:cubicBezTo>
                      <a:pt x="26" y="58"/>
                      <a:pt x="26" y="61"/>
                      <a:pt x="27" y="58"/>
                    </a:cubicBezTo>
                    <a:cubicBezTo>
                      <a:pt x="27" y="61"/>
                      <a:pt x="27" y="61"/>
                      <a:pt x="27" y="62"/>
                    </a:cubicBezTo>
                    <a:cubicBezTo>
                      <a:pt x="29" y="62"/>
                      <a:pt x="29" y="63"/>
                      <a:pt x="29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63"/>
                      <a:pt x="29" y="63"/>
                      <a:pt x="30" y="63"/>
                    </a:cubicBezTo>
                    <a:cubicBezTo>
                      <a:pt x="30" y="64"/>
                      <a:pt x="31" y="66"/>
                      <a:pt x="29" y="66"/>
                    </a:cubicBezTo>
                    <a:cubicBezTo>
                      <a:pt x="30" y="66"/>
                      <a:pt x="30" y="68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3" y="74"/>
                      <a:pt x="33" y="75"/>
                    </a:cubicBezTo>
                    <a:cubicBezTo>
                      <a:pt x="34" y="75"/>
                      <a:pt x="34" y="74"/>
                      <a:pt x="34" y="74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7"/>
                      <a:pt x="38" y="77"/>
                      <a:pt x="38" y="80"/>
                    </a:cubicBezTo>
                    <a:cubicBezTo>
                      <a:pt x="39" y="83"/>
                      <a:pt x="40" y="87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2" y="91"/>
                      <a:pt x="44" y="91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4"/>
                      <a:pt x="47" y="94"/>
                      <a:pt x="46" y="96"/>
                    </a:cubicBezTo>
                    <a:cubicBezTo>
                      <a:pt x="46" y="96"/>
                      <a:pt x="46" y="96"/>
                      <a:pt x="46" y="96"/>
                    </a:cubicBezTo>
                    <a:cubicBezTo>
                      <a:pt x="47" y="97"/>
                      <a:pt x="47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98"/>
                      <a:pt x="48" y="101"/>
                      <a:pt x="51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52" y="104"/>
                      <a:pt x="52" y="106"/>
                      <a:pt x="53" y="109"/>
                    </a:cubicBezTo>
                    <a:cubicBezTo>
                      <a:pt x="56" y="110"/>
                      <a:pt x="56" y="108"/>
                      <a:pt x="56" y="110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6" y="111"/>
                      <a:pt x="57" y="110"/>
                      <a:pt x="57" y="111"/>
                    </a:cubicBezTo>
                    <a:cubicBezTo>
                      <a:pt x="56" y="111"/>
                      <a:pt x="57" y="111"/>
                      <a:pt x="56" y="111"/>
                    </a:cubicBezTo>
                    <a:cubicBezTo>
                      <a:pt x="57" y="114"/>
                      <a:pt x="59" y="114"/>
                      <a:pt x="59" y="115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57" y="117"/>
                      <a:pt x="59" y="117"/>
                      <a:pt x="59" y="119"/>
                    </a:cubicBezTo>
                    <a:cubicBezTo>
                      <a:pt x="61" y="124"/>
                      <a:pt x="65" y="132"/>
                      <a:pt x="68" y="138"/>
                    </a:cubicBezTo>
                    <a:cubicBezTo>
                      <a:pt x="72" y="144"/>
                      <a:pt x="73" y="149"/>
                      <a:pt x="78" y="156"/>
                    </a:cubicBezTo>
                    <a:cubicBezTo>
                      <a:pt x="81" y="157"/>
                      <a:pt x="81" y="157"/>
                      <a:pt x="81" y="158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81" y="160"/>
                      <a:pt x="82" y="160"/>
                      <a:pt x="81" y="160"/>
                    </a:cubicBezTo>
                    <a:cubicBezTo>
                      <a:pt x="82" y="162"/>
                      <a:pt x="83" y="164"/>
                      <a:pt x="85" y="168"/>
                    </a:cubicBezTo>
                    <a:cubicBezTo>
                      <a:pt x="85" y="168"/>
                      <a:pt x="85" y="165"/>
                      <a:pt x="85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169"/>
                      <a:pt x="85" y="169"/>
                      <a:pt x="85" y="169"/>
                    </a:cubicBezTo>
                    <a:cubicBezTo>
                      <a:pt x="86" y="174"/>
                      <a:pt x="92" y="178"/>
                      <a:pt x="95" y="185"/>
                    </a:cubicBezTo>
                    <a:cubicBezTo>
                      <a:pt x="96" y="186"/>
                      <a:pt x="96" y="188"/>
                      <a:pt x="98" y="190"/>
                    </a:cubicBezTo>
                    <a:cubicBezTo>
                      <a:pt x="100" y="194"/>
                      <a:pt x="105" y="198"/>
                      <a:pt x="107" y="202"/>
                    </a:cubicBezTo>
                    <a:cubicBezTo>
                      <a:pt x="107" y="202"/>
                      <a:pt x="108" y="200"/>
                      <a:pt x="108" y="198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0" name="צורה חופשית 143"/>
              <p:cNvSpPr>
                <a:spLocks/>
              </p:cNvSpPr>
              <p:nvPr/>
            </p:nvSpPr>
            <p:spPr bwMode="auto">
              <a:xfrm>
                <a:off x="4019" y="1388"/>
                <a:ext cx="229" cy="421"/>
              </a:xfrm>
              <a:custGeom>
                <a:avLst/>
                <a:gdLst>
                  <a:gd name="T0" fmla="*/ 86 w 97"/>
                  <a:gd name="T1" fmla="*/ 156 h 178"/>
                  <a:gd name="T2" fmla="*/ 83 w 97"/>
                  <a:gd name="T3" fmla="*/ 151 h 178"/>
                  <a:gd name="T4" fmla="*/ 80 w 97"/>
                  <a:gd name="T5" fmla="*/ 139 h 178"/>
                  <a:gd name="T6" fmla="*/ 77 w 97"/>
                  <a:gd name="T7" fmla="*/ 137 h 178"/>
                  <a:gd name="T8" fmla="*/ 70 w 97"/>
                  <a:gd name="T9" fmla="*/ 125 h 178"/>
                  <a:gd name="T10" fmla="*/ 69 w 97"/>
                  <a:gd name="T11" fmla="*/ 121 h 178"/>
                  <a:gd name="T12" fmla="*/ 65 w 97"/>
                  <a:gd name="T13" fmla="*/ 114 h 178"/>
                  <a:gd name="T14" fmla="*/ 62 w 97"/>
                  <a:gd name="T15" fmla="*/ 109 h 178"/>
                  <a:gd name="T16" fmla="*/ 60 w 97"/>
                  <a:gd name="T17" fmla="*/ 107 h 178"/>
                  <a:gd name="T18" fmla="*/ 60 w 97"/>
                  <a:gd name="T19" fmla="*/ 103 h 178"/>
                  <a:gd name="T20" fmla="*/ 57 w 97"/>
                  <a:gd name="T21" fmla="*/ 96 h 178"/>
                  <a:gd name="T22" fmla="*/ 56 w 97"/>
                  <a:gd name="T23" fmla="*/ 94 h 178"/>
                  <a:gd name="T24" fmla="*/ 54 w 97"/>
                  <a:gd name="T25" fmla="*/ 88 h 178"/>
                  <a:gd name="T26" fmla="*/ 50 w 97"/>
                  <a:gd name="T27" fmla="*/ 85 h 178"/>
                  <a:gd name="T28" fmla="*/ 48 w 97"/>
                  <a:gd name="T29" fmla="*/ 79 h 178"/>
                  <a:gd name="T30" fmla="*/ 44 w 97"/>
                  <a:gd name="T31" fmla="*/ 73 h 178"/>
                  <a:gd name="T32" fmla="*/ 43 w 97"/>
                  <a:gd name="T33" fmla="*/ 70 h 178"/>
                  <a:gd name="T34" fmla="*/ 41 w 97"/>
                  <a:gd name="T35" fmla="*/ 68 h 178"/>
                  <a:gd name="T36" fmla="*/ 40 w 97"/>
                  <a:gd name="T37" fmla="*/ 65 h 178"/>
                  <a:gd name="T38" fmla="*/ 40 w 97"/>
                  <a:gd name="T39" fmla="*/ 65 h 178"/>
                  <a:gd name="T40" fmla="*/ 39 w 97"/>
                  <a:gd name="T41" fmla="*/ 60 h 178"/>
                  <a:gd name="T42" fmla="*/ 33 w 97"/>
                  <a:gd name="T43" fmla="*/ 52 h 178"/>
                  <a:gd name="T44" fmla="*/ 31 w 97"/>
                  <a:gd name="T45" fmla="*/ 48 h 178"/>
                  <a:gd name="T46" fmla="*/ 30 w 97"/>
                  <a:gd name="T47" fmla="*/ 46 h 178"/>
                  <a:gd name="T48" fmla="*/ 26 w 97"/>
                  <a:gd name="T49" fmla="*/ 39 h 178"/>
                  <a:gd name="T50" fmla="*/ 22 w 97"/>
                  <a:gd name="T51" fmla="*/ 38 h 178"/>
                  <a:gd name="T52" fmla="*/ 24 w 97"/>
                  <a:gd name="T53" fmla="*/ 34 h 178"/>
                  <a:gd name="T54" fmla="*/ 24 w 97"/>
                  <a:gd name="T55" fmla="*/ 30 h 178"/>
                  <a:gd name="T56" fmla="*/ 20 w 97"/>
                  <a:gd name="T57" fmla="*/ 27 h 178"/>
                  <a:gd name="T58" fmla="*/ 22 w 97"/>
                  <a:gd name="T59" fmla="*/ 26 h 178"/>
                  <a:gd name="T60" fmla="*/ 20 w 97"/>
                  <a:gd name="T61" fmla="*/ 25 h 178"/>
                  <a:gd name="T62" fmla="*/ 17 w 97"/>
                  <a:gd name="T63" fmla="*/ 22 h 178"/>
                  <a:gd name="T64" fmla="*/ 17 w 97"/>
                  <a:gd name="T65" fmla="*/ 18 h 178"/>
                  <a:gd name="T66" fmla="*/ 15 w 97"/>
                  <a:gd name="T67" fmla="*/ 18 h 178"/>
                  <a:gd name="T68" fmla="*/ 15 w 97"/>
                  <a:gd name="T69" fmla="*/ 16 h 178"/>
                  <a:gd name="T70" fmla="*/ 14 w 97"/>
                  <a:gd name="T71" fmla="*/ 13 h 178"/>
                  <a:gd name="T72" fmla="*/ 13 w 97"/>
                  <a:gd name="T73" fmla="*/ 16 h 178"/>
                  <a:gd name="T74" fmla="*/ 11 w 97"/>
                  <a:gd name="T75" fmla="*/ 10 h 178"/>
                  <a:gd name="T76" fmla="*/ 3 w 97"/>
                  <a:gd name="T77" fmla="*/ 5 h 178"/>
                  <a:gd name="T78" fmla="*/ 2 w 97"/>
                  <a:gd name="T79" fmla="*/ 4 h 178"/>
                  <a:gd name="T80" fmla="*/ 0 w 97"/>
                  <a:gd name="T81" fmla="*/ 0 h 178"/>
                  <a:gd name="T82" fmla="*/ 0 w 97"/>
                  <a:gd name="T83" fmla="*/ 1 h 178"/>
                  <a:gd name="T84" fmla="*/ 2 w 97"/>
                  <a:gd name="T85" fmla="*/ 5 h 178"/>
                  <a:gd name="T86" fmla="*/ 5 w 97"/>
                  <a:gd name="T87" fmla="*/ 14 h 178"/>
                  <a:gd name="T88" fmla="*/ 11 w 97"/>
                  <a:gd name="T89" fmla="*/ 27 h 178"/>
                  <a:gd name="T90" fmla="*/ 18 w 97"/>
                  <a:gd name="T91" fmla="*/ 42 h 178"/>
                  <a:gd name="T92" fmla="*/ 24 w 97"/>
                  <a:gd name="T93" fmla="*/ 53 h 178"/>
                  <a:gd name="T94" fmla="*/ 27 w 97"/>
                  <a:gd name="T95" fmla="*/ 61 h 178"/>
                  <a:gd name="T96" fmla="*/ 36 w 97"/>
                  <a:gd name="T97" fmla="*/ 78 h 178"/>
                  <a:gd name="T98" fmla="*/ 43 w 97"/>
                  <a:gd name="T99" fmla="*/ 86 h 178"/>
                  <a:gd name="T100" fmla="*/ 49 w 97"/>
                  <a:gd name="T101" fmla="*/ 98 h 178"/>
                  <a:gd name="T102" fmla="*/ 69 w 97"/>
                  <a:gd name="T103" fmla="*/ 138 h 178"/>
                  <a:gd name="T104" fmla="*/ 74 w 97"/>
                  <a:gd name="T105" fmla="*/ 148 h 178"/>
                  <a:gd name="T106" fmla="*/ 96 w 97"/>
                  <a:gd name="T107" fmla="*/ 17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7" h="178">
                    <a:moveTo>
                      <a:pt x="96" y="176"/>
                    </a:moveTo>
                    <a:cubicBezTo>
                      <a:pt x="97" y="172"/>
                      <a:pt x="92" y="169"/>
                      <a:pt x="92" y="166"/>
                    </a:cubicBezTo>
                    <a:cubicBezTo>
                      <a:pt x="91" y="166"/>
                      <a:pt x="91" y="166"/>
                      <a:pt x="91" y="166"/>
                    </a:cubicBezTo>
                    <a:cubicBezTo>
                      <a:pt x="92" y="164"/>
                      <a:pt x="90" y="161"/>
                      <a:pt x="87" y="159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86" y="159"/>
                      <a:pt x="87" y="156"/>
                      <a:pt x="86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86" y="156"/>
                      <a:pt x="86" y="156"/>
                      <a:pt x="86" y="155"/>
                    </a:cubicBezTo>
                    <a:cubicBezTo>
                      <a:pt x="84" y="155"/>
                      <a:pt x="84" y="155"/>
                      <a:pt x="84" y="155"/>
                    </a:cubicBezTo>
                    <a:cubicBezTo>
                      <a:pt x="84" y="155"/>
                      <a:pt x="84" y="155"/>
                      <a:pt x="84" y="155"/>
                    </a:cubicBezTo>
                    <a:cubicBezTo>
                      <a:pt x="86" y="152"/>
                      <a:pt x="84" y="152"/>
                      <a:pt x="84" y="151"/>
                    </a:cubicBezTo>
                    <a:cubicBezTo>
                      <a:pt x="84" y="151"/>
                      <a:pt x="84" y="151"/>
                      <a:pt x="83" y="151"/>
                    </a:cubicBezTo>
                    <a:cubicBezTo>
                      <a:pt x="84" y="150"/>
                      <a:pt x="82" y="147"/>
                      <a:pt x="82" y="143"/>
                    </a:cubicBezTo>
                    <a:cubicBezTo>
                      <a:pt x="82" y="146"/>
                      <a:pt x="80" y="146"/>
                      <a:pt x="80" y="146"/>
                    </a:cubicBezTo>
                    <a:cubicBezTo>
                      <a:pt x="82" y="143"/>
                      <a:pt x="82" y="143"/>
                      <a:pt x="80" y="142"/>
                    </a:cubicBezTo>
                    <a:cubicBezTo>
                      <a:pt x="80" y="143"/>
                      <a:pt x="82" y="140"/>
                      <a:pt x="80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8" y="140"/>
                      <a:pt x="80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9"/>
                      <a:pt x="78" y="139"/>
                      <a:pt x="78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7"/>
                      <a:pt x="77" y="137"/>
                      <a:pt x="77" y="137"/>
                    </a:cubicBezTo>
                    <a:cubicBezTo>
                      <a:pt x="77" y="137"/>
                      <a:pt x="77" y="137"/>
                      <a:pt x="75" y="137"/>
                    </a:cubicBezTo>
                    <a:cubicBezTo>
                      <a:pt x="75" y="134"/>
                      <a:pt x="74" y="131"/>
                      <a:pt x="73" y="127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1" y="125"/>
                      <a:pt x="70" y="125"/>
                    </a:cubicBezTo>
                    <a:cubicBezTo>
                      <a:pt x="70" y="125"/>
                      <a:pt x="70" y="125"/>
                      <a:pt x="70" y="126"/>
                    </a:cubicBezTo>
                    <a:cubicBezTo>
                      <a:pt x="70" y="125"/>
                      <a:pt x="70" y="125"/>
                      <a:pt x="70" y="124"/>
                    </a:cubicBezTo>
                    <a:cubicBezTo>
                      <a:pt x="70" y="124"/>
                      <a:pt x="70" y="124"/>
                      <a:pt x="69" y="124"/>
                    </a:cubicBezTo>
                    <a:cubicBezTo>
                      <a:pt x="70" y="124"/>
                      <a:pt x="69" y="124"/>
                      <a:pt x="69" y="122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7" y="122"/>
                      <a:pt x="69" y="122"/>
                      <a:pt x="69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7" y="120"/>
                      <a:pt x="67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18"/>
                      <a:pt x="65" y="118"/>
                      <a:pt x="65" y="116"/>
                    </a:cubicBezTo>
                    <a:cubicBezTo>
                      <a:pt x="65" y="116"/>
                      <a:pt x="64" y="118"/>
                      <a:pt x="64" y="116"/>
                    </a:cubicBezTo>
                    <a:cubicBezTo>
                      <a:pt x="65" y="116"/>
                      <a:pt x="64" y="114"/>
                      <a:pt x="65" y="114"/>
                    </a:cubicBezTo>
                    <a:cubicBezTo>
                      <a:pt x="65" y="113"/>
                      <a:pt x="64" y="113"/>
                      <a:pt x="64" y="112"/>
                    </a:cubicBezTo>
                    <a:cubicBezTo>
                      <a:pt x="64" y="113"/>
                      <a:pt x="62" y="113"/>
                      <a:pt x="62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1" y="113"/>
                      <a:pt x="62" y="113"/>
                      <a:pt x="61" y="113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2"/>
                      <a:pt x="62" y="111"/>
                      <a:pt x="62" y="109"/>
                    </a:cubicBezTo>
                    <a:cubicBezTo>
                      <a:pt x="62" y="111"/>
                      <a:pt x="61" y="109"/>
                      <a:pt x="61" y="111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2" y="108"/>
                      <a:pt x="62" y="107"/>
                    </a:cubicBezTo>
                    <a:cubicBezTo>
                      <a:pt x="62" y="107"/>
                      <a:pt x="61" y="105"/>
                      <a:pt x="61" y="107"/>
                    </a:cubicBezTo>
                    <a:cubicBezTo>
                      <a:pt x="60" y="107"/>
                      <a:pt x="61" y="107"/>
                      <a:pt x="60" y="107"/>
                    </a:cubicBezTo>
                    <a:cubicBezTo>
                      <a:pt x="60" y="107"/>
                      <a:pt x="60" y="107"/>
                      <a:pt x="60" y="105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1" y="105"/>
                      <a:pt x="60" y="105"/>
                      <a:pt x="60" y="105"/>
                    </a:cubicBezTo>
                    <a:cubicBezTo>
                      <a:pt x="61" y="103"/>
                      <a:pt x="61" y="103"/>
                      <a:pt x="60" y="101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1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58" y="100"/>
                      <a:pt x="60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7" y="96"/>
                      <a:pt x="57" y="96"/>
                      <a:pt x="57" y="96"/>
                    </a:cubicBezTo>
                    <a:cubicBezTo>
                      <a:pt x="57" y="96"/>
                      <a:pt x="57" y="96"/>
                      <a:pt x="57" y="96"/>
                    </a:cubicBezTo>
                    <a:cubicBezTo>
                      <a:pt x="57" y="96"/>
                      <a:pt x="57" y="94"/>
                      <a:pt x="56" y="94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92"/>
                      <a:pt x="56" y="92"/>
                      <a:pt x="54" y="92"/>
                    </a:cubicBezTo>
                    <a:cubicBezTo>
                      <a:pt x="56" y="91"/>
                      <a:pt x="56" y="95"/>
                      <a:pt x="56" y="94"/>
                    </a:cubicBezTo>
                    <a:cubicBezTo>
                      <a:pt x="54" y="94"/>
                      <a:pt x="56" y="92"/>
                      <a:pt x="56" y="92"/>
                    </a:cubicBezTo>
                    <a:cubicBezTo>
                      <a:pt x="54" y="92"/>
                      <a:pt x="56" y="91"/>
                      <a:pt x="54" y="91"/>
                    </a:cubicBezTo>
                    <a:cubicBezTo>
                      <a:pt x="54" y="91"/>
                      <a:pt x="54" y="92"/>
                      <a:pt x="54" y="91"/>
                    </a:cubicBezTo>
                    <a:cubicBezTo>
                      <a:pt x="53" y="91"/>
                      <a:pt x="54" y="91"/>
                      <a:pt x="54" y="91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3" y="88"/>
                      <a:pt x="54" y="88"/>
                    </a:cubicBezTo>
                    <a:cubicBezTo>
                      <a:pt x="54" y="88"/>
                      <a:pt x="54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0" y="88"/>
                      <a:pt x="53" y="87"/>
                      <a:pt x="53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4" y="86"/>
                      <a:pt x="53" y="86"/>
                      <a:pt x="53" y="86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0" y="83"/>
                      <a:pt x="50" y="83"/>
                      <a:pt x="49" y="83"/>
                    </a:cubicBezTo>
                    <a:cubicBezTo>
                      <a:pt x="49" y="83"/>
                      <a:pt x="49" y="83"/>
                      <a:pt x="49" y="82"/>
                    </a:cubicBezTo>
                    <a:cubicBezTo>
                      <a:pt x="49" y="83"/>
                      <a:pt x="48" y="82"/>
                      <a:pt x="48" y="82"/>
                    </a:cubicBezTo>
                    <a:cubicBezTo>
                      <a:pt x="49" y="81"/>
                      <a:pt x="49" y="81"/>
                      <a:pt x="49" y="81"/>
                    </a:cubicBezTo>
                    <a:cubicBezTo>
                      <a:pt x="48" y="81"/>
                      <a:pt x="49" y="79"/>
                      <a:pt x="48" y="79"/>
                    </a:cubicBezTo>
                    <a:cubicBezTo>
                      <a:pt x="48" y="79"/>
                      <a:pt x="48" y="81"/>
                      <a:pt x="47" y="81"/>
                    </a:cubicBezTo>
                    <a:cubicBezTo>
                      <a:pt x="45" y="81"/>
                      <a:pt x="48" y="79"/>
                      <a:pt x="47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7" y="78"/>
                      <a:pt x="48" y="75"/>
                      <a:pt x="47" y="78"/>
                    </a:cubicBezTo>
                    <a:cubicBezTo>
                      <a:pt x="47" y="75"/>
                      <a:pt x="45" y="75"/>
                      <a:pt x="47" y="75"/>
                    </a:cubicBezTo>
                    <a:cubicBezTo>
                      <a:pt x="45" y="74"/>
                      <a:pt x="47" y="73"/>
                      <a:pt x="44" y="73"/>
                    </a:cubicBezTo>
                    <a:cubicBezTo>
                      <a:pt x="44" y="73"/>
                      <a:pt x="44" y="73"/>
                      <a:pt x="44" y="72"/>
                    </a:cubicBezTo>
                    <a:cubicBezTo>
                      <a:pt x="45" y="72"/>
                      <a:pt x="44" y="73"/>
                      <a:pt x="44" y="73"/>
                    </a:cubicBezTo>
                    <a:cubicBezTo>
                      <a:pt x="44" y="73"/>
                      <a:pt x="44" y="72"/>
                      <a:pt x="45" y="72"/>
                    </a:cubicBezTo>
                    <a:cubicBezTo>
                      <a:pt x="44" y="72"/>
                      <a:pt x="44" y="72"/>
                      <a:pt x="44" y="73"/>
                    </a:cubicBezTo>
                    <a:cubicBezTo>
                      <a:pt x="43" y="72"/>
                      <a:pt x="45" y="70"/>
                      <a:pt x="44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1" y="70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6"/>
                    </a:cubicBezTo>
                    <a:cubicBezTo>
                      <a:pt x="41" y="68"/>
                      <a:pt x="41" y="66"/>
                      <a:pt x="41" y="66"/>
                    </a:cubicBezTo>
                    <a:cubicBezTo>
                      <a:pt x="40" y="66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0" y="65"/>
                    </a:cubicBezTo>
                    <a:cubicBezTo>
                      <a:pt x="40" y="65"/>
                      <a:pt x="41" y="65"/>
                      <a:pt x="41" y="66"/>
                    </a:cubicBezTo>
                    <a:cubicBezTo>
                      <a:pt x="40" y="66"/>
                      <a:pt x="40" y="66"/>
                      <a:pt x="40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0" y="61"/>
                      <a:pt x="40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59"/>
                      <a:pt x="35" y="60"/>
                      <a:pt x="36" y="60"/>
                    </a:cubicBezTo>
                    <a:cubicBezTo>
                      <a:pt x="35" y="59"/>
                      <a:pt x="36" y="59"/>
                      <a:pt x="39" y="59"/>
                    </a:cubicBezTo>
                    <a:cubicBezTo>
                      <a:pt x="36" y="57"/>
                      <a:pt x="36" y="56"/>
                      <a:pt x="35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5" y="55"/>
                      <a:pt x="35" y="52"/>
                      <a:pt x="33" y="52"/>
                    </a:cubicBezTo>
                    <a:cubicBezTo>
                      <a:pt x="33" y="53"/>
                      <a:pt x="32" y="52"/>
                      <a:pt x="32" y="53"/>
                    </a:cubicBezTo>
                    <a:cubicBezTo>
                      <a:pt x="32" y="52"/>
                      <a:pt x="31" y="53"/>
                      <a:pt x="32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1"/>
                      <a:pt x="33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4"/>
                      <a:pt x="30" y="44"/>
                      <a:pt x="31" y="44"/>
                    </a:cubicBezTo>
                    <a:cubicBezTo>
                      <a:pt x="30" y="44"/>
                      <a:pt x="30" y="43"/>
                      <a:pt x="28" y="44"/>
                    </a:cubicBezTo>
                    <a:cubicBezTo>
                      <a:pt x="30" y="42"/>
                      <a:pt x="28" y="39"/>
                      <a:pt x="27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8"/>
                      <a:pt x="28" y="38"/>
                      <a:pt x="27" y="38"/>
                    </a:cubicBezTo>
                    <a:cubicBezTo>
                      <a:pt x="27" y="38"/>
                      <a:pt x="27" y="38"/>
                      <a:pt x="26" y="39"/>
                    </a:cubicBezTo>
                    <a:cubicBezTo>
                      <a:pt x="26" y="38"/>
                      <a:pt x="27" y="38"/>
                      <a:pt x="27" y="35"/>
                    </a:cubicBezTo>
                    <a:cubicBezTo>
                      <a:pt x="27" y="35"/>
                      <a:pt x="26" y="38"/>
                      <a:pt x="27" y="35"/>
                    </a:cubicBezTo>
                    <a:cubicBezTo>
                      <a:pt x="27" y="35"/>
                      <a:pt x="26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4" y="35"/>
                      <a:pt x="24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0" y="38"/>
                      <a:pt x="22" y="39"/>
                      <a:pt x="20" y="39"/>
                    </a:cubicBezTo>
                    <a:cubicBezTo>
                      <a:pt x="20" y="38"/>
                      <a:pt x="22" y="35"/>
                      <a:pt x="22" y="35"/>
                    </a:cubicBezTo>
                    <a:cubicBezTo>
                      <a:pt x="22" y="35"/>
                      <a:pt x="26" y="34"/>
                      <a:pt x="24" y="34"/>
                    </a:cubicBezTo>
                    <a:cubicBezTo>
                      <a:pt x="24" y="34"/>
                      <a:pt x="26" y="34"/>
                      <a:pt x="24" y="34"/>
                    </a:cubicBezTo>
                    <a:cubicBezTo>
                      <a:pt x="22" y="34"/>
                      <a:pt x="24" y="34"/>
                      <a:pt x="24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1"/>
                      <a:pt x="26" y="31"/>
                    </a:cubicBezTo>
                    <a:cubicBezTo>
                      <a:pt x="26" y="31"/>
                      <a:pt x="24" y="31"/>
                      <a:pt x="26" y="31"/>
                    </a:cubicBezTo>
                    <a:cubicBezTo>
                      <a:pt x="24" y="31"/>
                      <a:pt x="22" y="33"/>
                      <a:pt x="22" y="31"/>
                    </a:cubicBezTo>
                    <a:cubicBezTo>
                      <a:pt x="24" y="31"/>
                      <a:pt x="22" y="30"/>
                      <a:pt x="24" y="30"/>
                    </a:cubicBezTo>
                    <a:cubicBezTo>
                      <a:pt x="24" y="30"/>
                      <a:pt x="24" y="30"/>
                      <a:pt x="22" y="31"/>
                    </a:cubicBezTo>
                    <a:cubicBezTo>
                      <a:pt x="22" y="31"/>
                      <a:pt x="24" y="29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0" y="29"/>
                      <a:pt x="22" y="27"/>
                      <a:pt x="20" y="2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2" y="27"/>
                      <a:pt x="20" y="29"/>
                      <a:pt x="22" y="27"/>
                    </a:cubicBezTo>
                    <a:cubicBezTo>
                      <a:pt x="20" y="29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5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2"/>
                      <a:pt x="20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5"/>
                      <a:pt x="17" y="22"/>
                      <a:pt x="15" y="2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2"/>
                      <a:pt x="17" y="21"/>
                      <a:pt x="18" y="20"/>
                    </a:cubicBezTo>
                    <a:cubicBezTo>
                      <a:pt x="18" y="20"/>
                      <a:pt x="15" y="21"/>
                      <a:pt x="17" y="20"/>
                    </a:cubicBezTo>
                    <a:cubicBezTo>
                      <a:pt x="17" y="20"/>
                      <a:pt x="18" y="18"/>
                      <a:pt x="17" y="18"/>
                    </a:cubicBezTo>
                    <a:cubicBezTo>
                      <a:pt x="17" y="18"/>
                      <a:pt x="18" y="18"/>
                      <a:pt x="18" y="17"/>
                    </a:cubicBezTo>
                    <a:cubicBezTo>
                      <a:pt x="17" y="18"/>
                      <a:pt x="15" y="18"/>
                      <a:pt x="15" y="18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5" y="20"/>
                      <a:pt x="15" y="20"/>
                      <a:pt x="14" y="20"/>
                    </a:cubicBezTo>
                    <a:cubicBezTo>
                      <a:pt x="14" y="20"/>
                      <a:pt x="14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7"/>
                      <a:pt x="14" y="18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6"/>
                      <a:pt x="17" y="16"/>
                      <a:pt x="17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6"/>
                      <a:pt x="15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3" y="17"/>
                      <a:pt x="14" y="16"/>
                    </a:cubicBezTo>
                    <a:cubicBezTo>
                      <a:pt x="14" y="14"/>
                      <a:pt x="14" y="16"/>
                      <a:pt x="14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3"/>
                      <a:pt x="14" y="12"/>
                      <a:pt x="13" y="13"/>
                    </a:cubicBezTo>
                    <a:cubicBezTo>
                      <a:pt x="14" y="13"/>
                      <a:pt x="14" y="14"/>
                      <a:pt x="14" y="16"/>
                    </a:cubicBezTo>
                    <a:cubicBezTo>
                      <a:pt x="13" y="16"/>
                      <a:pt x="14" y="16"/>
                      <a:pt x="13" y="17"/>
                    </a:cubicBezTo>
                    <a:cubicBezTo>
                      <a:pt x="13" y="16"/>
                      <a:pt x="11" y="17"/>
                      <a:pt x="11" y="17"/>
                    </a:cubicBezTo>
                    <a:cubicBezTo>
                      <a:pt x="10" y="17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3" y="16"/>
                    </a:cubicBezTo>
                    <a:cubicBezTo>
                      <a:pt x="11" y="14"/>
                      <a:pt x="11" y="14"/>
                      <a:pt x="13" y="13"/>
                    </a:cubicBezTo>
                    <a:cubicBezTo>
                      <a:pt x="11" y="13"/>
                      <a:pt x="11" y="13"/>
                      <a:pt x="11" y="14"/>
                    </a:cubicBezTo>
                    <a:cubicBezTo>
                      <a:pt x="11" y="13"/>
                      <a:pt x="10" y="12"/>
                      <a:pt x="10" y="12"/>
                    </a:cubicBezTo>
                    <a:cubicBezTo>
                      <a:pt x="11" y="12"/>
                      <a:pt x="10" y="10"/>
                      <a:pt x="10" y="10"/>
                    </a:cubicBezTo>
                    <a:cubicBezTo>
                      <a:pt x="11" y="10"/>
                      <a:pt x="11" y="10"/>
                      <a:pt x="13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8"/>
                      <a:pt x="10" y="10"/>
                      <a:pt x="11" y="8"/>
                    </a:cubicBezTo>
                    <a:cubicBezTo>
                      <a:pt x="11" y="10"/>
                      <a:pt x="10" y="10"/>
                      <a:pt x="7" y="10"/>
                    </a:cubicBezTo>
                    <a:cubicBezTo>
                      <a:pt x="7" y="10"/>
                      <a:pt x="7" y="12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7"/>
                      <a:pt x="6" y="5"/>
                      <a:pt x="6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3" y="4"/>
                      <a:pt x="5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1" y="5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8"/>
                      <a:pt x="2" y="8"/>
                    </a:cubicBezTo>
                    <a:cubicBezTo>
                      <a:pt x="2" y="10"/>
                      <a:pt x="3" y="12"/>
                      <a:pt x="3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13"/>
                      <a:pt x="5" y="13"/>
                      <a:pt x="5" y="14"/>
                    </a:cubicBezTo>
                    <a:cubicBezTo>
                      <a:pt x="6" y="14"/>
                      <a:pt x="5" y="17"/>
                      <a:pt x="6" y="17"/>
                    </a:cubicBezTo>
                    <a:cubicBezTo>
                      <a:pt x="7" y="18"/>
                      <a:pt x="7" y="21"/>
                      <a:pt x="10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1" y="21"/>
                      <a:pt x="11" y="22"/>
                    </a:cubicBezTo>
                    <a:cubicBezTo>
                      <a:pt x="10" y="22"/>
                      <a:pt x="10" y="22"/>
                      <a:pt x="10" y="25"/>
                    </a:cubicBezTo>
                    <a:cubicBezTo>
                      <a:pt x="11" y="25"/>
                      <a:pt x="11" y="26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3" y="29"/>
                      <a:pt x="13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1"/>
                      <a:pt x="14" y="31"/>
                      <a:pt x="14" y="33"/>
                    </a:cubicBezTo>
                    <a:cubicBezTo>
                      <a:pt x="14" y="33"/>
                      <a:pt x="14" y="34"/>
                      <a:pt x="15" y="34"/>
                    </a:cubicBezTo>
                    <a:cubicBezTo>
                      <a:pt x="15" y="38"/>
                      <a:pt x="17" y="39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4"/>
                      <a:pt x="20" y="46"/>
                      <a:pt x="20" y="48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8"/>
                      <a:pt x="22" y="48"/>
                      <a:pt x="22" y="51"/>
                    </a:cubicBezTo>
                    <a:cubicBezTo>
                      <a:pt x="22" y="51"/>
                      <a:pt x="22" y="52"/>
                      <a:pt x="24" y="52"/>
                    </a:cubicBezTo>
                    <a:cubicBezTo>
                      <a:pt x="24" y="52"/>
                      <a:pt x="22" y="52"/>
                      <a:pt x="24" y="53"/>
                    </a:cubicBezTo>
                    <a:cubicBezTo>
                      <a:pt x="24" y="55"/>
                      <a:pt x="24" y="55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6"/>
                      <a:pt x="27" y="56"/>
                      <a:pt x="26" y="57"/>
                    </a:cubicBezTo>
                    <a:cubicBezTo>
                      <a:pt x="27" y="57"/>
                      <a:pt x="26" y="60"/>
                      <a:pt x="28" y="60"/>
                    </a:cubicBezTo>
                    <a:cubicBezTo>
                      <a:pt x="27" y="60"/>
                      <a:pt x="27" y="61"/>
                      <a:pt x="27" y="61"/>
                    </a:cubicBezTo>
                    <a:cubicBezTo>
                      <a:pt x="28" y="62"/>
                      <a:pt x="30" y="62"/>
                      <a:pt x="30" y="65"/>
                    </a:cubicBezTo>
                    <a:cubicBezTo>
                      <a:pt x="30" y="65"/>
                      <a:pt x="30" y="62"/>
                      <a:pt x="30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8"/>
                      <a:pt x="32" y="68"/>
                      <a:pt x="32" y="70"/>
                    </a:cubicBezTo>
                    <a:cubicBezTo>
                      <a:pt x="33" y="73"/>
                      <a:pt x="35" y="75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9"/>
                      <a:pt x="40" y="79"/>
                      <a:pt x="39" y="82"/>
                    </a:cubicBezTo>
                    <a:cubicBezTo>
                      <a:pt x="39" y="82"/>
                      <a:pt x="39" y="82"/>
                      <a:pt x="40" y="82"/>
                    </a:cubicBezTo>
                    <a:cubicBezTo>
                      <a:pt x="39" y="83"/>
                      <a:pt x="41" y="83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3" y="85"/>
                      <a:pt x="41" y="86"/>
                      <a:pt x="43" y="87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4" y="86"/>
                      <a:pt x="43" y="88"/>
                      <a:pt x="44" y="87"/>
                    </a:cubicBezTo>
                    <a:cubicBezTo>
                      <a:pt x="44" y="87"/>
                      <a:pt x="44" y="88"/>
                      <a:pt x="44" y="87"/>
                    </a:cubicBezTo>
                    <a:cubicBezTo>
                      <a:pt x="45" y="91"/>
                      <a:pt x="45" y="94"/>
                      <a:pt x="47" y="96"/>
                    </a:cubicBezTo>
                    <a:cubicBezTo>
                      <a:pt x="48" y="98"/>
                      <a:pt x="49" y="95"/>
                      <a:pt x="48" y="96"/>
                    </a:cubicBezTo>
                    <a:cubicBezTo>
                      <a:pt x="49" y="96"/>
                      <a:pt x="48" y="98"/>
                      <a:pt x="48" y="98"/>
                    </a:cubicBezTo>
                    <a:cubicBezTo>
                      <a:pt x="48" y="98"/>
                      <a:pt x="50" y="98"/>
                      <a:pt x="49" y="98"/>
                    </a:cubicBezTo>
                    <a:cubicBezTo>
                      <a:pt x="49" y="98"/>
                      <a:pt x="49" y="98"/>
                      <a:pt x="49" y="99"/>
                    </a:cubicBezTo>
                    <a:cubicBezTo>
                      <a:pt x="50" y="99"/>
                      <a:pt x="50" y="99"/>
                      <a:pt x="50" y="100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50" y="101"/>
                      <a:pt x="53" y="103"/>
                      <a:pt x="50" y="105"/>
                    </a:cubicBezTo>
                    <a:cubicBezTo>
                      <a:pt x="54" y="111"/>
                      <a:pt x="57" y="116"/>
                      <a:pt x="60" y="122"/>
                    </a:cubicBezTo>
                    <a:cubicBezTo>
                      <a:pt x="62" y="126"/>
                      <a:pt x="65" y="133"/>
                      <a:pt x="69" y="138"/>
                    </a:cubicBezTo>
                    <a:cubicBezTo>
                      <a:pt x="71" y="138"/>
                      <a:pt x="71" y="138"/>
                      <a:pt x="71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0" y="140"/>
                      <a:pt x="71" y="140"/>
                      <a:pt x="71" y="140"/>
                    </a:cubicBezTo>
                    <a:cubicBezTo>
                      <a:pt x="73" y="143"/>
                      <a:pt x="73" y="146"/>
                      <a:pt x="74" y="148"/>
                    </a:cubicBezTo>
                    <a:cubicBezTo>
                      <a:pt x="74" y="147"/>
                      <a:pt x="75" y="147"/>
                      <a:pt x="75" y="147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75" y="153"/>
                      <a:pt x="82" y="159"/>
                      <a:pt x="84" y="164"/>
                    </a:cubicBezTo>
                    <a:cubicBezTo>
                      <a:pt x="84" y="164"/>
                      <a:pt x="86" y="166"/>
                      <a:pt x="86" y="168"/>
                    </a:cubicBezTo>
                    <a:cubicBezTo>
                      <a:pt x="90" y="172"/>
                      <a:pt x="92" y="174"/>
                      <a:pt x="95" y="178"/>
                    </a:cubicBezTo>
                    <a:cubicBezTo>
                      <a:pt x="95" y="178"/>
                      <a:pt x="96" y="177"/>
                      <a:pt x="96" y="17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1" name="צורה חופשית 144"/>
              <p:cNvSpPr>
                <a:spLocks/>
              </p:cNvSpPr>
              <p:nvPr/>
            </p:nvSpPr>
            <p:spPr bwMode="auto">
              <a:xfrm>
                <a:off x="4248" y="1240"/>
                <a:ext cx="276" cy="448"/>
              </a:xfrm>
              <a:custGeom>
                <a:avLst/>
                <a:gdLst>
                  <a:gd name="T0" fmla="*/ 16 w 117"/>
                  <a:gd name="T1" fmla="*/ 171 h 190"/>
                  <a:gd name="T2" fmla="*/ 19 w 117"/>
                  <a:gd name="T3" fmla="*/ 164 h 190"/>
                  <a:gd name="T4" fmla="*/ 28 w 117"/>
                  <a:gd name="T5" fmla="*/ 154 h 190"/>
                  <a:gd name="T6" fmla="*/ 30 w 117"/>
                  <a:gd name="T7" fmla="*/ 150 h 190"/>
                  <a:gd name="T8" fmla="*/ 38 w 117"/>
                  <a:gd name="T9" fmla="*/ 137 h 190"/>
                  <a:gd name="T10" fmla="*/ 40 w 117"/>
                  <a:gd name="T11" fmla="*/ 134 h 190"/>
                  <a:gd name="T12" fmla="*/ 45 w 117"/>
                  <a:gd name="T13" fmla="*/ 126 h 190"/>
                  <a:gd name="T14" fmla="*/ 47 w 117"/>
                  <a:gd name="T15" fmla="*/ 121 h 190"/>
                  <a:gd name="T16" fmla="*/ 49 w 117"/>
                  <a:gd name="T17" fmla="*/ 117 h 190"/>
                  <a:gd name="T18" fmla="*/ 53 w 117"/>
                  <a:gd name="T19" fmla="*/ 116 h 190"/>
                  <a:gd name="T20" fmla="*/ 57 w 117"/>
                  <a:gd name="T21" fmla="*/ 110 h 190"/>
                  <a:gd name="T22" fmla="*/ 59 w 117"/>
                  <a:gd name="T23" fmla="*/ 106 h 190"/>
                  <a:gd name="T24" fmla="*/ 62 w 117"/>
                  <a:gd name="T25" fmla="*/ 102 h 190"/>
                  <a:gd name="T26" fmla="*/ 63 w 117"/>
                  <a:gd name="T27" fmla="*/ 97 h 190"/>
                  <a:gd name="T28" fmla="*/ 68 w 117"/>
                  <a:gd name="T29" fmla="*/ 91 h 190"/>
                  <a:gd name="T30" fmla="*/ 71 w 117"/>
                  <a:gd name="T31" fmla="*/ 84 h 190"/>
                  <a:gd name="T32" fmla="*/ 74 w 117"/>
                  <a:gd name="T33" fmla="*/ 81 h 190"/>
                  <a:gd name="T34" fmla="*/ 74 w 117"/>
                  <a:gd name="T35" fmla="*/ 78 h 190"/>
                  <a:gd name="T36" fmla="*/ 76 w 117"/>
                  <a:gd name="T37" fmla="*/ 76 h 190"/>
                  <a:gd name="T38" fmla="*/ 79 w 117"/>
                  <a:gd name="T39" fmla="*/ 76 h 190"/>
                  <a:gd name="T40" fmla="*/ 80 w 117"/>
                  <a:gd name="T41" fmla="*/ 70 h 190"/>
                  <a:gd name="T42" fmla="*/ 85 w 117"/>
                  <a:gd name="T43" fmla="*/ 63 h 190"/>
                  <a:gd name="T44" fmla="*/ 88 w 117"/>
                  <a:gd name="T45" fmla="*/ 57 h 190"/>
                  <a:gd name="T46" fmla="*/ 89 w 117"/>
                  <a:gd name="T47" fmla="*/ 55 h 190"/>
                  <a:gd name="T48" fmla="*/ 94 w 117"/>
                  <a:gd name="T49" fmla="*/ 47 h 190"/>
                  <a:gd name="T50" fmla="*/ 93 w 117"/>
                  <a:gd name="T51" fmla="*/ 43 h 190"/>
                  <a:gd name="T52" fmla="*/ 97 w 117"/>
                  <a:gd name="T53" fmla="*/ 42 h 190"/>
                  <a:gd name="T54" fmla="*/ 101 w 117"/>
                  <a:gd name="T55" fmla="*/ 41 h 190"/>
                  <a:gd name="T56" fmla="*/ 102 w 117"/>
                  <a:gd name="T57" fmla="*/ 37 h 190"/>
                  <a:gd name="T58" fmla="*/ 105 w 117"/>
                  <a:gd name="T59" fmla="*/ 37 h 190"/>
                  <a:gd name="T60" fmla="*/ 105 w 117"/>
                  <a:gd name="T61" fmla="*/ 35 h 190"/>
                  <a:gd name="T62" fmla="*/ 105 w 117"/>
                  <a:gd name="T63" fmla="*/ 30 h 190"/>
                  <a:gd name="T64" fmla="*/ 107 w 117"/>
                  <a:gd name="T65" fmla="*/ 28 h 190"/>
                  <a:gd name="T66" fmla="*/ 107 w 117"/>
                  <a:gd name="T67" fmla="*/ 26 h 190"/>
                  <a:gd name="T68" fmla="*/ 110 w 117"/>
                  <a:gd name="T69" fmla="*/ 25 h 190"/>
                  <a:gd name="T70" fmla="*/ 111 w 117"/>
                  <a:gd name="T71" fmla="*/ 22 h 190"/>
                  <a:gd name="T72" fmla="*/ 109 w 117"/>
                  <a:gd name="T73" fmla="*/ 21 h 190"/>
                  <a:gd name="T74" fmla="*/ 113 w 117"/>
                  <a:gd name="T75" fmla="*/ 17 h 190"/>
                  <a:gd name="T76" fmla="*/ 113 w 117"/>
                  <a:gd name="T77" fmla="*/ 8 h 190"/>
                  <a:gd name="T78" fmla="*/ 114 w 117"/>
                  <a:gd name="T79" fmla="*/ 7 h 190"/>
                  <a:gd name="T80" fmla="*/ 117 w 117"/>
                  <a:gd name="T81" fmla="*/ 0 h 190"/>
                  <a:gd name="T82" fmla="*/ 114 w 117"/>
                  <a:gd name="T83" fmla="*/ 1 h 190"/>
                  <a:gd name="T84" fmla="*/ 113 w 117"/>
                  <a:gd name="T85" fmla="*/ 8 h 190"/>
                  <a:gd name="T86" fmla="*/ 106 w 117"/>
                  <a:gd name="T87" fmla="*/ 13 h 190"/>
                  <a:gd name="T88" fmla="*/ 97 w 117"/>
                  <a:gd name="T89" fmla="*/ 26 h 190"/>
                  <a:gd name="T90" fmla="*/ 87 w 117"/>
                  <a:gd name="T91" fmla="*/ 41 h 190"/>
                  <a:gd name="T92" fmla="*/ 80 w 117"/>
                  <a:gd name="T93" fmla="*/ 54 h 190"/>
                  <a:gd name="T94" fmla="*/ 74 w 117"/>
                  <a:gd name="T95" fmla="*/ 63 h 190"/>
                  <a:gd name="T96" fmla="*/ 63 w 117"/>
                  <a:gd name="T97" fmla="*/ 81 h 190"/>
                  <a:gd name="T98" fmla="*/ 59 w 117"/>
                  <a:gd name="T99" fmla="*/ 91 h 190"/>
                  <a:gd name="T100" fmla="*/ 53 w 117"/>
                  <a:gd name="T101" fmla="*/ 104 h 190"/>
                  <a:gd name="T102" fmla="*/ 25 w 117"/>
                  <a:gd name="T103" fmla="*/ 143 h 190"/>
                  <a:gd name="T104" fmla="*/ 19 w 117"/>
                  <a:gd name="T105" fmla="*/ 154 h 190"/>
                  <a:gd name="T106" fmla="*/ 4 w 117"/>
                  <a:gd name="T107" fmla="*/ 18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7" h="190">
                    <a:moveTo>
                      <a:pt x="4" y="189"/>
                    </a:moveTo>
                    <a:cubicBezTo>
                      <a:pt x="7" y="189"/>
                      <a:pt x="7" y="185"/>
                      <a:pt x="10" y="181"/>
                    </a:cubicBezTo>
                    <a:cubicBezTo>
                      <a:pt x="10" y="181"/>
                      <a:pt x="8" y="181"/>
                      <a:pt x="10" y="181"/>
                    </a:cubicBezTo>
                    <a:cubicBezTo>
                      <a:pt x="14" y="180"/>
                      <a:pt x="15" y="176"/>
                      <a:pt x="15" y="172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15" y="172"/>
                      <a:pt x="16" y="172"/>
                      <a:pt x="16" y="171"/>
                    </a:cubicBezTo>
                    <a:cubicBezTo>
                      <a:pt x="16" y="171"/>
                      <a:pt x="16" y="171"/>
                      <a:pt x="15" y="171"/>
                    </a:cubicBezTo>
                    <a:cubicBezTo>
                      <a:pt x="16" y="171"/>
                      <a:pt x="16" y="168"/>
                      <a:pt x="17" y="168"/>
                    </a:cubicBezTo>
                    <a:cubicBezTo>
                      <a:pt x="16" y="168"/>
                      <a:pt x="16" y="168"/>
                      <a:pt x="16" y="167"/>
                    </a:cubicBezTo>
                    <a:cubicBezTo>
                      <a:pt x="17" y="167"/>
                      <a:pt x="17" y="167"/>
                      <a:pt x="17" y="167"/>
                    </a:cubicBezTo>
                    <a:cubicBezTo>
                      <a:pt x="19" y="168"/>
                      <a:pt x="17" y="166"/>
                      <a:pt x="20" y="164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1" y="163"/>
                      <a:pt x="23" y="160"/>
                      <a:pt x="25" y="159"/>
                    </a:cubicBezTo>
                    <a:cubicBezTo>
                      <a:pt x="25" y="159"/>
                      <a:pt x="23" y="159"/>
                      <a:pt x="23" y="158"/>
                    </a:cubicBezTo>
                    <a:cubicBezTo>
                      <a:pt x="25" y="159"/>
                      <a:pt x="25" y="158"/>
                      <a:pt x="27" y="158"/>
                    </a:cubicBezTo>
                    <a:cubicBezTo>
                      <a:pt x="25" y="156"/>
                      <a:pt x="28" y="158"/>
                      <a:pt x="28" y="156"/>
                    </a:cubicBezTo>
                    <a:cubicBezTo>
                      <a:pt x="28" y="156"/>
                      <a:pt x="28" y="156"/>
                      <a:pt x="28" y="156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9" y="154"/>
                      <a:pt x="28" y="153"/>
                      <a:pt x="29" y="153"/>
                    </a:cubicBezTo>
                    <a:cubicBezTo>
                      <a:pt x="29" y="153"/>
                      <a:pt x="29" y="153"/>
                      <a:pt x="29" y="153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30" y="151"/>
                      <a:pt x="29" y="150"/>
                      <a:pt x="30" y="150"/>
                    </a:cubicBezTo>
                    <a:cubicBezTo>
                      <a:pt x="30" y="150"/>
                      <a:pt x="29" y="151"/>
                      <a:pt x="29" y="150"/>
                    </a:cubicBezTo>
                    <a:cubicBezTo>
                      <a:pt x="32" y="147"/>
                      <a:pt x="33" y="145"/>
                      <a:pt x="34" y="141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4" y="139"/>
                      <a:pt x="34" y="138"/>
                      <a:pt x="36" y="138"/>
                    </a:cubicBezTo>
                    <a:cubicBezTo>
                      <a:pt x="36" y="138"/>
                      <a:pt x="36" y="138"/>
                      <a:pt x="36" y="138"/>
                    </a:cubicBezTo>
                    <a:cubicBezTo>
                      <a:pt x="36" y="137"/>
                      <a:pt x="38" y="138"/>
                      <a:pt x="38" y="137"/>
                    </a:cubicBezTo>
                    <a:cubicBezTo>
                      <a:pt x="36" y="137"/>
                      <a:pt x="36" y="137"/>
                      <a:pt x="36" y="137"/>
                    </a:cubicBezTo>
                    <a:cubicBezTo>
                      <a:pt x="38" y="137"/>
                      <a:pt x="38" y="137"/>
                      <a:pt x="38" y="136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40" y="136"/>
                      <a:pt x="38" y="134"/>
                      <a:pt x="40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8" y="133"/>
                      <a:pt x="40" y="134"/>
                      <a:pt x="40" y="134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41" y="133"/>
                      <a:pt x="41" y="132"/>
                      <a:pt x="41" y="132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42" y="130"/>
                      <a:pt x="42" y="130"/>
                      <a:pt x="44" y="129"/>
                    </a:cubicBezTo>
                    <a:cubicBezTo>
                      <a:pt x="42" y="129"/>
                      <a:pt x="42" y="129"/>
                      <a:pt x="42" y="126"/>
                    </a:cubicBezTo>
                    <a:cubicBezTo>
                      <a:pt x="44" y="129"/>
                      <a:pt x="44" y="125"/>
                      <a:pt x="45" y="126"/>
                    </a:cubicBezTo>
                    <a:cubicBezTo>
                      <a:pt x="45" y="126"/>
                      <a:pt x="45" y="125"/>
                      <a:pt x="45" y="124"/>
                    </a:cubicBezTo>
                    <a:cubicBezTo>
                      <a:pt x="45" y="124"/>
                      <a:pt x="45" y="124"/>
                      <a:pt x="44" y="124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4" y="123"/>
                      <a:pt x="44" y="124"/>
                      <a:pt x="44" y="123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5" y="121"/>
                      <a:pt x="46" y="123"/>
                      <a:pt x="47" y="121"/>
                    </a:cubicBezTo>
                    <a:cubicBezTo>
                      <a:pt x="46" y="121"/>
                      <a:pt x="46" y="120"/>
                      <a:pt x="46" y="120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47" y="120"/>
                      <a:pt x="49" y="120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51" y="119"/>
                      <a:pt x="49" y="119"/>
                    </a:cubicBezTo>
                    <a:cubicBezTo>
                      <a:pt x="49" y="117"/>
                      <a:pt x="49" y="119"/>
                      <a:pt x="49" y="117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6"/>
                      <a:pt x="51" y="116"/>
                      <a:pt x="51" y="117"/>
                    </a:cubicBezTo>
                    <a:cubicBezTo>
                      <a:pt x="51" y="117"/>
                      <a:pt x="51" y="116"/>
                      <a:pt x="51" y="117"/>
                    </a:cubicBezTo>
                    <a:cubicBezTo>
                      <a:pt x="53" y="117"/>
                      <a:pt x="53" y="116"/>
                      <a:pt x="53" y="116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4" y="113"/>
                      <a:pt x="55" y="113"/>
                    </a:cubicBezTo>
                    <a:cubicBezTo>
                      <a:pt x="54" y="113"/>
                      <a:pt x="54" y="113"/>
                      <a:pt x="54" y="113"/>
                    </a:cubicBezTo>
                    <a:cubicBezTo>
                      <a:pt x="54" y="112"/>
                      <a:pt x="57" y="112"/>
                      <a:pt x="55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0"/>
                      <a:pt x="55" y="110"/>
                      <a:pt x="57" y="110"/>
                    </a:cubicBezTo>
                    <a:cubicBezTo>
                      <a:pt x="55" y="110"/>
                      <a:pt x="57" y="110"/>
                      <a:pt x="57" y="110"/>
                    </a:cubicBezTo>
                    <a:cubicBezTo>
                      <a:pt x="57" y="110"/>
                      <a:pt x="57" y="108"/>
                      <a:pt x="57" y="110"/>
                    </a:cubicBezTo>
                    <a:cubicBezTo>
                      <a:pt x="57" y="108"/>
                      <a:pt x="59" y="107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6"/>
                      <a:pt x="60" y="104"/>
                      <a:pt x="59" y="104"/>
                    </a:cubicBezTo>
                    <a:cubicBezTo>
                      <a:pt x="60" y="104"/>
                      <a:pt x="58" y="106"/>
                      <a:pt x="59" y="106"/>
                    </a:cubicBezTo>
                    <a:cubicBezTo>
                      <a:pt x="58" y="106"/>
                      <a:pt x="60" y="106"/>
                      <a:pt x="59" y="104"/>
                    </a:cubicBezTo>
                    <a:cubicBezTo>
                      <a:pt x="59" y="104"/>
                      <a:pt x="60" y="104"/>
                      <a:pt x="60" y="103"/>
                    </a:cubicBezTo>
                    <a:cubicBezTo>
                      <a:pt x="60" y="104"/>
                      <a:pt x="59" y="103"/>
                      <a:pt x="59" y="103"/>
                    </a:cubicBezTo>
                    <a:cubicBezTo>
                      <a:pt x="60" y="103"/>
                      <a:pt x="59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2" y="103"/>
                      <a:pt x="60" y="102"/>
                      <a:pt x="62" y="102"/>
                    </a:cubicBezTo>
                    <a:cubicBezTo>
                      <a:pt x="60" y="102"/>
                      <a:pt x="63" y="102"/>
                      <a:pt x="62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3" y="99"/>
                      <a:pt x="62" y="98"/>
                      <a:pt x="63" y="99"/>
                    </a:cubicBezTo>
                    <a:cubicBezTo>
                      <a:pt x="63" y="98"/>
                      <a:pt x="66" y="97"/>
                      <a:pt x="63" y="97"/>
                    </a:cubicBezTo>
                    <a:cubicBezTo>
                      <a:pt x="66" y="97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4"/>
                      <a:pt x="66" y="95"/>
                      <a:pt x="66" y="94"/>
                    </a:cubicBezTo>
                    <a:cubicBezTo>
                      <a:pt x="66" y="94"/>
                      <a:pt x="66" y="94"/>
                      <a:pt x="66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3"/>
                      <a:pt x="70" y="93"/>
                      <a:pt x="68" y="91"/>
                    </a:cubicBezTo>
                    <a:cubicBezTo>
                      <a:pt x="67" y="91"/>
                      <a:pt x="67" y="91"/>
                      <a:pt x="67" y="91"/>
                    </a:cubicBezTo>
                    <a:cubicBezTo>
                      <a:pt x="66" y="90"/>
                      <a:pt x="68" y="90"/>
                      <a:pt x="68" y="90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68" y="90"/>
                      <a:pt x="71" y="90"/>
                      <a:pt x="70" y="89"/>
                    </a:cubicBezTo>
                    <a:cubicBezTo>
                      <a:pt x="70" y="89"/>
                      <a:pt x="70" y="86"/>
                      <a:pt x="71" y="89"/>
                    </a:cubicBezTo>
                    <a:cubicBezTo>
                      <a:pt x="71" y="86"/>
                      <a:pt x="72" y="85"/>
                      <a:pt x="71" y="84"/>
                    </a:cubicBezTo>
                    <a:cubicBezTo>
                      <a:pt x="71" y="84"/>
                      <a:pt x="72" y="82"/>
                      <a:pt x="72" y="84"/>
                    </a:cubicBezTo>
                    <a:cubicBezTo>
                      <a:pt x="72" y="84"/>
                      <a:pt x="71" y="84"/>
                      <a:pt x="72" y="84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2" y="84"/>
                      <a:pt x="72" y="82"/>
                      <a:pt x="71" y="82"/>
                    </a:cubicBezTo>
                    <a:cubicBezTo>
                      <a:pt x="71" y="81"/>
                      <a:pt x="74" y="82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0"/>
                      <a:pt x="74" y="80"/>
                      <a:pt x="74" y="80"/>
                    </a:cubicBezTo>
                    <a:cubicBezTo>
                      <a:pt x="74" y="80"/>
                      <a:pt x="74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7"/>
                      <a:pt x="75" y="77"/>
                      <a:pt x="75" y="77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6" y="78"/>
                    </a:cubicBezTo>
                    <a:cubicBezTo>
                      <a:pt x="75" y="77"/>
                      <a:pt x="76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7"/>
                      <a:pt x="79" y="76"/>
                      <a:pt x="76" y="76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6"/>
                      <a:pt x="75" y="76"/>
                      <a:pt x="76" y="76"/>
                    </a:cubicBezTo>
                    <a:cubicBezTo>
                      <a:pt x="76" y="76"/>
                      <a:pt x="79" y="77"/>
                      <a:pt x="79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9" y="76"/>
                      <a:pt x="79" y="76"/>
                      <a:pt x="79" y="76"/>
                    </a:cubicBezTo>
                    <a:cubicBezTo>
                      <a:pt x="79" y="74"/>
                      <a:pt x="76" y="74"/>
                      <a:pt x="76" y="74"/>
                    </a:cubicBezTo>
                    <a:cubicBezTo>
                      <a:pt x="79" y="76"/>
                      <a:pt x="79" y="74"/>
                      <a:pt x="80" y="74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79" y="72"/>
                      <a:pt x="80" y="70"/>
                      <a:pt x="80" y="70"/>
                    </a:cubicBezTo>
                    <a:cubicBezTo>
                      <a:pt x="80" y="70"/>
                      <a:pt x="80" y="70"/>
                      <a:pt x="80" y="70"/>
                    </a:cubicBezTo>
                    <a:cubicBezTo>
                      <a:pt x="80" y="70"/>
                      <a:pt x="80" y="70"/>
                      <a:pt x="81" y="70"/>
                    </a:cubicBezTo>
                    <a:cubicBezTo>
                      <a:pt x="81" y="69"/>
                      <a:pt x="79" y="69"/>
                      <a:pt x="80" y="69"/>
                    </a:cubicBezTo>
                    <a:cubicBezTo>
                      <a:pt x="80" y="68"/>
                      <a:pt x="81" y="69"/>
                      <a:pt x="81" y="69"/>
                    </a:cubicBezTo>
                    <a:cubicBezTo>
                      <a:pt x="81" y="68"/>
                      <a:pt x="84" y="68"/>
                      <a:pt x="83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5"/>
                      <a:pt x="87" y="64"/>
                      <a:pt x="85" y="63"/>
                    </a:cubicBezTo>
                    <a:cubicBezTo>
                      <a:pt x="85" y="63"/>
                      <a:pt x="85" y="61"/>
                      <a:pt x="84" y="61"/>
                    </a:cubicBezTo>
                    <a:cubicBezTo>
                      <a:pt x="85" y="61"/>
                      <a:pt x="84" y="61"/>
                      <a:pt x="85" y="61"/>
                    </a:cubicBezTo>
                    <a:cubicBezTo>
                      <a:pt x="85" y="61"/>
                      <a:pt x="85" y="61"/>
                      <a:pt x="85" y="63"/>
                    </a:cubicBezTo>
                    <a:cubicBezTo>
                      <a:pt x="87" y="61"/>
                      <a:pt x="88" y="61"/>
                      <a:pt x="87" y="59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7" y="59"/>
                      <a:pt x="87" y="57"/>
                      <a:pt x="88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8" y="57"/>
                      <a:pt x="88" y="56"/>
                      <a:pt x="88" y="56"/>
                    </a:cubicBezTo>
                    <a:cubicBezTo>
                      <a:pt x="89" y="56"/>
                      <a:pt x="92" y="56"/>
                      <a:pt x="89" y="56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4"/>
                      <a:pt x="92" y="54"/>
                      <a:pt x="92" y="52"/>
                    </a:cubicBezTo>
                    <a:cubicBezTo>
                      <a:pt x="93" y="52"/>
                      <a:pt x="94" y="50"/>
                      <a:pt x="96" y="4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6" y="48"/>
                      <a:pt x="96" y="47"/>
                      <a:pt x="94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7" y="47"/>
                      <a:pt x="96" y="47"/>
                      <a:pt x="97" y="47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7" y="44"/>
                      <a:pt x="96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6" y="43"/>
                      <a:pt x="94" y="44"/>
                      <a:pt x="93" y="43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3" y="42"/>
                      <a:pt x="93" y="43"/>
                      <a:pt x="93" y="42"/>
                    </a:cubicBezTo>
                    <a:cubicBezTo>
                      <a:pt x="93" y="42"/>
                      <a:pt x="94" y="42"/>
                      <a:pt x="94" y="43"/>
                    </a:cubicBezTo>
                    <a:cubicBezTo>
                      <a:pt x="96" y="42"/>
                      <a:pt x="97" y="43"/>
                      <a:pt x="97" y="43"/>
                    </a:cubicBezTo>
                    <a:cubicBezTo>
                      <a:pt x="97" y="42"/>
                      <a:pt x="97" y="43"/>
                      <a:pt x="96" y="43"/>
                    </a:cubicBezTo>
                    <a:cubicBezTo>
                      <a:pt x="96" y="42"/>
                      <a:pt x="97" y="42"/>
                      <a:pt x="97" y="42"/>
                    </a:cubicBezTo>
                    <a:cubicBezTo>
                      <a:pt x="97" y="42"/>
                      <a:pt x="98" y="43"/>
                      <a:pt x="98" y="42"/>
                    </a:cubicBezTo>
                    <a:cubicBezTo>
                      <a:pt x="98" y="42"/>
                      <a:pt x="97" y="42"/>
                      <a:pt x="98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1"/>
                      <a:pt x="98" y="41"/>
                      <a:pt x="98" y="41"/>
                    </a:cubicBezTo>
                    <a:cubicBezTo>
                      <a:pt x="98" y="41"/>
                      <a:pt x="100" y="39"/>
                      <a:pt x="101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0" y="39"/>
                      <a:pt x="101" y="39"/>
                      <a:pt x="100" y="39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39"/>
                      <a:pt x="100" y="38"/>
                    </a:cubicBezTo>
                    <a:cubicBezTo>
                      <a:pt x="100" y="38"/>
                      <a:pt x="102" y="38"/>
                      <a:pt x="101" y="37"/>
                    </a:cubicBezTo>
                    <a:cubicBezTo>
                      <a:pt x="101" y="37"/>
                      <a:pt x="101" y="37"/>
                      <a:pt x="102" y="37"/>
                    </a:cubicBezTo>
                    <a:cubicBezTo>
                      <a:pt x="102" y="38"/>
                      <a:pt x="101" y="38"/>
                      <a:pt x="102" y="38"/>
                    </a:cubicBezTo>
                    <a:cubicBezTo>
                      <a:pt x="101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5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5" y="37"/>
                      <a:pt x="105" y="37"/>
                      <a:pt x="105" y="37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4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6" y="35"/>
                      <a:pt x="105" y="34"/>
                      <a:pt x="106" y="34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2" y="34"/>
                      <a:pt x="102" y="31"/>
                    </a:cubicBezTo>
                    <a:cubicBezTo>
                      <a:pt x="105" y="31"/>
                      <a:pt x="106" y="31"/>
                      <a:pt x="106" y="34"/>
                    </a:cubicBezTo>
                    <a:cubicBezTo>
                      <a:pt x="106" y="34"/>
                      <a:pt x="106" y="31"/>
                      <a:pt x="105" y="31"/>
                    </a:cubicBezTo>
                    <a:cubicBezTo>
                      <a:pt x="106" y="31"/>
                      <a:pt x="106" y="34"/>
                      <a:pt x="106" y="31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8"/>
                    </a:cubicBezTo>
                    <a:cubicBezTo>
                      <a:pt x="105" y="30"/>
                      <a:pt x="106" y="29"/>
                      <a:pt x="107" y="29"/>
                    </a:cubicBezTo>
                    <a:cubicBezTo>
                      <a:pt x="107" y="29"/>
                      <a:pt x="105" y="28"/>
                      <a:pt x="107" y="28"/>
                    </a:cubicBezTo>
                    <a:cubicBezTo>
                      <a:pt x="107" y="28"/>
                      <a:pt x="109" y="28"/>
                      <a:pt x="107" y="28"/>
                    </a:cubicBezTo>
                    <a:cubicBezTo>
                      <a:pt x="107" y="28"/>
                      <a:pt x="109" y="29"/>
                      <a:pt x="109" y="28"/>
                    </a:cubicBezTo>
                    <a:cubicBezTo>
                      <a:pt x="109" y="28"/>
                      <a:pt x="109" y="26"/>
                      <a:pt x="107" y="26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6" y="25"/>
                      <a:pt x="107" y="25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9" y="26"/>
                      <a:pt x="107" y="25"/>
                      <a:pt x="109" y="25"/>
                    </a:cubicBezTo>
                    <a:cubicBezTo>
                      <a:pt x="109" y="26"/>
                      <a:pt x="109" y="26"/>
                      <a:pt x="110" y="26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10" y="25"/>
                      <a:pt x="110" y="26"/>
                      <a:pt x="111" y="25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09" y="24"/>
                      <a:pt x="110" y="26"/>
                      <a:pt x="109" y="25"/>
                    </a:cubicBezTo>
                    <a:cubicBezTo>
                      <a:pt x="109" y="25"/>
                      <a:pt x="110" y="25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9" y="24"/>
                      <a:pt x="107" y="22"/>
                      <a:pt x="109" y="22"/>
                    </a:cubicBezTo>
                    <a:cubicBezTo>
                      <a:pt x="110" y="22"/>
                      <a:pt x="110" y="22"/>
                      <a:pt x="110" y="24"/>
                    </a:cubicBezTo>
                    <a:cubicBezTo>
                      <a:pt x="110" y="22"/>
                      <a:pt x="111" y="22"/>
                      <a:pt x="111" y="22"/>
                    </a:cubicBezTo>
                    <a:cubicBezTo>
                      <a:pt x="110" y="21"/>
                      <a:pt x="113" y="21"/>
                      <a:pt x="111" y="21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9" y="21"/>
                      <a:pt x="109" y="24"/>
                      <a:pt x="107" y="22"/>
                    </a:cubicBezTo>
                    <a:cubicBezTo>
                      <a:pt x="109" y="22"/>
                      <a:pt x="107" y="21"/>
                      <a:pt x="106" y="21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7" y="21"/>
                      <a:pt x="107" y="21"/>
                      <a:pt x="109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0"/>
                      <a:pt x="110" y="20"/>
                      <a:pt x="109" y="20"/>
                    </a:cubicBezTo>
                    <a:cubicBezTo>
                      <a:pt x="110" y="17"/>
                      <a:pt x="110" y="17"/>
                      <a:pt x="111" y="16"/>
                    </a:cubicBezTo>
                    <a:cubicBezTo>
                      <a:pt x="111" y="17"/>
                      <a:pt x="111" y="15"/>
                      <a:pt x="113" y="16"/>
                    </a:cubicBezTo>
                    <a:cubicBezTo>
                      <a:pt x="113" y="16"/>
                      <a:pt x="113" y="17"/>
                      <a:pt x="114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4" y="17"/>
                      <a:pt x="113" y="16"/>
                      <a:pt x="113" y="16"/>
                    </a:cubicBezTo>
                    <a:cubicBezTo>
                      <a:pt x="113" y="17"/>
                      <a:pt x="111" y="16"/>
                      <a:pt x="111" y="15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1" y="13"/>
                      <a:pt x="113" y="13"/>
                      <a:pt x="113" y="13"/>
                    </a:cubicBezTo>
                    <a:cubicBezTo>
                      <a:pt x="113" y="12"/>
                      <a:pt x="114" y="11"/>
                      <a:pt x="114" y="9"/>
                    </a:cubicBezTo>
                    <a:cubicBezTo>
                      <a:pt x="114" y="9"/>
                      <a:pt x="113" y="9"/>
                      <a:pt x="113" y="8"/>
                    </a:cubicBezTo>
                    <a:cubicBezTo>
                      <a:pt x="114" y="8"/>
                      <a:pt x="114" y="9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7"/>
                      <a:pt x="115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7"/>
                      <a:pt x="114" y="7"/>
                      <a:pt x="115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4"/>
                      <a:pt x="114" y="4"/>
                      <a:pt x="115" y="4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17" y="4"/>
                      <a:pt x="115" y="3"/>
                      <a:pt x="117" y="3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5" y="1"/>
                      <a:pt x="115" y="0"/>
                      <a:pt x="117" y="0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7" y="3"/>
                      <a:pt x="115" y="3"/>
                      <a:pt x="115" y="3"/>
                    </a:cubicBezTo>
                    <a:cubicBezTo>
                      <a:pt x="115" y="3"/>
                      <a:pt x="115" y="3"/>
                      <a:pt x="115" y="3"/>
                    </a:cubicBezTo>
                    <a:cubicBezTo>
                      <a:pt x="114" y="1"/>
                      <a:pt x="114" y="3"/>
                      <a:pt x="114" y="1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4" y="1"/>
                      <a:pt x="113" y="1"/>
                      <a:pt x="113" y="3"/>
                    </a:cubicBezTo>
                    <a:cubicBezTo>
                      <a:pt x="114" y="3"/>
                      <a:pt x="113" y="3"/>
                      <a:pt x="114" y="3"/>
                    </a:cubicBezTo>
                    <a:cubicBezTo>
                      <a:pt x="113" y="3"/>
                      <a:pt x="113" y="3"/>
                      <a:pt x="113" y="4"/>
                    </a:cubicBezTo>
                    <a:cubicBezTo>
                      <a:pt x="113" y="4"/>
                      <a:pt x="111" y="4"/>
                      <a:pt x="111" y="7"/>
                    </a:cubicBezTo>
                    <a:cubicBezTo>
                      <a:pt x="113" y="7"/>
                      <a:pt x="113" y="7"/>
                      <a:pt x="113" y="7"/>
                    </a:cubicBezTo>
                    <a:cubicBezTo>
                      <a:pt x="113" y="7"/>
                      <a:pt x="113" y="7"/>
                      <a:pt x="113" y="8"/>
                    </a:cubicBezTo>
                    <a:cubicBezTo>
                      <a:pt x="113" y="8"/>
                      <a:pt x="111" y="7"/>
                      <a:pt x="110" y="8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09" y="9"/>
                      <a:pt x="109" y="11"/>
                      <a:pt x="107" y="12"/>
                    </a:cubicBezTo>
                    <a:cubicBezTo>
                      <a:pt x="109" y="12"/>
                      <a:pt x="109" y="12"/>
                      <a:pt x="109" y="12"/>
                    </a:cubicBezTo>
                    <a:cubicBezTo>
                      <a:pt x="107" y="12"/>
                      <a:pt x="107" y="13"/>
                      <a:pt x="106" y="13"/>
                    </a:cubicBezTo>
                    <a:cubicBezTo>
                      <a:pt x="106" y="15"/>
                      <a:pt x="105" y="16"/>
                      <a:pt x="105" y="17"/>
                    </a:cubicBezTo>
                    <a:cubicBezTo>
                      <a:pt x="102" y="20"/>
                      <a:pt x="101" y="21"/>
                      <a:pt x="100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0" y="24"/>
                      <a:pt x="101" y="24"/>
                      <a:pt x="101" y="25"/>
                    </a:cubicBezTo>
                    <a:cubicBezTo>
                      <a:pt x="101" y="24"/>
                      <a:pt x="100" y="25"/>
                      <a:pt x="100" y="24"/>
                    </a:cubicBezTo>
                    <a:cubicBezTo>
                      <a:pt x="100" y="25"/>
                      <a:pt x="98" y="26"/>
                      <a:pt x="97" y="26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6" y="28"/>
                      <a:pt x="96" y="29"/>
                      <a:pt x="96" y="30"/>
                    </a:cubicBezTo>
                    <a:cubicBezTo>
                      <a:pt x="96" y="30"/>
                      <a:pt x="97" y="30"/>
                      <a:pt x="96" y="30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3" y="34"/>
                      <a:pt x="93" y="34"/>
                      <a:pt x="93" y="35"/>
                    </a:cubicBezTo>
                    <a:cubicBezTo>
                      <a:pt x="89" y="37"/>
                      <a:pt x="89" y="39"/>
                      <a:pt x="87" y="41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5" y="43"/>
                      <a:pt x="84" y="48"/>
                      <a:pt x="83" y="50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84" y="51"/>
                      <a:pt x="83" y="51"/>
                      <a:pt x="83" y="50"/>
                    </a:cubicBezTo>
                    <a:cubicBezTo>
                      <a:pt x="83" y="51"/>
                      <a:pt x="81" y="51"/>
                      <a:pt x="81" y="52"/>
                    </a:cubicBezTo>
                    <a:cubicBezTo>
                      <a:pt x="81" y="54"/>
                      <a:pt x="80" y="52"/>
                      <a:pt x="80" y="54"/>
                    </a:cubicBezTo>
                    <a:cubicBezTo>
                      <a:pt x="80" y="55"/>
                      <a:pt x="79" y="55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80" y="56"/>
                      <a:pt x="79" y="56"/>
                    </a:cubicBezTo>
                    <a:cubicBezTo>
                      <a:pt x="79" y="56"/>
                      <a:pt x="79" y="57"/>
                      <a:pt x="76" y="56"/>
                    </a:cubicBezTo>
                    <a:cubicBezTo>
                      <a:pt x="76" y="59"/>
                      <a:pt x="74" y="59"/>
                      <a:pt x="75" y="63"/>
                    </a:cubicBezTo>
                    <a:cubicBezTo>
                      <a:pt x="74" y="61"/>
                      <a:pt x="74" y="63"/>
                      <a:pt x="74" y="63"/>
                    </a:cubicBezTo>
                    <a:cubicBezTo>
                      <a:pt x="74" y="63"/>
                      <a:pt x="74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0" y="67"/>
                      <a:pt x="71" y="69"/>
                      <a:pt x="70" y="70"/>
                    </a:cubicBezTo>
                    <a:cubicBezTo>
                      <a:pt x="67" y="74"/>
                      <a:pt x="66" y="78"/>
                      <a:pt x="63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2" y="81"/>
                      <a:pt x="63" y="84"/>
                      <a:pt x="60" y="82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6"/>
                      <a:pt x="59" y="8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9"/>
                      <a:pt x="58" y="90"/>
                      <a:pt x="58" y="91"/>
                    </a:cubicBezTo>
                    <a:cubicBezTo>
                      <a:pt x="58" y="91"/>
                      <a:pt x="58" y="91"/>
                      <a:pt x="59" y="91"/>
                    </a:cubicBezTo>
                    <a:cubicBezTo>
                      <a:pt x="59" y="91"/>
                      <a:pt x="57" y="91"/>
                      <a:pt x="58" y="93"/>
                    </a:cubicBezTo>
                    <a:cubicBezTo>
                      <a:pt x="58" y="93"/>
                      <a:pt x="58" y="93"/>
                      <a:pt x="58" y="91"/>
                    </a:cubicBezTo>
                    <a:cubicBezTo>
                      <a:pt x="57" y="95"/>
                      <a:pt x="54" y="97"/>
                      <a:pt x="53" y="99"/>
                    </a:cubicBezTo>
                    <a:cubicBezTo>
                      <a:pt x="53" y="103"/>
                      <a:pt x="54" y="102"/>
                      <a:pt x="53" y="103"/>
                    </a:cubicBezTo>
                    <a:cubicBezTo>
                      <a:pt x="53" y="103"/>
                      <a:pt x="53" y="102"/>
                      <a:pt x="53" y="103"/>
                    </a:cubicBezTo>
                    <a:cubicBezTo>
                      <a:pt x="51" y="103"/>
                      <a:pt x="54" y="104"/>
                      <a:pt x="53" y="104"/>
                    </a:cubicBezTo>
                    <a:cubicBezTo>
                      <a:pt x="51" y="103"/>
                      <a:pt x="51" y="104"/>
                      <a:pt x="51" y="104"/>
                    </a:cubicBezTo>
                    <a:cubicBezTo>
                      <a:pt x="51" y="106"/>
                      <a:pt x="51" y="106"/>
                      <a:pt x="51" y="107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49" y="107"/>
                      <a:pt x="49" y="108"/>
                      <a:pt x="46" y="108"/>
                    </a:cubicBezTo>
                    <a:cubicBezTo>
                      <a:pt x="42" y="113"/>
                      <a:pt x="40" y="120"/>
                      <a:pt x="34" y="125"/>
                    </a:cubicBezTo>
                    <a:cubicBezTo>
                      <a:pt x="32" y="132"/>
                      <a:pt x="28" y="137"/>
                      <a:pt x="25" y="143"/>
                    </a:cubicBezTo>
                    <a:cubicBezTo>
                      <a:pt x="25" y="146"/>
                      <a:pt x="25" y="146"/>
                      <a:pt x="23" y="147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3" y="147"/>
                      <a:pt x="23" y="149"/>
                      <a:pt x="21" y="147"/>
                    </a:cubicBezTo>
                    <a:cubicBezTo>
                      <a:pt x="21" y="150"/>
                      <a:pt x="20" y="151"/>
                      <a:pt x="19" y="154"/>
                    </a:cubicBezTo>
                    <a:cubicBezTo>
                      <a:pt x="19" y="154"/>
                      <a:pt x="20" y="154"/>
                      <a:pt x="19" y="154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6"/>
                      <a:pt x="17" y="156"/>
                      <a:pt x="17" y="154"/>
                    </a:cubicBezTo>
                    <a:cubicBezTo>
                      <a:pt x="14" y="160"/>
                      <a:pt x="12" y="167"/>
                      <a:pt x="8" y="172"/>
                    </a:cubicBezTo>
                    <a:cubicBezTo>
                      <a:pt x="8" y="173"/>
                      <a:pt x="7" y="176"/>
                      <a:pt x="6" y="176"/>
                    </a:cubicBezTo>
                    <a:cubicBezTo>
                      <a:pt x="4" y="181"/>
                      <a:pt x="3" y="186"/>
                      <a:pt x="0" y="190"/>
                    </a:cubicBezTo>
                    <a:cubicBezTo>
                      <a:pt x="0" y="190"/>
                      <a:pt x="3" y="190"/>
                      <a:pt x="4" y="18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2" name="צורה חופשית 145"/>
              <p:cNvSpPr>
                <a:spLocks/>
              </p:cNvSpPr>
              <p:nvPr/>
            </p:nvSpPr>
            <p:spPr bwMode="auto">
              <a:xfrm>
                <a:off x="4253" y="1766"/>
                <a:ext cx="274" cy="449"/>
              </a:xfrm>
              <a:custGeom>
                <a:avLst/>
                <a:gdLst>
                  <a:gd name="T0" fmla="*/ 16 w 116"/>
                  <a:gd name="T1" fmla="*/ 170 h 190"/>
                  <a:gd name="T2" fmla="*/ 18 w 116"/>
                  <a:gd name="T3" fmla="*/ 164 h 190"/>
                  <a:gd name="T4" fmla="*/ 27 w 116"/>
                  <a:gd name="T5" fmla="*/ 154 h 190"/>
                  <a:gd name="T6" fmla="*/ 30 w 116"/>
                  <a:gd name="T7" fmla="*/ 150 h 190"/>
                  <a:gd name="T8" fmla="*/ 36 w 116"/>
                  <a:gd name="T9" fmla="*/ 137 h 190"/>
                  <a:gd name="T10" fmla="*/ 39 w 116"/>
                  <a:gd name="T11" fmla="*/ 134 h 190"/>
                  <a:gd name="T12" fmla="*/ 44 w 116"/>
                  <a:gd name="T13" fmla="*/ 127 h 190"/>
                  <a:gd name="T14" fmla="*/ 47 w 116"/>
                  <a:gd name="T15" fmla="*/ 121 h 190"/>
                  <a:gd name="T16" fmla="*/ 48 w 116"/>
                  <a:gd name="T17" fmla="*/ 117 h 190"/>
                  <a:gd name="T18" fmla="*/ 51 w 116"/>
                  <a:gd name="T19" fmla="*/ 115 h 190"/>
                  <a:gd name="T20" fmla="*/ 56 w 116"/>
                  <a:gd name="T21" fmla="*/ 110 h 190"/>
                  <a:gd name="T22" fmla="*/ 59 w 116"/>
                  <a:gd name="T23" fmla="*/ 106 h 190"/>
                  <a:gd name="T24" fmla="*/ 61 w 116"/>
                  <a:gd name="T25" fmla="*/ 102 h 190"/>
                  <a:gd name="T26" fmla="*/ 63 w 116"/>
                  <a:gd name="T27" fmla="*/ 96 h 190"/>
                  <a:gd name="T28" fmla="*/ 66 w 116"/>
                  <a:gd name="T29" fmla="*/ 91 h 190"/>
                  <a:gd name="T30" fmla="*/ 70 w 116"/>
                  <a:gd name="T31" fmla="*/ 83 h 190"/>
                  <a:gd name="T32" fmla="*/ 73 w 116"/>
                  <a:gd name="T33" fmla="*/ 81 h 190"/>
                  <a:gd name="T34" fmla="*/ 73 w 116"/>
                  <a:gd name="T35" fmla="*/ 78 h 190"/>
                  <a:gd name="T36" fmla="*/ 76 w 116"/>
                  <a:gd name="T37" fmla="*/ 74 h 190"/>
                  <a:gd name="T38" fmla="*/ 77 w 116"/>
                  <a:gd name="T39" fmla="*/ 74 h 190"/>
                  <a:gd name="T40" fmla="*/ 78 w 116"/>
                  <a:gd name="T41" fmla="*/ 70 h 190"/>
                  <a:gd name="T42" fmla="*/ 85 w 116"/>
                  <a:gd name="T43" fmla="*/ 63 h 190"/>
                  <a:gd name="T44" fmla="*/ 87 w 116"/>
                  <a:gd name="T45" fmla="*/ 57 h 190"/>
                  <a:gd name="T46" fmla="*/ 89 w 116"/>
                  <a:gd name="T47" fmla="*/ 55 h 190"/>
                  <a:gd name="T48" fmla="*/ 93 w 116"/>
                  <a:gd name="T49" fmla="*/ 46 h 190"/>
                  <a:gd name="T50" fmla="*/ 91 w 116"/>
                  <a:gd name="T51" fmla="*/ 43 h 190"/>
                  <a:gd name="T52" fmla="*/ 95 w 116"/>
                  <a:gd name="T53" fmla="*/ 42 h 190"/>
                  <a:gd name="T54" fmla="*/ 100 w 116"/>
                  <a:gd name="T55" fmla="*/ 40 h 190"/>
                  <a:gd name="T56" fmla="*/ 102 w 116"/>
                  <a:gd name="T57" fmla="*/ 36 h 190"/>
                  <a:gd name="T58" fmla="*/ 103 w 116"/>
                  <a:gd name="T59" fmla="*/ 36 h 190"/>
                  <a:gd name="T60" fmla="*/ 103 w 116"/>
                  <a:gd name="T61" fmla="*/ 35 h 190"/>
                  <a:gd name="T62" fmla="*/ 103 w 116"/>
                  <a:gd name="T63" fmla="*/ 30 h 190"/>
                  <a:gd name="T64" fmla="*/ 106 w 116"/>
                  <a:gd name="T65" fmla="*/ 27 h 190"/>
                  <a:gd name="T66" fmla="*/ 106 w 116"/>
                  <a:gd name="T67" fmla="*/ 26 h 190"/>
                  <a:gd name="T68" fmla="*/ 108 w 116"/>
                  <a:gd name="T69" fmla="*/ 25 h 190"/>
                  <a:gd name="T70" fmla="*/ 110 w 116"/>
                  <a:gd name="T71" fmla="*/ 22 h 190"/>
                  <a:gd name="T72" fmla="*/ 107 w 116"/>
                  <a:gd name="T73" fmla="*/ 19 h 190"/>
                  <a:gd name="T74" fmla="*/ 111 w 116"/>
                  <a:gd name="T75" fmla="*/ 17 h 190"/>
                  <a:gd name="T76" fmla="*/ 111 w 116"/>
                  <a:gd name="T77" fmla="*/ 8 h 190"/>
                  <a:gd name="T78" fmla="*/ 113 w 116"/>
                  <a:gd name="T79" fmla="*/ 5 h 190"/>
                  <a:gd name="T80" fmla="*/ 116 w 116"/>
                  <a:gd name="T81" fmla="*/ 0 h 190"/>
                  <a:gd name="T82" fmla="*/ 113 w 116"/>
                  <a:gd name="T83" fmla="*/ 1 h 190"/>
                  <a:gd name="T84" fmla="*/ 111 w 116"/>
                  <a:gd name="T85" fmla="*/ 8 h 190"/>
                  <a:gd name="T86" fmla="*/ 104 w 116"/>
                  <a:gd name="T87" fmla="*/ 13 h 190"/>
                  <a:gd name="T88" fmla="*/ 95 w 116"/>
                  <a:gd name="T89" fmla="*/ 26 h 190"/>
                  <a:gd name="T90" fmla="*/ 86 w 116"/>
                  <a:gd name="T91" fmla="*/ 40 h 190"/>
                  <a:gd name="T92" fmla="*/ 78 w 116"/>
                  <a:gd name="T93" fmla="*/ 53 h 190"/>
                  <a:gd name="T94" fmla="*/ 73 w 116"/>
                  <a:gd name="T95" fmla="*/ 63 h 190"/>
                  <a:gd name="T96" fmla="*/ 63 w 116"/>
                  <a:gd name="T97" fmla="*/ 81 h 190"/>
                  <a:gd name="T98" fmla="*/ 57 w 116"/>
                  <a:gd name="T99" fmla="*/ 91 h 190"/>
                  <a:gd name="T100" fmla="*/ 51 w 116"/>
                  <a:gd name="T101" fmla="*/ 104 h 190"/>
                  <a:gd name="T102" fmla="*/ 25 w 116"/>
                  <a:gd name="T103" fmla="*/ 142 h 190"/>
                  <a:gd name="T104" fmla="*/ 18 w 116"/>
                  <a:gd name="T105" fmla="*/ 154 h 190"/>
                  <a:gd name="T106" fmla="*/ 4 w 116"/>
                  <a:gd name="T107" fmla="*/ 18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90">
                    <a:moveTo>
                      <a:pt x="4" y="189"/>
                    </a:moveTo>
                    <a:cubicBezTo>
                      <a:pt x="6" y="189"/>
                      <a:pt x="6" y="184"/>
                      <a:pt x="10" y="183"/>
                    </a:cubicBezTo>
                    <a:cubicBezTo>
                      <a:pt x="10" y="181"/>
                      <a:pt x="9" y="181"/>
                      <a:pt x="10" y="181"/>
                    </a:cubicBezTo>
                    <a:cubicBezTo>
                      <a:pt x="13" y="180"/>
                      <a:pt x="14" y="176"/>
                      <a:pt x="14" y="172"/>
                    </a:cubicBezTo>
                    <a:cubicBezTo>
                      <a:pt x="14" y="172"/>
                      <a:pt x="14" y="172"/>
                      <a:pt x="14" y="172"/>
                    </a:cubicBezTo>
                    <a:cubicBezTo>
                      <a:pt x="14" y="172"/>
                      <a:pt x="16" y="172"/>
                      <a:pt x="16" y="170"/>
                    </a:cubicBezTo>
                    <a:cubicBezTo>
                      <a:pt x="16" y="170"/>
                      <a:pt x="16" y="170"/>
                      <a:pt x="14" y="170"/>
                    </a:cubicBezTo>
                    <a:cubicBezTo>
                      <a:pt x="16" y="170"/>
                      <a:pt x="16" y="168"/>
                      <a:pt x="17" y="168"/>
                    </a:cubicBezTo>
                    <a:cubicBezTo>
                      <a:pt x="16" y="168"/>
                      <a:pt x="16" y="168"/>
                      <a:pt x="16" y="167"/>
                    </a:cubicBezTo>
                    <a:cubicBezTo>
                      <a:pt x="17" y="168"/>
                      <a:pt x="17" y="168"/>
                      <a:pt x="17" y="168"/>
                    </a:cubicBezTo>
                    <a:cubicBezTo>
                      <a:pt x="18" y="168"/>
                      <a:pt x="17" y="166"/>
                      <a:pt x="19" y="164"/>
                    </a:cubicBezTo>
                    <a:cubicBezTo>
                      <a:pt x="18" y="164"/>
                      <a:pt x="18" y="164"/>
                      <a:pt x="18" y="164"/>
                    </a:cubicBezTo>
                    <a:cubicBezTo>
                      <a:pt x="21" y="163"/>
                      <a:pt x="22" y="160"/>
                      <a:pt x="25" y="159"/>
                    </a:cubicBezTo>
                    <a:cubicBezTo>
                      <a:pt x="25" y="159"/>
                      <a:pt x="22" y="159"/>
                      <a:pt x="22" y="157"/>
                    </a:cubicBezTo>
                    <a:cubicBezTo>
                      <a:pt x="25" y="159"/>
                      <a:pt x="25" y="157"/>
                      <a:pt x="26" y="157"/>
                    </a:cubicBezTo>
                    <a:cubicBezTo>
                      <a:pt x="25" y="155"/>
                      <a:pt x="27" y="157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7" y="155"/>
                      <a:pt x="26" y="154"/>
                      <a:pt x="27" y="154"/>
                    </a:cubicBezTo>
                    <a:cubicBezTo>
                      <a:pt x="27" y="154"/>
                      <a:pt x="27" y="154"/>
                      <a:pt x="27" y="154"/>
                    </a:cubicBezTo>
                    <a:cubicBezTo>
                      <a:pt x="29" y="154"/>
                      <a:pt x="27" y="153"/>
                      <a:pt x="29" y="153"/>
                    </a:cubicBezTo>
                    <a:cubicBezTo>
                      <a:pt x="29" y="153"/>
                      <a:pt x="29" y="153"/>
                      <a:pt x="29" y="153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30" y="151"/>
                      <a:pt x="29" y="150"/>
                      <a:pt x="30" y="150"/>
                    </a:cubicBezTo>
                    <a:cubicBezTo>
                      <a:pt x="30" y="150"/>
                      <a:pt x="29" y="151"/>
                      <a:pt x="29" y="150"/>
                    </a:cubicBezTo>
                    <a:cubicBezTo>
                      <a:pt x="31" y="147"/>
                      <a:pt x="33" y="145"/>
                      <a:pt x="34" y="141"/>
                    </a:cubicBezTo>
                    <a:cubicBezTo>
                      <a:pt x="34" y="140"/>
                      <a:pt x="34" y="140"/>
                      <a:pt x="34" y="140"/>
                    </a:cubicBezTo>
                    <a:cubicBezTo>
                      <a:pt x="34" y="140"/>
                      <a:pt x="34" y="138"/>
                      <a:pt x="35" y="138"/>
                    </a:cubicBezTo>
                    <a:cubicBezTo>
                      <a:pt x="35" y="140"/>
                      <a:pt x="35" y="138"/>
                      <a:pt x="35" y="138"/>
                    </a:cubicBezTo>
                    <a:cubicBezTo>
                      <a:pt x="35" y="137"/>
                      <a:pt x="36" y="138"/>
                      <a:pt x="36" y="137"/>
                    </a:cubicBezTo>
                    <a:cubicBezTo>
                      <a:pt x="35" y="137"/>
                      <a:pt x="35" y="137"/>
                      <a:pt x="35" y="137"/>
                    </a:cubicBezTo>
                    <a:cubicBezTo>
                      <a:pt x="35" y="137"/>
                      <a:pt x="36" y="137"/>
                      <a:pt x="36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36" y="136"/>
                      <a:pt x="36" y="134"/>
                      <a:pt x="39" y="134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6" y="133"/>
                      <a:pt x="39" y="134"/>
                      <a:pt x="39" y="134"/>
                    </a:cubicBezTo>
                    <a:cubicBezTo>
                      <a:pt x="39" y="134"/>
                      <a:pt x="39" y="134"/>
                      <a:pt x="39" y="133"/>
                    </a:cubicBezTo>
                    <a:cubicBezTo>
                      <a:pt x="40" y="133"/>
                      <a:pt x="40" y="132"/>
                      <a:pt x="40" y="132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2" y="129"/>
                      <a:pt x="42" y="129"/>
                      <a:pt x="43" y="128"/>
                    </a:cubicBezTo>
                    <a:cubicBezTo>
                      <a:pt x="42" y="128"/>
                      <a:pt x="42" y="128"/>
                      <a:pt x="42" y="127"/>
                    </a:cubicBezTo>
                    <a:cubicBezTo>
                      <a:pt x="43" y="128"/>
                      <a:pt x="43" y="125"/>
                      <a:pt x="44" y="127"/>
                    </a:cubicBezTo>
                    <a:cubicBezTo>
                      <a:pt x="44" y="127"/>
                      <a:pt x="44" y="125"/>
                      <a:pt x="44" y="124"/>
                    </a:cubicBezTo>
                    <a:cubicBezTo>
                      <a:pt x="44" y="124"/>
                      <a:pt x="44" y="124"/>
                      <a:pt x="43" y="124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3" y="123"/>
                      <a:pt x="43" y="124"/>
                      <a:pt x="43" y="123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44" y="121"/>
                      <a:pt x="46" y="123"/>
                      <a:pt x="47" y="121"/>
                    </a:cubicBezTo>
                    <a:cubicBezTo>
                      <a:pt x="46" y="121"/>
                      <a:pt x="46" y="120"/>
                      <a:pt x="46" y="120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0"/>
                      <a:pt x="47" y="120"/>
                      <a:pt x="48" y="120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120"/>
                      <a:pt x="49" y="119"/>
                      <a:pt x="48" y="119"/>
                    </a:cubicBezTo>
                    <a:cubicBezTo>
                      <a:pt x="48" y="117"/>
                      <a:pt x="48" y="119"/>
                      <a:pt x="48" y="117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48" y="115"/>
                      <a:pt x="49" y="115"/>
                      <a:pt x="49" y="117"/>
                    </a:cubicBezTo>
                    <a:cubicBezTo>
                      <a:pt x="49" y="117"/>
                      <a:pt x="49" y="115"/>
                      <a:pt x="49" y="117"/>
                    </a:cubicBezTo>
                    <a:cubicBezTo>
                      <a:pt x="51" y="117"/>
                      <a:pt x="51" y="115"/>
                      <a:pt x="51" y="115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1" y="115"/>
                      <a:pt x="52" y="113"/>
                      <a:pt x="55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2"/>
                      <a:pt x="56" y="112"/>
                      <a:pt x="55" y="111"/>
                    </a:cubicBezTo>
                    <a:cubicBezTo>
                      <a:pt x="56" y="111"/>
                      <a:pt x="56" y="111"/>
                      <a:pt x="56" y="111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5" y="110"/>
                      <a:pt x="56" y="110"/>
                      <a:pt x="56" y="110"/>
                    </a:cubicBezTo>
                    <a:cubicBezTo>
                      <a:pt x="56" y="110"/>
                      <a:pt x="56" y="108"/>
                      <a:pt x="56" y="110"/>
                    </a:cubicBezTo>
                    <a:cubicBezTo>
                      <a:pt x="56" y="108"/>
                      <a:pt x="59" y="107"/>
                      <a:pt x="59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9" y="106"/>
                      <a:pt x="60" y="104"/>
                      <a:pt x="59" y="104"/>
                    </a:cubicBezTo>
                    <a:cubicBezTo>
                      <a:pt x="60" y="104"/>
                      <a:pt x="57" y="106"/>
                      <a:pt x="59" y="106"/>
                    </a:cubicBezTo>
                    <a:cubicBezTo>
                      <a:pt x="57" y="106"/>
                      <a:pt x="60" y="106"/>
                      <a:pt x="59" y="104"/>
                    </a:cubicBezTo>
                    <a:cubicBezTo>
                      <a:pt x="59" y="104"/>
                      <a:pt x="60" y="104"/>
                      <a:pt x="60" y="102"/>
                    </a:cubicBezTo>
                    <a:cubicBezTo>
                      <a:pt x="60" y="104"/>
                      <a:pt x="59" y="102"/>
                      <a:pt x="59" y="102"/>
                    </a:cubicBezTo>
                    <a:cubicBezTo>
                      <a:pt x="60" y="102"/>
                      <a:pt x="59" y="102"/>
                      <a:pt x="60" y="102"/>
                    </a:cubicBezTo>
                    <a:cubicBezTo>
                      <a:pt x="60" y="102"/>
                      <a:pt x="60" y="102"/>
                      <a:pt x="60" y="102"/>
                    </a:cubicBezTo>
                    <a:cubicBezTo>
                      <a:pt x="61" y="102"/>
                      <a:pt x="60" y="100"/>
                      <a:pt x="61" y="102"/>
                    </a:cubicBezTo>
                    <a:cubicBezTo>
                      <a:pt x="60" y="100"/>
                      <a:pt x="61" y="100"/>
                      <a:pt x="61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3" y="99"/>
                      <a:pt x="61" y="98"/>
                      <a:pt x="63" y="99"/>
                    </a:cubicBezTo>
                    <a:cubicBezTo>
                      <a:pt x="63" y="98"/>
                      <a:pt x="64" y="96"/>
                      <a:pt x="63" y="96"/>
                    </a:cubicBezTo>
                    <a:cubicBezTo>
                      <a:pt x="64" y="96"/>
                      <a:pt x="64" y="95"/>
                      <a:pt x="64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4"/>
                      <a:pt x="64" y="95"/>
                      <a:pt x="64" y="94"/>
                    </a:cubicBezTo>
                    <a:cubicBezTo>
                      <a:pt x="64" y="94"/>
                      <a:pt x="64" y="94"/>
                      <a:pt x="64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5" y="93"/>
                      <a:pt x="66" y="93"/>
                      <a:pt x="66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4" y="90"/>
                      <a:pt x="66" y="90"/>
                      <a:pt x="66" y="90"/>
                    </a:cubicBezTo>
                    <a:cubicBezTo>
                      <a:pt x="69" y="90"/>
                      <a:pt x="69" y="90"/>
                      <a:pt x="69" y="90"/>
                    </a:cubicBezTo>
                    <a:cubicBezTo>
                      <a:pt x="66" y="90"/>
                      <a:pt x="70" y="90"/>
                      <a:pt x="69" y="87"/>
                    </a:cubicBezTo>
                    <a:cubicBezTo>
                      <a:pt x="69" y="87"/>
                      <a:pt x="69" y="87"/>
                      <a:pt x="70" y="87"/>
                    </a:cubicBezTo>
                    <a:cubicBezTo>
                      <a:pt x="70" y="86"/>
                      <a:pt x="72" y="85"/>
                      <a:pt x="70" y="83"/>
                    </a:cubicBezTo>
                    <a:cubicBezTo>
                      <a:pt x="70" y="83"/>
                      <a:pt x="72" y="82"/>
                      <a:pt x="72" y="83"/>
                    </a:cubicBezTo>
                    <a:cubicBezTo>
                      <a:pt x="72" y="83"/>
                      <a:pt x="70" y="83"/>
                      <a:pt x="72" y="83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2" y="83"/>
                      <a:pt x="72" y="82"/>
                      <a:pt x="70" y="82"/>
                    </a:cubicBezTo>
                    <a:cubicBezTo>
                      <a:pt x="70" y="81"/>
                      <a:pt x="73" y="82"/>
                      <a:pt x="73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0"/>
                      <a:pt x="73" y="80"/>
                      <a:pt x="73" y="80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4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6" y="78"/>
                    </a:cubicBezTo>
                    <a:cubicBezTo>
                      <a:pt x="74" y="77"/>
                      <a:pt x="76" y="77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7"/>
                      <a:pt x="77" y="74"/>
                      <a:pt x="76" y="74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4"/>
                      <a:pt x="74" y="74"/>
                      <a:pt x="76" y="74"/>
                    </a:cubicBezTo>
                    <a:cubicBezTo>
                      <a:pt x="76" y="74"/>
                      <a:pt x="77" y="77"/>
                      <a:pt x="77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4"/>
                      <a:pt x="77" y="73"/>
                      <a:pt x="78" y="73"/>
                    </a:cubicBezTo>
                    <a:cubicBezTo>
                      <a:pt x="78" y="73"/>
                      <a:pt x="77" y="72"/>
                      <a:pt x="78" y="72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7" y="72"/>
                      <a:pt x="78" y="70"/>
                      <a:pt x="78" y="70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0"/>
                      <a:pt x="78" y="70"/>
                      <a:pt x="80" y="70"/>
                    </a:cubicBezTo>
                    <a:cubicBezTo>
                      <a:pt x="80" y="69"/>
                      <a:pt x="77" y="69"/>
                      <a:pt x="78" y="69"/>
                    </a:cubicBezTo>
                    <a:cubicBezTo>
                      <a:pt x="78" y="68"/>
                      <a:pt x="80" y="69"/>
                      <a:pt x="80" y="69"/>
                    </a:cubicBezTo>
                    <a:cubicBezTo>
                      <a:pt x="80" y="68"/>
                      <a:pt x="83" y="68"/>
                      <a:pt x="81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5"/>
                      <a:pt x="86" y="64"/>
                      <a:pt x="85" y="63"/>
                    </a:cubicBezTo>
                    <a:cubicBezTo>
                      <a:pt x="85" y="63"/>
                      <a:pt x="85" y="60"/>
                      <a:pt x="83" y="60"/>
                    </a:cubicBezTo>
                    <a:cubicBezTo>
                      <a:pt x="85" y="60"/>
                      <a:pt x="83" y="60"/>
                      <a:pt x="85" y="60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6" y="60"/>
                      <a:pt x="87" y="60"/>
                      <a:pt x="86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6" y="59"/>
                      <a:pt x="86" y="57"/>
                      <a:pt x="87" y="57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7" y="57"/>
                      <a:pt x="87" y="56"/>
                      <a:pt x="87" y="56"/>
                    </a:cubicBezTo>
                    <a:cubicBezTo>
                      <a:pt x="89" y="56"/>
                      <a:pt x="90" y="56"/>
                      <a:pt x="89" y="56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0" y="53"/>
                      <a:pt x="90" y="53"/>
                      <a:pt x="89" y="52"/>
                    </a:cubicBezTo>
                    <a:cubicBezTo>
                      <a:pt x="91" y="52"/>
                      <a:pt x="93" y="50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7"/>
                      <a:pt x="94" y="46"/>
                      <a:pt x="93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5" y="46"/>
                      <a:pt x="94" y="46"/>
                      <a:pt x="95" y="46"/>
                    </a:cubicBezTo>
                    <a:cubicBezTo>
                      <a:pt x="95" y="46"/>
                      <a:pt x="95" y="44"/>
                      <a:pt x="95" y="46"/>
                    </a:cubicBezTo>
                    <a:cubicBezTo>
                      <a:pt x="95" y="44"/>
                      <a:pt x="95" y="44"/>
                      <a:pt x="94" y="44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4" y="43"/>
                      <a:pt x="93" y="44"/>
                      <a:pt x="91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1" y="42"/>
                      <a:pt x="91" y="43"/>
                      <a:pt x="91" y="42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2"/>
                      <a:pt x="95" y="43"/>
                      <a:pt x="95" y="43"/>
                    </a:cubicBezTo>
                    <a:cubicBezTo>
                      <a:pt x="95" y="42"/>
                      <a:pt x="95" y="43"/>
                      <a:pt x="94" y="43"/>
                    </a:cubicBezTo>
                    <a:cubicBezTo>
                      <a:pt x="94" y="42"/>
                      <a:pt x="95" y="42"/>
                      <a:pt x="95" y="42"/>
                    </a:cubicBezTo>
                    <a:cubicBezTo>
                      <a:pt x="95" y="42"/>
                      <a:pt x="96" y="43"/>
                      <a:pt x="96" y="42"/>
                    </a:cubicBezTo>
                    <a:cubicBezTo>
                      <a:pt x="96" y="42"/>
                      <a:pt x="95" y="42"/>
                      <a:pt x="96" y="42"/>
                    </a:cubicBezTo>
                    <a:cubicBezTo>
                      <a:pt x="96" y="42"/>
                      <a:pt x="96" y="42"/>
                      <a:pt x="99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0"/>
                      <a:pt x="96" y="40"/>
                      <a:pt x="96" y="40"/>
                    </a:cubicBezTo>
                    <a:cubicBezTo>
                      <a:pt x="96" y="40"/>
                      <a:pt x="99" y="39"/>
                      <a:pt x="10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39"/>
                      <a:pt x="100" y="39"/>
                      <a:pt x="99" y="39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99" y="39"/>
                      <a:pt x="99" y="38"/>
                    </a:cubicBezTo>
                    <a:cubicBezTo>
                      <a:pt x="99" y="38"/>
                      <a:pt x="100" y="38"/>
                      <a:pt x="100" y="36"/>
                    </a:cubicBezTo>
                    <a:cubicBezTo>
                      <a:pt x="100" y="36"/>
                      <a:pt x="100" y="36"/>
                      <a:pt x="102" y="36"/>
                    </a:cubicBezTo>
                    <a:cubicBezTo>
                      <a:pt x="102" y="38"/>
                      <a:pt x="100" y="38"/>
                      <a:pt x="102" y="38"/>
                    </a:cubicBezTo>
                    <a:cubicBezTo>
                      <a:pt x="100" y="38"/>
                      <a:pt x="102" y="38"/>
                      <a:pt x="102" y="38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3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3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4" y="35"/>
                      <a:pt x="103" y="33"/>
                      <a:pt x="104" y="33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3"/>
                      <a:pt x="102" y="33"/>
                      <a:pt x="102" y="31"/>
                    </a:cubicBezTo>
                    <a:cubicBezTo>
                      <a:pt x="103" y="31"/>
                      <a:pt x="104" y="31"/>
                      <a:pt x="104" y="33"/>
                    </a:cubicBezTo>
                    <a:cubicBezTo>
                      <a:pt x="104" y="33"/>
                      <a:pt x="104" y="31"/>
                      <a:pt x="103" y="31"/>
                    </a:cubicBezTo>
                    <a:cubicBezTo>
                      <a:pt x="104" y="31"/>
                      <a:pt x="104" y="33"/>
                      <a:pt x="104" y="31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7"/>
                    </a:cubicBezTo>
                    <a:cubicBezTo>
                      <a:pt x="103" y="30"/>
                      <a:pt x="104" y="29"/>
                      <a:pt x="106" y="29"/>
                    </a:cubicBezTo>
                    <a:cubicBezTo>
                      <a:pt x="106" y="29"/>
                      <a:pt x="103" y="27"/>
                      <a:pt x="106" y="27"/>
                    </a:cubicBezTo>
                    <a:cubicBezTo>
                      <a:pt x="106" y="27"/>
                      <a:pt x="107" y="27"/>
                      <a:pt x="106" y="27"/>
                    </a:cubicBezTo>
                    <a:cubicBezTo>
                      <a:pt x="106" y="27"/>
                      <a:pt x="107" y="29"/>
                      <a:pt x="107" y="27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4" y="26"/>
                      <a:pt x="104" y="25"/>
                      <a:pt x="106" y="25"/>
                    </a:cubicBezTo>
                    <a:cubicBezTo>
                      <a:pt x="106" y="26"/>
                      <a:pt x="104" y="26"/>
                      <a:pt x="106" y="26"/>
                    </a:cubicBezTo>
                    <a:cubicBezTo>
                      <a:pt x="107" y="26"/>
                      <a:pt x="106" y="25"/>
                      <a:pt x="107" y="25"/>
                    </a:cubicBezTo>
                    <a:cubicBezTo>
                      <a:pt x="107" y="26"/>
                      <a:pt x="107" y="26"/>
                      <a:pt x="108" y="26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08" y="25"/>
                      <a:pt x="108" y="26"/>
                      <a:pt x="110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7" y="23"/>
                      <a:pt x="108" y="26"/>
                      <a:pt x="107" y="25"/>
                    </a:cubicBezTo>
                    <a:cubicBezTo>
                      <a:pt x="107" y="25"/>
                      <a:pt x="108" y="25"/>
                      <a:pt x="108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6" y="22"/>
                      <a:pt x="107" y="22"/>
                    </a:cubicBezTo>
                    <a:cubicBezTo>
                      <a:pt x="108" y="22"/>
                      <a:pt x="108" y="22"/>
                      <a:pt x="108" y="23"/>
                    </a:cubicBezTo>
                    <a:cubicBezTo>
                      <a:pt x="108" y="22"/>
                      <a:pt x="110" y="22"/>
                      <a:pt x="110" y="22"/>
                    </a:cubicBezTo>
                    <a:cubicBezTo>
                      <a:pt x="108" y="19"/>
                      <a:pt x="111" y="19"/>
                      <a:pt x="110" y="19"/>
                    </a:cubicBezTo>
                    <a:cubicBezTo>
                      <a:pt x="110" y="19"/>
                      <a:pt x="108" y="22"/>
                      <a:pt x="107" y="22"/>
                    </a:cubicBezTo>
                    <a:cubicBezTo>
                      <a:pt x="107" y="19"/>
                      <a:pt x="107" y="23"/>
                      <a:pt x="106" y="22"/>
                    </a:cubicBezTo>
                    <a:cubicBezTo>
                      <a:pt x="107" y="22"/>
                      <a:pt x="106" y="19"/>
                      <a:pt x="104" y="19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6" y="19"/>
                      <a:pt x="106" y="19"/>
                      <a:pt x="107" y="19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8" y="18"/>
                      <a:pt x="108" y="18"/>
                      <a:pt x="107" y="18"/>
                    </a:cubicBezTo>
                    <a:cubicBezTo>
                      <a:pt x="108" y="17"/>
                      <a:pt x="108" y="17"/>
                      <a:pt x="110" y="16"/>
                    </a:cubicBezTo>
                    <a:cubicBezTo>
                      <a:pt x="110" y="17"/>
                      <a:pt x="110" y="14"/>
                      <a:pt x="111" y="16"/>
                    </a:cubicBezTo>
                    <a:cubicBezTo>
                      <a:pt x="111" y="16"/>
                      <a:pt x="111" y="17"/>
                      <a:pt x="113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3" y="17"/>
                      <a:pt x="111" y="16"/>
                      <a:pt x="111" y="16"/>
                    </a:cubicBezTo>
                    <a:cubicBezTo>
                      <a:pt x="111" y="17"/>
                      <a:pt x="110" y="16"/>
                      <a:pt x="110" y="14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0" y="13"/>
                      <a:pt x="111" y="13"/>
                      <a:pt x="111" y="13"/>
                    </a:cubicBezTo>
                    <a:cubicBezTo>
                      <a:pt x="111" y="12"/>
                      <a:pt x="113" y="10"/>
                      <a:pt x="113" y="9"/>
                    </a:cubicBezTo>
                    <a:cubicBezTo>
                      <a:pt x="113" y="9"/>
                      <a:pt x="111" y="9"/>
                      <a:pt x="111" y="8"/>
                    </a:cubicBezTo>
                    <a:cubicBezTo>
                      <a:pt x="113" y="8"/>
                      <a:pt x="113" y="9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5"/>
                      <a:pt x="115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5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1" y="4"/>
                      <a:pt x="113" y="4"/>
                      <a:pt x="115" y="4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16" y="4"/>
                      <a:pt x="115" y="3"/>
                      <a:pt x="116" y="3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5" y="1"/>
                      <a:pt x="115" y="0"/>
                      <a:pt x="116" y="0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6" y="3"/>
                      <a:pt x="115" y="3"/>
                      <a:pt x="115" y="3"/>
                    </a:cubicBezTo>
                    <a:cubicBezTo>
                      <a:pt x="115" y="3"/>
                      <a:pt x="115" y="3"/>
                      <a:pt x="115" y="3"/>
                    </a:cubicBezTo>
                    <a:cubicBezTo>
                      <a:pt x="113" y="1"/>
                      <a:pt x="113" y="3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1" y="1"/>
                      <a:pt x="111" y="3"/>
                    </a:cubicBezTo>
                    <a:cubicBezTo>
                      <a:pt x="113" y="3"/>
                      <a:pt x="111" y="3"/>
                      <a:pt x="113" y="3"/>
                    </a:cubicBezTo>
                    <a:cubicBezTo>
                      <a:pt x="111" y="3"/>
                      <a:pt x="111" y="3"/>
                      <a:pt x="111" y="4"/>
                    </a:cubicBezTo>
                    <a:cubicBezTo>
                      <a:pt x="111" y="4"/>
                      <a:pt x="110" y="4"/>
                      <a:pt x="110" y="5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1" y="5"/>
                      <a:pt x="111" y="5"/>
                      <a:pt x="111" y="8"/>
                    </a:cubicBezTo>
                    <a:cubicBezTo>
                      <a:pt x="111" y="8"/>
                      <a:pt x="110" y="5"/>
                      <a:pt x="108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7" y="9"/>
                      <a:pt x="107" y="10"/>
                      <a:pt x="106" y="12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6" y="12"/>
                      <a:pt x="106" y="13"/>
                      <a:pt x="104" y="13"/>
                    </a:cubicBezTo>
                    <a:cubicBezTo>
                      <a:pt x="104" y="14"/>
                      <a:pt x="103" y="16"/>
                      <a:pt x="103" y="17"/>
                    </a:cubicBezTo>
                    <a:cubicBezTo>
                      <a:pt x="102" y="18"/>
                      <a:pt x="100" y="19"/>
                      <a:pt x="99" y="23"/>
                    </a:cubicBezTo>
                    <a:cubicBezTo>
                      <a:pt x="100" y="23"/>
                      <a:pt x="100" y="23"/>
                      <a:pt x="100" y="23"/>
                    </a:cubicBezTo>
                    <a:cubicBezTo>
                      <a:pt x="99" y="23"/>
                      <a:pt x="100" y="23"/>
                      <a:pt x="100" y="25"/>
                    </a:cubicBezTo>
                    <a:cubicBezTo>
                      <a:pt x="100" y="23"/>
                      <a:pt x="99" y="25"/>
                      <a:pt x="99" y="25"/>
                    </a:cubicBezTo>
                    <a:cubicBezTo>
                      <a:pt x="99" y="25"/>
                      <a:pt x="96" y="26"/>
                      <a:pt x="95" y="26"/>
                    </a:cubicBezTo>
                    <a:cubicBezTo>
                      <a:pt x="95" y="27"/>
                      <a:pt x="95" y="27"/>
                      <a:pt x="95" y="27"/>
                    </a:cubicBezTo>
                    <a:cubicBezTo>
                      <a:pt x="94" y="27"/>
                      <a:pt x="94" y="29"/>
                      <a:pt x="94" y="30"/>
                    </a:cubicBezTo>
                    <a:cubicBezTo>
                      <a:pt x="94" y="30"/>
                      <a:pt x="95" y="30"/>
                      <a:pt x="94" y="31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1" y="33"/>
                      <a:pt x="91" y="33"/>
                      <a:pt x="91" y="35"/>
                    </a:cubicBezTo>
                    <a:cubicBezTo>
                      <a:pt x="89" y="36"/>
                      <a:pt x="89" y="39"/>
                      <a:pt x="86" y="40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5" y="43"/>
                      <a:pt x="83" y="47"/>
                      <a:pt x="81" y="50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1"/>
                      <a:pt x="81" y="51"/>
                      <a:pt x="81" y="50"/>
                    </a:cubicBezTo>
                    <a:cubicBezTo>
                      <a:pt x="81" y="51"/>
                      <a:pt x="78" y="51"/>
                      <a:pt x="80" y="52"/>
                    </a:cubicBezTo>
                    <a:cubicBezTo>
                      <a:pt x="80" y="53"/>
                      <a:pt x="78" y="52"/>
                      <a:pt x="78" y="53"/>
                    </a:cubicBezTo>
                    <a:cubicBezTo>
                      <a:pt x="78" y="55"/>
                      <a:pt x="77" y="55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7"/>
                      <a:pt x="76" y="56"/>
                    </a:cubicBezTo>
                    <a:cubicBezTo>
                      <a:pt x="76" y="59"/>
                      <a:pt x="73" y="59"/>
                      <a:pt x="74" y="63"/>
                    </a:cubicBezTo>
                    <a:cubicBezTo>
                      <a:pt x="73" y="60"/>
                      <a:pt x="73" y="63"/>
                      <a:pt x="73" y="63"/>
                    </a:cubicBezTo>
                    <a:cubicBezTo>
                      <a:pt x="73" y="63"/>
                      <a:pt x="73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9" y="66"/>
                      <a:pt x="69" y="69"/>
                      <a:pt x="69" y="70"/>
                    </a:cubicBezTo>
                    <a:cubicBezTo>
                      <a:pt x="65" y="73"/>
                      <a:pt x="64" y="78"/>
                      <a:pt x="63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1" y="81"/>
                      <a:pt x="63" y="83"/>
                      <a:pt x="60" y="83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3"/>
                      <a:pt x="60" y="86"/>
                      <a:pt x="59" y="86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7"/>
                      <a:pt x="57" y="90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9" y="91"/>
                      <a:pt x="56" y="91"/>
                      <a:pt x="57" y="93"/>
                    </a:cubicBezTo>
                    <a:cubicBezTo>
                      <a:pt x="57" y="93"/>
                      <a:pt x="56" y="93"/>
                      <a:pt x="57" y="91"/>
                    </a:cubicBezTo>
                    <a:cubicBezTo>
                      <a:pt x="56" y="95"/>
                      <a:pt x="52" y="96"/>
                      <a:pt x="51" y="99"/>
                    </a:cubicBezTo>
                    <a:cubicBezTo>
                      <a:pt x="51" y="102"/>
                      <a:pt x="52" y="100"/>
                      <a:pt x="51" y="102"/>
                    </a:cubicBezTo>
                    <a:cubicBezTo>
                      <a:pt x="51" y="102"/>
                      <a:pt x="51" y="100"/>
                      <a:pt x="51" y="102"/>
                    </a:cubicBezTo>
                    <a:cubicBezTo>
                      <a:pt x="49" y="102"/>
                      <a:pt x="52" y="104"/>
                      <a:pt x="51" y="104"/>
                    </a:cubicBezTo>
                    <a:cubicBezTo>
                      <a:pt x="49" y="102"/>
                      <a:pt x="49" y="104"/>
                      <a:pt x="49" y="104"/>
                    </a:cubicBezTo>
                    <a:cubicBezTo>
                      <a:pt x="49" y="106"/>
                      <a:pt x="49" y="106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8" y="107"/>
                      <a:pt x="48" y="108"/>
                      <a:pt x="46" y="108"/>
                    </a:cubicBezTo>
                    <a:cubicBezTo>
                      <a:pt x="42" y="113"/>
                      <a:pt x="36" y="120"/>
                      <a:pt x="34" y="125"/>
                    </a:cubicBezTo>
                    <a:cubicBezTo>
                      <a:pt x="31" y="132"/>
                      <a:pt x="27" y="137"/>
                      <a:pt x="25" y="142"/>
                    </a:cubicBezTo>
                    <a:cubicBezTo>
                      <a:pt x="25" y="146"/>
                      <a:pt x="25" y="146"/>
                      <a:pt x="22" y="147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2" y="147"/>
                      <a:pt x="22" y="149"/>
                      <a:pt x="21" y="147"/>
                    </a:cubicBezTo>
                    <a:cubicBezTo>
                      <a:pt x="21" y="150"/>
                      <a:pt x="19" y="151"/>
                      <a:pt x="18" y="154"/>
                    </a:cubicBezTo>
                    <a:cubicBezTo>
                      <a:pt x="18" y="154"/>
                      <a:pt x="19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8" y="155"/>
                      <a:pt x="17" y="155"/>
                      <a:pt x="17" y="154"/>
                    </a:cubicBezTo>
                    <a:cubicBezTo>
                      <a:pt x="13" y="160"/>
                      <a:pt x="12" y="167"/>
                      <a:pt x="9" y="172"/>
                    </a:cubicBezTo>
                    <a:cubicBezTo>
                      <a:pt x="9" y="173"/>
                      <a:pt x="6" y="176"/>
                      <a:pt x="5" y="176"/>
                    </a:cubicBezTo>
                    <a:cubicBezTo>
                      <a:pt x="4" y="181"/>
                      <a:pt x="3" y="187"/>
                      <a:pt x="0" y="190"/>
                    </a:cubicBezTo>
                    <a:cubicBezTo>
                      <a:pt x="0" y="190"/>
                      <a:pt x="3" y="190"/>
                      <a:pt x="4" y="189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3" name="צורה חופשית 146"/>
              <p:cNvSpPr>
                <a:spLocks/>
              </p:cNvSpPr>
              <p:nvPr/>
            </p:nvSpPr>
            <p:spPr bwMode="auto">
              <a:xfrm>
                <a:off x="4253" y="2407"/>
                <a:ext cx="271" cy="441"/>
              </a:xfrm>
              <a:custGeom>
                <a:avLst/>
                <a:gdLst>
                  <a:gd name="T0" fmla="*/ 17 w 115"/>
                  <a:gd name="T1" fmla="*/ 167 h 187"/>
                  <a:gd name="T2" fmla="*/ 19 w 115"/>
                  <a:gd name="T3" fmla="*/ 161 h 187"/>
                  <a:gd name="T4" fmla="*/ 29 w 115"/>
                  <a:gd name="T5" fmla="*/ 152 h 187"/>
                  <a:gd name="T6" fmla="*/ 31 w 115"/>
                  <a:gd name="T7" fmla="*/ 148 h 187"/>
                  <a:gd name="T8" fmla="*/ 36 w 115"/>
                  <a:gd name="T9" fmla="*/ 135 h 187"/>
                  <a:gd name="T10" fmla="*/ 39 w 115"/>
                  <a:gd name="T11" fmla="*/ 131 h 187"/>
                  <a:gd name="T12" fmla="*/ 44 w 115"/>
                  <a:gd name="T13" fmla="*/ 125 h 187"/>
                  <a:gd name="T14" fmla="*/ 47 w 115"/>
                  <a:gd name="T15" fmla="*/ 119 h 187"/>
                  <a:gd name="T16" fmla="*/ 48 w 115"/>
                  <a:gd name="T17" fmla="*/ 115 h 187"/>
                  <a:gd name="T18" fmla="*/ 51 w 115"/>
                  <a:gd name="T19" fmla="*/ 114 h 187"/>
                  <a:gd name="T20" fmla="*/ 56 w 115"/>
                  <a:gd name="T21" fmla="*/ 106 h 187"/>
                  <a:gd name="T22" fmla="*/ 59 w 115"/>
                  <a:gd name="T23" fmla="*/ 103 h 187"/>
                  <a:gd name="T24" fmla="*/ 61 w 115"/>
                  <a:gd name="T25" fmla="*/ 99 h 187"/>
                  <a:gd name="T26" fmla="*/ 62 w 115"/>
                  <a:gd name="T27" fmla="*/ 94 h 187"/>
                  <a:gd name="T28" fmla="*/ 68 w 115"/>
                  <a:gd name="T29" fmla="*/ 89 h 187"/>
                  <a:gd name="T30" fmla="*/ 70 w 115"/>
                  <a:gd name="T31" fmla="*/ 81 h 187"/>
                  <a:gd name="T32" fmla="*/ 73 w 115"/>
                  <a:gd name="T33" fmla="*/ 78 h 187"/>
                  <a:gd name="T34" fmla="*/ 73 w 115"/>
                  <a:gd name="T35" fmla="*/ 76 h 187"/>
                  <a:gd name="T36" fmla="*/ 76 w 115"/>
                  <a:gd name="T37" fmla="*/ 75 h 187"/>
                  <a:gd name="T38" fmla="*/ 76 w 115"/>
                  <a:gd name="T39" fmla="*/ 73 h 187"/>
                  <a:gd name="T40" fmla="*/ 79 w 115"/>
                  <a:gd name="T41" fmla="*/ 69 h 187"/>
                  <a:gd name="T42" fmla="*/ 85 w 115"/>
                  <a:gd name="T43" fmla="*/ 60 h 187"/>
                  <a:gd name="T44" fmla="*/ 86 w 115"/>
                  <a:gd name="T45" fmla="*/ 56 h 187"/>
                  <a:gd name="T46" fmla="*/ 87 w 115"/>
                  <a:gd name="T47" fmla="*/ 52 h 187"/>
                  <a:gd name="T48" fmla="*/ 92 w 115"/>
                  <a:gd name="T49" fmla="*/ 46 h 187"/>
                  <a:gd name="T50" fmla="*/ 92 w 115"/>
                  <a:gd name="T51" fmla="*/ 42 h 187"/>
                  <a:gd name="T52" fmla="*/ 95 w 115"/>
                  <a:gd name="T53" fmla="*/ 41 h 187"/>
                  <a:gd name="T54" fmla="*/ 99 w 115"/>
                  <a:gd name="T55" fmla="*/ 39 h 187"/>
                  <a:gd name="T56" fmla="*/ 100 w 115"/>
                  <a:gd name="T57" fmla="*/ 35 h 187"/>
                  <a:gd name="T58" fmla="*/ 102 w 115"/>
                  <a:gd name="T59" fmla="*/ 35 h 187"/>
                  <a:gd name="T60" fmla="*/ 102 w 115"/>
                  <a:gd name="T61" fmla="*/ 33 h 187"/>
                  <a:gd name="T62" fmla="*/ 102 w 115"/>
                  <a:gd name="T63" fmla="*/ 29 h 187"/>
                  <a:gd name="T64" fmla="*/ 105 w 115"/>
                  <a:gd name="T65" fmla="*/ 26 h 187"/>
                  <a:gd name="T66" fmla="*/ 105 w 115"/>
                  <a:gd name="T67" fmla="*/ 25 h 187"/>
                  <a:gd name="T68" fmla="*/ 108 w 115"/>
                  <a:gd name="T69" fmla="*/ 24 h 187"/>
                  <a:gd name="T70" fmla="*/ 109 w 115"/>
                  <a:gd name="T71" fmla="*/ 21 h 187"/>
                  <a:gd name="T72" fmla="*/ 107 w 115"/>
                  <a:gd name="T73" fmla="*/ 21 h 187"/>
                  <a:gd name="T74" fmla="*/ 111 w 115"/>
                  <a:gd name="T75" fmla="*/ 16 h 187"/>
                  <a:gd name="T76" fmla="*/ 111 w 115"/>
                  <a:gd name="T77" fmla="*/ 8 h 187"/>
                  <a:gd name="T78" fmla="*/ 112 w 115"/>
                  <a:gd name="T79" fmla="*/ 5 h 187"/>
                  <a:gd name="T80" fmla="*/ 115 w 115"/>
                  <a:gd name="T81" fmla="*/ 0 h 187"/>
                  <a:gd name="T82" fmla="*/ 112 w 115"/>
                  <a:gd name="T83" fmla="*/ 1 h 187"/>
                  <a:gd name="T84" fmla="*/ 111 w 115"/>
                  <a:gd name="T85" fmla="*/ 7 h 187"/>
                  <a:gd name="T86" fmla="*/ 103 w 115"/>
                  <a:gd name="T87" fmla="*/ 13 h 187"/>
                  <a:gd name="T88" fmla="*/ 95 w 115"/>
                  <a:gd name="T89" fmla="*/ 25 h 187"/>
                  <a:gd name="T90" fmla="*/ 85 w 115"/>
                  <a:gd name="T91" fmla="*/ 39 h 187"/>
                  <a:gd name="T92" fmla="*/ 77 w 115"/>
                  <a:gd name="T93" fmla="*/ 51 h 187"/>
                  <a:gd name="T94" fmla="*/ 73 w 115"/>
                  <a:gd name="T95" fmla="*/ 60 h 187"/>
                  <a:gd name="T96" fmla="*/ 62 w 115"/>
                  <a:gd name="T97" fmla="*/ 78 h 187"/>
                  <a:gd name="T98" fmla="*/ 57 w 115"/>
                  <a:gd name="T99" fmla="*/ 89 h 187"/>
                  <a:gd name="T100" fmla="*/ 51 w 115"/>
                  <a:gd name="T101" fmla="*/ 102 h 187"/>
                  <a:gd name="T102" fmla="*/ 25 w 115"/>
                  <a:gd name="T103" fmla="*/ 141 h 187"/>
                  <a:gd name="T104" fmla="*/ 19 w 115"/>
                  <a:gd name="T105" fmla="*/ 152 h 187"/>
                  <a:gd name="T106" fmla="*/ 5 w 115"/>
                  <a:gd name="T107" fmla="*/ 18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87">
                    <a:moveTo>
                      <a:pt x="5" y="186"/>
                    </a:moveTo>
                    <a:cubicBezTo>
                      <a:pt x="9" y="184"/>
                      <a:pt x="8" y="180"/>
                      <a:pt x="10" y="179"/>
                    </a:cubicBezTo>
                    <a:cubicBezTo>
                      <a:pt x="10" y="179"/>
                      <a:pt x="9" y="179"/>
                      <a:pt x="10" y="179"/>
                    </a:cubicBezTo>
                    <a:cubicBezTo>
                      <a:pt x="13" y="176"/>
                      <a:pt x="16" y="172"/>
                      <a:pt x="16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16" y="167"/>
                      <a:pt x="17" y="167"/>
                      <a:pt x="17" y="167"/>
                    </a:cubicBezTo>
                    <a:cubicBezTo>
                      <a:pt x="17" y="167"/>
                      <a:pt x="17" y="167"/>
                      <a:pt x="16" y="167"/>
                    </a:cubicBezTo>
                    <a:cubicBezTo>
                      <a:pt x="17" y="167"/>
                      <a:pt x="17" y="166"/>
                      <a:pt x="18" y="166"/>
                    </a:cubicBezTo>
                    <a:cubicBezTo>
                      <a:pt x="17" y="166"/>
                      <a:pt x="17" y="166"/>
                      <a:pt x="17" y="165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19" y="166"/>
                      <a:pt x="18" y="162"/>
                      <a:pt x="21" y="161"/>
                    </a:cubicBezTo>
                    <a:cubicBezTo>
                      <a:pt x="19" y="161"/>
                      <a:pt x="19" y="161"/>
                      <a:pt x="19" y="161"/>
                    </a:cubicBezTo>
                    <a:cubicBezTo>
                      <a:pt x="22" y="159"/>
                      <a:pt x="23" y="157"/>
                      <a:pt x="25" y="155"/>
                    </a:cubicBezTo>
                    <a:cubicBezTo>
                      <a:pt x="23" y="155"/>
                      <a:pt x="23" y="155"/>
                      <a:pt x="23" y="155"/>
                    </a:cubicBezTo>
                    <a:cubicBezTo>
                      <a:pt x="25" y="155"/>
                      <a:pt x="25" y="154"/>
                      <a:pt x="26" y="154"/>
                    </a:cubicBezTo>
                    <a:cubicBezTo>
                      <a:pt x="25" y="154"/>
                      <a:pt x="29" y="154"/>
                      <a:pt x="29" y="153"/>
                    </a:cubicBezTo>
                    <a:cubicBezTo>
                      <a:pt x="26" y="153"/>
                      <a:pt x="26" y="153"/>
                      <a:pt x="26" y="153"/>
                    </a:cubicBezTo>
                    <a:cubicBezTo>
                      <a:pt x="29" y="153"/>
                      <a:pt x="26" y="152"/>
                      <a:pt x="29" y="152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30" y="152"/>
                      <a:pt x="29" y="149"/>
                      <a:pt x="29" y="149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0" y="149"/>
                      <a:pt x="30" y="149"/>
                      <a:pt x="30" y="148"/>
                    </a:cubicBezTo>
                    <a:cubicBezTo>
                      <a:pt x="30" y="148"/>
                      <a:pt x="30" y="148"/>
                      <a:pt x="30" y="148"/>
                    </a:cubicBezTo>
                    <a:cubicBezTo>
                      <a:pt x="30" y="148"/>
                      <a:pt x="30" y="146"/>
                      <a:pt x="31" y="148"/>
                    </a:cubicBezTo>
                    <a:cubicBezTo>
                      <a:pt x="30" y="146"/>
                      <a:pt x="30" y="148"/>
                      <a:pt x="30" y="146"/>
                    </a:cubicBezTo>
                    <a:cubicBezTo>
                      <a:pt x="31" y="145"/>
                      <a:pt x="34" y="141"/>
                      <a:pt x="35" y="139"/>
                    </a:cubicBezTo>
                    <a:cubicBezTo>
                      <a:pt x="35" y="139"/>
                      <a:pt x="35" y="139"/>
                      <a:pt x="34" y="139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5" y="136"/>
                      <a:pt x="35" y="136"/>
                      <a:pt x="35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6" y="135"/>
                      <a:pt x="36" y="135"/>
                      <a:pt x="35" y="135"/>
                    </a:cubicBezTo>
                    <a:cubicBezTo>
                      <a:pt x="36" y="135"/>
                      <a:pt x="36" y="133"/>
                      <a:pt x="38" y="133"/>
                    </a:cubicBezTo>
                    <a:cubicBezTo>
                      <a:pt x="36" y="133"/>
                      <a:pt x="36" y="133"/>
                      <a:pt x="36" y="133"/>
                    </a:cubicBezTo>
                    <a:cubicBezTo>
                      <a:pt x="38" y="133"/>
                      <a:pt x="38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1"/>
                      <a:pt x="39" y="132"/>
                      <a:pt x="39" y="131"/>
                    </a:cubicBezTo>
                    <a:cubicBezTo>
                      <a:pt x="38" y="131"/>
                      <a:pt x="38" y="131"/>
                      <a:pt x="38" y="131"/>
                    </a:cubicBezTo>
                    <a:cubicBezTo>
                      <a:pt x="39" y="131"/>
                      <a:pt x="39" y="129"/>
                      <a:pt x="42" y="128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42" y="128"/>
                      <a:pt x="42" y="127"/>
                      <a:pt x="43" y="127"/>
                    </a:cubicBezTo>
                    <a:cubicBezTo>
                      <a:pt x="43" y="125"/>
                      <a:pt x="42" y="125"/>
                      <a:pt x="42" y="125"/>
                    </a:cubicBezTo>
                    <a:cubicBezTo>
                      <a:pt x="43" y="125"/>
                      <a:pt x="43" y="123"/>
                      <a:pt x="44" y="125"/>
                    </a:cubicBezTo>
                    <a:cubicBezTo>
                      <a:pt x="44" y="123"/>
                      <a:pt x="44" y="122"/>
                      <a:pt x="46" y="122"/>
                    </a:cubicBezTo>
                    <a:cubicBezTo>
                      <a:pt x="44" y="122"/>
                      <a:pt x="44" y="120"/>
                      <a:pt x="44" y="122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6" y="119"/>
                      <a:pt x="47" y="119"/>
                      <a:pt x="47" y="119"/>
                    </a:cubicBezTo>
                    <a:cubicBezTo>
                      <a:pt x="46" y="118"/>
                      <a:pt x="46" y="118"/>
                      <a:pt x="46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8"/>
                      <a:pt x="47" y="118"/>
                      <a:pt x="48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6"/>
                      <a:pt x="49" y="116"/>
                      <a:pt x="48" y="115"/>
                    </a:cubicBezTo>
                    <a:cubicBezTo>
                      <a:pt x="48" y="115"/>
                      <a:pt x="48" y="116"/>
                      <a:pt x="48" y="115"/>
                    </a:cubicBezTo>
                    <a:cubicBezTo>
                      <a:pt x="48" y="115"/>
                      <a:pt x="48" y="115"/>
                      <a:pt x="49" y="115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49" y="114"/>
                      <a:pt x="49" y="114"/>
                      <a:pt x="51" y="114"/>
                    </a:cubicBezTo>
                    <a:cubicBezTo>
                      <a:pt x="51" y="115"/>
                      <a:pt x="49" y="114"/>
                      <a:pt x="49" y="114"/>
                    </a:cubicBezTo>
                    <a:cubicBezTo>
                      <a:pt x="51" y="115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3" y="112"/>
                      <a:pt x="53" y="112"/>
                      <a:pt x="55" y="112"/>
                    </a:cubicBezTo>
                    <a:cubicBezTo>
                      <a:pt x="55" y="112"/>
                      <a:pt x="53" y="110"/>
                      <a:pt x="53" y="112"/>
                    </a:cubicBezTo>
                    <a:cubicBezTo>
                      <a:pt x="53" y="110"/>
                      <a:pt x="56" y="108"/>
                      <a:pt x="55" y="107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7"/>
                      <a:pt x="55" y="107"/>
                      <a:pt x="56" y="107"/>
                    </a:cubicBezTo>
                    <a:cubicBezTo>
                      <a:pt x="55" y="107"/>
                      <a:pt x="56" y="107"/>
                      <a:pt x="56" y="106"/>
                    </a:cubicBezTo>
                    <a:cubicBezTo>
                      <a:pt x="57" y="106"/>
                      <a:pt x="56" y="106"/>
                      <a:pt x="56" y="107"/>
                    </a:cubicBezTo>
                    <a:cubicBezTo>
                      <a:pt x="56" y="106"/>
                      <a:pt x="59" y="105"/>
                      <a:pt x="59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2"/>
                      <a:pt x="60" y="102"/>
                      <a:pt x="59" y="102"/>
                    </a:cubicBezTo>
                    <a:cubicBezTo>
                      <a:pt x="60" y="102"/>
                      <a:pt x="57" y="103"/>
                      <a:pt x="59" y="103"/>
                    </a:cubicBezTo>
                    <a:cubicBezTo>
                      <a:pt x="57" y="102"/>
                      <a:pt x="60" y="103"/>
                      <a:pt x="59" y="102"/>
                    </a:cubicBezTo>
                    <a:cubicBezTo>
                      <a:pt x="59" y="102"/>
                      <a:pt x="60" y="102"/>
                      <a:pt x="60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60" y="99"/>
                      <a:pt x="60" y="101"/>
                      <a:pt x="60" y="101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101"/>
                      <a:pt x="60" y="99"/>
                      <a:pt x="61" y="99"/>
                    </a:cubicBezTo>
                    <a:cubicBezTo>
                      <a:pt x="61" y="99"/>
                      <a:pt x="62" y="99"/>
                      <a:pt x="61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2" y="98"/>
                      <a:pt x="61" y="95"/>
                      <a:pt x="62" y="98"/>
                    </a:cubicBezTo>
                    <a:cubicBezTo>
                      <a:pt x="62" y="95"/>
                      <a:pt x="64" y="94"/>
                      <a:pt x="62" y="94"/>
                    </a:cubicBezTo>
                    <a:cubicBezTo>
                      <a:pt x="64" y="94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2"/>
                    </a:cubicBezTo>
                    <a:cubicBezTo>
                      <a:pt x="64" y="92"/>
                      <a:pt x="64" y="92"/>
                      <a:pt x="64" y="90"/>
                    </a:cubicBezTo>
                    <a:cubicBezTo>
                      <a:pt x="66" y="90"/>
                      <a:pt x="66" y="90"/>
                      <a:pt x="66" y="92"/>
                    </a:cubicBezTo>
                    <a:cubicBezTo>
                      <a:pt x="66" y="90"/>
                      <a:pt x="68" y="90"/>
                      <a:pt x="68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4" y="88"/>
                      <a:pt x="68" y="89"/>
                      <a:pt x="68" y="88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68" y="88"/>
                      <a:pt x="70" y="88"/>
                      <a:pt x="69" y="86"/>
                    </a:cubicBezTo>
                    <a:cubicBezTo>
                      <a:pt x="69" y="86"/>
                      <a:pt x="69" y="86"/>
                      <a:pt x="70" y="86"/>
                    </a:cubicBezTo>
                    <a:cubicBezTo>
                      <a:pt x="69" y="85"/>
                      <a:pt x="72" y="82"/>
                      <a:pt x="70" y="81"/>
                    </a:cubicBezTo>
                    <a:cubicBezTo>
                      <a:pt x="70" y="81"/>
                      <a:pt x="70" y="81"/>
                      <a:pt x="72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1"/>
                      <a:pt x="72" y="81"/>
                      <a:pt x="70" y="81"/>
                    </a:cubicBezTo>
                    <a:cubicBezTo>
                      <a:pt x="70" y="80"/>
                      <a:pt x="73" y="81"/>
                      <a:pt x="73" y="80"/>
                    </a:cubicBezTo>
                    <a:cubicBezTo>
                      <a:pt x="73" y="80"/>
                      <a:pt x="72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8"/>
                      <a:pt x="73" y="77"/>
                      <a:pt x="72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7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5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3"/>
                      <a:pt x="76" y="73"/>
                    </a:cubicBezTo>
                    <a:cubicBezTo>
                      <a:pt x="76" y="73"/>
                      <a:pt x="77" y="75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3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69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69"/>
                      <a:pt x="77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79" y="68"/>
                      <a:pt x="77" y="67"/>
                      <a:pt x="79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67"/>
                      <a:pt x="82" y="65"/>
                      <a:pt x="82" y="64"/>
                    </a:cubicBezTo>
                    <a:cubicBezTo>
                      <a:pt x="82" y="64"/>
                      <a:pt x="82" y="64"/>
                      <a:pt x="82" y="64"/>
                    </a:cubicBezTo>
                    <a:cubicBezTo>
                      <a:pt x="83" y="63"/>
                      <a:pt x="85" y="63"/>
                      <a:pt x="85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60"/>
                      <a:pt x="83" y="59"/>
                      <a:pt x="83" y="60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60"/>
                      <a:pt x="86" y="59"/>
                      <a:pt x="86" y="59"/>
                    </a:cubicBezTo>
                    <a:cubicBezTo>
                      <a:pt x="86" y="59"/>
                      <a:pt x="86" y="59"/>
                      <a:pt x="86" y="59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5"/>
                      <a:pt x="87" y="56"/>
                      <a:pt x="87" y="55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87" y="55"/>
                      <a:pt x="89" y="55"/>
                      <a:pt x="89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9" y="52"/>
                      <a:pt x="89" y="52"/>
                      <a:pt x="89" y="54"/>
                    </a:cubicBezTo>
                    <a:cubicBezTo>
                      <a:pt x="89" y="52"/>
                      <a:pt x="89" y="51"/>
                      <a:pt x="89" y="51"/>
                    </a:cubicBezTo>
                    <a:cubicBezTo>
                      <a:pt x="92" y="51"/>
                      <a:pt x="94" y="48"/>
                      <a:pt x="94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46"/>
                      <a:pt x="95" y="47"/>
                      <a:pt x="94" y="47"/>
                    </a:cubicBezTo>
                    <a:cubicBezTo>
                      <a:pt x="94" y="46"/>
                      <a:pt x="94" y="46"/>
                      <a:pt x="92" y="46"/>
                    </a:cubicBezTo>
                    <a:cubicBezTo>
                      <a:pt x="92" y="43"/>
                      <a:pt x="94" y="46"/>
                      <a:pt x="95" y="43"/>
                    </a:cubicBezTo>
                    <a:cubicBezTo>
                      <a:pt x="95" y="46"/>
                      <a:pt x="94" y="46"/>
                      <a:pt x="95" y="46"/>
                    </a:cubicBezTo>
                    <a:cubicBezTo>
                      <a:pt x="95" y="46"/>
                      <a:pt x="95" y="43"/>
                      <a:pt x="96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2"/>
                      <a:pt x="92" y="43"/>
                      <a:pt x="92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0" y="41"/>
                      <a:pt x="90" y="42"/>
                      <a:pt x="90" y="41"/>
                    </a:cubicBezTo>
                    <a:cubicBezTo>
                      <a:pt x="90" y="41"/>
                      <a:pt x="92" y="41"/>
                      <a:pt x="94" y="42"/>
                    </a:cubicBezTo>
                    <a:cubicBezTo>
                      <a:pt x="94" y="41"/>
                      <a:pt x="95" y="42"/>
                      <a:pt x="95" y="42"/>
                    </a:cubicBezTo>
                    <a:cubicBezTo>
                      <a:pt x="95" y="41"/>
                      <a:pt x="95" y="42"/>
                      <a:pt x="95" y="42"/>
                    </a:cubicBezTo>
                    <a:cubicBezTo>
                      <a:pt x="94" y="41"/>
                      <a:pt x="95" y="41"/>
                      <a:pt x="95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8" y="39"/>
                      <a:pt x="98" y="41"/>
                    </a:cubicBezTo>
                    <a:cubicBezTo>
                      <a:pt x="99" y="41"/>
                      <a:pt x="98" y="39"/>
                      <a:pt x="99" y="39"/>
                    </a:cubicBezTo>
                    <a:cubicBezTo>
                      <a:pt x="98" y="39"/>
                      <a:pt x="96" y="39"/>
                      <a:pt x="96" y="39"/>
                    </a:cubicBezTo>
                    <a:cubicBezTo>
                      <a:pt x="98" y="39"/>
                      <a:pt x="98" y="38"/>
                      <a:pt x="99" y="39"/>
                    </a:cubicBezTo>
                    <a:cubicBezTo>
                      <a:pt x="99" y="39"/>
                      <a:pt x="98" y="39"/>
                      <a:pt x="98" y="38"/>
                    </a:cubicBezTo>
                    <a:cubicBezTo>
                      <a:pt x="98" y="38"/>
                      <a:pt x="99" y="38"/>
                      <a:pt x="98" y="38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38"/>
                      <a:pt x="99" y="37"/>
                      <a:pt x="98" y="37"/>
                    </a:cubicBezTo>
                    <a:cubicBezTo>
                      <a:pt x="99" y="37"/>
                      <a:pt x="100" y="37"/>
                      <a:pt x="99" y="35"/>
                    </a:cubicBezTo>
                    <a:cubicBezTo>
                      <a:pt x="99" y="35"/>
                      <a:pt x="99" y="35"/>
                      <a:pt x="100" y="35"/>
                    </a:cubicBezTo>
                    <a:cubicBezTo>
                      <a:pt x="100" y="37"/>
                      <a:pt x="99" y="35"/>
                      <a:pt x="100" y="37"/>
                    </a:cubicBezTo>
                    <a:cubicBezTo>
                      <a:pt x="99" y="35"/>
                      <a:pt x="100" y="37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2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0" y="34"/>
                      <a:pt x="102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3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103" y="34"/>
                      <a:pt x="102" y="33"/>
                      <a:pt x="103" y="33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102" y="33"/>
                      <a:pt x="100" y="33"/>
                      <a:pt x="102" y="30"/>
                    </a:cubicBezTo>
                    <a:cubicBezTo>
                      <a:pt x="102" y="30"/>
                      <a:pt x="103" y="30"/>
                      <a:pt x="103" y="33"/>
                    </a:cubicBezTo>
                    <a:cubicBezTo>
                      <a:pt x="103" y="33"/>
                      <a:pt x="103" y="30"/>
                      <a:pt x="102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0" y="28"/>
                      <a:pt x="100" y="28"/>
                      <a:pt x="100" y="26"/>
                    </a:cubicBezTo>
                    <a:cubicBezTo>
                      <a:pt x="102" y="29"/>
                      <a:pt x="103" y="28"/>
                      <a:pt x="105" y="28"/>
                    </a:cubicBezTo>
                    <a:cubicBezTo>
                      <a:pt x="105" y="28"/>
                      <a:pt x="102" y="26"/>
                      <a:pt x="105" y="26"/>
                    </a:cubicBezTo>
                    <a:cubicBezTo>
                      <a:pt x="105" y="26"/>
                      <a:pt x="107" y="26"/>
                      <a:pt x="105" y="26"/>
                    </a:cubicBezTo>
                    <a:cubicBezTo>
                      <a:pt x="105" y="26"/>
                      <a:pt x="107" y="28"/>
                      <a:pt x="107" y="26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3" y="25"/>
                      <a:pt x="103" y="24"/>
                      <a:pt x="105" y="25"/>
                    </a:cubicBezTo>
                    <a:cubicBezTo>
                      <a:pt x="105" y="25"/>
                      <a:pt x="103" y="25"/>
                      <a:pt x="105" y="25"/>
                    </a:cubicBezTo>
                    <a:cubicBezTo>
                      <a:pt x="107" y="25"/>
                      <a:pt x="105" y="24"/>
                      <a:pt x="107" y="24"/>
                    </a:cubicBezTo>
                    <a:cubicBezTo>
                      <a:pt x="107" y="25"/>
                      <a:pt x="107" y="25"/>
                      <a:pt x="108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5"/>
                      <a:pt x="109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7" y="24"/>
                      <a:pt x="108" y="25"/>
                      <a:pt x="107" y="24"/>
                    </a:cubicBezTo>
                    <a:cubicBezTo>
                      <a:pt x="107" y="24"/>
                      <a:pt x="108" y="24"/>
                      <a:pt x="108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7" y="22"/>
                      <a:pt x="105" y="21"/>
                      <a:pt x="107" y="21"/>
                    </a:cubicBezTo>
                    <a:cubicBezTo>
                      <a:pt x="108" y="21"/>
                      <a:pt x="108" y="21"/>
                      <a:pt x="108" y="22"/>
                    </a:cubicBezTo>
                    <a:cubicBezTo>
                      <a:pt x="108" y="21"/>
                      <a:pt x="109" y="21"/>
                      <a:pt x="109" y="21"/>
                    </a:cubicBezTo>
                    <a:cubicBezTo>
                      <a:pt x="108" y="20"/>
                      <a:pt x="109" y="20"/>
                      <a:pt x="109" y="20"/>
                    </a:cubicBezTo>
                    <a:cubicBezTo>
                      <a:pt x="109" y="20"/>
                      <a:pt x="108" y="21"/>
                      <a:pt x="107" y="21"/>
                    </a:cubicBezTo>
                    <a:cubicBezTo>
                      <a:pt x="107" y="20"/>
                      <a:pt x="107" y="22"/>
                      <a:pt x="105" y="21"/>
                    </a:cubicBezTo>
                    <a:cubicBezTo>
                      <a:pt x="107" y="21"/>
                      <a:pt x="105" y="20"/>
                      <a:pt x="103" y="20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5" y="20"/>
                      <a:pt x="105" y="20"/>
                      <a:pt x="107" y="21"/>
                    </a:cubicBezTo>
                    <a:cubicBezTo>
                      <a:pt x="107" y="20"/>
                      <a:pt x="107" y="20"/>
                      <a:pt x="108" y="20"/>
                    </a:cubicBezTo>
                    <a:cubicBezTo>
                      <a:pt x="108" y="18"/>
                      <a:pt x="107" y="18"/>
                      <a:pt x="107" y="18"/>
                    </a:cubicBezTo>
                    <a:cubicBezTo>
                      <a:pt x="108" y="18"/>
                      <a:pt x="108" y="16"/>
                      <a:pt x="108" y="14"/>
                    </a:cubicBezTo>
                    <a:cubicBezTo>
                      <a:pt x="109" y="16"/>
                      <a:pt x="109" y="14"/>
                      <a:pt x="111" y="14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112" y="16"/>
                      <a:pt x="109" y="14"/>
                      <a:pt x="111" y="14"/>
                    </a:cubicBezTo>
                    <a:cubicBezTo>
                      <a:pt x="111" y="16"/>
                      <a:pt x="109" y="14"/>
                      <a:pt x="109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9" y="13"/>
                      <a:pt x="109" y="12"/>
                      <a:pt x="111" y="12"/>
                    </a:cubicBezTo>
                    <a:cubicBezTo>
                      <a:pt x="111" y="11"/>
                      <a:pt x="112" y="9"/>
                      <a:pt x="112" y="9"/>
                    </a:cubicBezTo>
                    <a:cubicBezTo>
                      <a:pt x="112" y="8"/>
                      <a:pt x="111" y="8"/>
                      <a:pt x="111" y="8"/>
                    </a:cubicBezTo>
                    <a:cubicBezTo>
                      <a:pt x="111" y="7"/>
                      <a:pt x="112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2" y="8"/>
                      <a:pt x="112" y="5"/>
                      <a:pt x="113" y="7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1" y="3"/>
                      <a:pt x="112" y="3"/>
                      <a:pt x="112" y="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3"/>
                      <a:pt x="113" y="1"/>
                      <a:pt x="115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3" y="0"/>
                      <a:pt x="113" y="0"/>
                      <a:pt x="115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1"/>
                      <a:pt x="113" y="0"/>
                      <a:pt x="113" y="1"/>
                    </a:cubicBezTo>
                    <a:cubicBezTo>
                      <a:pt x="113" y="1"/>
                      <a:pt x="113" y="1"/>
                      <a:pt x="112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2" y="1"/>
                      <a:pt x="112" y="1"/>
                      <a:pt x="111" y="1"/>
                    </a:cubicBezTo>
                    <a:cubicBezTo>
                      <a:pt x="112" y="1"/>
                      <a:pt x="111" y="0"/>
                      <a:pt x="112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111" y="1"/>
                      <a:pt x="109" y="1"/>
                      <a:pt x="109" y="3"/>
                    </a:cubicBezTo>
                    <a:cubicBezTo>
                      <a:pt x="111" y="5"/>
                      <a:pt x="108" y="5"/>
                      <a:pt x="108" y="5"/>
                    </a:cubicBezTo>
                    <a:cubicBezTo>
                      <a:pt x="109" y="5"/>
                      <a:pt x="111" y="5"/>
                      <a:pt x="111" y="5"/>
                    </a:cubicBezTo>
                    <a:cubicBezTo>
                      <a:pt x="111" y="7"/>
                      <a:pt x="111" y="5"/>
                      <a:pt x="111" y="7"/>
                    </a:cubicBezTo>
                    <a:cubicBezTo>
                      <a:pt x="109" y="7"/>
                      <a:pt x="109" y="7"/>
                      <a:pt x="108" y="7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08" y="7"/>
                      <a:pt x="108" y="7"/>
                      <a:pt x="107" y="8"/>
                    </a:cubicBezTo>
                    <a:cubicBezTo>
                      <a:pt x="107" y="9"/>
                      <a:pt x="107" y="9"/>
                      <a:pt x="105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5" y="11"/>
                      <a:pt x="105" y="12"/>
                      <a:pt x="103" y="13"/>
                    </a:cubicBezTo>
                    <a:cubicBezTo>
                      <a:pt x="103" y="14"/>
                      <a:pt x="102" y="14"/>
                      <a:pt x="102" y="16"/>
                    </a:cubicBezTo>
                    <a:cubicBezTo>
                      <a:pt x="100" y="18"/>
                      <a:pt x="99" y="20"/>
                      <a:pt x="98" y="22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9" y="22"/>
                      <a:pt x="99" y="24"/>
                    </a:cubicBezTo>
                    <a:cubicBezTo>
                      <a:pt x="99" y="22"/>
                      <a:pt x="98" y="24"/>
                      <a:pt x="98" y="24"/>
                    </a:cubicBezTo>
                    <a:cubicBezTo>
                      <a:pt x="98" y="24"/>
                      <a:pt x="96" y="25"/>
                      <a:pt x="95" y="25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4" y="26"/>
                      <a:pt x="94" y="28"/>
                      <a:pt x="94" y="29"/>
                    </a:cubicBezTo>
                    <a:cubicBezTo>
                      <a:pt x="94" y="29"/>
                      <a:pt x="95" y="29"/>
                      <a:pt x="94" y="29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30"/>
                      <a:pt x="90" y="33"/>
                      <a:pt x="90" y="34"/>
                    </a:cubicBezTo>
                    <a:cubicBezTo>
                      <a:pt x="87" y="35"/>
                      <a:pt x="87" y="38"/>
                      <a:pt x="85" y="3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3" y="42"/>
                      <a:pt x="83" y="46"/>
                      <a:pt x="81" y="47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1" y="50"/>
                      <a:pt x="81" y="48"/>
                    </a:cubicBezTo>
                    <a:cubicBezTo>
                      <a:pt x="81" y="50"/>
                      <a:pt x="79" y="50"/>
                      <a:pt x="79" y="51"/>
                    </a:cubicBezTo>
                    <a:cubicBezTo>
                      <a:pt x="79" y="51"/>
                      <a:pt x="79" y="51"/>
                      <a:pt x="77" y="51"/>
                    </a:cubicBezTo>
                    <a:cubicBezTo>
                      <a:pt x="77" y="52"/>
                      <a:pt x="77" y="54"/>
                      <a:pt x="76" y="54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7" y="54"/>
                      <a:pt x="77" y="54"/>
                      <a:pt x="77" y="55"/>
                    </a:cubicBezTo>
                    <a:cubicBezTo>
                      <a:pt x="76" y="55"/>
                      <a:pt x="76" y="56"/>
                      <a:pt x="76" y="55"/>
                    </a:cubicBezTo>
                    <a:cubicBezTo>
                      <a:pt x="76" y="56"/>
                      <a:pt x="73" y="59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2" y="61"/>
                      <a:pt x="72" y="63"/>
                      <a:pt x="70" y="63"/>
                    </a:cubicBezTo>
                    <a:cubicBezTo>
                      <a:pt x="70" y="64"/>
                      <a:pt x="72" y="63"/>
                      <a:pt x="72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69" y="65"/>
                      <a:pt x="69" y="68"/>
                      <a:pt x="68" y="69"/>
                    </a:cubicBezTo>
                    <a:cubicBezTo>
                      <a:pt x="66" y="72"/>
                      <a:pt x="64" y="76"/>
                      <a:pt x="61" y="78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60" y="78"/>
                      <a:pt x="62" y="81"/>
                      <a:pt x="60" y="81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9" y="82"/>
                      <a:pt x="60" y="85"/>
                      <a:pt x="59" y="86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9" y="86"/>
                      <a:pt x="57" y="88"/>
                      <a:pt x="57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9" y="89"/>
                      <a:pt x="56" y="89"/>
                      <a:pt x="57" y="90"/>
                    </a:cubicBezTo>
                    <a:cubicBezTo>
                      <a:pt x="57" y="90"/>
                      <a:pt x="56" y="90"/>
                      <a:pt x="57" y="90"/>
                    </a:cubicBezTo>
                    <a:cubicBezTo>
                      <a:pt x="56" y="93"/>
                      <a:pt x="53" y="94"/>
                      <a:pt x="51" y="98"/>
                    </a:cubicBezTo>
                    <a:cubicBezTo>
                      <a:pt x="51" y="101"/>
                      <a:pt x="53" y="99"/>
                      <a:pt x="51" y="99"/>
                    </a:cubicBezTo>
                    <a:cubicBezTo>
                      <a:pt x="51" y="101"/>
                      <a:pt x="51" y="99"/>
                      <a:pt x="51" y="99"/>
                    </a:cubicBezTo>
                    <a:cubicBezTo>
                      <a:pt x="49" y="101"/>
                      <a:pt x="53" y="102"/>
                      <a:pt x="51" y="102"/>
                    </a:cubicBezTo>
                    <a:cubicBezTo>
                      <a:pt x="49" y="101"/>
                      <a:pt x="51" y="102"/>
                      <a:pt x="49" y="102"/>
                    </a:cubicBezTo>
                    <a:cubicBezTo>
                      <a:pt x="49" y="103"/>
                      <a:pt x="51" y="103"/>
                      <a:pt x="49" y="103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8" y="105"/>
                      <a:pt x="48" y="106"/>
                      <a:pt x="46" y="106"/>
                    </a:cubicBezTo>
                    <a:cubicBezTo>
                      <a:pt x="43" y="112"/>
                      <a:pt x="38" y="118"/>
                      <a:pt x="34" y="123"/>
                    </a:cubicBezTo>
                    <a:cubicBezTo>
                      <a:pt x="31" y="129"/>
                      <a:pt x="29" y="133"/>
                      <a:pt x="25" y="141"/>
                    </a:cubicBezTo>
                    <a:cubicBezTo>
                      <a:pt x="25" y="142"/>
                      <a:pt x="25" y="142"/>
                      <a:pt x="23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3" y="144"/>
                      <a:pt x="23" y="145"/>
                      <a:pt x="22" y="145"/>
                    </a:cubicBezTo>
                    <a:cubicBezTo>
                      <a:pt x="21" y="146"/>
                      <a:pt x="19" y="149"/>
                      <a:pt x="19" y="152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53"/>
                      <a:pt x="19" y="153"/>
                      <a:pt x="19" y="153"/>
                    </a:cubicBezTo>
                    <a:cubicBezTo>
                      <a:pt x="19" y="153"/>
                      <a:pt x="18" y="153"/>
                      <a:pt x="18" y="152"/>
                    </a:cubicBezTo>
                    <a:cubicBezTo>
                      <a:pt x="13" y="157"/>
                      <a:pt x="12" y="165"/>
                      <a:pt x="9" y="169"/>
                    </a:cubicBezTo>
                    <a:cubicBezTo>
                      <a:pt x="9" y="170"/>
                      <a:pt x="8" y="171"/>
                      <a:pt x="6" y="172"/>
                    </a:cubicBezTo>
                    <a:cubicBezTo>
                      <a:pt x="5" y="179"/>
                      <a:pt x="4" y="183"/>
                      <a:pt x="0" y="186"/>
                    </a:cubicBezTo>
                    <a:cubicBezTo>
                      <a:pt x="0" y="186"/>
                      <a:pt x="4" y="187"/>
                      <a:pt x="5" y="18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4" name="צורה חופשית 147"/>
              <p:cNvSpPr>
                <a:spLocks/>
              </p:cNvSpPr>
              <p:nvPr/>
            </p:nvSpPr>
            <p:spPr bwMode="auto">
              <a:xfrm>
                <a:off x="4364" y="264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5" name="צורה חופשית 148"/>
              <p:cNvSpPr>
                <a:spLocks/>
              </p:cNvSpPr>
              <p:nvPr/>
            </p:nvSpPr>
            <p:spPr bwMode="auto">
              <a:xfrm>
                <a:off x="4262" y="2959"/>
                <a:ext cx="267" cy="444"/>
              </a:xfrm>
              <a:custGeom>
                <a:avLst/>
                <a:gdLst>
                  <a:gd name="T0" fmla="*/ 15 w 113"/>
                  <a:gd name="T1" fmla="*/ 167 h 188"/>
                  <a:gd name="T2" fmla="*/ 18 w 113"/>
                  <a:gd name="T3" fmla="*/ 161 h 188"/>
                  <a:gd name="T4" fmla="*/ 27 w 113"/>
                  <a:gd name="T5" fmla="*/ 151 h 188"/>
                  <a:gd name="T6" fmla="*/ 30 w 113"/>
                  <a:gd name="T7" fmla="*/ 148 h 188"/>
                  <a:gd name="T8" fmla="*/ 35 w 113"/>
                  <a:gd name="T9" fmla="*/ 135 h 188"/>
                  <a:gd name="T10" fmla="*/ 37 w 113"/>
                  <a:gd name="T11" fmla="*/ 130 h 188"/>
                  <a:gd name="T12" fmla="*/ 43 w 113"/>
                  <a:gd name="T13" fmla="*/ 125 h 188"/>
                  <a:gd name="T14" fmla="*/ 45 w 113"/>
                  <a:gd name="T15" fmla="*/ 118 h 188"/>
                  <a:gd name="T16" fmla="*/ 47 w 113"/>
                  <a:gd name="T17" fmla="*/ 115 h 188"/>
                  <a:gd name="T18" fmla="*/ 49 w 113"/>
                  <a:gd name="T19" fmla="*/ 113 h 188"/>
                  <a:gd name="T20" fmla="*/ 54 w 113"/>
                  <a:gd name="T21" fmla="*/ 108 h 188"/>
                  <a:gd name="T22" fmla="*/ 57 w 113"/>
                  <a:gd name="T23" fmla="*/ 103 h 188"/>
                  <a:gd name="T24" fmla="*/ 60 w 113"/>
                  <a:gd name="T25" fmla="*/ 100 h 188"/>
                  <a:gd name="T26" fmla="*/ 61 w 113"/>
                  <a:gd name="T27" fmla="*/ 95 h 188"/>
                  <a:gd name="T28" fmla="*/ 65 w 113"/>
                  <a:gd name="T29" fmla="*/ 88 h 188"/>
                  <a:gd name="T30" fmla="*/ 69 w 113"/>
                  <a:gd name="T31" fmla="*/ 82 h 188"/>
                  <a:gd name="T32" fmla="*/ 71 w 113"/>
                  <a:gd name="T33" fmla="*/ 78 h 188"/>
                  <a:gd name="T34" fmla="*/ 71 w 113"/>
                  <a:gd name="T35" fmla="*/ 75 h 188"/>
                  <a:gd name="T36" fmla="*/ 74 w 113"/>
                  <a:gd name="T37" fmla="*/ 74 h 188"/>
                  <a:gd name="T38" fmla="*/ 74 w 113"/>
                  <a:gd name="T39" fmla="*/ 73 h 188"/>
                  <a:gd name="T40" fmla="*/ 77 w 113"/>
                  <a:gd name="T41" fmla="*/ 70 h 188"/>
                  <a:gd name="T42" fmla="*/ 83 w 113"/>
                  <a:gd name="T43" fmla="*/ 60 h 188"/>
                  <a:gd name="T44" fmla="*/ 84 w 113"/>
                  <a:gd name="T45" fmla="*/ 57 h 188"/>
                  <a:gd name="T46" fmla="*/ 86 w 113"/>
                  <a:gd name="T47" fmla="*/ 55 h 188"/>
                  <a:gd name="T48" fmla="*/ 91 w 113"/>
                  <a:gd name="T49" fmla="*/ 45 h 188"/>
                  <a:gd name="T50" fmla="*/ 90 w 113"/>
                  <a:gd name="T51" fmla="*/ 43 h 188"/>
                  <a:gd name="T52" fmla="*/ 92 w 113"/>
                  <a:gd name="T53" fmla="*/ 42 h 188"/>
                  <a:gd name="T54" fmla="*/ 97 w 113"/>
                  <a:gd name="T55" fmla="*/ 39 h 188"/>
                  <a:gd name="T56" fmla="*/ 99 w 113"/>
                  <a:gd name="T57" fmla="*/ 35 h 188"/>
                  <a:gd name="T58" fmla="*/ 100 w 113"/>
                  <a:gd name="T59" fmla="*/ 35 h 188"/>
                  <a:gd name="T60" fmla="*/ 100 w 113"/>
                  <a:gd name="T61" fmla="*/ 34 h 188"/>
                  <a:gd name="T62" fmla="*/ 100 w 113"/>
                  <a:gd name="T63" fmla="*/ 30 h 188"/>
                  <a:gd name="T64" fmla="*/ 103 w 113"/>
                  <a:gd name="T65" fmla="*/ 26 h 188"/>
                  <a:gd name="T66" fmla="*/ 103 w 113"/>
                  <a:gd name="T67" fmla="*/ 25 h 188"/>
                  <a:gd name="T68" fmla="*/ 105 w 113"/>
                  <a:gd name="T69" fmla="*/ 23 h 188"/>
                  <a:gd name="T70" fmla="*/ 107 w 113"/>
                  <a:gd name="T71" fmla="*/ 21 h 188"/>
                  <a:gd name="T72" fmla="*/ 104 w 113"/>
                  <a:gd name="T73" fmla="*/ 21 h 188"/>
                  <a:gd name="T74" fmla="*/ 109 w 113"/>
                  <a:gd name="T75" fmla="*/ 17 h 188"/>
                  <a:gd name="T76" fmla="*/ 109 w 113"/>
                  <a:gd name="T77" fmla="*/ 8 h 188"/>
                  <a:gd name="T78" fmla="*/ 110 w 113"/>
                  <a:gd name="T79" fmla="*/ 5 h 188"/>
                  <a:gd name="T80" fmla="*/ 113 w 113"/>
                  <a:gd name="T81" fmla="*/ 0 h 188"/>
                  <a:gd name="T82" fmla="*/ 110 w 113"/>
                  <a:gd name="T83" fmla="*/ 2 h 188"/>
                  <a:gd name="T84" fmla="*/ 109 w 113"/>
                  <a:gd name="T85" fmla="*/ 6 h 188"/>
                  <a:gd name="T86" fmla="*/ 101 w 113"/>
                  <a:gd name="T87" fmla="*/ 13 h 188"/>
                  <a:gd name="T88" fmla="*/ 92 w 113"/>
                  <a:gd name="T89" fmla="*/ 25 h 188"/>
                  <a:gd name="T90" fmla="*/ 83 w 113"/>
                  <a:gd name="T91" fmla="*/ 39 h 188"/>
                  <a:gd name="T92" fmla="*/ 75 w 113"/>
                  <a:gd name="T93" fmla="*/ 51 h 188"/>
                  <a:gd name="T94" fmla="*/ 71 w 113"/>
                  <a:gd name="T95" fmla="*/ 60 h 188"/>
                  <a:gd name="T96" fmla="*/ 61 w 113"/>
                  <a:gd name="T97" fmla="*/ 78 h 188"/>
                  <a:gd name="T98" fmla="*/ 56 w 113"/>
                  <a:gd name="T99" fmla="*/ 88 h 188"/>
                  <a:gd name="T100" fmla="*/ 49 w 113"/>
                  <a:gd name="T101" fmla="*/ 102 h 188"/>
                  <a:gd name="T102" fmla="*/ 23 w 113"/>
                  <a:gd name="T103" fmla="*/ 141 h 188"/>
                  <a:gd name="T104" fmla="*/ 18 w 113"/>
                  <a:gd name="T105" fmla="*/ 151 h 188"/>
                  <a:gd name="T106" fmla="*/ 4 w 113"/>
                  <a:gd name="T107" fmla="*/ 185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88">
                    <a:moveTo>
                      <a:pt x="4" y="185"/>
                    </a:moveTo>
                    <a:cubicBezTo>
                      <a:pt x="8" y="184"/>
                      <a:pt x="6" y="180"/>
                      <a:pt x="9" y="178"/>
                    </a:cubicBezTo>
                    <a:cubicBezTo>
                      <a:pt x="9" y="178"/>
                      <a:pt x="8" y="178"/>
                      <a:pt x="9" y="178"/>
                    </a:cubicBezTo>
                    <a:cubicBezTo>
                      <a:pt x="13" y="177"/>
                      <a:pt x="14" y="172"/>
                      <a:pt x="14" y="168"/>
                    </a:cubicBezTo>
                    <a:cubicBezTo>
                      <a:pt x="14" y="168"/>
                      <a:pt x="14" y="168"/>
                      <a:pt x="14" y="168"/>
                    </a:cubicBezTo>
                    <a:cubicBezTo>
                      <a:pt x="14" y="168"/>
                      <a:pt x="15" y="168"/>
                      <a:pt x="15" y="167"/>
                    </a:cubicBezTo>
                    <a:cubicBezTo>
                      <a:pt x="15" y="167"/>
                      <a:pt x="15" y="167"/>
                      <a:pt x="14" y="167"/>
                    </a:cubicBezTo>
                    <a:cubicBezTo>
                      <a:pt x="15" y="167"/>
                      <a:pt x="15" y="165"/>
                      <a:pt x="17" y="165"/>
                    </a:cubicBezTo>
                    <a:cubicBezTo>
                      <a:pt x="15" y="165"/>
                      <a:pt x="15" y="165"/>
                      <a:pt x="15" y="164"/>
                    </a:cubicBezTo>
                    <a:cubicBezTo>
                      <a:pt x="17" y="165"/>
                      <a:pt x="17" y="165"/>
                      <a:pt x="17" y="165"/>
                    </a:cubicBezTo>
                    <a:cubicBezTo>
                      <a:pt x="18" y="165"/>
                      <a:pt x="18" y="163"/>
                      <a:pt x="19" y="161"/>
                    </a:cubicBezTo>
                    <a:cubicBezTo>
                      <a:pt x="18" y="161"/>
                      <a:pt x="18" y="161"/>
                      <a:pt x="18" y="161"/>
                    </a:cubicBezTo>
                    <a:cubicBezTo>
                      <a:pt x="21" y="159"/>
                      <a:pt x="22" y="158"/>
                      <a:pt x="23" y="155"/>
                    </a:cubicBezTo>
                    <a:cubicBezTo>
                      <a:pt x="22" y="155"/>
                      <a:pt x="22" y="155"/>
                      <a:pt x="22" y="155"/>
                    </a:cubicBezTo>
                    <a:cubicBezTo>
                      <a:pt x="23" y="155"/>
                      <a:pt x="23" y="155"/>
                      <a:pt x="24" y="154"/>
                    </a:cubicBezTo>
                    <a:cubicBezTo>
                      <a:pt x="23" y="154"/>
                      <a:pt x="27" y="154"/>
                      <a:pt x="27" y="152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7" y="152"/>
                      <a:pt x="24" y="151"/>
                      <a:pt x="27" y="151"/>
                    </a:cubicBezTo>
                    <a:cubicBezTo>
                      <a:pt x="27" y="151"/>
                      <a:pt x="27" y="151"/>
                      <a:pt x="27" y="151"/>
                    </a:cubicBezTo>
                    <a:cubicBezTo>
                      <a:pt x="28" y="151"/>
                      <a:pt x="27" y="150"/>
                      <a:pt x="27" y="150"/>
                    </a:cubicBezTo>
                    <a:cubicBezTo>
                      <a:pt x="28" y="150"/>
                      <a:pt x="28" y="150"/>
                      <a:pt x="28" y="150"/>
                    </a:cubicBezTo>
                    <a:cubicBezTo>
                      <a:pt x="28" y="150"/>
                      <a:pt x="28" y="150"/>
                      <a:pt x="28" y="148"/>
                    </a:cubicBezTo>
                    <a:cubicBezTo>
                      <a:pt x="28" y="148"/>
                      <a:pt x="28" y="148"/>
                      <a:pt x="28" y="148"/>
                    </a:cubicBezTo>
                    <a:cubicBezTo>
                      <a:pt x="28" y="148"/>
                      <a:pt x="28" y="146"/>
                      <a:pt x="30" y="148"/>
                    </a:cubicBezTo>
                    <a:cubicBezTo>
                      <a:pt x="28" y="146"/>
                      <a:pt x="28" y="148"/>
                      <a:pt x="28" y="146"/>
                    </a:cubicBezTo>
                    <a:cubicBezTo>
                      <a:pt x="31" y="145"/>
                      <a:pt x="32" y="141"/>
                      <a:pt x="34" y="138"/>
                    </a:cubicBezTo>
                    <a:cubicBezTo>
                      <a:pt x="34" y="138"/>
                      <a:pt x="34" y="138"/>
                      <a:pt x="32" y="138"/>
                    </a:cubicBezTo>
                    <a:cubicBezTo>
                      <a:pt x="34" y="137"/>
                      <a:pt x="34" y="137"/>
                      <a:pt x="34" y="137"/>
                    </a:cubicBezTo>
                    <a:cubicBezTo>
                      <a:pt x="34" y="137"/>
                      <a:pt x="34" y="137"/>
                      <a:pt x="34" y="135"/>
                    </a:cubicBezTo>
                    <a:cubicBezTo>
                      <a:pt x="35" y="135"/>
                      <a:pt x="35" y="135"/>
                      <a:pt x="35" y="135"/>
                    </a:cubicBezTo>
                    <a:cubicBezTo>
                      <a:pt x="35" y="135"/>
                      <a:pt x="35" y="135"/>
                      <a:pt x="34" y="135"/>
                    </a:cubicBezTo>
                    <a:cubicBezTo>
                      <a:pt x="35" y="135"/>
                      <a:pt x="35" y="134"/>
                      <a:pt x="36" y="134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6" y="134"/>
                      <a:pt x="36" y="132"/>
                      <a:pt x="36" y="132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36" y="130"/>
                      <a:pt x="37" y="132"/>
                      <a:pt x="37" y="130"/>
                    </a:cubicBezTo>
                    <a:cubicBezTo>
                      <a:pt x="36" y="130"/>
                      <a:pt x="36" y="130"/>
                      <a:pt x="36" y="130"/>
                    </a:cubicBezTo>
                    <a:cubicBezTo>
                      <a:pt x="37" y="130"/>
                      <a:pt x="37" y="129"/>
                      <a:pt x="40" y="129"/>
                    </a:cubicBezTo>
                    <a:cubicBezTo>
                      <a:pt x="40" y="128"/>
                      <a:pt x="40" y="128"/>
                      <a:pt x="40" y="128"/>
                    </a:cubicBezTo>
                    <a:cubicBezTo>
                      <a:pt x="40" y="128"/>
                      <a:pt x="40" y="126"/>
                      <a:pt x="41" y="126"/>
                    </a:cubicBezTo>
                    <a:cubicBezTo>
                      <a:pt x="41" y="125"/>
                      <a:pt x="40" y="125"/>
                      <a:pt x="41" y="125"/>
                    </a:cubicBezTo>
                    <a:cubicBezTo>
                      <a:pt x="41" y="125"/>
                      <a:pt x="41" y="124"/>
                      <a:pt x="43" y="125"/>
                    </a:cubicBezTo>
                    <a:cubicBezTo>
                      <a:pt x="43" y="124"/>
                      <a:pt x="43" y="122"/>
                      <a:pt x="44" y="122"/>
                    </a:cubicBezTo>
                    <a:cubicBezTo>
                      <a:pt x="43" y="122"/>
                      <a:pt x="43" y="121"/>
                      <a:pt x="43" y="122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1" y="121"/>
                      <a:pt x="41" y="122"/>
                      <a:pt x="41" y="121"/>
                    </a:cubicBezTo>
                    <a:cubicBezTo>
                      <a:pt x="41" y="121"/>
                      <a:pt x="43" y="121"/>
                      <a:pt x="43" y="118"/>
                    </a:cubicBezTo>
                    <a:cubicBezTo>
                      <a:pt x="44" y="118"/>
                      <a:pt x="45" y="118"/>
                      <a:pt x="45" y="118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47" y="117"/>
                      <a:pt x="47" y="117"/>
                      <a:pt x="47" y="117"/>
                    </a:cubicBezTo>
                    <a:cubicBezTo>
                      <a:pt x="47" y="117"/>
                      <a:pt x="47" y="117"/>
                      <a:pt x="48" y="117"/>
                    </a:cubicBezTo>
                    <a:cubicBezTo>
                      <a:pt x="47" y="117"/>
                      <a:pt x="48" y="116"/>
                      <a:pt x="47" y="115"/>
                    </a:cubicBezTo>
                    <a:cubicBezTo>
                      <a:pt x="47" y="115"/>
                      <a:pt x="47" y="116"/>
                      <a:pt x="47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48" y="113"/>
                      <a:pt x="48" y="113"/>
                      <a:pt x="49" y="113"/>
                    </a:cubicBezTo>
                    <a:cubicBezTo>
                      <a:pt x="49" y="115"/>
                      <a:pt x="48" y="113"/>
                      <a:pt x="48" y="115"/>
                    </a:cubicBezTo>
                    <a:cubicBezTo>
                      <a:pt x="49" y="115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51" y="113"/>
                      <a:pt x="51" y="112"/>
                      <a:pt x="52" y="112"/>
                    </a:cubicBezTo>
                    <a:cubicBezTo>
                      <a:pt x="52" y="112"/>
                      <a:pt x="51" y="111"/>
                      <a:pt x="51" y="112"/>
                    </a:cubicBezTo>
                    <a:cubicBezTo>
                      <a:pt x="51" y="111"/>
                      <a:pt x="54" y="111"/>
                      <a:pt x="52" y="108"/>
                    </a:cubicBezTo>
                    <a:cubicBezTo>
                      <a:pt x="52" y="109"/>
                      <a:pt x="54" y="109"/>
                      <a:pt x="54" y="109"/>
                    </a:cubicBezTo>
                    <a:cubicBezTo>
                      <a:pt x="54" y="108"/>
                      <a:pt x="52" y="108"/>
                      <a:pt x="54" y="108"/>
                    </a:cubicBezTo>
                    <a:cubicBezTo>
                      <a:pt x="52" y="108"/>
                      <a:pt x="54" y="108"/>
                      <a:pt x="54" y="108"/>
                    </a:cubicBezTo>
                    <a:cubicBezTo>
                      <a:pt x="56" y="108"/>
                      <a:pt x="54" y="105"/>
                      <a:pt x="54" y="108"/>
                    </a:cubicBezTo>
                    <a:cubicBezTo>
                      <a:pt x="54" y="105"/>
                      <a:pt x="57" y="104"/>
                      <a:pt x="57" y="103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8" y="102"/>
                      <a:pt x="57" y="102"/>
                    </a:cubicBezTo>
                    <a:cubicBezTo>
                      <a:pt x="58" y="102"/>
                      <a:pt x="56" y="103"/>
                      <a:pt x="57" y="103"/>
                    </a:cubicBezTo>
                    <a:cubicBezTo>
                      <a:pt x="56" y="103"/>
                      <a:pt x="58" y="103"/>
                      <a:pt x="57" y="102"/>
                    </a:cubicBezTo>
                    <a:cubicBezTo>
                      <a:pt x="57" y="102"/>
                      <a:pt x="58" y="102"/>
                      <a:pt x="58" y="100"/>
                    </a:cubicBezTo>
                    <a:cubicBezTo>
                      <a:pt x="58" y="102"/>
                      <a:pt x="57" y="100"/>
                      <a:pt x="57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60" y="100"/>
                      <a:pt x="60" y="99"/>
                      <a:pt x="60" y="100"/>
                    </a:cubicBezTo>
                    <a:cubicBezTo>
                      <a:pt x="60" y="99"/>
                      <a:pt x="61" y="99"/>
                      <a:pt x="60" y="99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1" y="98"/>
                      <a:pt x="60" y="96"/>
                      <a:pt x="61" y="98"/>
                    </a:cubicBezTo>
                    <a:cubicBezTo>
                      <a:pt x="61" y="96"/>
                      <a:pt x="62" y="95"/>
                      <a:pt x="61" y="95"/>
                    </a:cubicBezTo>
                    <a:cubicBezTo>
                      <a:pt x="62" y="95"/>
                      <a:pt x="62" y="92"/>
                      <a:pt x="62" y="9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91"/>
                      <a:pt x="62" y="90"/>
                    </a:cubicBezTo>
                    <a:cubicBezTo>
                      <a:pt x="64" y="90"/>
                      <a:pt x="64" y="90"/>
                      <a:pt x="64" y="91"/>
                    </a:cubicBezTo>
                    <a:cubicBezTo>
                      <a:pt x="64" y="90"/>
                      <a:pt x="65" y="90"/>
                      <a:pt x="65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7"/>
                      <a:pt x="65" y="88"/>
                      <a:pt x="65" y="87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5" y="87"/>
                      <a:pt x="69" y="87"/>
                      <a:pt x="67" y="86"/>
                    </a:cubicBezTo>
                    <a:cubicBezTo>
                      <a:pt x="67" y="86"/>
                      <a:pt x="67" y="86"/>
                      <a:pt x="69" y="86"/>
                    </a:cubicBezTo>
                    <a:cubicBezTo>
                      <a:pt x="67" y="85"/>
                      <a:pt x="70" y="83"/>
                      <a:pt x="69" y="82"/>
                    </a:cubicBezTo>
                    <a:cubicBezTo>
                      <a:pt x="69" y="82"/>
                      <a:pt x="69" y="82"/>
                      <a:pt x="70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69" y="79"/>
                      <a:pt x="71" y="82"/>
                      <a:pt x="71" y="79"/>
                    </a:cubicBezTo>
                    <a:cubicBezTo>
                      <a:pt x="71" y="79"/>
                      <a:pt x="71" y="79"/>
                      <a:pt x="71" y="78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3" y="78"/>
                      <a:pt x="71" y="78"/>
                      <a:pt x="70" y="77"/>
                    </a:cubicBezTo>
                    <a:cubicBezTo>
                      <a:pt x="71" y="77"/>
                      <a:pt x="71" y="77"/>
                      <a:pt x="71" y="77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7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3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3" y="75"/>
                      <a:pt x="73" y="75"/>
                      <a:pt x="74" y="75"/>
                    </a:cubicBezTo>
                    <a:cubicBezTo>
                      <a:pt x="73" y="75"/>
                      <a:pt x="73" y="74"/>
                      <a:pt x="73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3" y="74"/>
                      <a:pt x="74" y="73"/>
                    </a:cubicBezTo>
                    <a:cubicBezTo>
                      <a:pt x="74" y="73"/>
                      <a:pt x="75" y="74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5" y="73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0"/>
                      <a:pt x="75" y="70"/>
                      <a:pt x="77" y="70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5" y="66"/>
                      <a:pt x="77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8" y="66"/>
                      <a:pt x="79" y="65"/>
                      <a:pt x="79" y="64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2" y="62"/>
                      <a:pt x="83" y="62"/>
                      <a:pt x="83" y="60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2" y="60"/>
                      <a:pt x="82" y="59"/>
                      <a:pt x="82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4" y="60"/>
                      <a:pt x="84" y="59"/>
                      <a:pt x="84" y="59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6" y="56"/>
                      <a:pt x="86" y="57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6"/>
                      <a:pt x="87" y="56"/>
                      <a:pt x="87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2"/>
                      <a:pt x="87" y="52"/>
                      <a:pt x="87" y="55"/>
                    </a:cubicBezTo>
                    <a:cubicBezTo>
                      <a:pt x="87" y="52"/>
                      <a:pt x="87" y="52"/>
                      <a:pt x="87" y="51"/>
                    </a:cubicBezTo>
                    <a:cubicBezTo>
                      <a:pt x="90" y="51"/>
                      <a:pt x="91" y="48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5"/>
                      <a:pt x="92" y="47"/>
                      <a:pt x="92" y="47"/>
                    </a:cubicBezTo>
                    <a:cubicBezTo>
                      <a:pt x="91" y="47"/>
                      <a:pt x="91" y="45"/>
                      <a:pt x="91" y="45"/>
                    </a:cubicBezTo>
                    <a:cubicBezTo>
                      <a:pt x="90" y="44"/>
                      <a:pt x="91" y="45"/>
                      <a:pt x="92" y="45"/>
                    </a:cubicBezTo>
                    <a:cubicBezTo>
                      <a:pt x="92" y="45"/>
                      <a:pt x="91" y="45"/>
                      <a:pt x="92" y="45"/>
                    </a:cubicBezTo>
                    <a:cubicBezTo>
                      <a:pt x="92" y="45"/>
                      <a:pt x="92" y="44"/>
                      <a:pt x="95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2" y="43"/>
                      <a:pt x="90" y="44"/>
                      <a:pt x="90" y="4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88" y="42"/>
                      <a:pt x="88" y="43"/>
                      <a:pt x="88" y="42"/>
                    </a:cubicBezTo>
                    <a:cubicBezTo>
                      <a:pt x="88" y="42"/>
                      <a:pt x="90" y="42"/>
                      <a:pt x="91" y="43"/>
                    </a:cubicBezTo>
                    <a:cubicBezTo>
                      <a:pt x="91" y="42"/>
                      <a:pt x="92" y="43"/>
                      <a:pt x="95" y="43"/>
                    </a:cubicBezTo>
                    <a:cubicBezTo>
                      <a:pt x="92" y="42"/>
                      <a:pt x="92" y="43"/>
                      <a:pt x="92" y="43"/>
                    </a:cubicBezTo>
                    <a:cubicBezTo>
                      <a:pt x="91" y="42"/>
                      <a:pt x="92" y="42"/>
                      <a:pt x="92" y="4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7" y="42"/>
                      <a:pt x="96" y="39"/>
                      <a:pt x="97" y="42"/>
                    </a:cubicBezTo>
                    <a:cubicBezTo>
                      <a:pt x="96" y="39"/>
                      <a:pt x="95" y="39"/>
                      <a:pt x="95" y="39"/>
                    </a:cubicBezTo>
                    <a:cubicBezTo>
                      <a:pt x="96" y="39"/>
                      <a:pt x="96" y="38"/>
                      <a:pt x="97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8"/>
                      <a:pt x="97" y="38"/>
                      <a:pt x="96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7" y="38"/>
                      <a:pt x="97" y="38"/>
                      <a:pt x="96" y="36"/>
                    </a:cubicBezTo>
                    <a:cubicBezTo>
                      <a:pt x="97" y="36"/>
                      <a:pt x="99" y="36"/>
                      <a:pt x="97" y="35"/>
                    </a:cubicBezTo>
                    <a:cubicBezTo>
                      <a:pt x="97" y="35"/>
                      <a:pt x="97" y="35"/>
                      <a:pt x="99" y="35"/>
                    </a:cubicBezTo>
                    <a:cubicBezTo>
                      <a:pt x="99" y="36"/>
                      <a:pt x="97" y="35"/>
                      <a:pt x="99" y="36"/>
                    </a:cubicBezTo>
                    <a:cubicBezTo>
                      <a:pt x="97" y="35"/>
                      <a:pt x="99" y="36"/>
                      <a:pt x="99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9" y="35"/>
                      <a:pt x="99" y="35"/>
                      <a:pt x="100" y="35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99" y="34"/>
                      <a:pt x="100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2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101" y="34"/>
                      <a:pt x="100" y="32"/>
                      <a:pt x="101" y="32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2"/>
                      <a:pt x="99" y="32"/>
                      <a:pt x="100" y="31"/>
                    </a:cubicBezTo>
                    <a:cubicBezTo>
                      <a:pt x="100" y="31"/>
                      <a:pt x="101" y="31"/>
                      <a:pt x="101" y="32"/>
                    </a:cubicBezTo>
                    <a:cubicBezTo>
                      <a:pt x="101" y="32"/>
                      <a:pt x="101" y="31"/>
                      <a:pt x="100" y="31"/>
                    </a:cubicBezTo>
                    <a:cubicBezTo>
                      <a:pt x="101" y="31"/>
                      <a:pt x="101" y="32"/>
                      <a:pt x="101" y="31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100" y="30"/>
                      <a:pt x="101" y="29"/>
                      <a:pt x="103" y="29"/>
                    </a:cubicBezTo>
                    <a:cubicBezTo>
                      <a:pt x="103" y="29"/>
                      <a:pt x="100" y="26"/>
                      <a:pt x="103" y="26"/>
                    </a:cubicBezTo>
                    <a:cubicBezTo>
                      <a:pt x="103" y="26"/>
                      <a:pt x="104" y="26"/>
                      <a:pt x="103" y="26"/>
                    </a:cubicBezTo>
                    <a:cubicBezTo>
                      <a:pt x="103" y="26"/>
                      <a:pt x="104" y="29"/>
                      <a:pt x="104" y="26"/>
                    </a:cubicBezTo>
                    <a:cubicBezTo>
                      <a:pt x="104" y="26"/>
                      <a:pt x="104" y="25"/>
                      <a:pt x="103" y="25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1" y="25"/>
                      <a:pt x="101" y="23"/>
                      <a:pt x="103" y="25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4" y="25"/>
                      <a:pt x="103" y="23"/>
                      <a:pt x="104" y="23"/>
                    </a:cubicBezTo>
                    <a:cubicBezTo>
                      <a:pt x="104" y="25"/>
                      <a:pt x="104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3"/>
                      <a:pt x="105" y="25"/>
                      <a:pt x="107" y="23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4" y="23"/>
                      <a:pt x="105" y="25"/>
                      <a:pt x="104" y="23"/>
                    </a:cubicBezTo>
                    <a:cubicBezTo>
                      <a:pt x="104" y="23"/>
                      <a:pt x="105" y="23"/>
                      <a:pt x="105" y="22"/>
                    </a:cubicBezTo>
                    <a:cubicBezTo>
                      <a:pt x="104" y="22"/>
                      <a:pt x="104" y="23"/>
                      <a:pt x="104" y="23"/>
                    </a:cubicBezTo>
                    <a:cubicBezTo>
                      <a:pt x="104" y="22"/>
                      <a:pt x="103" y="22"/>
                      <a:pt x="104" y="21"/>
                    </a:cubicBezTo>
                    <a:cubicBezTo>
                      <a:pt x="105" y="21"/>
                      <a:pt x="105" y="22"/>
                      <a:pt x="105" y="22"/>
                    </a:cubicBezTo>
                    <a:cubicBezTo>
                      <a:pt x="105" y="21"/>
                      <a:pt x="107" y="21"/>
                      <a:pt x="107" y="21"/>
                    </a:cubicBezTo>
                    <a:cubicBezTo>
                      <a:pt x="105" y="19"/>
                      <a:pt x="109" y="19"/>
                      <a:pt x="107" y="19"/>
                    </a:cubicBezTo>
                    <a:cubicBezTo>
                      <a:pt x="107" y="21"/>
                      <a:pt x="105" y="21"/>
                      <a:pt x="104" y="21"/>
                    </a:cubicBezTo>
                    <a:cubicBezTo>
                      <a:pt x="104" y="21"/>
                      <a:pt x="104" y="22"/>
                      <a:pt x="103" y="21"/>
                    </a:cubicBezTo>
                    <a:cubicBezTo>
                      <a:pt x="104" y="21"/>
                      <a:pt x="103" y="19"/>
                      <a:pt x="101" y="19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103" y="19"/>
                      <a:pt x="103" y="19"/>
                      <a:pt x="104" y="21"/>
                    </a:cubicBezTo>
                    <a:cubicBezTo>
                      <a:pt x="104" y="19"/>
                      <a:pt x="105" y="19"/>
                      <a:pt x="105" y="19"/>
                    </a:cubicBezTo>
                    <a:cubicBezTo>
                      <a:pt x="105" y="18"/>
                      <a:pt x="105" y="18"/>
                      <a:pt x="104" y="18"/>
                    </a:cubicBezTo>
                    <a:cubicBezTo>
                      <a:pt x="105" y="18"/>
                      <a:pt x="105" y="17"/>
                      <a:pt x="105" y="16"/>
                    </a:cubicBezTo>
                    <a:cubicBezTo>
                      <a:pt x="107" y="17"/>
                      <a:pt x="107" y="16"/>
                      <a:pt x="109" y="1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10" y="17"/>
                      <a:pt x="109" y="17"/>
                      <a:pt x="109" y="17"/>
                    </a:cubicBezTo>
                    <a:cubicBezTo>
                      <a:pt x="110" y="17"/>
                      <a:pt x="107" y="16"/>
                      <a:pt x="109" y="16"/>
                    </a:cubicBezTo>
                    <a:cubicBezTo>
                      <a:pt x="109" y="17"/>
                      <a:pt x="107" y="16"/>
                      <a:pt x="107" y="16"/>
                    </a:cubicBezTo>
                    <a:cubicBezTo>
                      <a:pt x="107" y="13"/>
                      <a:pt x="105" y="13"/>
                      <a:pt x="105" y="13"/>
                    </a:cubicBezTo>
                    <a:cubicBezTo>
                      <a:pt x="107" y="13"/>
                      <a:pt x="109" y="12"/>
                      <a:pt x="109" y="12"/>
                    </a:cubicBezTo>
                    <a:cubicBezTo>
                      <a:pt x="109" y="10"/>
                      <a:pt x="110" y="9"/>
                      <a:pt x="110" y="9"/>
                    </a:cubicBezTo>
                    <a:cubicBezTo>
                      <a:pt x="110" y="8"/>
                      <a:pt x="109" y="8"/>
                      <a:pt x="109" y="8"/>
                    </a:cubicBezTo>
                    <a:cubicBezTo>
                      <a:pt x="109" y="6"/>
                      <a:pt x="110" y="8"/>
                      <a:pt x="110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8"/>
                      <a:pt x="110" y="5"/>
                      <a:pt x="112" y="6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09" y="4"/>
                      <a:pt x="110" y="4"/>
                      <a:pt x="110" y="4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4"/>
                      <a:pt x="112" y="2"/>
                      <a:pt x="113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2" y="0"/>
                      <a:pt x="112" y="0"/>
                      <a:pt x="113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2" y="0"/>
                      <a:pt x="112" y="2"/>
                    </a:cubicBezTo>
                    <a:cubicBezTo>
                      <a:pt x="112" y="2"/>
                      <a:pt x="112" y="2"/>
                      <a:pt x="110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10" y="2"/>
                      <a:pt x="109" y="2"/>
                      <a:pt x="110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2"/>
                      <a:pt x="107" y="2"/>
                      <a:pt x="107" y="4"/>
                    </a:cubicBezTo>
                    <a:cubicBezTo>
                      <a:pt x="109" y="5"/>
                      <a:pt x="105" y="5"/>
                      <a:pt x="105" y="5"/>
                    </a:cubicBezTo>
                    <a:cubicBezTo>
                      <a:pt x="107" y="5"/>
                      <a:pt x="109" y="5"/>
                      <a:pt x="109" y="5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07" y="6"/>
                      <a:pt x="107" y="6"/>
                      <a:pt x="105" y="6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05" y="6"/>
                      <a:pt x="105" y="6"/>
                      <a:pt x="104" y="8"/>
                    </a:cubicBezTo>
                    <a:cubicBezTo>
                      <a:pt x="104" y="9"/>
                      <a:pt x="104" y="9"/>
                      <a:pt x="103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3" y="10"/>
                      <a:pt x="103" y="12"/>
                      <a:pt x="101" y="13"/>
                    </a:cubicBezTo>
                    <a:cubicBezTo>
                      <a:pt x="101" y="16"/>
                      <a:pt x="100" y="16"/>
                      <a:pt x="100" y="17"/>
                    </a:cubicBezTo>
                    <a:cubicBezTo>
                      <a:pt x="99" y="18"/>
                      <a:pt x="97" y="19"/>
                      <a:pt x="96" y="22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6" y="22"/>
                      <a:pt x="97" y="22"/>
                      <a:pt x="97" y="23"/>
                    </a:cubicBezTo>
                    <a:cubicBezTo>
                      <a:pt x="97" y="22"/>
                      <a:pt x="96" y="23"/>
                      <a:pt x="96" y="23"/>
                    </a:cubicBezTo>
                    <a:cubicBezTo>
                      <a:pt x="96" y="25"/>
                      <a:pt x="95" y="25"/>
                      <a:pt x="92" y="25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1" y="26"/>
                      <a:pt x="92" y="29"/>
                      <a:pt x="91" y="30"/>
                    </a:cubicBezTo>
                    <a:cubicBezTo>
                      <a:pt x="91" y="30"/>
                      <a:pt x="92" y="30"/>
                      <a:pt x="91" y="30"/>
                    </a:cubicBezTo>
                    <a:cubicBezTo>
                      <a:pt x="91" y="31"/>
                      <a:pt x="90" y="31"/>
                      <a:pt x="90" y="31"/>
                    </a:cubicBezTo>
                    <a:cubicBezTo>
                      <a:pt x="88" y="32"/>
                      <a:pt x="88" y="32"/>
                      <a:pt x="88" y="34"/>
                    </a:cubicBezTo>
                    <a:cubicBezTo>
                      <a:pt x="86" y="35"/>
                      <a:pt x="86" y="38"/>
                      <a:pt x="83" y="39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2" y="43"/>
                      <a:pt x="82" y="45"/>
                      <a:pt x="78" y="47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8" y="49"/>
                      <a:pt x="78" y="48"/>
                    </a:cubicBezTo>
                    <a:cubicBezTo>
                      <a:pt x="78" y="49"/>
                      <a:pt x="77" y="49"/>
                      <a:pt x="77" y="51"/>
                    </a:cubicBezTo>
                    <a:cubicBezTo>
                      <a:pt x="77" y="51"/>
                      <a:pt x="77" y="51"/>
                      <a:pt x="75" y="51"/>
                    </a:cubicBezTo>
                    <a:cubicBezTo>
                      <a:pt x="75" y="52"/>
                      <a:pt x="75" y="55"/>
                      <a:pt x="74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5" y="55"/>
                      <a:pt x="75" y="55"/>
                      <a:pt x="75" y="56"/>
                    </a:cubicBezTo>
                    <a:cubicBezTo>
                      <a:pt x="74" y="56"/>
                      <a:pt x="74" y="57"/>
                      <a:pt x="74" y="56"/>
                    </a:cubicBezTo>
                    <a:cubicBezTo>
                      <a:pt x="74" y="57"/>
                      <a:pt x="71" y="59"/>
                      <a:pt x="71" y="60"/>
                    </a:cubicBezTo>
                    <a:cubicBezTo>
                      <a:pt x="71" y="60"/>
                      <a:pt x="71" y="60"/>
                      <a:pt x="71" y="60"/>
                    </a:cubicBezTo>
                    <a:cubicBezTo>
                      <a:pt x="70" y="61"/>
                      <a:pt x="70" y="62"/>
                      <a:pt x="69" y="62"/>
                    </a:cubicBezTo>
                    <a:cubicBezTo>
                      <a:pt x="69" y="64"/>
                      <a:pt x="70" y="64"/>
                      <a:pt x="70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7" y="65"/>
                      <a:pt x="67" y="69"/>
                      <a:pt x="65" y="70"/>
                    </a:cubicBezTo>
                    <a:cubicBezTo>
                      <a:pt x="64" y="73"/>
                      <a:pt x="62" y="75"/>
                      <a:pt x="60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0" y="78"/>
                      <a:pt x="61" y="82"/>
                      <a:pt x="58" y="82"/>
                    </a:cubicBezTo>
                    <a:cubicBezTo>
                      <a:pt x="58" y="82"/>
                      <a:pt x="58" y="82"/>
                      <a:pt x="58" y="83"/>
                    </a:cubicBezTo>
                    <a:cubicBezTo>
                      <a:pt x="57" y="83"/>
                      <a:pt x="58" y="85"/>
                      <a:pt x="57" y="86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7"/>
                      <a:pt x="56" y="87"/>
                      <a:pt x="56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7" y="88"/>
                      <a:pt x="54" y="88"/>
                      <a:pt x="56" y="90"/>
                    </a:cubicBezTo>
                    <a:cubicBezTo>
                      <a:pt x="56" y="90"/>
                      <a:pt x="54" y="90"/>
                      <a:pt x="56" y="90"/>
                    </a:cubicBezTo>
                    <a:cubicBezTo>
                      <a:pt x="54" y="92"/>
                      <a:pt x="51" y="95"/>
                      <a:pt x="49" y="98"/>
                    </a:cubicBezTo>
                    <a:cubicBezTo>
                      <a:pt x="49" y="100"/>
                      <a:pt x="52" y="99"/>
                      <a:pt x="49" y="100"/>
                    </a:cubicBezTo>
                    <a:cubicBezTo>
                      <a:pt x="49" y="100"/>
                      <a:pt x="49" y="99"/>
                      <a:pt x="49" y="100"/>
                    </a:cubicBezTo>
                    <a:cubicBezTo>
                      <a:pt x="48" y="100"/>
                      <a:pt x="51" y="102"/>
                      <a:pt x="49" y="102"/>
                    </a:cubicBezTo>
                    <a:cubicBezTo>
                      <a:pt x="48" y="100"/>
                      <a:pt x="49" y="102"/>
                      <a:pt x="48" y="102"/>
                    </a:cubicBezTo>
                    <a:cubicBezTo>
                      <a:pt x="48" y="103"/>
                      <a:pt x="49" y="103"/>
                      <a:pt x="48" y="103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7" y="104"/>
                      <a:pt x="47" y="105"/>
                      <a:pt x="44" y="105"/>
                    </a:cubicBezTo>
                    <a:cubicBezTo>
                      <a:pt x="41" y="112"/>
                      <a:pt x="36" y="117"/>
                      <a:pt x="32" y="124"/>
                    </a:cubicBezTo>
                    <a:cubicBezTo>
                      <a:pt x="30" y="129"/>
                      <a:pt x="27" y="134"/>
                      <a:pt x="23" y="141"/>
                    </a:cubicBezTo>
                    <a:cubicBezTo>
                      <a:pt x="23" y="142"/>
                      <a:pt x="23" y="142"/>
                      <a:pt x="22" y="143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2" y="143"/>
                      <a:pt x="22" y="145"/>
                      <a:pt x="21" y="145"/>
                    </a:cubicBezTo>
                    <a:cubicBezTo>
                      <a:pt x="19" y="146"/>
                      <a:pt x="18" y="150"/>
                      <a:pt x="18" y="151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51"/>
                      <a:pt x="18" y="151"/>
                      <a:pt x="18" y="151"/>
                    </a:cubicBezTo>
                    <a:cubicBezTo>
                      <a:pt x="18" y="152"/>
                      <a:pt x="18" y="152"/>
                      <a:pt x="18" y="152"/>
                    </a:cubicBezTo>
                    <a:cubicBezTo>
                      <a:pt x="18" y="152"/>
                      <a:pt x="17" y="152"/>
                      <a:pt x="17" y="151"/>
                    </a:cubicBezTo>
                    <a:cubicBezTo>
                      <a:pt x="13" y="156"/>
                      <a:pt x="10" y="164"/>
                      <a:pt x="8" y="168"/>
                    </a:cubicBezTo>
                    <a:cubicBezTo>
                      <a:pt x="8" y="169"/>
                      <a:pt x="6" y="171"/>
                      <a:pt x="5" y="172"/>
                    </a:cubicBezTo>
                    <a:cubicBezTo>
                      <a:pt x="4" y="178"/>
                      <a:pt x="2" y="182"/>
                      <a:pt x="0" y="185"/>
                    </a:cubicBezTo>
                    <a:cubicBezTo>
                      <a:pt x="0" y="185"/>
                      <a:pt x="2" y="188"/>
                      <a:pt x="4" y="18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6" name="צורה חופשית 149"/>
              <p:cNvSpPr>
                <a:spLocks/>
              </p:cNvSpPr>
              <p:nvPr/>
            </p:nvSpPr>
            <p:spPr bwMode="auto">
              <a:xfrm>
                <a:off x="4269" y="3621"/>
                <a:ext cx="267" cy="441"/>
              </a:xfrm>
              <a:custGeom>
                <a:avLst/>
                <a:gdLst>
                  <a:gd name="T0" fmla="*/ 14 w 113"/>
                  <a:gd name="T1" fmla="*/ 166 h 187"/>
                  <a:gd name="T2" fmla="*/ 19 w 113"/>
                  <a:gd name="T3" fmla="*/ 161 h 187"/>
                  <a:gd name="T4" fmla="*/ 27 w 113"/>
                  <a:gd name="T5" fmla="*/ 150 h 187"/>
                  <a:gd name="T6" fmla="*/ 28 w 113"/>
                  <a:gd name="T7" fmla="*/ 146 h 187"/>
                  <a:gd name="T8" fmla="*/ 36 w 113"/>
                  <a:gd name="T9" fmla="*/ 135 h 187"/>
                  <a:gd name="T10" fmla="*/ 37 w 113"/>
                  <a:gd name="T11" fmla="*/ 131 h 187"/>
                  <a:gd name="T12" fmla="*/ 43 w 113"/>
                  <a:gd name="T13" fmla="*/ 124 h 187"/>
                  <a:gd name="T14" fmla="*/ 46 w 113"/>
                  <a:gd name="T15" fmla="*/ 118 h 187"/>
                  <a:gd name="T16" fmla="*/ 46 w 113"/>
                  <a:gd name="T17" fmla="*/ 114 h 187"/>
                  <a:gd name="T18" fmla="*/ 49 w 113"/>
                  <a:gd name="T19" fmla="*/ 111 h 187"/>
                  <a:gd name="T20" fmla="*/ 54 w 113"/>
                  <a:gd name="T21" fmla="*/ 106 h 187"/>
                  <a:gd name="T22" fmla="*/ 56 w 113"/>
                  <a:gd name="T23" fmla="*/ 103 h 187"/>
                  <a:gd name="T24" fmla="*/ 60 w 113"/>
                  <a:gd name="T25" fmla="*/ 98 h 187"/>
                  <a:gd name="T26" fmla="*/ 62 w 113"/>
                  <a:gd name="T27" fmla="*/ 94 h 187"/>
                  <a:gd name="T28" fmla="*/ 65 w 113"/>
                  <a:gd name="T29" fmla="*/ 89 h 187"/>
                  <a:gd name="T30" fmla="*/ 69 w 113"/>
                  <a:gd name="T31" fmla="*/ 81 h 187"/>
                  <a:gd name="T32" fmla="*/ 70 w 113"/>
                  <a:gd name="T33" fmla="*/ 79 h 187"/>
                  <a:gd name="T34" fmla="*/ 73 w 113"/>
                  <a:gd name="T35" fmla="*/ 76 h 187"/>
                  <a:gd name="T36" fmla="*/ 74 w 113"/>
                  <a:gd name="T37" fmla="*/ 72 h 187"/>
                  <a:gd name="T38" fmla="*/ 75 w 113"/>
                  <a:gd name="T39" fmla="*/ 72 h 187"/>
                  <a:gd name="T40" fmla="*/ 76 w 113"/>
                  <a:gd name="T41" fmla="*/ 69 h 187"/>
                  <a:gd name="T42" fmla="*/ 82 w 113"/>
                  <a:gd name="T43" fmla="*/ 59 h 187"/>
                  <a:gd name="T44" fmla="*/ 86 w 113"/>
                  <a:gd name="T45" fmla="*/ 56 h 187"/>
                  <a:gd name="T46" fmla="*/ 87 w 113"/>
                  <a:gd name="T47" fmla="*/ 52 h 187"/>
                  <a:gd name="T48" fmla="*/ 91 w 113"/>
                  <a:gd name="T49" fmla="*/ 45 h 187"/>
                  <a:gd name="T50" fmla="*/ 89 w 113"/>
                  <a:gd name="T51" fmla="*/ 42 h 187"/>
                  <a:gd name="T52" fmla="*/ 93 w 113"/>
                  <a:gd name="T53" fmla="*/ 41 h 187"/>
                  <a:gd name="T54" fmla="*/ 96 w 113"/>
                  <a:gd name="T55" fmla="*/ 39 h 187"/>
                  <a:gd name="T56" fmla="*/ 99 w 113"/>
                  <a:gd name="T57" fmla="*/ 35 h 187"/>
                  <a:gd name="T58" fmla="*/ 100 w 113"/>
                  <a:gd name="T59" fmla="*/ 35 h 187"/>
                  <a:gd name="T60" fmla="*/ 100 w 113"/>
                  <a:gd name="T61" fmla="*/ 32 h 187"/>
                  <a:gd name="T62" fmla="*/ 100 w 113"/>
                  <a:gd name="T63" fmla="*/ 29 h 187"/>
                  <a:gd name="T64" fmla="*/ 104 w 113"/>
                  <a:gd name="T65" fmla="*/ 26 h 187"/>
                  <a:gd name="T66" fmla="*/ 104 w 113"/>
                  <a:gd name="T67" fmla="*/ 25 h 187"/>
                  <a:gd name="T68" fmla="*/ 105 w 113"/>
                  <a:gd name="T69" fmla="*/ 24 h 187"/>
                  <a:gd name="T70" fmla="*/ 108 w 113"/>
                  <a:gd name="T71" fmla="*/ 20 h 187"/>
                  <a:gd name="T72" fmla="*/ 104 w 113"/>
                  <a:gd name="T73" fmla="*/ 18 h 187"/>
                  <a:gd name="T74" fmla="*/ 108 w 113"/>
                  <a:gd name="T75" fmla="*/ 16 h 187"/>
                  <a:gd name="T76" fmla="*/ 109 w 113"/>
                  <a:gd name="T77" fmla="*/ 5 h 187"/>
                  <a:gd name="T78" fmla="*/ 109 w 113"/>
                  <a:gd name="T79" fmla="*/ 4 h 187"/>
                  <a:gd name="T80" fmla="*/ 113 w 113"/>
                  <a:gd name="T81" fmla="*/ 0 h 187"/>
                  <a:gd name="T82" fmla="*/ 109 w 113"/>
                  <a:gd name="T83" fmla="*/ 0 h 187"/>
                  <a:gd name="T84" fmla="*/ 108 w 113"/>
                  <a:gd name="T85" fmla="*/ 5 h 187"/>
                  <a:gd name="T86" fmla="*/ 101 w 113"/>
                  <a:gd name="T87" fmla="*/ 12 h 187"/>
                  <a:gd name="T88" fmla="*/ 92 w 113"/>
                  <a:gd name="T89" fmla="*/ 25 h 187"/>
                  <a:gd name="T90" fmla="*/ 83 w 113"/>
                  <a:gd name="T91" fmla="*/ 39 h 187"/>
                  <a:gd name="T92" fmla="*/ 76 w 113"/>
                  <a:gd name="T93" fmla="*/ 51 h 187"/>
                  <a:gd name="T94" fmla="*/ 70 w 113"/>
                  <a:gd name="T95" fmla="*/ 59 h 187"/>
                  <a:gd name="T96" fmla="*/ 61 w 113"/>
                  <a:gd name="T97" fmla="*/ 79 h 187"/>
                  <a:gd name="T98" fmla="*/ 56 w 113"/>
                  <a:gd name="T99" fmla="*/ 89 h 187"/>
                  <a:gd name="T100" fmla="*/ 49 w 113"/>
                  <a:gd name="T101" fmla="*/ 102 h 187"/>
                  <a:gd name="T102" fmla="*/ 23 w 113"/>
                  <a:gd name="T103" fmla="*/ 140 h 187"/>
                  <a:gd name="T104" fmla="*/ 17 w 113"/>
                  <a:gd name="T105" fmla="*/ 150 h 187"/>
                  <a:gd name="T106" fmla="*/ 5 w 113"/>
                  <a:gd name="T107" fmla="*/ 18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" h="187">
                    <a:moveTo>
                      <a:pt x="5" y="186"/>
                    </a:moveTo>
                    <a:cubicBezTo>
                      <a:pt x="7" y="184"/>
                      <a:pt x="7" y="179"/>
                      <a:pt x="10" y="178"/>
                    </a:cubicBezTo>
                    <a:cubicBezTo>
                      <a:pt x="10" y="178"/>
                      <a:pt x="9" y="178"/>
                      <a:pt x="9" y="176"/>
                    </a:cubicBezTo>
                    <a:cubicBezTo>
                      <a:pt x="11" y="175"/>
                      <a:pt x="13" y="171"/>
                      <a:pt x="13" y="169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13" y="166"/>
                      <a:pt x="14" y="166"/>
                      <a:pt x="14" y="166"/>
                    </a:cubicBezTo>
                    <a:cubicBezTo>
                      <a:pt x="14" y="166"/>
                      <a:pt x="14" y="166"/>
                      <a:pt x="14" y="166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15" y="165"/>
                      <a:pt x="15" y="165"/>
                      <a:pt x="14" y="163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19" y="163"/>
                      <a:pt x="17" y="162"/>
                      <a:pt x="19" y="161"/>
                    </a:cubicBezTo>
                    <a:cubicBezTo>
                      <a:pt x="19" y="161"/>
                      <a:pt x="19" y="161"/>
                      <a:pt x="19" y="161"/>
                    </a:cubicBezTo>
                    <a:cubicBezTo>
                      <a:pt x="20" y="159"/>
                      <a:pt x="22" y="157"/>
                      <a:pt x="23" y="156"/>
                    </a:cubicBezTo>
                    <a:cubicBezTo>
                      <a:pt x="23" y="156"/>
                      <a:pt x="23" y="156"/>
                      <a:pt x="23" y="153"/>
                    </a:cubicBezTo>
                    <a:cubicBezTo>
                      <a:pt x="23" y="156"/>
                      <a:pt x="24" y="153"/>
                      <a:pt x="24" y="153"/>
                    </a:cubicBezTo>
                    <a:cubicBezTo>
                      <a:pt x="24" y="152"/>
                      <a:pt x="26" y="153"/>
                      <a:pt x="26" y="152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7" y="152"/>
                      <a:pt x="26" y="150"/>
                      <a:pt x="27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7" y="150"/>
                      <a:pt x="26" y="149"/>
                      <a:pt x="27" y="149"/>
                    </a:cubicBezTo>
                    <a:cubicBezTo>
                      <a:pt x="27" y="149"/>
                      <a:pt x="27" y="149"/>
                      <a:pt x="27" y="149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28" y="148"/>
                      <a:pt x="28" y="146"/>
                      <a:pt x="28" y="146"/>
                    </a:cubicBezTo>
                    <a:cubicBezTo>
                      <a:pt x="28" y="146"/>
                      <a:pt x="28" y="148"/>
                      <a:pt x="27" y="146"/>
                    </a:cubicBezTo>
                    <a:cubicBezTo>
                      <a:pt x="30" y="144"/>
                      <a:pt x="32" y="140"/>
                      <a:pt x="33" y="137"/>
                    </a:cubicBezTo>
                    <a:cubicBezTo>
                      <a:pt x="33" y="137"/>
                      <a:pt x="33" y="137"/>
                      <a:pt x="33" y="136"/>
                    </a:cubicBezTo>
                    <a:cubicBezTo>
                      <a:pt x="33" y="136"/>
                      <a:pt x="33" y="136"/>
                      <a:pt x="35" y="136"/>
                    </a:cubicBezTo>
                    <a:cubicBezTo>
                      <a:pt x="35" y="135"/>
                      <a:pt x="35" y="135"/>
                      <a:pt x="35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5" y="135"/>
                      <a:pt x="35" y="135"/>
                      <a:pt x="35" y="133"/>
                    </a:cubicBezTo>
                    <a:cubicBezTo>
                      <a:pt x="36" y="133"/>
                      <a:pt x="36" y="133"/>
                      <a:pt x="36" y="133"/>
                    </a:cubicBezTo>
                    <a:cubicBezTo>
                      <a:pt x="36" y="133"/>
                      <a:pt x="36" y="133"/>
                      <a:pt x="36" y="132"/>
                    </a:cubicBezTo>
                    <a:cubicBezTo>
                      <a:pt x="37" y="132"/>
                      <a:pt x="36" y="132"/>
                      <a:pt x="37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29"/>
                      <a:pt x="37" y="132"/>
                      <a:pt x="37" y="131"/>
                    </a:cubicBezTo>
                    <a:cubicBezTo>
                      <a:pt x="37" y="131"/>
                      <a:pt x="37" y="131"/>
                      <a:pt x="37" y="131"/>
                    </a:cubicBezTo>
                    <a:cubicBezTo>
                      <a:pt x="39" y="131"/>
                      <a:pt x="39" y="129"/>
                      <a:pt x="39" y="127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40" y="127"/>
                      <a:pt x="40" y="126"/>
                      <a:pt x="40" y="126"/>
                    </a:cubicBezTo>
                    <a:cubicBezTo>
                      <a:pt x="40" y="124"/>
                      <a:pt x="39" y="124"/>
                      <a:pt x="40" y="124"/>
                    </a:cubicBezTo>
                    <a:cubicBezTo>
                      <a:pt x="41" y="124"/>
                      <a:pt x="41" y="123"/>
                      <a:pt x="43" y="124"/>
                    </a:cubicBezTo>
                    <a:cubicBezTo>
                      <a:pt x="43" y="123"/>
                      <a:pt x="43" y="122"/>
                      <a:pt x="43" y="122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1" y="120"/>
                    </a:cubicBezTo>
                    <a:cubicBezTo>
                      <a:pt x="41" y="120"/>
                      <a:pt x="41" y="120"/>
                      <a:pt x="40" y="120"/>
                    </a:cubicBezTo>
                    <a:cubicBezTo>
                      <a:pt x="41" y="120"/>
                      <a:pt x="41" y="119"/>
                      <a:pt x="41" y="119"/>
                    </a:cubicBezTo>
                    <a:cubicBezTo>
                      <a:pt x="43" y="119"/>
                      <a:pt x="45" y="119"/>
                      <a:pt x="46" y="118"/>
                    </a:cubicBezTo>
                    <a:cubicBezTo>
                      <a:pt x="45" y="119"/>
                      <a:pt x="45" y="118"/>
                      <a:pt x="45" y="118"/>
                    </a:cubicBezTo>
                    <a:cubicBezTo>
                      <a:pt x="48" y="118"/>
                      <a:pt x="48" y="118"/>
                      <a:pt x="48" y="118"/>
                    </a:cubicBezTo>
                    <a:cubicBezTo>
                      <a:pt x="48" y="118"/>
                      <a:pt x="46" y="118"/>
                      <a:pt x="46" y="116"/>
                    </a:cubicBez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16"/>
                      <a:pt x="49" y="116"/>
                      <a:pt x="48" y="114"/>
                    </a:cubicBezTo>
                    <a:cubicBezTo>
                      <a:pt x="48" y="114"/>
                      <a:pt x="48" y="114"/>
                      <a:pt x="46" y="114"/>
                    </a:cubicBezTo>
                    <a:cubicBezTo>
                      <a:pt x="48" y="114"/>
                      <a:pt x="48" y="114"/>
                      <a:pt x="48" y="112"/>
                    </a:cubicBezTo>
                    <a:cubicBezTo>
                      <a:pt x="48" y="112"/>
                      <a:pt x="48" y="112"/>
                      <a:pt x="48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49" y="111"/>
                    </a:cubicBezTo>
                    <a:cubicBezTo>
                      <a:pt x="50" y="111"/>
                      <a:pt x="52" y="111"/>
                      <a:pt x="52" y="110"/>
                    </a:cubicBezTo>
                    <a:cubicBezTo>
                      <a:pt x="53" y="111"/>
                      <a:pt x="50" y="110"/>
                      <a:pt x="52" y="110"/>
                    </a:cubicBezTo>
                    <a:cubicBezTo>
                      <a:pt x="52" y="109"/>
                      <a:pt x="53" y="109"/>
                      <a:pt x="53" y="10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3" y="107"/>
                      <a:pt x="53" y="107"/>
                    </a:cubicBezTo>
                    <a:cubicBezTo>
                      <a:pt x="53" y="107"/>
                      <a:pt x="53" y="106"/>
                      <a:pt x="54" y="106"/>
                    </a:cubicBezTo>
                    <a:cubicBezTo>
                      <a:pt x="54" y="106"/>
                      <a:pt x="54" y="106"/>
                      <a:pt x="53" y="106"/>
                    </a:cubicBezTo>
                    <a:cubicBezTo>
                      <a:pt x="54" y="106"/>
                      <a:pt x="56" y="105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60" y="102"/>
                      <a:pt x="54" y="103"/>
                      <a:pt x="56" y="103"/>
                    </a:cubicBezTo>
                    <a:cubicBezTo>
                      <a:pt x="56" y="102"/>
                      <a:pt x="57" y="102"/>
                      <a:pt x="57" y="102"/>
                    </a:cubicBezTo>
                    <a:cubicBezTo>
                      <a:pt x="57" y="102"/>
                      <a:pt x="60" y="102"/>
                      <a:pt x="57" y="99"/>
                    </a:cubicBezTo>
                    <a:cubicBezTo>
                      <a:pt x="57" y="99"/>
                      <a:pt x="56" y="99"/>
                      <a:pt x="57" y="99"/>
                    </a:cubicBezTo>
                    <a:cubicBezTo>
                      <a:pt x="57" y="98"/>
                      <a:pt x="57" y="99"/>
                      <a:pt x="57" y="98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0" y="99"/>
                      <a:pt x="60" y="98"/>
                      <a:pt x="60" y="98"/>
                    </a:cubicBezTo>
                    <a:cubicBezTo>
                      <a:pt x="60" y="98"/>
                      <a:pt x="61" y="98"/>
                      <a:pt x="60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7"/>
                      <a:pt x="60" y="97"/>
                      <a:pt x="61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97"/>
                      <a:pt x="61" y="96"/>
                      <a:pt x="62" y="96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2" y="93"/>
                      <a:pt x="63" y="93"/>
                      <a:pt x="63" y="93"/>
                    </a:cubicBezTo>
                    <a:cubicBezTo>
                      <a:pt x="63" y="93"/>
                      <a:pt x="63" y="93"/>
                      <a:pt x="62" y="93"/>
                    </a:cubicBezTo>
                    <a:cubicBezTo>
                      <a:pt x="62" y="92"/>
                      <a:pt x="63" y="92"/>
                      <a:pt x="63" y="92"/>
                    </a:cubicBezTo>
                    <a:cubicBezTo>
                      <a:pt x="63" y="92"/>
                      <a:pt x="63" y="90"/>
                      <a:pt x="62" y="90"/>
                    </a:cubicBezTo>
                    <a:cubicBezTo>
                      <a:pt x="63" y="90"/>
                      <a:pt x="63" y="90"/>
                      <a:pt x="65" y="90"/>
                    </a:cubicBezTo>
                    <a:cubicBezTo>
                      <a:pt x="63" y="89"/>
                      <a:pt x="66" y="90"/>
                      <a:pt x="65" y="89"/>
                    </a:cubicBezTo>
                    <a:cubicBezTo>
                      <a:pt x="65" y="89"/>
                      <a:pt x="65" y="89"/>
                      <a:pt x="63" y="89"/>
                    </a:cubicBezTo>
                    <a:cubicBezTo>
                      <a:pt x="63" y="86"/>
                      <a:pt x="66" y="86"/>
                      <a:pt x="65" y="86"/>
                    </a:cubicBezTo>
                    <a:cubicBezTo>
                      <a:pt x="66" y="86"/>
                      <a:pt x="66" y="86"/>
                      <a:pt x="66" y="86"/>
                    </a:cubicBezTo>
                    <a:cubicBezTo>
                      <a:pt x="66" y="86"/>
                      <a:pt x="67" y="86"/>
                      <a:pt x="66" y="85"/>
                    </a:cubicBezTo>
                    <a:cubicBezTo>
                      <a:pt x="67" y="85"/>
                      <a:pt x="66" y="84"/>
                      <a:pt x="67" y="85"/>
                    </a:cubicBezTo>
                    <a:cubicBezTo>
                      <a:pt x="67" y="84"/>
                      <a:pt x="70" y="82"/>
                      <a:pt x="69" y="81"/>
                    </a:cubicBezTo>
                    <a:cubicBezTo>
                      <a:pt x="69" y="81"/>
                      <a:pt x="69" y="80"/>
                      <a:pt x="69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67" y="79"/>
                      <a:pt x="70" y="80"/>
                      <a:pt x="70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73" y="77"/>
                      <a:pt x="70" y="77"/>
                      <a:pt x="70" y="77"/>
                    </a:cubicBezTo>
                    <a:cubicBezTo>
                      <a:pt x="70" y="77"/>
                      <a:pt x="70" y="76"/>
                      <a:pt x="73" y="77"/>
                    </a:cubicBezTo>
                    <a:cubicBezTo>
                      <a:pt x="70" y="76"/>
                      <a:pt x="70" y="76"/>
                      <a:pt x="70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0" y="76"/>
                      <a:pt x="73" y="73"/>
                      <a:pt x="73" y="73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6"/>
                      <a:pt x="74" y="76"/>
                      <a:pt x="74" y="76"/>
                    </a:cubicBezTo>
                    <a:cubicBezTo>
                      <a:pt x="73" y="76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5" y="73"/>
                    </a:cubicBezTo>
                    <a:cubicBezTo>
                      <a:pt x="74" y="73"/>
                      <a:pt x="75" y="72"/>
                      <a:pt x="74" y="72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2"/>
                      <a:pt x="73" y="72"/>
                      <a:pt x="74" y="72"/>
                    </a:cubicBezTo>
                    <a:cubicBezTo>
                      <a:pt x="74" y="72"/>
                      <a:pt x="75" y="73"/>
                      <a:pt x="75" y="72"/>
                    </a:cubicBezTo>
                    <a:cubicBezTo>
                      <a:pt x="75" y="72"/>
                      <a:pt x="75" y="72"/>
                      <a:pt x="74" y="72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5" y="72"/>
                      <a:pt x="75" y="71"/>
                      <a:pt x="76" y="71"/>
                    </a:cubicBezTo>
                    <a:cubicBezTo>
                      <a:pt x="76" y="71"/>
                      <a:pt x="76" y="71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8" y="68"/>
                      <a:pt x="78" y="68"/>
                    </a:cubicBezTo>
                    <a:cubicBezTo>
                      <a:pt x="78" y="68"/>
                      <a:pt x="75" y="67"/>
                      <a:pt x="76" y="67"/>
                    </a:cubicBezTo>
                    <a:cubicBezTo>
                      <a:pt x="78" y="67"/>
                      <a:pt x="78" y="67"/>
                      <a:pt x="78" y="67"/>
                    </a:cubicBezTo>
                    <a:cubicBezTo>
                      <a:pt x="78" y="65"/>
                      <a:pt x="80" y="65"/>
                      <a:pt x="79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0" y="63"/>
                      <a:pt x="83" y="60"/>
                      <a:pt x="82" y="59"/>
                    </a:cubicBezTo>
                    <a:cubicBezTo>
                      <a:pt x="82" y="59"/>
                      <a:pt x="82" y="59"/>
                      <a:pt x="80" y="59"/>
                    </a:cubicBezTo>
                    <a:cubicBezTo>
                      <a:pt x="82" y="59"/>
                      <a:pt x="80" y="58"/>
                      <a:pt x="82" y="58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3" y="59"/>
                      <a:pt x="83" y="58"/>
                      <a:pt x="83" y="56"/>
                    </a:cubicBezTo>
                    <a:cubicBezTo>
                      <a:pt x="83" y="58"/>
                      <a:pt x="86" y="58"/>
                      <a:pt x="86" y="58"/>
                    </a:cubicBezTo>
                    <a:cubicBezTo>
                      <a:pt x="83" y="56"/>
                      <a:pt x="83" y="56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5"/>
                      <a:pt x="87" y="56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5"/>
                      <a:pt x="87" y="54"/>
                      <a:pt x="87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2"/>
                      <a:pt x="88" y="51"/>
                      <a:pt x="87" y="51"/>
                    </a:cubicBezTo>
                    <a:cubicBezTo>
                      <a:pt x="89" y="50"/>
                      <a:pt x="91" y="47"/>
                      <a:pt x="92" y="46"/>
                    </a:cubicBez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45"/>
                      <a:pt x="92" y="46"/>
                      <a:pt x="92" y="45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3"/>
                      <a:pt x="92" y="45"/>
                      <a:pt x="92" y="43"/>
                    </a:cubicBezTo>
                    <a:cubicBezTo>
                      <a:pt x="93" y="43"/>
                      <a:pt x="92" y="43"/>
                      <a:pt x="92" y="45"/>
                    </a:cubicBezTo>
                    <a:cubicBezTo>
                      <a:pt x="92" y="45"/>
                      <a:pt x="92" y="43"/>
                      <a:pt x="93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92" y="42"/>
                      <a:pt x="91" y="43"/>
                      <a:pt x="89" y="42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41"/>
                      <a:pt x="88" y="42"/>
                      <a:pt x="88" y="41"/>
                    </a:cubicBezTo>
                    <a:cubicBezTo>
                      <a:pt x="89" y="41"/>
                      <a:pt x="91" y="41"/>
                      <a:pt x="91" y="41"/>
                    </a:cubicBezTo>
                    <a:cubicBezTo>
                      <a:pt x="92" y="41"/>
                      <a:pt x="93" y="42"/>
                      <a:pt x="93" y="41"/>
                    </a:cubicBezTo>
                    <a:cubicBezTo>
                      <a:pt x="93" y="41"/>
                      <a:pt x="93" y="42"/>
                      <a:pt x="92" y="41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93" y="41"/>
                      <a:pt x="93" y="39"/>
                    </a:cubicBezTo>
                    <a:cubicBezTo>
                      <a:pt x="95" y="41"/>
                      <a:pt x="95" y="39"/>
                      <a:pt x="95" y="41"/>
                    </a:cubicBezTo>
                    <a:cubicBezTo>
                      <a:pt x="96" y="41"/>
                      <a:pt x="95" y="39"/>
                      <a:pt x="96" y="39"/>
                    </a:cubicBezTo>
                    <a:cubicBezTo>
                      <a:pt x="96" y="39"/>
                      <a:pt x="93" y="39"/>
                      <a:pt x="93" y="38"/>
                    </a:cubicBezTo>
                    <a:cubicBezTo>
                      <a:pt x="95" y="39"/>
                      <a:pt x="96" y="38"/>
                      <a:pt x="96" y="39"/>
                    </a:cubicBezTo>
                    <a:cubicBezTo>
                      <a:pt x="96" y="39"/>
                      <a:pt x="96" y="38"/>
                      <a:pt x="95" y="38"/>
                    </a:cubicBezTo>
                    <a:cubicBezTo>
                      <a:pt x="95" y="38"/>
                      <a:pt x="99" y="38"/>
                      <a:pt x="96" y="37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6" y="37"/>
                      <a:pt x="99" y="37"/>
                      <a:pt x="96" y="35"/>
                    </a:cubicBezTo>
                    <a:cubicBezTo>
                      <a:pt x="96" y="35"/>
                      <a:pt x="99" y="33"/>
                      <a:pt x="99" y="35"/>
                    </a:cubicBezTo>
                    <a:cubicBezTo>
                      <a:pt x="99" y="37"/>
                      <a:pt x="96" y="35"/>
                      <a:pt x="99" y="37"/>
                    </a:cubicBezTo>
                    <a:cubicBezTo>
                      <a:pt x="99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1" y="33"/>
                      <a:pt x="100" y="33"/>
                      <a:pt x="100" y="33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99" y="32"/>
                      <a:pt x="99" y="32"/>
                    </a:cubicBezTo>
                    <a:cubicBezTo>
                      <a:pt x="101" y="33"/>
                      <a:pt x="101" y="33"/>
                      <a:pt x="101" y="33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0"/>
                    </a:cubicBezTo>
                    <a:cubicBezTo>
                      <a:pt x="100" y="30"/>
                      <a:pt x="101" y="30"/>
                      <a:pt x="101" y="32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2" y="30"/>
                    </a:cubicBezTo>
                    <a:cubicBezTo>
                      <a:pt x="101" y="30"/>
                      <a:pt x="101" y="29"/>
                      <a:pt x="101" y="29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99" y="28"/>
                      <a:pt x="100" y="28"/>
                      <a:pt x="99" y="28"/>
                    </a:cubicBezTo>
                    <a:cubicBezTo>
                      <a:pt x="99" y="26"/>
                      <a:pt x="99" y="26"/>
                      <a:pt x="100" y="26"/>
                    </a:cubicBezTo>
                    <a:cubicBezTo>
                      <a:pt x="100" y="28"/>
                      <a:pt x="101" y="28"/>
                      <a:pt x="102" y="28"/>
                    </a:cubicBezTo>
                    <a:cubicBezTo>
                      <a:pt x="104" y="28"/>
                      <a:pt x="100" y="25"/>
                      <a:pt x="102" y="26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6"/>
                      <a:pt x="104" y="25"/>
                      <a:pt x="102" y="25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4" y="25"/>
                      <a:pt x="102" y="25"/>
                      <a:pt x="104" y="25"/>
                    </a:cubicBezTo>
                    <a:cubicBezTo>
                      <a:pt x="104" y="24"/>
                      <a:pt x="102" y="24"/>
                      <a:pt x="104" y="24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4"/>
                      <a:pt x="106" y="25"/>
                      <a:pt x="106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5" y="22"/>
                      <a:pt x="105" y="25"/>
                      <a:pt x="104" y="24"/>
                    </a:cubicBezTo>
                    <a:cubicBezTo>
                      <a:pt x="105" y="22"/>
                      <a:pt x="105" y="24"/>
                      <a:pt x="105" y="22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105" y="22"/>
                      <a:pt x="104" y="20"/>
                      <a:pt x="105" y="20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6" y="20"/>
                      <a:pt x="106" y="20"/>
                      <a:pt x="108" y="20"/>
                    </a:cubicBezTo>
                    <a:cubicBezTo>
                      <a:pt x="106" y="18"/>
                      <a:pt x="108" y="18"/>
                      <a:pt x="106" y="18"/>
                    </a:cubicBezTo>
                    <a:cubicBezTo>
                      <a:pt x="106" y="18"/>
                      <a:pt x="106" y="20"/>
                      <a:pt x="105" y="20"/>
                    </a:cubicBezTo>
                    <a:cubicBezTo>
                      <a:pt x="104" y="18"/>
                      <a:pt x="105" y="22"/>
                      <a:pt x="104" y="20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5" y="17"/>
                      <a:pt x="106" y="17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5" y="16"/>
                      <a:pt x="106" y="16"/>
                      <a:pt x="106" y="15"/>
                    </a:cubicBezTo>
                    <a:cubicBezTo>
                      <a:pt x="106" y="16"/>
                      <a:pt x="106" y="13"/>
                      <a:pt x="108" y="15"/>
                    </a:cubicBezTo>
                    <a:cubicBezTo>
                      <a:pt x="108" y="15"/>
                      <a:pt x="108" y="16"/>
                      <a:pt x="109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9" y="16"/>
                      <a:pt x="108" y="15"/>
                      <a:pt x="109" y="15"/>
                    </a:cubicBezTo>
                    <a:cubicBezTo>
                      <a:pt x="108" y="15"/>
                      <a:pt x="108" y="15"/>
                      <a:pt x="106" y="13"/>
                    </a:cubicBezTo>
                    <a:cubicBezTo>
                      <a:pt x="108" y="13"/>
                      <a:pt x="105" y="13"/>
                      <a:pt x="106" y="13"/>
                    </a:cubicBezTo>
                    <a:cubicBezTo>
                      <a:pt x="106" y="12"/>
                      <a:pt x="108" y="12"/>
                      <a:pt x="108" y="12"/>
                    </a:cubicBezTo>
                    <a:cubicBezTo>
                      <a:pt x="108" y="11"/>
                      <a:pt x="109" y="9"/>
                      <a:pt x="110" y="9"/>
                    </a:cubicBezTo>
                    <a:cubicBezTo>
                      <a:pt x="109" y="7"/>
                      <a:pt x="109" y="7"/>
                      <a:pt x="109" y="5"/>
                    </a:cubicBezTo>
                    <a:cubicBezTo>
                      <a:pt x="109" y="5"/>
                      <a:pt x="109" y="7"/>
                      <a:pt x="109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5"/>
                      <a:pt x="109" y="4"/>
                      <a:pt x="110" y="5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09" y="3"/>
                      <a:pt x="110" y="3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3" y="3"/>
                      <a:pt x="113" y="1"/>
                      <a:pt x="113" y="1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0" y="0"/>
                      <a:pt x="113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0"/>
                      <a:pt x="109" y="1"/>
                      <a:pt x="109" y="1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0"/>
                      <a:pt x="109" y="1"/>
                      <a:pt x="108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8" y="1"/>
                      <a:pt x="108" y="1"/>
                      <a:pt x="108" y="3"/>
                    </a:cubicBezTo>
                    <a:cubicBezTo>
                      <a:pt x="108" y="3"/>
                      <a:pt x="106" y="3"/>
                      <a:pt x="106" y="4"/>
                    </a:cubicBezTo>
                    <a:cubicBezTo>
                      <a:pt x="106" y="4"/>
                      <a:pt x="108" y="4"/>
                      <a:pt x="109" y="4"/>
                    </a:cubicBezTo>
                    <a:cubicBezTo>
                      <a:pt x="109" y="4"/>
                      <a:pt x="108" y="4"/>
                      <a:pt x="108" y="5"/>
                    </a:cubicBezTo>
                    <a:cubicBezTo>
                      <a:pt x="108" y="5"/>
                      <a:pt x="106" y="4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5" y="7"/>
                      <a:pt x="104" y="9"/>
                      <a:pt x="104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2" y="11"/>
                      <a:pt x="102" y="12"/>
                      <a:pt x="101" y="12"/>
                    </a:cubicBezTo>
                    <a:cubicBezTo>
                      <a:pt x="101" y="13"/>
                      <a:pt x="100" y="15"/>
                      <a:pt x="101" y="16"/>
                    </a:cubicBezTo>
                    <a:cubicBezTo>
                      <a:pt x="99" y="17"/>
                      <a:pt x="96" y="18"/>
                      <a:pt x="96" y="22"/>
                    </a:cubicBezTo>
                    <a:cubicBezTo>
                      <a:pt x="96" y="22"/>
                      <a:pt x="96" y="22"/>
                      <a:pt x="96" y="22"/>
                    </a:cubicBezTo>
                    <a:cubicBezTo>
                      <a:pt x="96" y="22"/>
                      <a:pt x="99" y="22"/>
                      <a:pt x="96" y="22"/>
                    </a:cubicBezTo>
                    <a:cubicBezTo>
                      <a:pt x="96" y="22"/>
                      <a:pt x="96" y="22"/>
                      <a:pt x="95" y="22"/>
                    </a:cubicBezTo>
                    <a:cubicBezTo>
                      <a:pt x="95" y="24"/>
                      <a:pt x="93" y="25"/>
                      <a:pt x="92" y="25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2" y="26"/>
                      <a:pt x="92" y="28"/>
                      <a:pt x="92" y="2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89" y="30"/>
                    </a:cubicBezTo>
                    <a:cubicBezTo>
                      <a:pt x="89" y="30"/>
                      <a:pt x="89" y="32"/>
                      <a:pt x="89" y="33"/>
                    </a:cubicBezTo>
                    <a:cubicBezTo>
                      <a:pt x="87" y="35"/>
                      <a:pt x="86" y="38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0" y="41"/>
                      <a:pt x="80" y="45"/>
                      <a:pt x="79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47"/>
                      <a:pt x="79" y="47"/>
                      <a:pt x="78" y="47"/>
                    </a:cubicBezTo>
                    <a:cubicBezTo>
                      <a:pt x="78" y="47"/>
                      <a:pt x="76" y="50"/>
                      <a:pt x="78" y="50"/>
                    </a:cubicBezTo>
                    <a:cubicBezTo>
                      <a:pt x="78" y="51"/>
                      <a:pt x="76" y="51"/>
                      <a:pt x="76" y="51"/>
                    </a:cubicBezTo>
                    <a:cubicBezTo>
                      <a:pt x="76" y="52"/>
                      <a:pt x="75" y="52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5"/>
                      <a:pt x="75" y="56"/>
                      <a:pt x="74" y="55"/>
                    </a:cubicBezTo>
                    <a:cubicBezTo>
                      <a:pt x="74" y="56"/>
                      <a:pt x="70" y="58"/>
                      <a:pt x="73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60"/>
                      <a:pt x="70" y="63"/>
                      <a:pt x="69" y="63"/>
                    </a:cubicBezTo>
                    <a:cubicBezTo>
                      <a:pt x="69" y="63"/>
                      <a:pt x="69" y="63"/>
                      <a:pt x="69" y="64"/>
                    </a:cubicBezTo>
                    <a:cubicBezTo>
                      <a:pt x="69" y="64"/>
                      <a:pt x="69" y="63"/>
                      <a:pt x="69" y="64"/>
                    </a:cubicBezTo>
                    <a:cubicBezTo>
                      <a:pt x="66" y="65"/>
                      <a:pt x="67" y="67"/>
                      <a:pt x="66" y="69"/>
                    </a:cubicBezTo>
                    <a:cubicBezTo>
                      <a:pt x="63" y="71"/>
                      <a:pt x="62" y="76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0" y="79"/>
                      <a:pt x="61" y="81"/>
                      <a:pt x="60" y="80"/>
                    </a:cubicBezTo>
                    <a:cubicBezTo>
                      <a:pt x="60" y="81"/>
                      <a:pt x="57" y="81"/>
                      <a:pt x="60" y="81"/>
                    </a:cubicBezTo>
                    <a:cubicBezTo>
                      <a:pt x="57" y="81"/>
                      <a:pt x="57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4" y="86"/>
                      <a:pt x="54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4" y="89"/>
                      <a:pt x="54" y="90"/>
                    </a:cubicBezTo>
                    <a:cubicBezTo>
                      <a:pt x="54" y="89"/>
                      <a:pt x="54" y="89"/>
                      <a:pt x="54" y="89"/>
                    </a:cubicBezTo>
                    <a:cubicBezTo>
                      <a:pt x="53" y="92"/>
                      <a:pt x="52" y="94"/>
                      <a:pt x="49" y="97"/>
                    </a:cubicBezTo>
                    <a:cubicBezTo>
                      <a:pt x="49" y="98"/>
                      <a:pt x="52" y="98"/>
                      <a:pt x="50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9" y="99"/>
                      <a:pt x="50" y="102"/>
                      <a:pt x="49" y="102"/>
                    </a:cubicBezTo>
                    <a:cubicBezTo>
                      <a:pt x="49" y="99"/>
                      <a:pt x="49" y="102"/>
                      <a:pt x="49" y="99"/>
                    </a:cubicBezTo>
                    <a:cubicBezTo>
                      <a:pt x="49" y="102"/>
                      <a:pt x="49" y="103"/>
                      <a:pt x="48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6" y="105"/>
                      <a:pt x="46" y="106"/>
                      <a:pt x="45" y="106"/>
                    </a:cubicBezTo>
                    <a:cubicBezTo>
                      <a:pt x="40" y="111"/>
                      <a:pt x="36" y="116"/>
                      <a:pt x="33" y="122"/>
                    </a:cubicBezTo>
                    <a:cubicBezTo>
                      <a:pt x="30" y="129"/>
                      <a:pt x="26" y="133"/>
                      <a:pt x="23" y="140"/>
                    </a:cubicBezTo>
                    <a:cubicBezTo>
                      <a:pt x="24" y="143"/>
                      <a:pt x="23" y="143"/>
                      <a:pt x="23" y="144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2" y="144"/>
                      <a:pt x="22" y="145"/>
                      <a:pt x="22" y="144"/>
                    </a:cubicBezTo>
                    <a:cubicBezTo>
                      <a:pt x="20" y="146"/>
                      <a:pt x="19" y="148"/>
                      <a:pt x="17" y="150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17" y="150"/>
                      <a:pt x="17" y="152"/>
                      <a:pt x="15" y="150"/>
                    </a:cubicBezTo>
                    <a:cubicBezTo>
                      <a:pt x="13" y="157"/>
                      <a:pt x="11" y="162"/>
                      <a:pt x="7" y="169"/>
                    </a:cubicBezTo>
                    <a:cubicBezTo>
                      <a:pt x="7" y="170"/>
                      <a:pt x="6" y="171"/>
                      <a:pt x="5" y="173"/>
                    </a:cubicBezTo>
                    <a:cubicBezTo>
                      <a:pt x="5" y="178"/>
                      <a:pt x="2" y="183"/>
                      <a:pt x="0" y="186"/>
                    </a:cubicBezTo>
                    <a:cubicBezTo>
                      <a:pt x="0" y="186"/>
                      <a:pt x="2" y="187"/>
                      <a:pt x="5" y="186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7" name="צורה חופשית 150"/>
              <p:cNvSpPr>
                <a:spLocks/>
              </p:cNvSpPr>
              <p:nvPr/>
            </p:nvSpPr>
            <p:spPr bwMode="auto">
              <a:xfrm>
                <a:off x="4002" y="3099"/>
                <a:ext cx="260" cy="472"/>
              </a:xfrm>
              <a:custGeom>
                <a:avLst/>
                <a:gdLst>
                  <a:gd name="T0" fmla="*/ 98 w 110"/>
                  <a:gd name="T1" fmla="*/ 175 h 200"/>
                  <a:gd name="T2" fmla="*/ 95 w 110"/>
                  <a:gd name="T3" fmla="*/ 169 h 200"/>
                  <a:gd name="T4" fmla="*/ 89 w 110"/>
                  <a:gd name="T5" fmla="*/ 156 h 200"/>
                  <a:gd name="T6" fmla="*/ 88 w 110"/>
                  <a:gd name="T7" fmla="*/ 152 h 200"/>
                  <a:gd name="T8" fmla="*/ 78 w 110"/>
                  <a:gd name="T9" fmla="*/ 140 h 200"/>
                  <a:gd name="T10" fmla="*/ 77 w 110"/>
                  <a:gd name="T11" fmla="*/ 136 h 200"/>
                  <a:gd name="T12" fmla="*/ 75 w 110"/>
                  <a:gd name="T13" fmla="*/ 127 h 200"/>
                  <a:gd name="T14" fmla="*/ 71 w 110"/>
                  <a:gd name="T15" fmla="*/ 122 h 200"/>
                  <a:gd name="T16" fmla="*/ 68 w 110"/>
                  <a:gd name="T17" fmla="*/ 119 h 200"/>
                  <a:gd name="T18" fmla="*/ 68 w 110"/>
                  <a:gd name="T19" fmla="*/ 116 h 200"/>
                  <a:gd name="T20" fmla="*/ 64 w 110"/>
                  <a:gd name="T21" fmla="*/ 109 h 200"/>
                  <a:gd name="T22" fmla="*/ 62 w 110"/>
                  <a:gd name="T23" fmla="*/ 105 h 200"/>
                  <a:gd name="T24" fmla="*/ 60 w 110"/>
                  <a:gd name="T25" fmla="*/ 100 h 200"/>
                  <a:gd name="T26" fmla="*/ 58 w 110"/>
                  <a:gd name="T27" fmla="*/ 95 h 200"/>
                  <a:gd name="T28" fmla="*/ 55 w 110"/>
                  <a:gd name="T29" fmla="*/ 88 h 200"/>
                  <a:gd name="T30" fmla="*/ 50 w 110"/>
                  <a:gd name="T31" fmla="*/ 82 h 200"/>
                  <a:gd name="T32" fmla="*/ 49 w 110"/>
                  <a:gd name="T33" fmla="*/ 79 h 200"/>
                  <a:gd name="T34" fmla="*/ 46 w 110"/>
                  <a:gd name="T35" fmla="*/ 75 h 200"/>
                  <a:gd name="T36" fmla="*/ 46 w 110"/>
                  <a:gd name="T37" fmla="*/ 73 h 200"/>
                  <a:gd name="T38" fmla="*/ 45 w 110"/>
                  <a:gd name="T39" fmla="*/ 71 h 200"/>
                  <a:gd name="T40" fmla="*/ 43 w 110"/>
                  <a:gd name="T41" fmla="*/ 69 h 200"/>
                  <a:gd name="T42" fmla="*/ 37 w 110"/>
                  <a:gd name="T43" fmla="*/ 58 h 200"/>
                  <a:gd name="T44" fmla="*/ 35 w 110"/>
                  <a:gd name="T45" fmla="*/ 54 h 200"/>
                  <a:gd name="T46" fmla="*/ 34 w 110"/>
                  <a:gd name="T47" fmla="*/ 52 h 200"/>
                  <a:gd name="T48" fmla="*/ 29 w 110"/>
                  <a:gd name="T49" fmla="*/ 43 h 200"/>
                  <a:gd name="T50" fmla="*/ 25 w 110"/>
                  <a:gd name="T51" fmla="*/ 43 h 200"/>
                  <a:gd name="T52" fmla="*/ 28 w 110"/>
                  <a:gd name="T53" fmla="*/ 39 h 200"/>
                  <a:gd name="T54" fmla="*/ 28 w 110"/>
                  <a:gd name="T55" fmla="*/ 34 h 200"/>
                  <a:gd name="T56" fmla="*/ 24 w 110"/>
                  <a:gd name="T57" fmla="*/ 31 h 200"/>
                  <a:gd name="T58" fmla="*/ 24 w 110"/>
                  <a:gd name="T59" fmla="*/ 30 h 200"/>
                  <a:gd name="T60" fmla="*/ 22 w 110"/>
                  <a:gd name="T61" fmla="*/ 28 h 200"/>
                  <a:gd name="T62" fmla="*/ 20 w 110"/>
                  <a:gd name="T63" fmla="*/ 27 h 200"/>
                  <a:gd name="T64" fmla="*/ 20 w 110"/>
                  <a:gd name="T65" fmla="*/ 22 h 200"/>
                  <a:gd name="T66" fmla="*/ 17 w 110"/>
                  <a:gd name="T67" fmla="*/ 21 h 200"/>
                  <a:gd name="T68" fmla="*/ 17 w 110"/>
                  <a:gd name="T69" fmla="*/ 18 h 200"/>
                  <a:gd name="T70" fmla="*/ 16 w 110"/>
                  <a:gd name="T71" fmla="*/ 16 h 200"/>
                  <a:gd name="T72" fmla="*/ 15 w 110"/>
                  <a:gd name="T73" fmla="*/ 18 h 200"/>
                  <a:gd name="T74" fmla="*/ 13 w 110"/>
                  <a:gd name="T75" fmla="*/ 12 h 200"/>
                  <a:gd name="T76" fmla="*/ 6 w 110"/>
                  <a:gd name="T77" fmla="*/ 6 h 200"/>
                  <a:gd name="T78" fmla="*/ 3 w 110"/>
                  <a:gd name="T79" fmla="*/ 4 h 200"/>
                  <a:gd name="T80" fmla="*/ 2 w 110"/>
                  <a:gd name="T81" fmla="*/ 0 h 200"/>
                  <a:gd name="T82" fmla="*/ 0 w 110"/>
                  <a:gd name="T83" fmla="*/ 3 h 200"/>
                  <a:gd name="T84" fmla="*/ 4 w 110"/>
                  <a:gd name="T85" fmla="*/ 6 h 200"/>
                  <a:gd name="T86" fmla="*/ 7 w 110"/>
                  <a:gd name="T87" fmla="*/ 16 h 200"/>
                  <a:gd name="T88" fmla="*/ 13 w 110"/>
                  <a:gd name="T89" fmla="*/ 31 h 200"/>
                  <a:gd name="T90" fmla="*/ 21 w 110"/>
                  <a:gd name="T91" fmla="*/ 47 h 200"/>
                  <a:gd name="T92" fmla="*/ 28 w 110"/>
                  <a:gd name="T93" fmla="*/ 58 h 200"/>
                  <a:gd name="T94" fmla="*/ 32 w 110"/>
                  <a:gd name="T95" fmla="*/ 69 h 200"/>
                  <a:gd name="T96" fmla="*/ 43 w 110"/>
                  <a:gd name="T97" fmla="*/ 87 h 200"/>
                  <a:gd name="T98" fmla="*/ 49 w 110"/>
                  <a:gd name="T99" fmla="*/ 97 h 200"/>
                  <a:gd name="T100" fmla="*/ 58 w 110"/>
                  <a:gd name="T101" fmla="*/ 109 h 200"/>
                  <a:gd name="T102" fmla="*/ 78 w 110"/>
                  <a:gd name="T103" fmla="*/ 153 h 200"/>
                  <a:gd name="T104" fmla="*/ 85 w 110"/>
                  <a:gd name="T105" fmla="*/ 165 h 200"/>
                  <a:gd name="T106" fmla="*/ 107 w 110"/>
                  <a:gd name="T107" fmla="*/ 195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0">
                    <a:moveTo>
                      <a:pt x="107" y="195"/>
                    </a:moveTo>
                    <a:cubicBezTo>
                      <a:pt x="110" y="191"/>
                      <a:pt x="105" y="190"/>
                      <a:pt x="105" y="187"/>
                    </a:cubicBezTo>
                    <a:cubicBezTo>
                      <a:pt x="103" y="187"/>
                      <a:pt x="103" y="187"/>
                      <a:pt x="103" y="187"/>
                    </a:cubicBezTo>
                    <a:cubicBezTo>
                      <a:pt x="103" y="182"/>
                      <a:pt x="101" y="179"/>
                      <a:pt x="98" y="177"/>
                    </a:cubicBezTo>
                    <a:cubicBezTo>
                      <a:pt x="98" y="178"/>
                      <a:pt x="98" y="178"/>
                      <a:pt x="98" y="178"/>
                    </a:cubicBezTo>
                    <a:cubicBezTo>
                      <a:pt x="97" y="177"/>
                      <a:pt x="98" y="175"/>
                      <a:pt x="98" y="175"/>
                    </a:cubicBezTo>
                    <a:cubicBezTo>
                      <a:pt x="97" y="175"/>
                      <a:pt x="97" y="175"/>
                      <a:pt x="97" y="175"/>
                    </a:cubicBezTo>
                    <a:cubicBezTo>
                      <a:pt x="98" y="175"/>
                      <a:pt x="97" y="175"/>
                      <a:pt x="97" y="174"/>
                    </a:cubicBezTo>
                    <a:cubicBezTo>
                      <a:pt x="97" y="174"/>
                      <a:pt x="97" y="174"/>
                      <a:pt x="95" y="174"/>
                    </a:cubicBezTo>
                    <a:cubicBezTo>
                      <a:pt x="97" y="174"/>
                      <a:pt x="97" y="174"/>
                      <a:pt x="97" y="174"/>
                    </a:cubicBezTo>
                    <a:cubicBezTo>
                      <a:pt x="98" y="171"/>
                      <a:pt x="95" y="171"/>
                      <a:pt x="95" y="169"/>
                    </a:cubicBezTo>
                    <a:cubicBezTo>
                      <a:pt x="95" y="169"/>
                      <a:pt x="95" y="169"/>
                      <a:pt x="95" y="169"/>
                    </a:cubicBezTo>
                    <a:cubicBezTo>
                      <a:pt x="93" y="166"/>
                      <a:pt x="91" y="164"/>
                      <a:pt x="91" y="161"/>
                    </a:cubicBezTo>
                    <a:cubicBezTo>
                      <a:pt x="91" y="162"/>
                      <a:pt x="90" y="162"/>
                      <a:pt x="90" y="162"/>
                    </a:cubicBezTo>
                    <a:cubicBezTo>
                      <a:pt x="90" y="162"/>
                      <a:pt x="90" y="161"/>
                      <a:pt x="90" y="160"/>
                    </a:cubicBezTo>
                    <a:cubicBezTo>
                      <a:pt x="89" y="161"/>
                      <a:pt x="90" y="158"/>
                      <a:pt x="90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90" y="156"/>
                      <a:pt x="89" y="158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90" y="155"/>
                      <a:pt x="88" y="156"/>
                      <a:pt x="88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5"/>
                      <a:pt x="88" y="155"/>
                      <a:pt x="88" y="153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6" y="153"/>
                      <a:pt x="88" y="152"/>
                    </a:cubicBezTo>
                    <a:cubicBezTo>
                      <a:pt x="86" y="152"/>
                      <a:pt x="88" y="153"/>
                      <a:pt x="86" y="153"/>
                    </a:cubicBezTo>
                    <a:cubicBezTo>
                      <a:pt x="85" y="149"/>
                      <a:pt x="84" y="147"/>
                      <a:pt x="82" y="144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80" y="142"/>
                      <a:pt x="80" y="142"/>
                      <a:pt x="80" y="142"/>
                    </a:cubicBezTo>
                    <a:cubicBezTo>
                      <a:pt x="78" y="142"/>
                      <a:pt x="78" y="142"/>
                      <a:pt x="78" y="142"/>
                    </a:cubicBezTo>
                    <a:cubicBezTo>
                      <a:pt x="78" y="140"/>
                      <a:pt x="80" y="140"/>
                      <a:pt x="78" y="140"/>
                    </a:cubicBezTo>
                    <a:cubicBezTo>
                      <a:pt x="78" y="140"/>
                      <a:pt x="78" y="140"/>
                      <a:pt x="78" y="140"/>
                    </a:cubicBezTo>
                    <a:cubicBezTo>
                      <a:pt x="78" y="139"/>
                      <a:pt x="78" y="139"/>
                      <a:pt x="78" y="138"/>
                    </a:cubicBezTo>
                    <a:cubicBezTo>
                      <a:pt x="78" y="139"/>
                      <a:pt x="78" y="139"/>
                      <a:pt x="77" y="139"/>
                    </a:cubicBezTo>
                    <a:cubicBezTo>
                      <a:pt x="78" y="138"/>
                      <a:pt x="77" y="138"/>
                      <a:pt x="77" y="136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6" y="136"/>
                      <a:pt x="77" y="136"/>
                      <a:pt x="77" y="136"/>
                    </a:cubicBezTo>
                    <a:cubicBezTo>
                      <a:pt x="76" y="136"/>
                      <a:pt x="76" y="136"/>
                      <a:pt x="76" y="136"/>
                    </a:cubicBezTo>
                    <a:cubicBezTo>
                      <a:pt x="77" y="135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2"/>
                      <a:pt x="75" y="132"/>
                      <a:pt x="75" y="131"/>
                    </a:cubicBezTo>
                    <a:cubicBezTo>
                      <a:pt x="73" y="131"/>
                      <a:pt x="73" y="131"/>
                      <a:pt x="73" y="131"/>
                    </a:cubicBezTo>
                    <a:cubicBezTo>
                      <a:pt x="75" y="129"/>
                      <a:pt x="73" y="129"/>
                      <a:pt x="75" y="127"/>
                    </a:cubicBezTo>
                    <a:cubicBezTo>
                      <a:pt x="73" y="127"/>
                      <a:pt x="72" y="126"/>
                      <a:pt x="72" y="126"/>
                    </a:cubicBezTo>
                    <a:cubicBezTo>
                      <a:pt x="72" y="126"/>
                      <a:pt x="71" y="126"/>
                      <a:pt x="72" y="127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7"/>
                      <a:pt x="71" y="126"/>
                      <a:pt x="69" y="126"/>
                    </a:cubicBezTo>
                    <a:cubicBezTo>
                      <a:pt x="71" y="125"/>
                      <a:pt x="71" y="123"/>
                      <a:pt x="71" y="122"/>
                    </a:cubicBezTo>
                    <a:cubicBezTo>
                      <a:pt x="71" y="123"/>
                      <a:pt x="69" y="123"/>
                      <a:pt x="69" y="123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1" y="121"/>
                      <a:pt x="69" y="122"/>
                      <a:pt x="69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69" y="119"/>
                      <a:pt x="69" y="119"/>
                      <a:pt x="69" y="119"/>
                    </a:cubicBezTo>
                    <a:cubicBezTo>
                      <a:pt x="68" y="119"/>
                      <a:pt x="69" y="119"/>
                      <a:pt x="68" y="119"/>
                    </a:cubicBezTo>
                    <a:cubicBezTo>
                      <a:pt x="68" y="119"/>
                      <a:pt x="68" y="119"/>
                      <a:pt x="68" y="118"/>
                    </a:cubicBezTo>
                    <a:cubicBezTo>
                      <a:pt x="68" y="118"/>
                      <a:pt x="68" y="118"/>
                      <a:pt x="68" y="118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9" y="118"/>
                      <a:pt x="68" y="118"/>
                      <a:pt x="68" y="118"/>
                    </a:cubicBezTo>
                    <a:cubicBezTo>
                      <a:pt x="69" y="116"/>
                      <a:pt x="69" y="116"/>
                      <a:pt x="68" y="114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4"/>
                      <a:pt x="68" y="113"/>
                      <a:pt x="68" y="112"/>
                    </a:cubicBezTo>
                    <a:cubicBezTo>
                      <a:pt x="68" y="112"/>
                      <a:pt x="65" y="113"/>
                      <a:pt x="68" y="113"/>
                    </a:cubicBezTo>
                    <a:cubicBezTo>
                      <a:pt x="65" y="113"/>
                      <a:pt x="65" y="110"/>
                      <a:pt x="64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09"/>
                      <a:pt x="64" y="110"/>
                      <a:pt x="64" y="109"/>
                    </a:cubicBezTo>
                    <a:cubicBezTo>
                      <a:pt x="64" y="109"/>
                      <a:pt x="64" y="109"/>
                      <a:pt x="64" y="109"/>
                    </a:cubicBezTo>
                    <a:cubicBezTo>
                      <a:pt x="64" y="108"/>
                      <a:pt x="64" y="109"/>
                      <a:pt x="64" y="109"/>
                    </a:cubicBezTo>
                    <a:cubicBezTo>
                      <a:pt x="64" y="108"/>
                      <a:pt x="64" y="106"/>
                      <a:pt x="63" y="105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101"/>
                      <a:pt x="62" y="106"/>
                      <a:pt x="62" y="105"/>
                    </a:cubicBezTo>
                    <a:cubicBezTo>
                      <a:pt x="62" y="105"/>
                      <a:pt x="63" y="103"/>
                      <a:pt x="62" y="10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0" y="103"/>
                      <a:pt x="60" y="101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2" y="100"/>
                      <a:pt x="60" y="100"/>
                      <a:pt x="60" y="100"/>
                    </a:cubicBezTo>
                    <a:cubicBezTo>
                      <a:pt x="60" y="100"/>
                      <a:pt x="60" y="99"/>
                      <a:pt x="59" y="99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0" y="97"/>
                      <a:pt x="59" y="97"/>
                      <a:pt x="59" y="96"/>
                    </a:cubicBezTo>
                    <a:cubicBezTo>
                      <a:pt x="59" y="96"/>
                      <a:pt x="59" y="95"/>
                      <a:pt x="58" y="95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58" y="93"/>
                      <a:pt x="56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5" y="92"/>
                      <a:pt x="55" y="92"/>
                      <a:pt x="55" y="92"/>
                    </a:cubicBezTo>
                    <a:cubicBezTo>
                      <a:pt x="55" y="92"/>
                      <a:pt x="56" y="92"/>
                      <a:pt x="56" y="90"/>
                    </a:cubicBezTo>
                    <a:cubicBezTo>
                      <a:pt x="55" y="92"/>
                      <a:pt x="56" y="88"/>
                      <a:pt x="55" y="88"/>
                    </a:cubicBezTo>
                    <a:cubicBezTo>
                      <a:pt x="55" y="88"/>
                      <a:pt x="55" y="90"/>
                      <a:pt x="52" y="90"/>
                    </a:cubicBezTo>
                    <a:cubicBezTo>
                      <a:pt x="51" y="90"/>
                      <a:pt x="55" y="88"/>
                      <a:pt x="52" y="87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2" y="87"/>
                      <a:pt x="55" y="86"/>
                      <a:pt x="52" y="86"/>
                    </a:cubicBezTo>
                    <a:cubicBezTo>
                      <a:pt x="52" y="86"/>
                      <a:pt x="51" y="86"/>
                      <a:pt x="52" y="86"/>
                    </a:cubicBezTo>
                    <a:cubicBezTo>
                      <a:pt x="51" y="84"/>
                      <a:pt x="51" y="82"/>
                      <a:pt x="50" y="82"/>
                    </a:cubicBezTo>
                    <a:cubicBezTo>
                      <a:pt x="50" y="82"/>
                      <a:pt x="49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0"/>
                      <a:pt x="49" y="82"/>
                    </a:cubicBezTo>
                    <a:cubicBezTo>
                      <a:pt x="47" y="82"/>
                      <a:pt x="50" y="80"/>
                      <a:pt x="49" y="79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9" y="78"/>
                      <a:pt x="47" y="78"/>
                      <a:pt x="47" y="79"/>
                    </a:cubicBezTo>
                    <a:cubicBezTo>
                      <a:pt x="47" y="78"/>
                      <a:pt x="46" y="78"/>
                      <a:pt x="47" y="78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7" y="78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5"/>
                      <a:pt x="46" y="75"/>
                      <a:pt x="47" y="75"/>
                    </a:cubicBezTo>
                    <a:cubicBezTo>
                      <a:pt x="47" y="75"/>
                      <a:pt x="47" y="75"/>
                      <a:pt x="47" y="74"/>
                    </a:cubicBezTo>
                    <a:cubicBezTo>
                      <a:pt x="46" y="75"/>
                      <a:pt x="46" y="74"/>
                      <a:pt x="46" y="74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4"/>
                    </a:cubicBezTo>
                    <a:cubicBezTo>
                      <a:pt x="46" y="73"/>
                      <a:pt x="45" y="74"/>
                      <a:pt x="45" y="73"/>
                    </a:cubicBezTo>
                    <a:cubicBezTo>
                      <a:pt x="45" y="73"/>
                      <a:pt x="46" y="73"/>
                      <a:pt x="46" y="71"/>
                    </a:cubicBezTo>
                    <a:cubicBezTo>
                      <a:pt x="46" y="73"/>
                      <a:pt x="46" y="73"/>
                      <a:pt x="45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3" y="70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7"/>
                      <a:pt x="41" y="69"/>
                      <a:pt x="42" y="67"/>
                    </a:cubicBezTo>
                    <a:cubicBezTo>
                      <a:pt x="41" y="67"/>
                      <a:pt x="42" y="66"/>
                      <a:pt x="43" y="66"/>
                    </a:cubicBezTo>
                    <a:cubicBezTo>
                      <a:pt x="42" y="66"/>
                      <a:pt x="42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1"/>
                      <a:pt x="41" y="58"/>
                      <a:pt x="37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5" y="58"/>
                      <a:pt x="37" y="58"/>
                    </a:cubicBezTo>
                    <a:cubicBezTo>
                      <a:pt x="37" y="58"/>
                      <a:pt x="37" y="58"/>
                      <a:pt x="38" y="58"/>
                    </a:cubicBezTo>
                    <a:cubicBezTo>
                      <a:pt x="38" y="57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5" y="56"/>
                      <a:pt x="35" y="56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7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3" y="47"/>
                      <a:pt x="32" y="44"/>
                      <a:pt x="32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2" y="43"/>
                      <a:pt x="30" y="43"/>
                    </a:cubicBezTo>
                    <a:cubicBezTo>
                      <a:pt x="30" y="43"/>
                      <a:pt x="30" y="43"/>
                      <a:pt x="29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29" y="41"/>
                      <a:pt x="30" y="41"/>
                    </a:cubicBezTo>
                    <a:cubicBezTo>
                      <a:pt x="30" y="41"/>
                      <a:pt x="29" y="40"/>
                      <a:pt x="30" y="40"/>
                    </a:cubicBezTo>
                    <a:cubicBezTo>
                      <a:pt x="29" y="40"/>
                      <a:pt x="29" y="40"/>
                      <a:pt x="29" y="41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40"/>
                      <a:pt x="28" y="43"/>
                      <a:pt x="25" y="43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3"/>
                      <a:pt x="25" y="44"/>
                      <a:pt x="24" y="43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0"/>
                      <a:pt x="29" y="40"/>
                      <a:pt x="28" y="39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5" y="40"/>
                      <a:pt x="28" y="39"/>
                      <a:pt x="28" y="39"/>
                    </a:cubicBezTo>
                    <a:cubicBezTo>
                      <a:pt x="28" y="39"/>
                      <a:pt x="28" y="39"/>
                      <a:pt x="28" y="36"/>
                    </a:cubicBezTo>
                    <a:cubicBezTo>
                      <a:pt x="28" y="36"/>
                      <a:pt x="28" y="39"/>
                      <a:pt x="28" y="36"/>
                    </a:cubicBezTo>
                    <a:cubicBezTo>
                      <a:pt x="28" y="36"/>
                      <a:pt x="28" y="35"/>
                      <a:pt x="28" y="36"/>
                    </a:cubicBezTo>
                    <a:cubicBezTo>
                      <a:pt x="29" y="35"/>
                      <a:pt x="28" y="35"/>
                      <a:pt x="28" y="3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5"/>
                      <a:pt x="25" y="35"/>
                      <a:pt x="28" y="34"/>
                    </a:cubicBezTo>
                    <a:cubicBezTo>
                      <a:pt x="28" y="34"/>
                      <a:pt x="25" y="34"/>
                      <a:pt x="25" y="35"/>
                    </a:cubicBezTo>
                    <a:cubicBezTo>
                      <a:pt x="25" y="35"/>
                      <a:pt x="28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4" y="34"/>
                    </a:cubicBezTo>
                    <a:cubicBezTo>
                      <a:pt x="24" y="32"/>
                      <a:pt x="25" y="31"/>
                      <a:pt x="24" y="32"/>
                    </a:cubicBezTo>
                    <a:cubicBezTo>
                      <a:pt x="24" y="32"/>
                      <a:pt x="22" y="31"/>
                      <a:pt x="24" y="31"/>
                    </a:cubicBezTo>
                    <a:cubicBezTo>
                      <a:pt x="25" y="31"/>
                      <a:pt x="24" y="32"/>
                      <a:pt x="25" y="31"/>
                    </a:cubicBezTo>
                    <a:cubicBezTo>
                      <a:pt x="24" y="32"/>
                      <a:pt x="25" y="31"/>
                      <a:pt x="25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8"/>
                      <a:pt x="22" y="30"/>
                      <a:pt x="22" y="28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2" y="28"/>
                      <a:pt x="22" y="27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6"/>
                      <a:pt x="22" y="27"/>
                      <a:pt x="22" y="26"/>
                    </a:cubicBezTo>
                    <a:cubicBezTo>
                      <a:pt x="21" y="26"/>
                      <a:pt x="21" y="26"/>
                      <a:pt x="20" y="26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7"/>
                      <a:pt x="17" y="27"/>
                    </a:cubicBezTo>
                    <a:cubicBezTo>
                      <a:pt x="17" y="27"/>
                      <a:pt x="17" y="27"/>
                      <a:pt x="17" y="26"/>
                    </a:cubicBezTo>
                    <a:cubicBezTo>
                      <a:pt x="20" y="26"/>
                      <a:pt x="19" y="23"/>
                      <a:pt x="20" y="23"/>
                    </a:cubicBezTo>
                    <a:cubicBezTo>
                      <a:pt x="20" y="22"/>
                      <a:pt x="17" y="23"/>
                      <a:pt x="19" y="22"/>
                    </a:cubicBezTo>
                    <a:cubicBezTo>
                      <a:pt x="19" y="22"/>
                      <a:pt x="20" y="21"/>
                      <a:pt x="20" y="22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0" y="21"/>
                      <a:pt x="19" y="21"/>
                      <a:pt x="17" y="22"/>
                    </a:cubicBezTo>
                    <a:cubicBezTo>
                      <a:pt x="19" y="21"/>
                      <a:pt x="19" y="22"/>
                      <a:pt x="19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6" y="21"/>
                      <a:pt x="17" y="21"/>
                    </a:cubicBezTo>
                    <a:cubicBezTo>
                      <a:pt x="17" y="21"/>
                      <a:pt x="17" y="22"/>
                      <a:pt x="17" y="21"/>
                    </a:cubicBezTo>
                    <a:cubicBezTo>
                      <a:pt x="17" y="19"/>
                      <a:pt x="16" y="21"/>
                      <a:pt x="17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7" y="18"/>
                      <a:pt x="20" y="18"/>
                      <a:pt x="19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9" y="18"/>
                      <a:pt x="17" y="1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5" y="19"/>
                      <a:pt x="16" y="1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6" y="14"/>
                      <a:pt x="15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5" y="18"/>
                      <a:pt x="16" y="18"/>
                      <a:pt x="15" y="18"/>
                    </a:cubicBezTo>
                    <a:cubicBezTo>
                      <a:pt x="15" y="18"/>
                      <a:pt x="13" y="18"/>
                      <a:pt x="13" y="19"/>
                    </a:cubicBezTo>
                    <a:cubicBezTo>
                      <a:pt x="11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5" y="18"/>
                    </a:cubicBezTo>
                    <a:cubicBezTo>
                      <a:pt x="13" y="17"/>
                      <a:pt x="13" y="16"/>
                      <a:pt x="15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1" y="14"/>
                      <a:pt x="11" y="13"/>
                    </a:cubicBezTo>
                    <a:cubicBezTo>
                      <a:pt x="13" y="13"/>
                      <a:pt x="9" y="12"/>
                      <a:pt x="11" y="12"/>
                    </a:cubicBezTo>
                    <a:cubicBezTo>
                      <a:pt x="13" y="13"/>
                      <a:pt x="13" y="13"/>
                      <a:pt x="15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2"/>
                      <a:pt x="13" y="12"/>
                    </a:cubicBezTo>
                    <a:cubicBezTo>
                      <a:pt x="13" y="12"/>
                      <a:pt x="11" y="12"/>
                      <a:pt x="9" y="13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8" y="12"/>
                      <a:pt x="8" y="9"/>
                      <a:pt x="8" y="9"/>
                    </a:cubicBezTo>
                    <a:cubicBezTo>
                      <a:pt x="7" y="8"/>
                      <a:pt x="7" y="6"/>
                      <a:pt x="7" y="6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4" y="5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4" y="5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2" y="1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1"/>
                    </a:cubicBezTo>
                    <a:cubicBezTo>
                      <a:pt x="2" y="3"/>
                      <a:pt x="2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3" y="5"/>
                      <a:pt x="2" y="6"/>
                      <a:pt x="2" y="8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4" y="5"/>
                      <a:pt x="3" y="5"/>
                      <a:pt x="4" y="6"/>
                    </a:cubicBezTo>
                    <a:cubicBezTo>
                      <a:pt x="4" y="6"/>
                      <a:pt x="3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2"/>
                      <a:pt x="4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4"/>
                      <a:pt x="7" y="16"/>
                      <a:pt x="7" y="16"/>
                    </a:cubicBezTo>
                    <a:cubicBezTo>
                      <a:pt x="7" y="17"/>
                      <a:pt x="7" y="19"/>
                      <a:pt x="8" y="19"/>
                    </a:cubicBezTo>
                    <a:cubicBezTo>
                      <a:pt x="9" y="21"/>
                      <a:pt x="9" y="23"/>
                      <a:pt x="1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26"/>
                      <a:pt x="13" y="26"/>
                      <a:pt x="13" y="26"/>
                    </a:cubicBezTo>
                    <a:cubicBezTo>
                      <a:pt x="11" y="26"/>
                      <a:pt x="13" y="27"/>
                      <a:pt x="11" y="27"/>
                    </a:cubicBezTo>
                    <a:cubicBezTo>
                      <a:pt x="13" y="27"/>
                      <a:pt x="13" y="30"/>
                      <a:pt x="13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5" y="32"/>
                      <a:pt x="16" y="32"/>
                    </a:cubicBezTo>
                    <a:cubicBezTo>
                      <a:pt x="16" y="32"/>
                      <a:pt x="17" y="32"/>
                      <a:pt x="17" y="34"/>
                    </a:cubicBezTo>
                    <a:cubicBezTo>
                      <a:pt x="16" y="34"/>
                      <a:pt x="16" y="35"/>
                      <a:pt x="16" y="35"/>
                    </a:cubicBezTo>
                    <a:cubicBezTo>
                      <a:pt x="16" y="36"/>
                      <a:pt x="17" y="39"/>
                      <a:pt x="19" y="39"/>
                    </a:cubicBezTo>
                    <a:cubicBezTo>
                      <a:pt x="19" y="41"/>
                      <a:pt x="20" y="44"/>
                      <a:pt x="21" y="47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9"/>
                      <a:pt x="24" y="52"/>
                      <a:pt x="24" y="54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8" y="54"/>
                      <a:pt x="28" y="56"/>
                      <a:pt x="25" y="56"/>
                    </a:cubicBezTo>
                    <a:cubicBezTo>
                      <a:pt x="25" y="56"/>
                      <a:pt x="25" y="57"/>
                      <a:pt x="28" y="57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0"/>
                      <a:pt x="29" y="61"/>
                      <a:pt x="29" y="62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2"/>
                      <a:pt x="32" y="62"/>
                      <a:pt x="30" y="62"/>
                    </a:cubicBezTo>
                    <a:cubicBezTo>
                      <a:pt x="32" y="65"/>
                      <a:pt x="30" y="67"/>
                      <a:pt x="33" y="67"/>
                    </a:cubicBezTo>
                    <a:cubicBezTo>
                      <a:pt x="32" y="67"/>
                      <a:pt x="32" y="69"/>
                      <a:pt x="32" y="69"/>
                    </a:cubicBezTo>
                    <a:cubicBezTo>
                      <a:pt x="33" y="70"/>
                      <a:pt x="34" y="70"/>
                      <a:pt x="34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4" y="71"/>
                      <a:pt x="34" y="71"/>
                      <a:pt x="34" y="73"/>
                    </a:cubicBezTo>
                    <a:cubicBezTo>
                      <a:pt x="34" y="74"/>
                      <a:pt x="37" y="75"/>
                      <a:pt x="37" y="78"/>
                    </a:cubicBezTo>
                    <a:cubicBezTo>
                      <a:pt x="38" y="82"/>
                      <a:pt x="42" y="84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8"/>
                      <a:pt x="46" y="88"/>
                      <a:pt x="45" y="90"/>
                    </a:cubicBezTo>
                    <a:cubicBezTo>
                      <a:pt x="45" y="90"/>
                      <a:pt x="45" y="92"/>
                      <a:pt x="46" y="92"/>
                    </a:cubicBezTo>
                    <a:cubicBezTo>
                      <a:pt x="45" y="92"/>
                      <a:pt x="47" y="93"/>
                      <a:pt x="47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9" y="95"/>
                      <a:pt x="47" y="96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49" y="99"/>
                      <a:pt x="50" y="97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1" y="100"/>
                      <a:pt x="52" y="105"/>
                      <a:pt x="52" y="108"/>
                    </a:cubicBezTo>
                    <a:cubicBezTo>
                      <a:pt x="56" y="109"/>
                      <a:pt x="56" y="106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6" y="110"/>
                      <a:pt x="58" y="110"/>
                      <a:pt x="56" y="110"/>
                    </a:cubicBezTo>
                    <a:cubicBezTo>
                      <a:pt x="58" y="112"/>
                      <a:pt x="59" y="110"/>
                      <a:pt x="59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60" y="114"/>
                      <a:pt x="59" y="116"/>
                    </a:cubicBezTo>
                    <a:cubicBezTo>
                      <a:pt x="62" y="123"/>
                      <a:pt x="64" y="129"/>
                      <a:pt x="68" y="136"/>
                    </a:cubicBezTo>
                    <a:cubicBezTo>
                      <a:pt x="72" y="142"/>
                      <a:pt x="75" y="148"/>
                      <a:pt x="78" y="153"/>
                    </a:cubicBezTo>
                    <a:cubicBezTo>
                      <a:pt x="80" y="155"/>
                      <a:pt x="80" y="155"/>
                      <a:pt x="80" y="156"/>
                    </a:cubicBezTo>
                    <a:cubicBezTo>
                      <a:pt x="80" y="156"/>
                      <a:pt x="80" y="156"/>
                      <a:pt x="82" y="156"/>
                    </a:cubicBezTo>
                    <a:cubicBezTo>
                      <a:pt x="80" y="156"/>
                      <a:pt x="82" y="158"/>
                      <a:pt x="80" y="158"/>
                    </a:cubicBezTo>
                    <a:cubicBezTo>
                      <a:pt x="82" y="161"/>
                      <a:pt x="84" y="162"/>
                      <a:pt x="85" y="16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65"/>
                      <a:pt x="85" y="166"/>
                      <a:pt x="85" y="165"/>
                    </a:cubicBezTo>
                    <a:cubicBezTo>
                      <a:pt x="86" y="173"/>
                      <a:pt x="91" y="177"/>
                      <a:pt x="95" y="182"/>
                    </a:cubicBezTo>
                    <a:cubicBezTo>
                      <a:pt x="97" y="184"/>
                      <a:pt x="97" y="186"/>
                      <a:pt x="98" y="188"/>
                    </a:cubicBezTo>
                    <a:cubicBezTo>
                      <a:pt x="102" y="191"/>
                      <a:pt x="105" y="194"/>
                      <a:pt x="106" y="200"/>
                    </a:cubicBezTo>
                    <a:cubicBezTo>
                      <a:pt x="106" y="200"/>
                      <a:pt x="107" y="199"/>
                      <a:pt x="107" y="195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8" name="צורה חופשית 151"/>
              <p:cNvSpPr>
                <a:spLocks/>
              </p:cNvSpPr>
              <p:nvPr/>
            </p:nvSpPr>
            <p:spPr bwMode="auto">
              <a:xfrm>
                <a:off x="4009" y="3609"/>
                <a:ext cx="260" cy="475"/>
              </a:xfrm>
              <a:custGeom>
                <a:avLst/>
                <a:gdLst>
                  <a:gd name="T0" fmla="*/ 97 w 110"/>
                  <a:gd name="T1" fmla="*/ 177 h 201"/>
                  <a:gd name="T2" fmla="*/ 94 w 110"/>
                  <a:gd name="T3" fmla="*/ 171 h 201"/>
                  <a:gd name="T4" fmla="*/ 90 w 110"/>
                  <a:gd name="T5" fmla="*/ 158 h 201"/>
                  <a:gd name="T6" fmla="*/ 89 w 110"/>
                  <a:gd name="T7" fmla="*/ 154 h 201"/>
                  <a:gd name="T8" fmla="*/ 80 w 110"/>
                  <a:gd name="T9" fmla="*/ 141 h 201"/>
                  <a:gd name="T10" fmla="*/ 77 w 110"/>
                  <a:gd name="T11" fmla="*/ 137 h 201"/>
                  <a:gd name="T12" fmla="*/ 74 w 110"/>
                  <a:gd name="T13" fmla="*/ 129 h 201"/>
                  <a:gd name="T14" fmla="*/ 70 w 110"/>
                  <a:gd name="T15" fmla="*/ 124 h 201"/>
                  <a:gd name="T16" fmla="*/ 68 w 110"/>
                  <a:gd name="T17" fmla="*/ 120 h 201"/>
                  <a:gd name="T18" fmla="*/ 68 w 110"/>
                  <a:gd name="T19" fmla="*/ 116 h 201"/>
                  <a:gd name="T20" fmla="*/ 65 w 110"/>
                  <a:gd name="T21" fmla="*/ 110 h 201"/>
                  <a:gd name="T22" fmla="*/ 63 w 110"/>
                  <a:gd name="T23" fmla="*/ 106 h 201"/>
                  <a:gd name="T24" fmla="*/ 61 w 110"/>
                  <a:gd name="T25" fmla="*/ 100 h 201"/>
                  <a:gd name="T26" fmla="*/ 57 w 110"/>
                  <a:gd name="T27" fmla="*/ 97 h 201"/>
                  <a:gd name="T28" fmla="*/ 55 w 110"/>
                  <a:gd name="T29" fmla="*/ 90 h 201"/>
                  <a:gd name="T30" fmla="*/ 49 w 110"/>
                  <a:gd name="T31" fmla="*/ 84 h 201"/>
                  <a:gd name="T32" fmla="*/ 49 w 110"/>
                  <a:gd name="T33" fmla="*/ 80 h 201"/>
                  <a:gd name="T34" fmla="*/ 47 w 110"/>
                  <a:gd name="T35" fmla="*/ 77 h 201"/>
                  <a:gd name="T36" fmla="*/ 44 w 110"/>
                  <a:gd name="T37" fmla="*/ 74 h 201"/>
                  <a:gd name="T38" fmla="*/ 44 w 110"/>
                  <a:gd name="T39" fmla="*/ 73 h 201"/>
                  <a:gd name="T40" fmla="*/ 43 w 110"/>
                  <a:gd name="T41" fmla="*/ 71 h 201"/>
                  <a:gd name="T42" fmla="*/ 38 w 110"/>
                  <a:gd name="T43" fmla="*/ 60 h 201"/>
                  <a:gd name="T44" fmla="*/ 36 w 110"/>
                  <a:gd name="T45" fmla="*/ 55 h 201"/>
                  <a:gd name="T46" fmla="*/ 34 w 110"/>
                  <a:gd name="T47" fmla="*/ 52 h 201"/>
                  <a:gd name="T48" fmla="*/ 28 w 110"/>
                  <a:gd name="T49" fmla="*/ 45 h 201"/>
                  <a:gd name="T50" fmla="*/ 26 w 110"/>
                  <a:gd name="T51" fmla="*/ 43 h 201"/>
                  <a:gd name="T52" fmla="*/ 26 w 110"/>
                  <a:gd name="T53" fmla="*/ 39 h 201"/>
                  <a:gd name="T54" fmla="*/ 27 w 110"/>
                  <a:gd name="T55" fmla="*/ 35 h 201"/>
                  <a:gd name="T56" fmla="*/ 25 w 110"/>
                  <a:gd name="T57" fmla="*/ 33 h 201"/>
                  <a:gd name="T58" fmla="*/ 25 w 110"/>
                  <a:gd name="T59" fmla="*/ 30 h 201"/>
                  <a:gd name="T60" fmla="*/ 23 w 110"/>
                  <a:gd name="T61" fmla="*/ 30 h 201"/>
                  <a:gd name="T62" fmla="*/ 18 w 110"/>
                  <a:gd name="T63" fmla="*/ 26 h 201"/>
                  <a:gd name="T64" fmla="*/ 18 w 110"/>
                  <a:gd name="T65" fmla="*/ 22 h 201"/>
                  <a:gd name="T66" fmla="*/ 17 w 110"/>
                  <a:gd name="T67" fmla="*/ 22 h 201"/>
                  <a:gd name="T68" fmla="*/ 17 w 110"/>
                  <a:gd name="T69" fmla="*/ 19 h 201"/>
                  <a:gd name="T70" fmla="*/ 15 w 110"/>
                  <a:gd name="T71" fmla="*/ 15 h 201"/>
                  <a:gd name="T72" fmla="*/ 13 w 110"/>
                  <a:gd name="T73" fmla="*/ 19 h 201"/>
                  <a:gd name="T74" fmla="*/ 13 w 110"/>
                  <a:gd name="T75" fmla="*/ 12 h 201"/>
                  <a:gd name="T76" fmla="*/ 4 w 110"/>
                  <a:gd name="T77" fmla="*/ 7 h 201"/>
                  <a:gd name="T78" fmla="*/ 2 w 110"/>
                  <a:gd name="T79" fmla="*/ 6 h 201"/>
                  <a:gd name="T80" fmla="*/ 0 w 110"/>
                  <a:gd name="T81" fmla="*/ 0 h 201"/>
                  <a:gd name="T82" fmla="*/ 0 w 110"/>
                  <a:gd name="T83" fmla="*/ 4 h 201"/>
                  <a:gd name="T84" fmla="*/ 4 w 110"/>
                  <a:gd name="T85" fmla="*/ 7 h 201"/>
                  <a:gd name="T86" fmla="*/ 5 w 110"/>
                  <a:gd name="T87" fmla="*/ 17 h 201"/>
                  <a:gd name="T88" fmla="*/ 13 w 110"/>
                  <a:gd name="T89" fmla="*/ 32 h 201"/>
                  <a:gd name="T90" fmla="*/ 21 w 110"/>
                  <a:gd name="T91" fmla="*/ 47 h 201"/>
                  <a:gd name="T92" fmla="*/ 27 w 110"/>
                  <a:gd name="T93" fmla="*/ 60 h 201"/>
                  <a:gd name="T94" fmla="*/ 31 w 110"/>
                  <a:gd name="T95" fmla="*/ 71 h 201"/>
                  <a:gd name="T96" fmla="*/ 43 w 110"/>
                  <a:gd name="T97" fmla="*/ 89 h 201"/>
                  <a:gd name="T98" fmla="*/ 49 w 110"/>
                  <a:gd name="T99" fmla="*/ 98 h 201"/>
                  <a:gd name="T100" fmla="*/ 57 w 110"/>
                  <a:gd name="T101" fmla="*/ 111 h 201"/>
                  <a:gd name="T102" fmla="*/ 78 w 110"/>
                  <a:gd name="T103" fmla="*/ 155 h 201"/>
                  <a:gd name="T104" fmla="*/ 86 w 110"/>
                  <a:gd name="T105" fmla="*/ 167 h 201"/>
                  <a:gd name="T106" fmla="*/ 108 w 110"/>
                  <a:gd name="T107" fmla="*/ 197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201">
                    <a:moveTo>
                      <a:pt x="108" y="197"/>
                    </a:moveTo>
                    <a:cubicBezTo>
                      <a:pt x="110" y="193"/>
                      <a:pt x="106" y="191"/>
                      <a:pt x="106" y="188"/>
                    </a:cubicBezTo>
                    <a:cubicBezTo>
                      <a:pt x="106" y="186"/>
                      <a:pt x="104" y="188"/>
                      <a:pt x="104" y="186"/>
                    </a:cubicBezTo>
                    <a:cubicBezTo>
                      <a:pt x="104" y="184"/>
                      <a:pt x="102" y="181"/>
                      <a:pt x="99" y="178"/>
                    </a:cubicBezTo>
                    <a:cubicBezTo>
                      <a:pt x="99" y="178"/>
                      <a:pt x="99" y="178"/>
                      <a:pt x="99" y="178"/>
                    </a:cubicBezTo>
                    <a:cubicBezTo>
                      <a:pt x="97" y="178"/>
                      <a:pt x="99" y="177"/>
                      <a:pt x="97" y="177"/>
                    </a:cubicBezTo>
                    <a:cubicBezTo>
                      <a:pt x="97" y="177"/>
                      <a:pt x="97" y="177"/>
                      <a:pt x="97" y="177"/>
                    </a:cubicBezTo>
                    <a:cubicBezTo>
                      <a:pt x="97" y="176"/>
                      <a:pt x="97" y="176"/>
                      <a:pt x="97" y="176"/>
                    </a:cubicBezTo>
                    <a:cubicBezTo>
                      <a:pt x="95" y="176"/>
                      <a:pt x="95" y="176"/>
                      <a:pt x="95" y="17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97" y="172"/>
                      <a:pt x="94" y="172"/>
                      <a:pt x="95" y="169"/>
                    </a:cubicBezTo>
                    <a:cubicBezTo>
                      <a:pt x="94" y="171"/>
                      <a:pt x="94" y="171"/>
                      <a:pt x="94" y="171"/>
                    </a:cubicBezTo>
                    <a:cubicBezTo>
                      <a:pt x="94" y="168"/>
                      <a:pt x="93" y="165"/>
                      <a:pt x="91" y="163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3"/>
                      <a:pt x="91" y="163"/>
                      <a:pt x="91" y="160"/>
                    </a:cubicBezTo>
                    <a:cubicBezTo>
                      <a:pt x="90" y="160"/>
                      <a:pt x="91" y="159"/>
                      <a:pt x="90" y="159"/>
                    </a:cubicBezTo>
                    <a:cubicBezTo>
                      <a:pt x="90" y="159"/>
                      <a:pt x="90" y="159"/>
                      <a:pt x="90" y="159"/>
                    </a:cubicBezTo>
                    <a:cubicBezTo>
                      <a:pt x="91" y="158"/>
                      <a:pt x="90" y="158"/>
                      <a:pt x="90" y="158"/>
                    </a:cubicBezTo>
                    <a:cubicBezTo>
                      <a:pt x="90" y="158"/>
                      <a:pt x="90" y="158"/>
                      <a:pt x="90" y="158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9" y="156"/>
                      <a:pt x="89" y="156"/>
                      <a:pt x="89" y="156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89" y="154"/>
                      <a:pt x="87" y="154"/>
                      <a:pt x="89" y="154"/>
                    </a:cubicBezTo>
                    <a:cubicBezTo>
                      <a:pt x="87" y="154"/>
                      <a:pt x="89" y="155"/>
                      <a:pt x="87" y="155"/>
                    </a:cubicBezTo>
                    <a:cubicBezTo>
                      <a:pt x="86" y="151"/>
                      <a:pt x="83" y="147"/>
                      <a:pt x="82" y="145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81" y="143"/>
                      <a:pt x="80" y="143"/>
                      <a:pt x="81" y="142"/>
                    </a:cubicBezTo>
                    <a:cubicBezTo>
                      <a:pt x="80" y="142"/>
                      <a:pt x="80" y="142"/>
                      <a:pt x="80" y="142"/>
                    </a:cubicBezTo>
                    <a:cubicBezTo>
                      <a:pt x="80" y="142"/>
                      <a:pt x="81" y="142"/>
                      <a:pt x="80" y="141"/>
                    </a:cubicBezTo>
                    <a:cubicBezTo>
                      <a:pt x="80" y="142"/>
                      <a:pt x="80" y="142"/>
                      <a:pt x="78" y="142"/>
                    </a:cubicBezTo>
                    <a:cubicBezTo>
                      <a:pt x="80" y="141"/>
                      <a:pt x="78" y="141"/>
                      <a:pt x="78" y="139"/>
                    </a:cubicBezTo>
                    <a:cubicBezTo>
                      <a:pt x="78" y="139"/>
                      <a:pt x="78" y="139"/>
                      <a:pt x="78" y="141"/>
                    </a:cubicBezTo>
                    <a:cubicBezTo>
                      <a:pt x="78" y="139"/>
                      <a:pt x="77" y="139"/>
                      <a:pt x="78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6" y="138"/>
                      <a:pt x="78" y="138"/>
                      <a:pt x="77" y="137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7"/>
                      <a:pt x="77" y="134"/>
                      <a:pt x="77" y="133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3"/>
                      <a:pt x="76" y="132"/>
                      <a:pt x="76" y="132"/>
                    </a:cubicBezTo>
                    <a:cubicBezTo>
                      <a:pt x="74" y="130"/>
                      <a:pt x="74" y="132"/>
                      <a:pt x="74" y="130"/>
                    </a:cubicBezTo>
                    <a:cubicBezTo>
                      <a:pt x="74" y="130"/>
                      <a:pt x="73" y="129"/>
                      <a:pt x="74" y="129"/>
                    </a:cubicBezTo>
                    <a:cubicBezTo>
                      <a:pt x="74" y="129"/>
                      <a:pt x="73" y="128"/>
                      <a:pt x="73" y="126"/>
                    </a:cubicBezTo>
                    <a:cubicBezTo>
                      <a:pt x="73" y="128"/>
                      <a:pt x="70" y="128"/>
                      <a:pt x="70" y="128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69" y="128"/>
                      <a:pt x="70" y="128"/>
                      <a:pt x="69" y="129"/>
                    </a:cubicBezTo>
                    <a:cubicBezTo>
                      <a:pt x="69" y="128"/>
                      <a:pt x="69" y="126"/>
                      <a:pt x="69" y="126"/>
                    </a:cubicBezTo>
                    <a:cubicBezTo>
                      <a:pt x="69" y="126"/>
                      <a:pt x="70" y="125"/>
                      <a:pt x="70" y="124"/>
                    </a:cubicBezTo>
                    <a:cubicBezTo>
                      <a:pt x="70" y="125"/>
                      <a:pt x="69" y="124"/>
                      <a:pt x="69" y="125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9" y="121"/>
                      <a:pt x="69" y="120"/>
                      <a:pt x="70" y="120"/>
                    </a:cubicBezTo>
                    <a:cubicBezTo>
                      <a:pt x="69" y="120"/>
                      <a:pt x="69" y="119"/>
                      <a:pt x="68" y="120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6" y="119"/>
                      <a:pt x="68" y="117"/>
                      <a:pt x="68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16"/>
                      <a:pt x="68" y="115"/>
                      <a:pt x="68" y="113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3"/>
                      <a:pt x="66" y="112"/>
                      <a:pt x="65" y="111"/>
                    </a:cubicBezTo>
                    <a:cubicBezTo>
                      <a:pt x="65" y="112"/>
                      <a:pt x="66" y="111"/>
                      <a:pt x="66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4" y="111"/>
                      <a:pt x="65" y="110"/>
                      <a:pt x="65" y="110"/>
                    </a:cubicBezTo>
                    <a:cubicBezTo>
                      <a:pt x="65" y="110"/>
                      <a:pt x="64" y="110"/>
                      <a:pt x="65" y="110"/>
                    </a:cubicBezTo>
                    <a:cubicBezTo>
                      <a:pt x="65" y="110"/>
                      <a:pt x="64" y="106"/>
                      <a:pt x="63" y="106"/>
                    </a:cubicBezTo>
                    <a:cubicBezTo>
                      <a:pt x="64" y="106"/>
                      <a:pt x="64" y="104"/>
                      <a:pt x="64" y="104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3"/>
                      <a:pt x="63" y="104"/>
                    </a:cubicBezTo>
                    <a:cubicBezTo>
                      <a:pt x="63" y="103"/>
                      <a:pt x="63" y="103"/>
                      <a:pt x="61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2"/>
                      <a:pt x="61" y="103"/>
                      <a:pt x="61" y="102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1" y="102"/>
                      <a:pt x="60" y="100"/>
                      <a:pt x="61" y="100"/>
                    </a:cubicBezTo>
                    <a:cubicBezTo>
                      <a:pt x="61" y="100"/>
                      <a:pt x="61" y="99"/>
                      <a:pt x="60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1" y="99"/>
                      <a:pt x="57" y="99"/>
                      <a:pt x="60" y="98"/>
                    </a:cubicBezTo>
                    <a:cubicBezTo>
                      <a:pt x="57" y="98"/>
                      <a:pt x="57" y="97"/>
                      <a:pt x="57" y="97"/>
                    </a:cubicBezTo>
                    <a:cubicBezTo>
                      <a:pt x="57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1"/>
                      <a:pt x="55" y="91"/>
                      <a:pt x="56" y="91"/>
                    </a:cubicBezTo>
                    <a:cubicBezTo>
                      <a:pt x="53" y="91"/>
                      <a:pt x="56" y="90"/>
                      <a:pt x="55" y="90"/>
                    </a:cubicBezTo>
                    <a:cubicBezTo>
                      <a:pt x="53" y="90"/>
                      <a:pt x="53" y="91"/>
                      <a:pt x="53" y="90"/>
                    </a:cubicBezTo>
                    <a:cubicBezTo>
                      <a:pt x="52" y="91"/>
                      <a:pt x="53" y="89"/>
                      <a:pt x="53" y="89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7"/>
                      <a:pt x="52" y="87"/>
                      <a:pt x="53" y="86"/>
                    </a:cubicBezTo>
                    <a:cubicBezTo>
                      <a:pt x="52" y="86"/>
                      <a:pt x="52" y="84"/>
                      <a:pt x="49" y="84"/>
                    </a:cubicBezTo>
                    <a:cubicBezTo>
                      <a:pt x="49" y="84"/>
                      <a:pt x="49" y="84"/>
                      <a:pt x="49" y="81"/>
                    </a:cubicBezTo>
                    <a:cubicBezTo>
                      <a:pt x="51" y="81"/>
                      <a:pt x="49" y="84"/>
                      <a:pt x="51" y="84"/>
                    </a:cubicBezTo>
                    <a:cubicBezTo>
                      <a:pt x="51" y="84"/>
                      <a:pt x="51" y="84"/>
                      <a:pt x="51" y="81"/>
                    </a:cubicBezTo>
                    <a:cubicBezTo>
                      <a:pt x="51" y="81"/>
                      <a:pt x="49" y="81"/>
                      <a:pt x="49" y="84"/>
                    </a:cubicBezTo>
                    <a:cubicBezTo>
                      <a:pt x="48" y="81"/>
                      <a:pt x="51" y="80"/>
                      <a:pt x="49" y="80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8" y="78"/>
                      <a:pt x="48" y="78"/>
                      <a:pt x="47" y="78"/>
                    </a:cubicBezTo>
                    <a:cubicBezTo>
                      <a:pt x="47" y="78"/>
                      <a:pt x="47" y="78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77"/>
                      <a:pt x="47" y="77"/>
                      <a:pt x="47" y="76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8" y="76"/>
                      <a:pt x="47" y="76"/>
                      <a:pt x="48" y="76"/>
                    </a:cubicBezTo>
                    <a:cubicBezTo>
                      <a:pt x="47" y="76"/>
                      <a:pt x="47" y="76"/>
                      <a:pt x="47" y="74"/>
                    </a:cubicBezTo>
                    <a:cubicBezTo>
                      <a:pt x="44" y="74"/>
                      <a:pt x="47" y="74"/>
                      <a:pt x="47" y="74"/>
                    </a:cubicBezTo>
                    <a:cubicBezTo>
                      <a:pt x="47" y="74"/>
                      <a:pt x="47" y="73"/>
                      <a:pt x="44" y="74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3"/>
                      <a:pt x="47" y="73"/>
                      <a:pt x="47" y="73"/>
                    </a:cubicBezTo>
                    <a:cubicBezTo>
                      <a:pt x="44" y="73"/>
                      <a:pt x="44" y="73"/>
                      <a:pt x="44" y="74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3" y="72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0" y="71"/>
                      <a:pt x="40" y="68"/>
                    </a:cubicBezTo>
                    <a:cubicBezTo>
                      <a:pt x="40" y="67"/>
                      <a:pt x="42" y="67"/>
                      <a:pt x="42" y="67"/>
                    </a:cubicBezTo>
                    <a:cubicBezTo>
                      <a:pt x="42" y="65"/>
                      <a:pt x="42" y="64"/>
                      <a:pt x="40" y="64"/>
                    </a:cubicBezTo>
                    <a:cubicBezTo>
                      <a:pt x="40" y="64"/>
                      <a:pt x="40" y="64"/>
                      <a:pt x="40" y="63"/>
                    </a:cubicBezTo>
                    <a:cubicBezTo>
                      <a:pt x="39" y="61"/>
                      <a:pt x="40" y="60"/>
                      <a:pt x="38" y="60"/>
                    </a:cubicBezTo>
                    <a:cubicBezTo>
                      <a:pt x="38" y="60"/>
                      <a:pt x="38" y="60"/>
                      <a:pt x="36" y="60"/>
                    </a:cubicBezTo>
                    <a:cubicBezTo>
                      <a:pt x="38" y="60"/>
                      <a:pt x="36" y="60"/>
                      <a:pt x="38" y="60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9"/>
                      <a:pt x="38" y="58"/>
                      <a:pt x="36" y="58"/>
                    </a:cubicBezTo>
                    <a:cubicBezTo>
                      <a:pt x="38" y="58"/>
                      <a:pt x="38" y="58"/>
                      <a:pt x="38" y="55"/>
                    </a:cubicBezTo>
                    <a:cubicBezTo>
                      <a:pt x="36" y="58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6" y="52"/>
                      <a:pt x="35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1"/>
                      <a:pt x="35" y="51"/>
                      <a:pt x="35" y="51"/>
                    </a:cubicBezTo>
                    <a:cubicBezTo>
                      <a:pt x="34" y="51"/>
                      <a:pt x="34" y="50"/>
                      <a:pt x="31" y="50"/>
                    </a:cubicBezTo>
                    <a:cubicBezTo>
                      <a:pt x="34" y="48"/>
                      <a:pt x="31" y="46"/>
                      <a:pt x="30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5"/>
                      <a:pt x="28" y="43"/>
                      <a:pt x="28" y="45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30" y="41"/>
                      <a:pt x="28" y="43"/>
                      <a:pt x="30" y="43"/>
                    </a:cubicBezTo>
                    <a:cubicBezTo>
                      <a:pt x="30" y="41"/>
                      <a:pt x="28" y="41"/>
                      <a:pt x="30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1"/>
                      <a:pt x="27" y="43"/>
                      <a:pt x="26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5" y="43"/>
                      <a:pt x="25" y="45"/>
                      <a:pt x="25" y="45"/>
                    </a:cubicBezTo>
                    <a:cubicBezTo>
                      <a:pt x="25" y="43"/>
                      <a:pt x="26" y="41"/>
                      <a:pt x="26" y="43"/>
                    </a:cubicBezTo>
                    <a:cubicBezTo>
                      <a:pt x="26" y="41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41"/>
                    </a:cubicBezTo>
                    <a:cubicBezTo>
                      <a:pt x="26" y="41"/>
                      <a:pt x="27" y="39"/>
                      <a:pt x="26" y="39"/>
                    </a:cubicBezTo>
                    <a:cubicBezTo>
                      <a:pt x="27" y="39"/>
                      <a:pt x="27" y="38"/>
                      <a:pt x="27" y="38"/>
                    </a:cubicBezTo>
                    <a:cubicBezTo>
                      <a:pt x="27" y="38"/>
                      <a:pt x="27" y="38"/>
                      <a:pt x="26" y="38"/>
                    </a:cubicBezTo>
                    <a:cubicBezTo>
                      <a:pt x="27" y="38"/>
                      <a:pt x="27" y="37"/>
                      <a:pt x="27" y="37"/>
                    </a:cubicBezTo>
                    <a:cubicBezTo>
                      <a:pt x="28" y="37"/>
                      <a:pt x="27" y="37"/>
                      <a:pt x="27" y="35"/>
                    </a:cubicBezTo>
                    <a:cubicBezTo>
                      <a:pt x="26" y="37"/>
                      <a:pt x="26" y="38"/>
                      <a:pt x="25" y="37"/>
                    </a:cubicBezTo>
                    <a:cubicBezTo>
                      <a:pt x="26" y="37"/>
                      <a:pt x="26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5"/>
                      <a:pt x="26" y="34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3"/>
                      <a:pt x="23" y="33"/>
                    </a:cubicBezTo>
                    <a:cubicBezTo>
                      <a:pt x="23" y="33"/>
                      <a:pt x="23" y="33"/>
                      <a:pt x="25" y="33"/>
                    </a:cubicBezTo>
                    <a:cubicBezTo>
                      <a:pt x="25" y="33"/>
                      <a:pt x="25" y="33"/>
                      <a:pt x="26" y="33"/>
                    </a:cubicBezTo>
                    <a:cubicBezTo>
                      <a:pt x="25" y="33"/>
                      <a:pt x="25" y="33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3" y="32"/>
                      <a:pt x="23" y="30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2"/>
                      <a:pt x="22" y="32"/>
                      <a:pt x="22" y="3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8"/>
                      <a:pt x="23" y="28"/>
                      <a:pt x="23" y="28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28"/>
                    </a:cubicBezTo>
                    <a:cubicBezTo>
                      <a:pt x="22" y="28"/>
                      <a:pt x="22" y="26"/>
                      <a:pt x="23" y="28"/>
                    </a:cubicBezTo>
                    <a:cubicBezTo>
                      <a:pt x="23" y="26"/>
                      <a:pt x="22" y="26"/>
                      <a:pt x="22" y="28"/>
                    </a:cubicBezTo>
                    <a:cubicBezTo>
                      <a:pt x="22" y="26"/>
                      <a:pt x="22" y="26"/>
                      <a:pt x="23" y="26"/>
                    </a:cubicBezTo>
                    <a:cubicBezTo>
                      <a:pt x="22" y="26"/>
                      <a:pt x="21" y="26"/>
                      <a:pt x="21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8"/>
                      <a:pt x="18" y="26"/>
                      <a:pt x="17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6"/>
                      <a:pt x="18" y="25"/>
                      <a:pt x="21" y="24"/>
                    </a:cubicBezTo>
                    <a:cubicBezTo>
                      <a:pt x="21" y="22"/>
                      <a:pt x="17" y="25"/>
                      <a:pt x="18" y="24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21" y="22"/>
                      <a:pt x="21" y="21"/>
                    </a:cubicBezTo>
                    <a:cubicBezTo>
                      <a:pt x="18" y="22"/>
                      <a:pt x="17" y="21"/>
                      <a:pt x="17" y="22"/>
                    </a:cubicBezTo>
                    <a:cubicBezTo>
                      <a:pt x="17" y="22"/>
                      <a:pt x="18" y="22"/>
                      <a:pt x="18" y="24"/>
                    </a:cubicBezTo>
                    <a:cubicBezTo>
                      <a:pt x="17" y="24"/>
                      <a:pt x="17" y="24"/>
                      <a:pt x="15" y="24"/>
                    </a:cubicBezTo>
                    <a:cubicBezTo>
                      <a:pt x="15" y="22"/>
                      <a:pt x="15" y="22"/>
                      <a:pt x="17" y="22"/>
                    </a:cubicBezTo>
                    <a:cubicBezTo>
                      <a:pt x="17" y="21"/>
                      <a:pt x="17" y="22"/>
                      <a:pt x="17" y="22"/>
                    </a:cubicBezTo>
                    <a:cubicBezTo>
                      <a:pt x="17" y="21"/>
                      <a:pt x="15" y="21"/>
                      <a:pt x="17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8" y="20"/>
                      <a:pt x="17" y="21"/>
                    </a:cubicBezTo>
                    <a:cubicBezTo>
                      <a:pt x="17" y="20"/>
                      <a:pt x="17" y="20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5" y="17"/>
                      <a:pt x="15" y="15"/>
                    </a:cubicBezTo>
                    <a:cubicBezTo>
                      <a:pt x="14" y="17"/>
                      <a:pt x="14" y="15"/>
                      <a:pt x="14" y="15"/>
                    </a:cubicBezTo>
                    <a:cubicBezTo>
                      <a:pt x="14" y="15"/>
                      <a:pt x="15" y="17"/>
                      <a:pt x="14" y="19"/>
                    </a:cubicBezTo>
                    <a:cubicBezTo>
                      <a:pt x="13" y="19"/>
                      <a:pt x="15" y="19"/>
                      <a:pt x="14" y="20"/>
                    </a:cubicBezTo>
                    <a:cubicBezTo>
                      <a:pt x="14" y="20"/>
                      <a:pt x="13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19"/>
                      <a:pt x="13" y="20"/>
                      <a:pt x="13" y="19"/>
                    </a:cubicBezTo>
                    <a:cubicBezTo>
                      <a:pt x="13" y="19"/>
                      <a:pt x="13" y="17"/>
                      <a:pt x="13" y="15"/>
                    </a:cubicBezTo>
                    <a:cubicBezTo>
                      <a:pt x="13" y="15"/>
                      <a:pt x="11" y="17"/>
                      <a:pt x="13" y="17"/>
                    </a:cubicBezTo>
                    <a:cubicBezTo>
                      <a:pt x="11" y="15"/>
                      <a:pt x="11" y="15"/>
                      <a:pt x="10" y="13"/>
                    </a:cubicBezTo>
                    <a:cubicBezTo>
                      <a:pt x="11" y="13"/>
                      <a:pt x="10" y="12"/>
                      <a:pt x="1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2"/>
                      <a:pt x="11" y="11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2"/>
                      <a:pt x="9" y="13"/>
                      <a:pt x="9" y="12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8" y="9"/>
                      <a:pt x="8" y="8"/>
                      <a:pt x="8" y="7"/>
                    </a:cubicBezTo>
                    <a:cubicBezTo>
                      <a:pt x="5" y="7"/>
                      <a:pt x="5" y="8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6"/>
                    </a:cubicBezTo>
                    <a:cubicBezTo>
                      <a:pt x="0" y="4"/>
                      <a:pt x="1" y="6"/>
                      <a:pt x="1" y="4"/>
                    </a:cubicBezTo>
                    <a:cubicBezTo>
                      <a:pt x="0" y="6"/>
                      <a:pt x="0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7"/>
                      <a:pt x="2" y="7"/>
                    </a:cubicBezTo>
                    <a:cubicBezTo>
                      <a:pt x="2" y="7"/>
                      <a:pt x="2" y="7"/>
                      <a:pt x="4" y="7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5"/>
                      <a:pt x="5" y="15"/>
                      <a:pt x="5" y="17"/>
                    </a:cubicBezTo>
                    <a:cubicBezTo>
                      <a:pt x="8" y="19"/>
                      <a:pt x="8" y="20"/>
                      <a:pt x="9" y="20"/>
                    </a:cubicBezTo>
                    <a:cubicBezTo>
                      <a:pt x="9" y="22"/>
                      <a:pt x="10" y="24"/>
                      <a:pt x="11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6"/>
                      <a:pt x="13" y="25"/>
                      <a:pt x="13" y="26"/>
                    </a:cubicBezTo>
                    <a:cubicBezTo>
                      <a:pt x="11" y="26"/>
                      <a:pt x="11" y="26"/>
                      <a:pt x="11" y="28"/>
                    </a:cubicBezTo>
                    <a:cubicBezTo>
                      <a:pt x="13" y="28"/>
                      <a:pt x="13" y="30"/>
                      <a:pt x="1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4" y="33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7"/>
                    </a:cubicBezTo>
                    <a:cubicBezTo>
                      <a:pt x="15" y="38"/>
                      <a:pt x="17" y="38"/>
                      <a:pt x="17" y="39"/>
                    </a:cubicBezTo>
                    <a:cubicBezTo>
                      <a:pt x="17" y="43"/>
                      <a:pt x="21" y="45"/>
                      <a:pt x="21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50"/>
                      <a:pt x="25" y="52"/>
                      <a:pt x="25" y="55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5"/>
                      <a:pt x="26" y="58"/>
                    </a:cubicBezTo>
                    <a:cubicBezTo>
                      <a:pt x="26" y="58"/>
                      <a:pt x="26" y="59"/>
                      <a:pt x="27" y="59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8" y="61"/>
                      <a:pt x="28" y="61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3"/>
                      <a:pt x="28" y="63"/>
                      <a:pt x="30" y="63"/>
                    </a:cubicBezTo>
                    <a:cubicBezTo>
                      <a:pt x="30" y="63"/>
                      <a:pt x="30" y="64"/>
                      <a:pt x="28" y="64"/>
                    </a:cubicBezTo>
                    <a:cubicBezTo>
                      <a:pt x="30" y="65"/>
                      <a:pt x="30" y="68"/>
                      <a:pt x="31" y="68"/>
                    </a:cubicBezTo>
                    <a:cubicBezTo>
                      <a:pt x="31" y="68"/>
                      <a:pt x="31" y="68"/>
                      <a:pt x="31" y="71"/>
                    </a:cubicBezTo>
                    <a:cubicBezTo>
                      <a:pt x="31" y="71"/>
                      <a:pt x="34" y="72"/>
                      <a:pt x="34" y="73"/>
                    </a:cubicBezTo>
                    <a:cubicBezTo>
                      <a:pt x="35" y="73"/>
                      <a:pt x="35" y="72"/>
                      <a:pt x="35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5" y="76"/>
                      <a:pt x="38" y="77"/>
                      <a:pt x="38" y="78"/>
                    </a:cubicBezTo>
                    <a:cubicBezTo>
                      <a:pt x="39" y="84"/>
                      <a:pt x="40" y="86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2" y="90"/>
                      <a:pt x="44" y="90"/>
                      <a:pt x="43" y="91"/>
                    </a:cubicBezTo>
                    <a:cubicBezTo>
                      <a:pt x="44" y="91"/>
                      <a:pt x="44" y="93"/>
                      <a:pt x="44" y="91"/>
                    </a:cubicBezTo>
                    <a:cubicBezTo>
                      <a:pt x="44" y="93"/>
                      <a:pt x="48" y="94"/>
                      <a:pt x="47" y="97"/>
                    </a:cubicBezTo>
                    <a:cubicBezTo>
                      <a:pt x="47" y="97"/>
                      <a:pt x="47" y="97"/>
                      <a:pt x="47" y="94"/>
                    </a:cubicBezTo>
                    <a:cubicBezTo>
                      <a:pt x="48" y="97"/>
                      <a:pt x="48" y="98"/>
                      <a:pt x="49" y="99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1" y="98"/>
                      <a:pt x="49" y="100"/>
                      <a:pt x="51" y="99"/>
                    </a:cubicBezTo>
                    <a:cubicBezTo>
                      <a:pt x="51" y="99"/>
                      <a:pt x="49" y="100"/>
                      <a:pt x="49" y="99"/>
                    </a:cubicBezTo>
                    <a:cubicBezTo>
                      <a:pt x="52" y="102"/>
                      <a:pt x="52" y="104"/>
                      <a:pt x="53" y="110"/>
                    </a:cubicBezTo>
                    <a:cubicBezTo>
                      <a:pt x="56" y="111"/>
                      <a:pt x="56" y="107"/>
                      <a:pt x="56" y="110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6" y="111"/>
                      <a:pt x="57" y="110"/>
                      <a:pt x="57" y="111"/>
                    </a:cubicBezTo>
                    <a:cubicBezTo>
                      <a:pt x="56" y="111"/>
                      <a:pt x="57" y="111"/>
                      <a:pt x="56" y="112"/>
                    </a:cubicBezTo>
                    <a:cubicBezTo>
                      <a:pt x="57" y="112"/>
                      <a:pt x="60" y="112"/>
                      <a:pt x="60" y="113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57" y="115"/>
                      <a:pt x="60" y="116"/>
                      <a:pt x="60" y="117"/>
                    </a:cubicBezTo>
                    <a:cubicBezTo>
                      <a:pt x="63" y="124"/>
                      <a:pt x="65" y="130"/>
                      <a:pt x="68" y="137"/>
                    </a:cubicBezTo>
                    <a:cubicBezTo>
                      <a:pt x="73" y="142"/>
                      <a:pt x="74" y="150"/>
                      <a:pt x="78" y="155"/>
                    </a:cubicBezTo>
                    <a:cubicBezTo>
                      <a:pt x="81" y="155"/>
                      <a:pt x="81" y="155"/>
                      <a:pt x="81" y="158"/>
                    </a:cubicBezTo>
                    <a:cubicBezTo>
                      <a:pt x="81" y="156"/>
                      <a:pt x="81" y="156"/>
                      <a:pt x="81" y="156"/>
                    </a:cubicBezTo>
                    <a:cubicBezTo>
                      <a:pt x="81" y="158"/>
                      <a:pt x="82" y="158"/>
                      <a:pt x="81" y="159"/>
                    </a:cubicBezTo>
                    <a:cubicBezTo>
                      <a:pt x="82" y="160"/>
                      <a:pt x="83" y="164"/>
                      <a:pt x="86" y="165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6" y="165"/>
                      <a:pt x="86" y="165"/>
                      <a:pt x="86" y="165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7" y="172"/>
                      <a:pt x="93" y="178"/>
                      <a:pt x="95" y="184"/>
                    </a:cubicBezTo>
                    <a:cubicBezTo>
                      <a:pt x="97" y="185"/>
                      <a:pt x="97" y="186"/>
                      <a:pt x="99" y="188"/>
                    </a:cubicBezTo>
                    <a:cubicBezTo>
                      <a:pt x="102" y="193"/>
                      <a:pt x="106" y="195"/>
                      <a:pt x="107" y="201"/>
                    </a:cubicBezTo>
                    <a:cubicBezTo>
                      <a:pt x="107" y="201"/>
                      <a:pt x="108" y="198"/>
                      <a:pt x="108" y="197"/>
                    </a:cubicBezTo>
                    <a:close/>
                  </a:path>
                </a:pathLst>
              </a:custGeom>
              <a:solidFill>
                <a:srgbClr val="AFA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9" name="צורה חופשית 152"/>
              <p:cNvSpPr>
                <a:spLocks/>
              </p:cNvSpPr>
              <p:nvPr/>
            </p:nvSpPr>
            <p:spPr bwMode="auto">
              <a:xfrm>
                <a:off x="4227" y="1606"/>
                <a:ext cx="59" cy="2471"/>
              </a:xfrm>
              <a:custGeom>
                <a:avLst/>
                <a:gdLst>
                  <a:gd name="T0" fmla="*/ 23 w 25"/>
                  <a:gd name="T1" fmla="*/ 0 h 1046"/>
                  <a:gd name="T2" fmla="*/ 17 w 25"/>
                  <a:gd name="T3" fmla="*/ 518 h 1046"/>
                  <a:gd name="T4" fmla="*/ 25 w 25"/>
                  <a:gd name="T5" fmla="*/ 1046 h 1046"/>
                  <a:gd name="T6" fmla="*/ 4 w 25"/>
                  <a:gd name="T7" fmla="*/ 1046 h 1046"/>
                  <a:gd name="T8" fmla="*/ 11 w 25"/>
                  <a:gd name="T9" fmla="*/ 758 h 1046"/>
                  <a:gd name="T10" fmla="*/ 0 w 25"/>
                  <a:gd name="T11" fmla="*/ 239 h 1046"/>
                  <a:gd name="T12" fmla="*/ 8 w 25"/>
                  <a:gd name="T13" fmla="*/ 0 h 1046"/>
                  <a:gd name="T14" fmla="*/ 23 w 25"/>
                  <a:gd name="T15" fmla="*/ 0 h 1046"/>
                  <a:gd name="T16" fmla="*/ 23 w 25"/>
                  <a:gd name="T17" fmla="*/ 0 h 1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046">
                    <a:moveTo>
                      <a:pt x="23" y="0"/>
                    </a:moveTo>
                    <a:cubicBezTo>
                      <a:pt x="17" y="518"/>
                      <a:pt x="17" y="518"/>
                      <a:pt x="17" y="518"/>
                    </a:cubicBezTo>
                    <a:cubicBezTo>
                      <a:pt x="25" y="1046"/>
                      <a:pt x="25" y="1046"/>
                      <a:pt x="25" y="1046"/>
                    </a:cubicBezTo>
                    <a:cubicBezTo>
                      <a:pt x="4" y="1046"/>
                      <a:pt x="4" y="1046"/>
                      <a:pt x="4" y="1046"/>
                    </a:cubicBezTo>
                    <a:cubicBezTo>
                      <a:pt x="11" y="758"/>
                      <a:pt x="11" y="758"/>
                      <a:pt x="11" y="75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60" name="קבוצה 50"/>
            <p:cNvGrpSpPr>
              <a:grpSpLocks noChangeAspect="1"/>
            </p:cNvGrpSpPr>
            <p:nvPr/>
          </p:nvGrpSpPr>
          <p:grpSpPr bwMode="auto">
            <a:xfrm>
              <a:off x="10514012" y="2438400"/>
              <a:ext cx="1485016" cy="2195929"/>
              <a:chOff x="3369" y="1563"/>
              <a:chExt cx="940" cy="1390"/>
            </a:xfrm>
          </p:grpSpPr>
          <p:sp>
            <p:nvSpPr>
              <p:cNvPr id="261" name="צורה חופשית 51"/>
              <p:cNvSpPr>
                <a:spLocks/>
              </p:cNvSpPr>
              <p:nvPr/>
            </p:nvSpPr>
            <p:spPr bwMode="auto">
              <a:xfrm>
                <a:off x="3539" y="1906"/>
                <a:ext cx="192" cy="212"/>
              </a:xfrm>
              <a:custGeom>
                <a:avLst/>
                <a:gdLst>
                  <a:gd name="T0" fmla="*/ 81 w 81"/>
                  <a:gd name="T1" fmla="*/ 73 h 90"/>
                  <a:gd name="T2" fmla="*/ 44 w 81"/>
                  <a:gd name="T3" fmla="*/ 7 h 90"/>
                  <a:gd name="T4" fmla="*/ 0 w 81"/>
                  <a:gd name="T5" fmla="*/ 21 h 90"/>
                  <a:gd name="T6" fmla="*/ 21 w 81"/>
                  <a:gd name="T7" fmla="*/ 19 h 90"/>
                  <a:gd name="T8" fmla="*/ 53 w 81"/>
                  <a:gd name="T9" fmla="*/ 76 h 90"/>
                  <a:gd name="T10" fmla="*/ 81 w 81"/>
                  <a:gd name="T11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90">
                    <a:moveTo>
                      <a:pt x="81" y="73"/>
                    </a:moveTo>
                    <a:cubicBezTo>
                      <a:pt x="81" y="73"/>
                      <a:pt x="74" y="21"/>
                      <a:pt x="44" y="7"/>
                    </a:cubicBezTo>
                    <a:cubicBezTo>
                      <a:pt x="29" y="0"/>
                      <a:pt x="0" y="14"/>
                      <a:pt x="0" y="21"/>
                    </a:cubicBezTo>
                    <a:cubicBezTo>
                      <a:pt x="8" y="21"/>
                      <a:pt x="21" y="19"/>
                      <a:pt x="21" y="19"/>
                    </a:cubicBezTo>
                    <a:cubicBezTo>
                      <a:pt x="21" y="19"/>
                      <a:pt x="26" y="58"/>
                      <a:pt x="53" y="76"/>
                    </a:cubicBezTo>
                    <a:cubicBezTo>
                      <a:pt x="74" y="90"/>
                      <a:pt x="81" y="73"/>
                      <a:pt x="81" y="73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2" name="צורה חופשית 52"/>
              <p:cNvSpPr>
                <a:spLocks/>
              </p:cNvSpPr>
              <p:nvPr/>
            </p:nvSpPr>
            <p:spPr bwMode="auto">
              <a:xfrm>
                <a:off x="3603" y="1925"/>
                <a:ext cx="17" cy="16"/>
              </a:xfrm>
              <a:custGeom>
                <a:avLst/>
                <a:gdLst>
                  <a:gd name="T0" fmla="*/ 7 w 7"/>
                  <a:gd name="T1" fmla="*/ 3 h 7"/>
                  <a:gd name="T2" fmla="*/ 4 w 7"/>
                  <a:gd name="T3" fmla="*/ 7 h 7"/>
                  <a:gd name="T4" fmla="*/ 0 w 7"/>
                  <a:gd name="T5" fmla="*/ 3 h 7"/>
                  <a:gd name="T6" fmla="*/ 4 w 7"/>
                  <a:gd name="T7" fmla="*/ 0 h 7"/>
                  <a:gd name="T8" fmla="*/ 7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3"/>
                    </a:moveTo>
                    <a:cubicBezTo>
                      <a:pt x="7" y="5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" y="0"/>
                      <a:pt x="7" y="1"/>
                      <a:pt x="7" y="3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3" name="צורה חופשית 53"/>
              <p:cNvSpPr>
                <a:spLocks/>
              </p:cNvSpPr>
              <p:nvPr/>
            </p:nvSpPr>
            <p:spPr bwMode="auto">
              <a:xfrm>
                <a:off x="3636" y="1889"/>
                <a:ext cx="26" cy="31"/>
              </a:xfrm>
              <a:custGeom>
                <a:avLst/>
                <a:gdLst>
                  <a:gd name="T0" fmla="*/ 0 w 11"/>
                  <a:gd name="T1" fmla="*/ 13 h 13"/>
                  <a:gd name="T2" fmla="*/ 8 w 11"/>
                  <a:gd name="T3" fmla="*/ 0 h 13"/>
                  <a:gd name="T4" fmla="*/ 0 w 11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3">
                    <a:moveTo>
                      <a:pt x="0" y="13"/>
                    </a:moveTo>
                    <a:cubicBezTo>
                      <a:pt x="0" y="13"/>
                      <a:pt x="8" y="5"/>
                      <a:pt x="8" y="0"/>
                    </a:cubicBezTo>
                    <a:cubicBezTo>
                      <a:pt x="11" y="5"/>
                      <a:pt x="10" y="13"/>
                      <a:pt x="0" y="13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4" name="צורה חופשית 54"/>
              <p:cNvSpPr>
                <a:spLocks/>
              </p:cNvSpPr>
              <p:nvPr/>
            </p:nvSpPr>
            <p:spPr bwMode="auto">
              <a:xfrm>
                <a:off x="3622" y="1889"/>
                <a:ext cx="28" cy="36"/>
              </a:xfrm>
              <a:custGeom>
                <a:avLst/>
                <a:gdLst>
                  <a:gd name="T0" fmla="*/ 5 w 12"/>
                  <a:gd name="T1" fmla="*/ 15 h 15"/>
                  <a:gd name="T2" fmla="*/ 0 w 12"/>
                  <a:gd name="T3" fmla="*/ 0 h 15"/>
                  <a:gd name="T4" fmla="*/ 5 w 12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5">
                    <a:moveTo>
                      <a:pt x="5" y="15"/>
                    </a:moveTo>
                    <a:cubicBezTo>
                      <a:pt x="5" y="15"/>
                      <a:pt x="4" y="3"/>
                      <a:pt x="0" y="0"/>
                    </a:cubicBezTo>
                    <a:cubicBezTo>
                      <a:pt x="7" y="1"/>
                      <a:pt x="12" y="7"/>
                      <a:pt x="5" y="15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5" name="צורה חופשית 55"/>
              <p:cNvSpPr>
                <a:spLocks/>
              </p:cNvSpPr>
              <p:nvPr/>
            </p:nvSpPr>
            <p:spPr bwMode="auto">
              <a:xfrm>
                <a:off x="4061" y="1915"/>
                <a:ext cx="191" cy="210"/>
              </a:xfrm>
              <a:custGeom>
                <a:avLst/>
                <a:gdLst>
                  <a:gd name="T0" fmla="*/ 0 w 81"/>
                  <a:gd name="T1" fmla="*/ 72 h 89"/>
                  <a:gd name="T2" fmla="*/ 37 w 81"/>
                  <a:gd name="T3" fmla="*/ 7 h 89"/>
                  <a:gd name="T4" fmla="*/ 81 w 81"/>
                  <a:gd name="T5" fmla="*/ 20 h 89"/>
                  <a:gd name="T6" fmla="*/ 60 w 81"/>
                  <a:gd name="T7" fmla="*/ 18 h 89"/>
                  <a:gd name="T8" fmla="*/ 28 w 81"/>
                  <a:gd name="T9" fmla="*/ 76 h 89"/>
                  <a:gd name="T10" fmla="*/ 0 w 81"/>
                  <a:gd name="T11" fmla="*/ 7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89">
                    <a:moveTo>
                      <a:pt x="0" y="72"/>
                    </a:moveTo>
                    <a:cubicBezTo>
                      <a:pt x="0" y="72"/>
                      <a:pt x="7" y="21"/>
                      <a:pt x="37" y="7"/>
                    </a:cubicBezTo>
                    <a:cubicBezTo>
                      <a:pt x="52" y="0"/>
                      <a:pt x="81" y="13"/>
                      <a:pt x="81" y="20"/>
                    </a:cubicBezTo>
                    <a:cubicBezTo>
                      <a:pt x="73" y="21"/>
                      <a:pt x="60" y="18"/>
                      <a:pt x="60" y="18"/>
                    </a:cubicBezTo>
                    <a:cubicBezTo>
                      <a:pt x="60" y="18"/>
                      <a:pt x="56" y="57"/>
                      <a:pt x="28" y="76"/>
                    </a:cubicBezTo>
                    <a:cubicBezTo>
                      <a:pt x="8" y="89"/>
                      <a:pt x="0" y="72"/>
                      <a:pt x="0" y="72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6" name="צורה חופשית 56"/>
              <p:cNvSpPr>
                <a:spLocks/>
              </p:cNvSpPr>
              <p:nvPr/>
            </p:nvSpPr>
            <p:spPr bwMode="auto">
              <a:xfrm>
                <a:off x="4163" y="2189"/>
                <a:ext cx="19" cy="19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8 h 8"/>
                  <a:gd name="T4" fmla="*/ 8 w 8"/>
                  <a:gd name="T5" fmla="*/ 5 h 8"/>
                  <a:gd name="T6" fmla="*/ 5 w 8"/>
                  <a:gd name="T7" fmla="*/ 0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6" y="8"/>
                      <a:pt x="8" y="6"/>
                      <a:pt x="8" y="5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7" name="צורה חופשית 57"/>
              <p:cNvSpPr>
                <a:spLocks/>
              </p:cNvSpPr>
              <p:nvPr/>
            </p:nvSpPr>
            <p:spPr bwMode="auto">
              <a:xfrm>
                <a:off x="4132" y="1899"/>
                <a:ext cx="26" cy="33"/>
              </a:xfrm>
              <a:custGeom>
                <a:avLst/>
                <a:gdLst>
                  <a:gd name="T0" fmla="*/ 11 w 11"/>
                  <a:gd name="T1" fmla="*/ 14 h 14"/>
                  <a:gd name="T2" fmla="*/ 3 w 11"/>
                  <a:gd name="T3" fmla="*/ 0 h 14"/>
                  <a:gd name="T4" fmla="*/ 11 w 11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1" y="14"/>
                      <a:pt x="3" y="4"/>
                      <a:pt x="3" y="0"/>
                    </a:cubicBezTo>
                    <a:cubicBezTo>
                      <a:pt x="0" y="4"/>
                      <a:pt x="1" y="13"/>
                      <a:pt x="11" y="14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8" name="צורה חופשית 58"/>
              <p:cNvSpPr>
                <a:spLocks/>
              </p:cNvSpPr>
              <p:nvPr/>
            </p:nvSpPr>
            <p:spPr bwMode="auto">
              <a:xfrm>
                <a:off x="4144" y="1896"/>
                <a:ext cx="26" cy="36"/>
              </a:xfrm>
              <a:custGeom>
                <a:avLst/>
                <a:gdLst>
                  <a:gd name="T0" fmla="*/ 7 w 11"/>
                  <a:gd name="T1" fmla="*/ 15 h 15"/>
                  <a:gd name="T2" fmla="*/ 11 w 11"/>
                  <a:gd name="T3" fmla="*/ 0 h 15"/>
                  <a:gd name="T4" fmla="*/ 7 w 11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5">
                    <a:moveTo>
                      <a:pt x="7" y="15"/>
                    </a:moveTo>
                    <a:cubicBezTo>
                      <a:pt x="7" y="15"/>
                      <a:pt x="8" y="4"/>
                      <a:pt x="11" y="0"/>
                    </a:cubicBezTo>
                    <a:cubicBezTo>
                      <a:pt x="5" y="1"/>
                      <a:pt x="0" y="8"/>
                      <a:pt x="7" y="15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69" name="צורה חופשית 59"/>
              <p:cNvSpPr>
                <a:spLocks/>
              </p:cNvSpPr>
              <p:nvPr/>
            </p:nvSpPr>
            <p:spPr bwMode="auto">
              <a:xfrm>
                <a:off x="3369" y="2088"/>
                <a:ext cx="140" cy="94"/>
              </a:xfrm>
              <a:custGeom>
                <a:avLst/>
                <a:gdLst>
                  <a:gd name="T0" fmla="*/ 49 w 59"/>
                  <a:gd name="T1" fmla="*/ 1 h 40"/>
                  <a:gd name="T2" fmla="*/ 6 w 59"/>
                  <a:gd name="T3" fmla="*/ 9 h 40"/>
                  <a:gd name="T4" fmla="*/ 22 w 59"/>
                  <a:gd name="T5" fmla="*/ 12 h 40"/>
                  <a:gd name="T6" fmla="*/ 0 w 59"/>
                  <a:gd name="T7" fmla="*/ 28 h 40"/>
                  <a:gd name="T8" fmla="*/ 29 w 59"/>
                  <a:gd name="T9" fmla="*/ 21 h 40"/>
                  <a:gd name="T10" fmla="*/ 15 w 59"/>
                  <a:gd name="T11" fmla="*/ 40 h 40"/>
                  <a:gd name="T12" fmla="*/ 49 w 59"/>
                  <a:gd name="T13" fmla="*/ 25 h 40"/>
                  <a:gd name="T14" fmla="*/ 48 w 59"/>
                  <a:gd name="T15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0">
                    <a:moveTo>
                      <a:pt x="49" y="1"/>
                    </a:moveTo>
                    <a:cubicBezTo>
                      <a:pt x="49" y="1"/>
                      <a:pt x="21" y="0"/>
                      <a:pt x="6" y="9"/>
                    </a:cubicBezTo>
                    <a:cubicBezTo>
                      <a:pt x="16" y="9"/>
                      <a:pt x="22" y="12"/>
                      <a:pt x="22" y="12"/>
                    </a:cubicBezTo>
                    <a:cubicBezTo>
                      <a:pt x="22" y="12"/>
                      <a:pt x="1" y="18"/>
                      <a:pt x="0" y="28"/>
                    </a:cubicBezTo>
                    <a:cubicBezTo>
                      <a:pt x="13" y="22"/>
                      <a:pt x="29" y="21"/>
                      <a:pt x="29" y="21"/>
                    </a:cubicBezTo>
                    <a:cubicBezTo>
                      <a:pt x="29" y="21"/>
                      <a:pt x="16" y="31"/>
                      <a:pt x="15" y="40"/>
                    </a:cubicBezTo>
                    <a:cubicBezTo>
                      <a:pt x="27" y="34"/>
                      <a:pt x="41" y="26"/>
                      <a:pt x="49" y="25"/>
                    </a:cubicBezTo>
                    <a:cubicBezTo>
                      <a:pt x="59" y="24"/>
                      <a:pt x="48" y="5"/>
                      <a:pt x="48" y="5"/>
                    </a:cubicBezTo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0" name="צורה חופשית 60"/>
              <p:cNvSpPr>
                <a:spLocks/>
              </p:cNvSpPr>
              <p:nvPr/>
            </p:nvSpPr>
            <p:spPr bwMode="auto">
              <a:xfrm>
                <a:off x="4172" y="2102"/>
                <a:ext cx="137" cy="94"/>
              </a:xfrm>
              <a:custGeom>
                <a:avLst/>
                <a:gdLst>
                  <a:gd name="T0" fmla="*/ 8 w 58"/>
                  <a:gd name="T1" fmla="*/ 2 h 40"/>
                  <a:gd name="T2" fmla="*/ 52 w 58"/>
                  <a:gd name="T3" fmla="*/ 9 h 40"/>
                  <a:gd name="T4" fmla="*/ 35 w 58"/>
                  <a:gd name="T5" fmla="*/ 12 h 40"/>
                  <a:gd name="T6" fmla="*/ 58 w 58"/>
                  <a:gd name="T7" fmla="*/ 28 h 40"/>
                  <a:gd name="T8" fmla="*/ 28 w 58"/>
                  <a:gd name="T9" fmla="*/ 21 h 40"/>
                  <a:gd name="T10" fmla="*/ 43 w 58"/>
                  <a:gd name="T11" fmla="*/ 40 h 40"/>
                  <a:gd name="T12" fmla="*/ 8 w 58"/>
                  <a:gd name="T13" fmla="*/ 25 h 40"/>
                  <a:gd name="T14" fmla="*/ 9 w 58"/>
                  <a:gd name="T15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0">
                    <a:moveTo>
                      <a:pt x="8" y="2"/>
                    </a:moveTo>
                    <a:cubicBezTo>
                      <a:pt x="8" y="2"/>
                      <a:pt x="38" y="0"/>
                      <a:pt x="52" y="9"/>
                    </a:cubicBezTo>
                    <a:cubicBezTo>
                      <a:pt x="41" y="9"/>
                      <a:pt x="35" y="12"/>
                      <a:pt x="35" y="12"/>
                    </a:cubicBezTo>
                    <a:cubicBezTo>
                      <a:pt x="35" y="12"/>
                      <a:pt x="57" y="18"/>
                      <a:pt x="58" y="28"/>
                    </a:cubicBezTo>
                    <a:cubicBezTo>
                      <a:pt x="45" y="22"/>
                      <a:pt x="28" y="21"/>
                      <a:pt x="28" y="21"/>
                    </a:cubicBezTo>
                    <a:cubicBezTo>
                      <a:pt x="28" y="21"/>
                      <a:pt x="42" y="31"/>
                      <a:pt x="43" y="40"/>
                    </a:cubicBezTo>
                    <a:cubicBezTo>
                      <a:pt x="31" y="34"/>
                      <a:pt x="17" y="26"/>
                      <a:pt x="8" y="25"/>
                    </a:cubicBezTo>
                    <a:cubicBezTo>
                      <a:pt x="0" y="24"/>
                      <a:pt x="9" y="5"/>
                      <a:pt x="9" y="5"/>
                    </a:cubicBezTo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1" name="צורה חופשית 61"/>
              <p:cNvSpPr>
                <a:spLocks/>
              </p:cNvSpPr>
              <p:nvPr/>
            </p:nvSpPr>
            <p:spPr bwMode="auto">
              <a:xfrm>
                <a:off x="3815" y="2414"/>
                <a:ext cx="64" cy="539"/>
              </a:xfrm>
              <a:custGeom>
                <a:avLst/>
                <a:gdLst>
                  <a:gd name="T0" fmla="*/ 52 w 52"/>
                  <a:gd name="T1" fmla="*/ 0 h 368"/>
                  <a:gd name="T2" fmla="*/ 43 w 52"/>
                  <a:gd name="T3" fmla="*/ 368 h 368"/>
                  <a:gd name="T4" fmla="*/ 0 w 52"/>
                  <a:gd name="T5" fmla="*/ 368 h 368"/>
                  <a:gd name="T6" fmla="*/ 5 w 52"/>
                  <a:gd name="T7" fmla="*/ 26 h 368"/>
                  <a:gd name="T8" fmla="*/ 52 w 52"/>
                  <a:gd name="T9" fmla="*/ 0 h 368"/>
                  <a:gd name="T10" fmla="*/ 52 w 52"/>
                  <a:gd name="T11" fmla="*/ 0 h 368"/>
                  <a:gd name="T12" fmla="*/ 52 w 52"/>
                  <a:gd name="T13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68">
                    <a:moveTo>
                      <a:pt x="52" y="0"/>
                    </a:moveTo>
                    <a:lnTo>
                      <a:pt x="43" y="368"/>
                    </a:lnTo>
                    <a:lnTo>
                      <a:pt x="0" y="368"/>
                    </a:lnTo>
                    <a:lnTo>
                      <a:pt x="5" y="26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2" name="צורה חופשית 62"/>
              <p:cNvSpPr>
                <a:spLocks/>
              </p:cNvSpPr>
              <p:nvPr/>
            </p:nvSpPr>
            <p:spPr bwMode="auto">
              <a:xfrm>
                <a:off x="3679" y="2388"/>
                <a:ext cx="304" cy="153"/>
              </a:xfrm>
              <a:custGeom>
                <a:avLst/>
                <a:gdLst>
                  <a:gd name="T0" fmla="*/ 110 w 129"/>
                  <a:gd name="T1" fmla="*/ 9 h 65"/>
                  <a:gd name="T2" fmla="*/ 127 w 129"/>
                  <a:gd name="T3" fmla="*/ 43 h 65"/>
                  <a:gd name="T4" fmla="*/ 114 w 129"/>
                  <a:gd name="T5" fmla="*/ 33 h 65"/>
                  <a:gd name="T6" fmla="*/ 113 w 129"/>
                  <a:gd name="T7" fmla="*/ 58 h 65"/>
                  <a:gd name="T8" fmla="*/ 100 w 129"/>
                  <a:gd name="T9" fmla="*/ 44 h 65"/>
                  <a:gd name="T10" fmla="*/ 95 w 129"/>
                  <a:gd name="T11" fmla="*/ 63 h 65"/>
                  <a:gd name="T12" fmla="*/ 90 w 129"/>
                  <a:gd name="T13" fmla="*/ 37 h 65"/>
                  <a:gd name="T14" fmla="*/ 77 w 129"/>
                  <a:gd name="T15" fmla="*/ 64 h 65"/>
                  <a:gd name="T16" fmla="*/ 74 w 129"/>
                  <a:gd name="T17" fmla="*/ 42 h 65"/>
                  <a:gd name="T18" fmla="*/ 55 w 129"/>
                  <a:gd name="T19" fmla="*/ 65 h 65"/>
                  <a:gd name="T20" fmla="*/ 55 w 129"/>
                  <a:gd name="T21" fmla="*/ 39 h 65"/>
                  <a:gd name="T22" fmla="*/ 42 w 129"/>
                  <a:gd name="T23" fmla="*/ 54 h 65"/>
                  <a:gd name="T24" fmla="*/ 36 w 129"/>
                  <a:gd name="T25" fmla="*/ 34 h 65"/>
                  <a:gd name="T26" fmla="*/ 16 w 129"/>
                  <a:gd name="T27" fmla="*/ 57 h 65"/>
                  <a:gd name="T28" fmla="*/ 18 w 129"/>
                  <a:gd name="T29" fmla="*/ 28 h 65"/>
                  <a:gd name="T30" fmla="*/ 1 w 129"/>
                  <a:gd name="T31" fmla="*/ 43 h 65"/>
                  <a:gd name="T32" fmla="*/ 16 w 129"/>
                  <a:gd name="T33" fmla="*/ 21 h 65"/>
                  <a:gd name="T34" fmla="*/ 70 w 129"/>
                  <a:gd name="T35" fmla="*/ 0 h 65"/>
                  <a:gd name="T36" fmla="*/ 110 w 129"/>
                  <a:gd name="T37" fmla="*/ 9 h 65"/>
                  <a:gd name="T38" fmla="*/ 110 w 129"/>
                  <a:gd name="T39" fmla="*/ 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9" h="65">
                    <a:moveTo>
                      <a:pt x="110" y="9"/>
                    </a:moveTo>
                    <a:cubicBezTo>
                      <a:pt x="112" y="12"/>
                      <a:pt x="129" y="28"/>
                      <a:pt x="127" y="43"/>
                    </a:cubicBezTo>
                    <a:cubicBezTo>
                      <a:pt x="122" y="36"/>
                      <a:pt x="114" y="33"/>
                      <a:pt x="114" y="33"/>
                    </a:cubicBezTo>
                    <a:cubicBezTo>
                      <a:pt x="114" y="33"/>
                      <a:pt x="118" y="43"/>
                      <a:pt x="113" y="58"/>
                    </a:cubicBezTo>
                    <a:cubicBezTo>
                      <a:pt x="110" y="48"/>
                      <a:pt x="100" y="44"/>
                      <a:pt x="100" y="44"/>
                    </a:cubicBezTo>
                    <a:cubicBezTo>
                      <a:pt x="100" y="44"/>
                      <a:pt x="95" y="58"/>
                      <a:pt x="95" y="63"/>
                    </a:cubicBezTo>
                    <a:cubicBezTo>
                      <a:pt x="85" y="51"/>
                      <a:pt x="90" y="37"/>
                      <a:pt x="90" y="37"/>
                    </a:cubicBezTo>
                    <a:cubicBezTo>
                      <a:pt x="90" y="37"/>
                      <a:pt x="77" y="58"/>
                      <a:pt x="77" y="64"/>
                    </a:cubicBezTo>
                    <a:cubicBezTo>
                      <a:pt x="68" y="56"/>
                      <a:pt x="74" y="42"/>
                      <a:pt x="74" y="42"/>
                    </a:cubicBezTo>
                    <a:cubicBezTo>
                      <a:pt x="74" y="42"/>
                      <a:pt x="55" y="61"/>
                      <a:pt x="55" y="65"/>
                    </a:cubicBezTo>
                    <a:cubicBezTo>
                      <a:pt x="46" y="57"/>
                      <a:pt x="53" y="43"/>
                      <a:pt x="55" y="39"/>
                    </a:cubicBezTo>
                    <a:cubicBezTo>
                      <a:pt x="58" y="36"/>
                      <a:pt x="43" y="43"/>
                      <a:pt x="42" y="54"/>
                    </a:cubicBezTo>
                    <a:cubicBezTo>
                      <a:pt x="30" y="51"/>
                      <a:pt x="36" y="34"/>
                      <a:pt x="36" y="34"/>
                    </a:cubicBezTo>
                    <a:cubicBezTo>
                      <a:pt x="36" y="34"/>
                      <a:pt x="18" y="43"/>
                      <a:pt x="16" y="57"/>
                    </a:cubicBezTo>
                    <a:cubicBezTo>
                      <a:pt x="4" y="51"/>
                      <a:pt x="18" y="28"/>
                      <a:pt x="18" y="28"/>
                    </a:cubicBezTo>
                    <a:cubicBezTo>
                      <a:pt x="18" y="28"/>
                      <a:pt x="2" y="39"/>
                      <a:pt x="1" y="43"/>
                    </a:cubicBezTo>
                    <a:cubicBezTo>
                      <a:pt x="0" y="28"/>
                      <a:pt x="8" y="26"/>
                      <a:pt x="16" y="21"/>
                    </a:cubicBezTo>
                    <a:cubicBezTo>
                      <a:pt x="23" y="15"/>
                      <a:pt x="70" y="0"/>
                      <a:pt x="70" y="0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10" y="9"/>
                      <a:pt x="110" y="9"/>
                      <a:pt x="110" y="9"/>
                    </a:cubicBezTo>
                    <a:close/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3" name="צורה חופשית 63"/>
              <p:cNvSpPr>
                <a:spLocks/>
              </p:cNvSpPr>
              <p:nvPr/>
            </p:nvSpPr>
            <p:spPr bwMode="auto">
              <a:xfrm>
                <a:off x="3457" y="2073"/>
                <a:ext cx="779" cy="357"/>
              </a:xfrm>
              <a:custGeom>
                <a:avLst/>
                <a:gdLst>
                  <a:gd name="T0" fmla="*/ 193 w 330"/>
                  <a:gd name="T1" fmla="*/ 0 h 151"/>
                  <a:gd name="T2" fmla="*/ 260 w 330"/>
                  <a:gd name="T3" fmla="*/ 3 h 151"/>
                  <a:gd name="T4" fmla="*/ 320 w 330"/>
                  <a:gd name="T5" fmla="*/ 7 h 151"/>
                  <a:gd name="T6" fmla="*/ 322 w 330"/>
                  <a:gd name="T7" fmla="*/ 42 h 151"/>
                  <a:gd name="T8" fmla="*/ 218 w 330"/>
                  <a:gd name="T9" fmla="*/ 40 h 151"/>
                  <a:gd name="T10" fmla="*/ 224 w 330"/>
                  <a:gd name="T11" fmla="*/ 137 h 151"/>
                  <a:gd name="T12" fmla="*/ 101 w 330"/>
                  <a:gd name="T13" fmla="*/ 143 h 151"/>
                  <a:gd name="T14" fmla="*/ 101 w 330"/>
                  <a:gd name="T15" fmla="*/ 39 h 151"/>
                  <a:gd name="T16" fmla="*/ 9 w 330"/>
                  <a:gd name="T17" fmla="*/ 34 h 151"/>
                  <a:gd name="T18" fmla="*/ 13 w 330"/>
                  <a:gd name="T19" fmla="*/ 3 h 151"/>
                  <a:gd name="T20" fmla="*/ 137 w 330"/>
                  <a:gd name="T21" fmla="*/ 1 h 151"/>
                  <a:gd name="T22" fmla="*/ 193 w 330"/>
                  <a:gd name="T23" fmla="*/ 0 h 151"/>
                  <a:gd name="T24" fmla="*/ 193 w 330"/>
                  <a:gd name="T2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0" h="151">
                    <a:moveTo>
                      <a:pt x="193" y="0"/>
                    </a:moveTo>
                    <a:cubicBezTo>
                      <a:pt x="260" y="3"/>
                      <a:pt x="260" y="3"/>
                      <a:pt x="260" y="3"/>
                    </a:cubicBezTo>
                    <a:cubicBezTo>
                      <a:pt x="260" y="3"/>
                      <a:pt x="308" y="1"/>
                      <a:pt x="320" y="7"/>
                    </a:cubicBezTo>
                    <a:cubicBezTo>
                      <a:pt x="328" y="11"/>
                      <a:pt x="330" y="29"/>
                      <a:pt x="322" y="42"/>
                    </a:cubicBezTo>
                    <a:cubicBezTo>
                      <a:pt x="312" y="59"/>
                      <a:pt x="222" y="34"/>
                      <a:pt x="218" y="40"/>
                    </a:cubicBezTo>
                    <a:cubicBezTo>
                      <a:pt x="212" y="52"/>
                      <a:pt x="240" y="125"/>
                      <a:pt x="224" y="137"/>
                    </a:cubicBezTo>
                    <a:cubicBezTo>
                      <a:pt x="208" y="149"/>
                      <a:pt x="109" y="151"/>
                      <a:pt x="101" y="143"/>
                    </a:cubicBezTo>
                    <a:cubicBezTo>
                      <a:pt x="86" y="128"/>
                      <a:pt x="108" y="60"/>
                      <a:pt x="101" y="39"/>
                    </a:cubicBezTo>
                    <a:cubicBezTo>
                      <a:pt x="97" y="27"/>
                      <a:pt x="17" y="71"/>
                      <a:pt x="9" y="34"/>
                    </a:cubicBezTo>
                    <a:cubicBezTo>
                      <a:pt x="8" y="27"/>
                      <a:pt x="0" y="4"/>
                      <a:pt x="13" y="3"/>
                    </a:cubicBezTo>
                    <a:cubicBezTo>
                      <a:pt x="26" y="1"/>
                      <a:pt x="137" y="1"/>
                      <a:pt x="137" y="1"/>
                    </a:cubicBezTo>
                    <a:cubicBezTo>
                      <a:pt x="193" y="0"/>
                      <a:pt x="193" y="0"/>
                      <a:pt x="193" y="0"/>
                    </a:cubicBezTo>
                    <a:cubicBezTo>
                      <a:pt x="193" y="0"/>
                      <a:pt x="193" y="0"/>
                      <a:pt x="193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solidFill>
                    <a:schemeClr val="accent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4" name="צורה חופשית 64"/>
              <p:cNvSpPr>
                <a:spLocks/>
              </p:cNvSpPr>
              <p:nvPr/>
            </p:nvSpPr>
            <p:spPr bwMode="auto">
              <a:xfrm>
                <a:off x="3702" y="1828"/>
                <a:ext cx="300" cy="304"/>
              </a:xfrm>
              <a:custGeom>
                <a:avLst/>
                <a:gdLst>
                  <a:gd name="T0" fmla="*/ 63 w 127"/>
                  <a:gd name="T1" fmla="*/ 3 h 129"/>
                  <a:gd name="T2" fmla="*/ 120 w 127"/>
                  <a:gd name="T3" fmla="*/ 65 h 129"/>
                  <a:gd name="T4" fmla="*/ 3 w 127"/>
                  <a:gd name="T5" fmla="*/ 61 h 129"/>
                  <a:gd name="T6" fmla="*/ 63 w 127"/>
                  <a:gd name="T7" fmla="*/ 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29">
                    <a:moveTo>
                      <a:pt x="63" y="3"/>
                    </a:moveTo>
                    <a:cubicBezTo>
                      <a:pt x="89" y="4"/>
                      <a:pt x="127" y="1"/>
                      <a:pt x="120" y="65"/>
                    </a:cubicBezTo>
                    <a:cubicBezTo>
                      <a:pt x="113" y="129"/>
                      <a:pt x="0" y="109"/>
                      <a:pt x="3" y="61"/>
                    </a:cubicBezTo>
                    <a:cubicBezTo>
                      <a:pt x="5" y="12"/>
                      <a:pt x="19" y="0"/>
                      <a:pt x="63" y="3"/>
                    </a:cubicBezTo>
                    <a:close/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5" name="צורה חופשית 65"/>
              <p:cNvSpPr>
                <a:spLocks/>
              </p:cNvSpPr>
              <p:nvPr/>
            </p:nvSpPr>
            <p:spPr bwMode="auto">
              <a:xfrm>
                <a:off x="3679" y="2043"/>
                <a:ext cx="311" cy="115"/>
              </a:xfrm>
              <a:custGeom>
                <a:avLst/>
                <a:gdLst>
                  <a:gd name="T0" fmla="*/ 83 w 132"/>
                  <a:gd name="T1" fmla="*/ 0 h 49"/>
                  <a:gd name="T2" fmla="*/ 127 w 132"/>
                  <a:gd name="T3" fmla="*/ 27 h 49"/>
                  <a:gd name="T4" fmla="*/ 94 w 132"/>
                  <a:gd name="T5" fmla="*/ 19 h 49"/>
                  <a:gd name="T6" fmla="*/ 93 w 132"/>
                  <a:gd name="T7" fmla="*/ 49 h 49"/>
                  <a:gd name="T8" fmla="*/ 69 w 132"/>
                  <a:gd name="T9" fmla="*/ 21 h 49"/>
                  <a:gd name="T10" fmla="*/ 47 w 132"/>
                  <a:gd name="T11" fmla="*/ 47 h 49"/>
                  <a:gd name="T12" fmla="*/ 38 w 132"/>
                  <a:gd name="T13" fmla="*/ 18 h 49"/>
                  <a:gd name="T14" fmla="*/ 0 w 132"/>
                  <a:gd name="T15" fmla="*/ 26 h 49"/>
                  <a:gd name="T16" fmla="*/ 49 w 132"/>
                  <a:gd name="T17" fmla="*/ 0 h 49"/>
                  <a:gd name="T18" fmla="*/ 83 w 132"/>
                  <a:gd name="T19" fmla="*/ 0 h 49"/>
                  <a:gd name="T20" fmla="*/ 83 w 132"/>
                  <a:gd name="T2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49">
                    <a:moveTo>
                      <a:pt x="83" y="0"/>
                    </a:moveTo>
                    <a:cubicBezTo>
                      <a:pt x="83" y="0"/>
                      <a:pt x="132" y="13"/>
                      <a:pt x="127" y="27"/>
                    </a:cubicBezTo>
                    <a:cubicBezTo>
                      <a:pt x="115" y="22"/>
                      <a:pt x="109" y="15"/>
                      <a:pt x="94" y="19"/>
                    </a:cubicBezTo>
                    <a:cubicBezTo>
                      <a:pt x="99" y="25"/>
                      <a:pt x="97" y="41"/>
                      <a:pt x="93" y="49"/>
                    </a:cubicBezTo>
                    <a:cubicBezTo>
                      <a:pt x="86" y="36"/>
                      <a:pt x="78" y="26"/>
                      <a:pt x="69" y="21"/>
                    </a:cubicBezTo>
                    <a:cubicBezTo>
                      <a:pt x="61" y="26"/>
                      <a:pt x="52" y="36"/>
                      <a:pt x="47" y="47"/>
                    </a:cubicBezTo>
                    <a:cubicBezTo>
                      <a:pt x="42" y="38"/>
                      <a:pt x="41" y="28"/>
                      <a:pt x="38" y="18"/>
                    </a:cubicBezTo>
                    <a:cubicBezTo>
                      <a:pt x="24" y="19"/>
                      <a:pt x="7" y="23"/>
                      <a:pt x="0" y="26"/>
                    </a:cubicBezTo>
                    <a:cubicBezTo>
                      <a:pt x="21" y="3"/>
                      <a:pt x="49" y="0"/>
                      <a:pt x="49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6" name="צורה חופשית 66"/>
              <p:cNvSpPr>
                <a:spLocks/>
              </p:cNvSpPr>
              <p:nvPr/>
            </p:nvSpPr>
            <p:spPr bwMode="auto">
              <a:xfrm>
                <a:off x="3665" y="2376"/>
                <a:ext cx="325" cy="113"/>
              </a:xfrm>
              <a:custGeom>
                <a:avLst/>
                <a:gdLst>
                  <a:gd name="T0" fmla="*/ 107 w 138"/>
                  <a:gd name="T1" fmla="*/ 0 h 48"/>
                  <a:gd name="T2" fmla="*/ 133 w 138"/>
                  <a:gd name="T3" fmla="*/ 24 h 48"/>
                  <a:gd name="T4" fmla="*/ 113 w 138"/>
                  <a:gd name="T5" fmla="*/ 22 h 48"/>
                  <a:gd name="T6" fmla="*/ 111 w 138"/>
                  <a:gd name="T7" fmla="*/ 48 h 48"/>
                  <a:gd name="T8" fmla="*/ 75 w 138"/>
                  <a:gd name="T9" fmla="*/ 31 h 48"/>
                  <a:gd name="T10" fmla="*/ 66 w 138"/>
                  <a:gd name="T11" fmla="*/ 46 h 48"/>
                  <a:gd name="T12" fmla="*/ 44 w 138"/>
                  <a:gd name="T13" fmla="*/ 30 h 48"/>
                  <a:gd name="T14" fmla="*/ 24 w 138"/>
                  <a:gd name="T15" fmla="*/ 44 h 48"/>
                  <a:gd name="T16" fmla="*/ 20 w 138"/>
                  <a:gd name="T17" fmla="*/ 27 h 48"/>
                  <a:gd name="T18" fmla="*/ 3 w 138"/>
                  <a:gd name="T19" fmla="*/ 31 h 48"/>
                  <a:gd name="T20" fmla="*/ 22 w 138"/>
                  <a:gd name="T21" fmla="*/ 11 h 48"/>
                  <a:gd name="T22" fmla="*/ 107 w 138"/>
                  <a:gd name="T23" fmla="*/ 0 h 48"/>
                  <a:gd name="T24" fmla="*/ 107 w 138"/>
                  <a:gd name="T2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8" h="48">
                    <a:moveTo>
                      <a:pt x="107" y="0"/>
                    </a:moveTo>
                    <a:cubicBezTo>
                      <a:pt x="107" y="0"/>
                      <a:pt x="138" y="16"/>
                      <a:pt x="133" y="24"/>
                    </a:cubicBezTo>
                    <a:cubicBezTo>
                      <a:pt x="125" y="20"/>
                      <a:pt x="117" y="19"/>
                      <a:pt x="113" y="22"/>
                    </a:cubicBezTo>
                    <a:cubicBezTo>
                      <a:pt x="114" y="28"/>
                      <a:pt x="117" y="45"/>
                      <a:pt x="111" y="48"/>
                    </a:cubicBezTo>
                    <a:cubicBezTo>
                      <a:pt x="104" y="41"/>
                      <a:pt x="85" y="28"/>
                      <a:pt x="75" y="31"/>
                    </a:cubicBezTo>
                    <a:cubicBezTo>
                      <a:pt x="71" y="32"/>
                      <a:pt x="68" y="38"/>
                      <a:pt x="66" y="46"/>
                    </a:cubicBezTo>
                    <a:cubicBezTo>
                      <a:pt x="59" y="46"/>
                      <a:pt x="51" y="30"/>
                      <a:pt x="44" y="30"/>
                    </a:cubicBezTo>
                    <a:cubicBezTo>
                      <a:pt x="38" y="30"/>
                      <a:pt x="29" y="35"/>
                      <a:pt x="24" y="44"/>
                    </a:cubicBezTo>
                    <a:cubicBezTo>
                      <a:pt x="20" y="43"/>
                      <a:pt x="17" y="36"/>
                      <a:pt x="20" y="27"/>
                    </a:cubicBezTo>
                    <a:cubicBezTo>
                      <a:pt x="17" y="25"/>
                      <a:pt x="10" y="27"/>
                      <a:pt x="3" y="31"/>
                    </a:cubicBezTo>
                    <a:cubicBezTo>
                      <a:pt x="0" y="25"/>
                      <a:pt x="22" y="11"/>
                      <a:pt x="22" y="11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7" name="צורה חופשית 67"/>
              <p:cNvSpPr>
                <a:spLocks/>
              </p:cNvSpPr>
              <p:nvPr/>
            </p:nvSpPr>
            <p:spPr bwMode="auto">
              <a:xfrm>
                <a:off x="3650" y="1563"/>
                <a:ext cx="399" cy="369"/>
              </a:xfrm>
              <a:custGeom>
                <a:avLst/>
                <a:gdLst>
                  <a:gd name="T0" fmla="*/ 169 w 169"/>
                  <a:gd name="T1" fmla="*/ 129 h 156"/>
                  <a:gd name="T2" fmla="*/ 107 w 169"/>
                  <a:gd name="T3" fmla="*/ 141 h 156"/>
                  <a:gd name="T4" fmla="*/ 2 w 169"/>
                  <a:gd name="T5" fmla="*/ 127 h 156"/>
                  <a:gd name="T6" fmla="*/ 53 w 169"/>
                  <a:gd name="T7" fmla="*/ 111 h 156"/>
                  <a:gd name="T8" fmla="*/ 54 w 169"/>
                  <a:gd name="T9" fmla="*/ 47 h 156"/>
                  <a:gd name="T10" fmla="*/ 16 w 169"/>
                  <a:gd name="T11" fmla="*/ 44 h 156"/>
                  <a:gd name="T12" fmla="*/ 15 w 169"/>
                  <a:gd name="T13" fmla="*/ 10 h 156"/>
                  <a:gd name="T14" fmla="*/ 0 w 169"/>
                  <a:gd name="T15" fmla="*/ 5 h 156"/>
                  <a:gd name="T16" fmla="*/ 22 w 169"/>
                  <a:gd name="T17" fmla="*/ 4 h 156"/>
                  <a:gd name="T18" fmla="*/ 20 w 169"/>
                  <a:gd name="T19" fmla="*/ 29 h 156"/>
                  <a:gd name="T20" fmla="*/ 26 w 169"/>
                  <a:gd name="T21" fmla="*/ 39 h 156"/>
                  <a:gd name="T22" fmla="*/ 58 w 169"/>
                  <a:gd name="T23" fmla="*/ 31 h 156"/>
                  <a:gd name="T24" fmla="*/ 111 w 169"/>
                  <a:gd name="T25" fmla="*/ 84 h 156"/>
                  <a:gd name="T26" fmla="*/ 116 w 169"/>
                  <a:gd name="T27" fmla="*/ 11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9" h="156">
                    <a:moveTo>
                      <a:pt x="169" y="129"/>
                    </a:moveTo>
                    <a:cubicBezTo>
                      <a:pt x="161" y="142"/>
                      <a:pt x="135" y="147"/>
                      <a:pt x="107" y="141"/>
                    </a:cubicBezTo>
                    <a:cubicBezTo>
                      <a:pt x="79" y="135"/>
                      <a:pt x="25" y="156"/>
                      <a:pt x="2" y="127"/>
                    </a:cubicBezTo>
                    <a:cubicBezTo>
                      <a:pt x="17" y="120"/>
                      <a:pt x="53" y="111"/>
                      <a:pt x="53" y="111"/>
                    </a:cubicBezTo>
                    <a:cubicBezTo>
                      <a:pt x="49" y="102"/>
                      <a:pt x="65" y="59"/>
                      <a:pt x="54" y="47"/>
                    </a:cubicBezTo>
                    <a:cubicBezTo>
                      <a:pt x="45" y="37"/>
                      <a:pt x="26" y="54"/>
                      <a:pt x="16" y="44"/>
                    </a:cubicBezTo>
                    <a:cubicBezTo>
                      <a:pt x="3" y="33"/>
                      <a:pt x="17" y="13"/>
                      <a:pt x="15" y="10"/>
                    </a:cubicBezTo>
                    <a:cubicBezTo>
                      <a:pt x="13" y="6"/>
                      <a:pt x="0" y="5"/>
                      <a:pt x="0" y="5"/>
                    </a:cubicBezTo>
                    <a:cubicBezTo>
                      <a:pt x="0" y="5"/>
                      <a:pt x="18" y="0"/>
                      <a:pt x="22" y="4"/>
                    </a:cubicBezTo>
                    <a:cubicBezTo>
                      <a:pt x="26" y="6"/>
                      <a:pt x="19" y="24"/>
                      <a:pt x="20" y="29"/>
                    </a:cubicBezTo>
                    <a:cubicBezTo>
                      <a:pt x="21" y="34"/>
                      <a:pt x="23" y="38"/>
                      <a:pt x="26" y="39"/>
                    </a:cubicBezTo>
                    <a:cubicBezTo>
                      <a:pt x="29" y="40"/>
                      <a:pt x="42" y="31"/>
                      <a:pt x="58" y="31"/>
                    </a:cubicBezTo>
                    <a:cubicBezTo>
                      <a:pt x="95" y="30"/>
                      <a:pt x="108" y="76"/>
                      <a:pt x="111" y="84"/>
                    </a:cubicBezTo>
                    <a:cubicBezTo>
                      <a:pt x="112" y="90"/>
                      <a:pt x="119" y="107"/>
                      <a:pt x="116" y="111"/>
                    </a:cubicBez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solidFill>
                    <a:schemeClr val="accent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8" name="צורה חופשית 68"/>
              <p:cNvSpPr>
                <a:spLocks/>
              </p:cNvSpPr>
              <p:nvPr/>
            </p:nvSpPr>
            <p:spPr bwMode="auto">
              <a:xfrm>
                <a:off x="3863" y="1920"/>
                <a:ext cx="66" cy="40"/>
              </a:xfrm>
              <a:custGeom>
                <a:avLst/>
                <a:gdLst>
                  <a:gd name="T0" fmla="*/ 21 w 28"/>
                  <a:gd name="T1" fmla="*/ 0 h 17"/>
                  <a:gd name="T2" fmla="*/ 13 w 28"/>
                  <a:gd name="T3" fmla="*/ 17 h 17"/>
                  <a:gd name="T4" fmla="*/ 4 w 28"/>
                  <a:gd name="T5" fmla="*/ 0 h 17"/>
                  <a:gd name="T6" fmla="*/ 15 w 28"/>
                  <a:gd name="T7" fmla="*/ 12 h 17"/>
                  <a:gd name="T8" fmla="*/ 21 w 2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7">
                    <a:moveTo>
                      <a:pt x="21" y="0"/>
                    </a:moveTo>
                    <a:cubicBezTo>
                      <a:pt x="21" y="0"/>
                      <a:pt x="28" y="17"/>
                      <a:pt x="13" y="17"/>
                    </a:cubicBezTo>
                    <a:cubicBezTo>
                      <a:pt x="0" y="17"/>
                      <a:pt x="4" y="0"/>
                      <a:pt x="4" y="0"/>
                    </a:cubicBezTo>
                    <a:cubicBezTo>
                      <a:pt x="4" y="0"/>
                      <a:pt x="6" y="13"/>
                      <a:pt x="15" y="12"/>
                    </a:cubicBezTo>
                    <a:cubicBezTo>
                      <a:pt x="19" y="1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rgbClr val="B1A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9" name="צורה חופשית 69"/>
              <p:cNvSpPr>
                <a:spLocks/>
              </p:cNvSpPr>
              <p:nvPr/>
            </p:nvSpPr>
            <p:spPr bwMode="auto">
              <a:xfrm>
                <a:off x="3780" y="1920"/>
                <a:ext cx="62" cy="40"/>
              </a:xfrm>
              <a:custGeom>
                <a:avLst/>
                <a:gdLst>
                  <a:gd name="T0" fmla="*/ 20 w 26"/>
                  <a:gd name="T1" fmla="*/ 0 h 17"/>
                  <a:gd name="T2" fmla="*/ 12 w 26"/>
                  <a:gd name="T3" fmla="*/ 17 h 17"/>
                  <a:gd name="T4" fmla="*/ 3 w 26"/>
                  <a:gd name="T5" fmla="*/ 0 h 17"/>
                  <a:gd name="T6" fmla="*/ 13 w 26"/>
                  <a:gd name="T7" fmla="*/ 12 h 17"/>
                  <a:gd name="T8" fmla="*/ 20 w 26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7">
                    <a:moveTo>
                      <a:pt x="20" y="0"/>
                    </a:moveTo>
                    <a:cubicBezTo>
                      <a:pt x="20" y="0"/>
                      <a:pt x="26" y="17"/>
                      <a:pt x="12" y="17"/>
                    </a:cubicBezTo>
                    <a:cubicBezTo>
                      <a:pt x="0" y="17"/>
                      <a:pt x="3" y="0"/>
                      <a:pt x="3" y="0"/>
                    </a:cubicBezTo>
                    <a:cubicBezTo>
                      <a:pt x="3" y="0"/>
                      <a:pt x="6" y="13"/>
                      <a:pt x="13" y="12"/>
                    </a:cubicBezTo>
                    <a:cubicBezTo>
                      <a:pt x="18" y="12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B1A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0" name="צורה חופשית 70"/>
              <p:cNvSpPr>
                <a:spLocks/>
              </p:cNvSpPr>
              <p:nvPr/>
            </p:nvSpPr>
            <p:spPr bwMode="auto">
              <a:xfrm>
                <a:off x="3709" y="1948"/>
                <a:ext cx="291" cy="130"/>
              </a:xfrm>
              <a:custGeom>
                <a:avLst/>
                <a:gdLst>
                  <a:gd name="T0" fmla="*/ 0 w 123"/>
                  <a:gd name="T1" fmla="*/ 17 h 55"/>
                  <a:gd name="T2" fmla="*/ 39 w 123"/>
                  <a:gd name="T3" fmla="*/ 52 h 55"/>
                  <a:gd name="T4" fmla="*/ 111 w 123"/>
                  <a:gd name="T5" fmla="*/ 32 h 55"/>
                  <a:gd name="T6" fmla="*/ 118 w 123"/>
                  <a:gd name="T7" fmla="*/ 0 h 55"/>
                  <a:gd name="T8" fmla="*/ 89 w 123"/>
                  <a:gd name="T9" fmla="*/ 42 h 55"/>
                  <a:gd name="T10" fmla="*/ 28 w 123"/>
                  <a:gd name="T11" fmla="*/ 41 h 55"/>
                  <a:gd name="T12" fmla="*/ 0 w 123"/>
                  <a:gd name="T13" fmla="*/ 1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55">
                    <a:moveTo>
                      <a:pt x="0" y="17"/>
                    </a:moveTo>
                    <a:cubicBezTo>
                      <a:pt x="0" y="17"/>
                      <a:pt x="8" y="50"/>
                      <a:pt x="39" y="52"/>
                    </a:cubicBezTo>
                    <a:cubicBezTo>
                      <a:pt x="66" y="52"/>
                      <a:pt x="96" y="55"/>
                      <a:pt x="111" y="32"/>
                    </a:cubicBezTo>
                    <a:cubicBezTo>
                      <a:pt x="123" y="14"/>
                      <a:pt x="118" y="0"/>
                      <a:pt x="118" y="0"/>
                    </a:cubicBezTo>
                    <a:cubicBezTo>
                      <a:pt x="118" y="0"/>
                      <a:pt x="116" y="36"/>
                      <a:pt x="89" y="42"/>
                    </a:cubicBezTo>
                    <a:cubicBezTo>
                      <a:pt x="66" y="48"/>
                      <a:pt x="42" y="45"/>
                      <a:pt x="28" y="41"/>
                    </a:cubicBezTo>
                    <a:cubicBezTo>
                      <a:pt x="12" y="38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D3C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1" name="צורה חופשית 71"/>
              <p:cNvSpPr>
                <a:spLocks/>
              </p:cNvSpPr>
              <p:nvPr/>
            </p:nvSpPr>
            <p:spPr bwMode="auto">
              <a:xfrm>
                <a:off x="3745" y="1981"/>
                <a:ext cx="196" cy="29"/>
              </a:xfrm>
              <a:custGeom>
                <a:avLst/>
                <a:gdLst>
                  <a:gd name="T0" fmla="*/ 78 w 83"/>
                  <a:gd name="T1" fmla="*/ 3 h 12"/>
                  <a:gd name="T2" fmla="*/ 40 w 83"/>
                  <a:gd name="T3" fmla="*/ 7 h 12"/>
                  <a:gd name="T4" fmla="*/ 5 w 83"/>
                  <a:gd name="T5" fmla="*/ 0 h 12"/>
                  <a:gd name="T6" fmla="*/ 0 w 83"/>
                  <a:gd name="T7" fmla="*/ 0 h 12"/>
                  <a:gd name="T8" fmla="*/ 39 w 83"/>
                  <a:gd name="T9" fmla="*/ 12 h 12"/>
                  <a:gd name="T10" fmla="*/ 83 w 83"/>
                  <a:gd name="T11" fmla="*/ 5 h 12"/>
                  <a:gd name="T12" fmla="*/ 78 w 83"/>
                  <a:gd name="T13" fmla="*/ 3 h 12"/>
                  <a:gd name="T14" fmla="*/ 78 w 83"/>
                  <a:gd name="T1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2">
                    <a:moveTo>
                      <a:pt x="78" y="3"/>
                    </a:moveTo>
                    <a:cubicBezTo>
                      <a:pt x="78" y="3"/>
                      <a:pt x="64" y="8"/>
                      <a:pt x="40" y="7"/>
                    </a:cubicBezTo>
                    <a:cubicBezTo>
                      <a:pt x="16" y="6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8" y="12"/>
                      <a:pt x="39" y="12"/>
                    </a:cubicBezTo>
                    <a:cubicBezTo>
                      <a:pt x="59" y="12"/>
                      <a:pt x="83" y="5"/>
                      <a:pt x="83" y="5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8" y="3"/>
                      <a:pt x="78" y="3"/>
                      <a:pt x="78" y="3"/>
                    </a:cubicBezTo>
                    <a:close/>
                  </a:path>
                </a:pathLst>
              </a:custGeom>
              <a:solidFill>
                <a:srgbClr val="B1A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2" name="צורה חופשית 72"/>
              <p:cNvSpPr>
                <a:spLocks/>
              </p:cNvSpPr>
              <p:nvPr/>
            </p:nvSpPr>
            <p:spPr bwMode="auto">
              <a:xfrm>
                <a:off x="3721" y="1943"/>
                <a:ext cx="59" cy="55"/>
              </a:xfrm>
              <a:custGeom>
                <a:avLst/>
                <a:gdLst>
                  <a:gd name="T0" fmla="*/ 10 w 25"/>
                  <a:gd name="T1" fmla="*/ 4 h 23"/>
                  <a:gd name="T2" fmla="*/ 20 w 25"/>
                  <a:gd name="T3" fmla="*/ 8 h 23"/>
                  <a:gd name="T4" fmla="*/ 14 w 25"/>
                  <a:gd name="T5" fmla="*/ 22 h 23"/>
                  <a:gd name="T6" fmla="*/ 10 w 25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3">
                    <a:moveTo>
                      <a:pt x="10" y="4"/>
                    </a:moveTo>
                    <a:cubicBezTo>
                      <a:pt x="10" y="4"/>
                      <a:pt x="16" y="0"/>
                      <a:pt x="20" y="8"/>
                    </a:cubicBezTo>
                    <a:cubicBezTo>
                      <a:pt x="25" y="15"/>
                      <a:pt x="21" y="23"/>
                      <a:pt x="14" y="22"/>
                    </a:cubicBezTo>
                    <a:cubicBezTo>
                      <a:pt x="5" y="21"/>
                      <a:pt x="0" y="9"/>
                      <a:pt x="10" y="4"/>
                    </a:cubicBezTo>
                    <a:close/>
                  </a:path>
                </a:pathLst>
              </a:custGeom>
              <a:solidFill>
                <a:srgbClr val="E28A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3" name="צורה חופשית 73"/>
              <p:cNvSpPr>
                <a:spLocks/>
              </p:cNvSpPr>
              <p:nvPr/>
            </p:nvSpPr>
            <p:spPr bwMode="auto">
              <a:xfrm>
                <a:off x="3912" y="1960"/>
                <a:ext cx="50" cy="52"/>
              </a:xfrm>
              <a:custGeom>
                <a:avLst/>
                <a:gdLst>
                  <a:gd name="T0" fmla="*/ 13 w 21"/>
                  <a:gd name="T1" fmla="*/ 1 h 22"/>
                  <a:gd name="T2" fmla="*/ 21 w 21"/>
                  <a:gd name="T3" fmla="*/ 9 h 22"/>
                  <a:gd name="T4" fmla="*/ 7 w 21"/>
                  <a:gd name="T5" fmla="*/ 17 h 22"/>
                  <a:gd name="T6" fmla="*/ 13 w 21"/>
                  <a:gd name="T7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13" y="1"/>
                    </a:moveTo>
                    <a:cubicBezTo>
                      <a:pt x="13" y="1"/>
                      <a:pt x="20" y="0"/>
                      <a:pt x="21" y="9"/>
                    </a:cubicBezTo>
                    <a:cubicBezTo>
                      <a:pt x="21" y="17"/>
                      <a:pt x="13" y="22"/>
                      <a:pt x="7" y="17"/>
                    </a:cubicBezTo>
                    <a:cubicBezTo>
                      <a:pt x="0" y="13"/>
                      <a:pt x="2" y="0"/>
                      <a:pt x="13" y="1"/>
                    </a:cubicBezTo>
                    <a:close/>
                  </a:path>
                </a:pathLst>
              </a:custGeom>
              <a:solidFill>
                <a:srgbClr val="E28A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4" name="צורה חופשית 74"/>
              <p:cNvSpPr>
                <a:spLocks/>
              </p:cNvSpPr>
              <p:nvPr/>
            </p:nvSpPr>
            <p:spPr bwMode="auto">
              <a:xfrm>
                <a:off x="3724" y="2187"/>
                <a:ext cx="103" cy="116"/>
              </a:xfrm>
              <a:custGeom>
                <a:avLst/>
                <a:gdLst>
                  <a:gd name="T0" fmla="*/ 3 w 44"/>
                  <a:gd name="T1" fmla="*/ 3 h 49"/>
                  <a:gd name="T2" fmla="*/ 38 w 44"/>
                  <a:gd name="T3" fmla="*/ 4 h 49"/>
                  <a:gd name="T4" fmla="*/ 37 w 44"/>
                  <a:gd name="T5" fmla="*/ 45 h 49"/>
                  <a:gd name="T6" fmla="*/ 1 w 44"/>
                  <a:gd name="T7" fmla="*/ 41 h 49"/>
                  <a:gd name="T8" fmla="*/ 3 w 44"/>
                  <a:gd name="T9" fmla="*/ 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9">
                    <a:moveTo>
                      <a:pt x="3" y="3"/>
                    </a:moveTo>
                    <a:cubicBezTo>
                      <a:pt x="3" y="3"/>
                      <a:pt x="37" y="0"/>
                      <a:pt x="38" y="4"/>
                    </a:cubicBezTo>
                    <a:cubicBezTo>
                      <a:pt x="39" y="6"/>
                      <a:pt x="44" y="43"/>
                      <a:pt x="37" y="45"/>
                    </a:cubicBezTo>
                    <a:cubicBezTo>
                      <a:pt x="30" y="49"/>
                      <a:pt x="1" y="49"/>
                      <a:pt x="1" y="41"/>
                    </a:cubicBezTo>
                    <a:cubicBezTo>
                      <a:pt x="1" y="32"/>
                      <a:pt x="0" y="6"/>
                      <a:pt x="3" y="3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5" name="צורה חופשית 75"/>
              <p:cNvSpPr>
                <a:spLocks/>
              </p:cNvSpPr>
              <p:nvPr/>
            </p:nvSpPr>
            <p:spPr bwMode="auto">
              <a:xfrm>
                <a:off x="3768" y="1754"/>
                <a:ext cx="163" cy="88"/>
              </a:xfrm>
              <a:custGeom>
                <a:avLst/>
                <a:gdLst>
                  <a:gd name="T0" fmla="*/ 66 w 69"/>
                  <a:gd name="T1" fmla="*/ 31 h 37"/>
                  <a:gd name="T2" fmla="*/ 2 w 69"/>
                  <a:gd name="T3" fmla="*/ 31 h 37"/>
                  <a:gd name="T4" fmla="*/ 4 w 69"/>
                  <a:gd name="T5" fmla="*/ 5 h 37"/>
                  <a:gd name="T6" fmla="*/ 61 w 69"/>
                  <a:gd name="T7" fmla="*/ 3 h 37"/>
                  <a:gd name="T8" fmla="*/ 66 w 69"/>
                  <a:gd name="T9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7">
                    <a:moveTo>
                      <a:pt x="66" y="31"/>
                    </a:moveTo>
                    <a:cubicBezTo>
                      <a:pt x="66" y="31"/>
                      <a:pt x="18" y="37"/>
                      <a:pt x="2" y="31"/>
                    </a:cubicBezTo>
                    <a:cubicBezTo>
                      <a:pt x="0" y="27"/>
                      <a:pt x="2" y="8"/>
                      <a:pt x="4" y="5"/>
                    </a:cubicBezTo>
                    <a:cubicBezTo>
                      <a:pt x="14" y="6"/>
                      <a:pt x="53" y="0"/>
                      <a:pt x="61" y="3"/>
                    </a:cubicBezTo>
                    <a:cubicBezTo>
                      <a:pt x="64" y="4"/>
                      <a:pt x="69" y="29"/>
                      <a:pt x="66" y="3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6" name="צורה חופשית 76"/>
              <p:cNvSpPr>
                <a:spLocks/>
              </p:cNvSpPr>
              <p:nvPr/>
            </p:nvSpPr>
            <p:spPr bwMode="auto">
              <a:xfrm>
                <a:off x="3719" y="2407"/>
                <a:ext cx="243" cy="35"/>
              </a:xfrm>
              <a:custGeom>
                <a:avLst/>
                <a:gdLst>
                  <a:gd name="T0" fmla="*/ 103 w 103"/>
                  <a:gd name="T1" fmla="*/ 0 h 15"/>
                  <a:gd name="T2" fmla="*/ 0 w 103"/>
                  <a:gd name="T3" fmla="*/ 3 h 15"/>
                  <a:gd name="T4" fmla="*/ 103 w 103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" h="15">
                    <a:moveTo>
                      <a:pt x="103" y="0"/>
                    </a:moveTo>
                    <a:cubicBezTo>
                      <a:pt x="87" y="2"/>
                      <a:pt x="36" y="10"/>
                      <a:pt x="0" y="3"/>
                    </a:cubicBezTo>
                    <a:cubicBezTo>
                      <a:pt x="19" y="15"/>
                      <a:pt x="100" y="7"/>
                      <a:pt x="103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7" name="צורה חופשית 77"/>
              <p:cNvSpPr>
                <a:spLocks/>
              </p:cNvSpPr>
              <p:nvPr/>
            </p:nvSpPr>
            <p:spPr bwMode="auto">
              <a:xfrm>
                <a:off x="3835" y="2116"/>
                <a:ext cx="14" cy="284"/>
              </a:xfrm>
              <a:custGeom>
                <a:avLst/>
                <a:gdLst>
                  <a:gd name="T0" fmla="*/ 1 w 6"/>
                  <a:gd name="T1" fmla="*/ 0 h 120"/>
                  <a:gd name="T2" fmla="*/ 1 w 6"/>
                  <a:gd name="T3" fmla="*/ 15 h 120"/>
                  <a:gd name="T4" fmla="*/ 2 w 6"/>
                  <a:gd name="T5" fmla="*/ 33 h 120"/>
                  <a:gd name="T6" fmla="*/ 2 w 6"/>
                  <a:gd name="T7" fmla="*/ 60 h 120"/>
                  <a:gd name="T8" fmla="*/ 2 w 6"/>
                  <a:gd name="T9" fmla="*/ 88 h 120"/>
                  <a:gd name="T10" fmla="*/ 0 w 6"/>
                  <a:gd name="T11" fmla="*/ 120 h 120"/>
                  <a:gd name="T12" fmla="*/ 6 w 6"/>
                  <a:gd name="T13" fmla="*/ 90 h 120"/>
                  <a:gd name="T14" fmla="*/ 6 w 6"/>
                  <a:gd name="T15" fmla="*/ 36 h 120"/>
                  <a:gd name="T16" fmla="*/ 1 w 6"/>
                  <a:gd name="T1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20">
                    <a:moveTo>
                      <a:pt x="1" y="0"/>
                    </a:moveTo>
                    <a:cubicBezTo>
                      <a:pt x="1" y="0"/>
                      <a:pt x="1" y="6"/>
                      <a:pt x="1" y="15"/>
                    </a:cubicBezTo>
                    <a:cubicBezTo>
                      <a:pt x="3" y="22"/>
                      <a:pt x="2" y="22"/>
                      <a:pt x="2" y="33"/>
                    </a:cubicBezTo>
                    <a:cubicBezTo>
                      <a:pt x="2" y="45"/>
                      <a:pt x="2" y="51"/>
                      <a:pt x="2" y="60"/>
                    </a:cubicBezTo>
                    <a:cubicBezTo>
                      <a:pt x="2" y="69"/>
                      <a:pt x="2" y="78"/>
                      <a:pt x="2" y="88"/>
                    </a:cubicBezTo>
                    <a:cubicBezTo>
                      <a:pt x="2" y="101"/>
                      <a:pt x="0" y="120"/>
                      <a:pt x="0" y="120"/>
                    </a:cubicBezTo>
                    <a:cubicBezTo>
                      <a:pt x="0" y="120"/>
                      <a:pt x="6" y="112"/>
                      <a:pt x="6" y="90"/>
                    </a:cubicBezTo>
                    <a:cubicBezTo>
                      <a:pt x="6" y="66"/>
                      <a:pt x="6" y="43"/>
                      <a:pt x="6" y="36"/>
                    </a:cubicBezTo>
                    <a:cubicBezTo>
                      <a:pt x="6" y="28"/>
                      <a:pt x="5" y="6"/>
                      <a:pt x="1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88" name="צורה חופשית 78"/>
              <p:cNvSpPr>
                <a:spLocks/>
              </p:cNvSpPr>
              <p:nvPr/>
            </p:nvSpPr>
            <p:spPr bwMode="auto">
              <a:xfrm>
                <a:off x="4170" y="1941"/>
                <a:ext cx="19" cy="17"/>
              </a:xfrm>
              <a:custGeom>
                <a:avLst/>
                <a:gdLst>
                  <a:gd name="T0" fmla="*/ 8 w 8"/>
                  <a:gd name="T1" fmla="*/ 3 h 7"/>
                  <a:gd name="T2" fmla="*/ 4 w 8"/>
                  <a:gd name="T3" fmla="*/ 7 h 7"/>
                  <a:gd name="T4" fmla="*/ 0 w 8"/>
                  <a:gd name="T5" fmla="*/ 3 h 7"/>
                  <a:gd name="T6" fmla="*/ 3 w 8"/>
                  <a:gd name="T7" fmla="*/ 0 h 7"/>
                  <a:gd name="T8" fmla="*/ 8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8" y="5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5" y="0"/>
                      <a:pt x="7" y="1"/>
                      <a:pt x="8" y="3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89" name="קבוצה 5"/>
            <p:cNvGrpSpPr>
              <a:grpSpLocks noChangeAspect="1"/>
            </p:cNvGrpSpPr>
            <p:nvPr/>
          </p:nvGrpSpPr>
          <p:grpSpPr bwMode="auto">
            <a:xfrm>
              <a:off x="7988059" y="2988645"/>
              <a:ext cx="2439575" cy="3074765"/>
              <a:chOff x="2968" y="1107"/>
              <a:chExt cx="1736" cy="2188"/>
            </a:xfrm>
          </p:grpSpPr>
          <p:sp>
            <p:nvSpPr>
              <p:cNvPr id="290" name="צורה חופשית 6"/>
              <p:cNvSpPr>
                <a:spLocks/>
              </p:cNvSpPr>
              <p:nvPr/>
            </p:nvSpPr>
            <p:spPr bwMode="auto">
              <a:xfrm>
                <a:off x="3043" y="1455"/>
                <a:ext cx="518" cy="649"/>
              </a:xfrm>
              <a:custGeom>
                <a:avLst/>
                <a:gdLst>
                  <a:gd name="T0" fmla="*/ 124 w 219"/>
                  <a:gd name="T1" fmla="*/ 41 h 275"/>
                  <a:gd name="T2" fmla="*/ 119 w 219"/>
                  <a:gd name="T3" fmla="*/ 39 h 275"/>
                  <a:gd name="T4" fmla="*/ 137 w 219"/>
                  <a:gd name="T5" fmla="*/ 2 h 275"/>
                  <a:gd name="T6" fmla="*/ 117 w 219"/>
                  <a:gd name="T7" fmla="*/ 36 h 275"/>
                  <a:gd name="T8" fmla="*/ 101 w 219"/>
                  <a:gd name="T9" fmla="*/ 0 h 275"/>
                  <a:gd name="T10" fmla="*/ 112 w 219"/>
                  <a:gd name="T11" fmla="*/ 37 h 275"/>
                  <a:gd name="T12" fmla="*/ 0 w 219"/>
                  <a:gd name="T13" fmla="*/ 73 h 275"/>
                  <a:gd name="T14" fmla="*/ 59 w 219"/>
                  <a:gd name="T15" fmla="*/ 70 h 275"/>
                  <a:gd name="T16" fmla="*/ 140 w 219"/>
                  <a:gd name="T17" fmla="*/ 235 h 275"/>
                  <a:gd name="T18" fmla="*/ 219 w 219"/>
                  <a:gd name="T19" fmla="*/ 230 h 275"/>
                  <a:gd name="T20" fmla="*/ 124 w 219"/>
                  <a:gd name="T21" fmla="*/ 41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9" h="275">
                    <a:moveTo>
                      <a:pt x="124" y="41"/>
                    </a:moveTo>
                    <a:cubicBezTo>
                      <a:pt x="122" y="40"/>
                      <a:pt x="121" y="40"/>
                      <a:pt x="119" y="39"/>
                    </a:cubicBezTo>
                    <a:cubicBezTo>
                      <a:pt x="143" y="37"/>
                      <a:pt x="146" y="16"/>
                      <a:pt x="137" y="2"/>
                    </a:cubicBezTo>
                    <a:cubicBezTo>
                      <a:pt x="137" y="12"/>
                      <a:pt x="123" y="29"/>
                      <a:pt x="117" y="36"/>
                    </a:cubicBezTo>
                    <a:cubicBezTo>
                      <a:pt x="129" y="18"/>
                      <a:pt x="116" y="3"/>
                      <a:pt x="101" y="0"/>
                    </a:cubicBezTo>
                    <a:cubicBezTo>
                      <a:pt x="108" y="7"/>
                      <a:pt x="111" y="27"/>
                      <a:pt x="112" y="37"/>
                    </a:cubicBezTo>
                    <a:cubicBezTo>
                      <a:pt x="70" y="26"/>
                      <a:pt x="1" y="57"/>
                      <a:pt x="0" y="73"/>
                    </a:cubicBezTo>
                    <a:cubicBezTo>
                      <a:pt x="23" y="76"/>
                      <a:pt x="59" y="70"/>
                      <a:pt x="59" y="70"/>
                    </a:cubicBezTo>
                    <a:cubicBezTo>
                      <a:pt x="59" y="70"/>
                      <a:pt x="67" y="180"/>
                      <a:pt x="140" y="235"/>
                    </a:cubicBezTo>
                    <a:cubicBezTo>
                      <a:pt x="195" y="275"/>
                      <a:pt x="219" y="230"/>
                      <a:pt x="219" y="230"/>
                    </a:cubicBezTo>
                    <a:cubicBezTo>
                      <a:pt x="219" y="230"/>
                      <a:pt x="206" y="84"/>
                      <a:pt x="124" y="41"/>
                    </a:cubicBezTo>
                    <a:close/>
                  </a:path>
                </a:pathLst>
              </a:custGeom>
              <a:solidFill>
                <a:srgbClr val="3B3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1" name="אליפסה 7"/>
              <p:cNvSpPr>
                <a:spLocks noChangeArrowheads="1"/>
              </p:cNvSpPr>
              <p:nvPr/>
            </p:nvSpPr>
            <p:spPr bwMode="auto">
              <a:xfrm>
                <a:off x="3225" y="1551"/>
                <a:ext cx="47" cy="45"/>
              </a:xfrm>
              <a:prstGeom prst="ellipse">
                <a:avLst/>
              </a:pr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2" name="צורה חופשית 8"/>
              <p:cNvSpPr>
                <a:spLocks/>
              </p:cNvSpPr>
              <p:nvPr/>
            </p:nvSpPr>
            <p:spPr bwMode="auto">
              <a:xfrm>
                <a:off x="3801" y="2488"/>
                <a:ext cx="86" cy="807"/>
              </a:xfrm>
              <a:custGeom>
                <a:avLst/>
                <a:gdLst>
                  <a:gd name="T0" fmla="*/ 0 w 97"/>
                  <a:gd name="T1" fmla="*/ 0 h 673"/>
                  <a:gd name="T2" fmla="*/ 19 w 97"/>
                  <a:gd name="T3" fmla="*/ 673 h 673"/>
                  <a:gd name="T4" fmla="*/ 97 w 97"/>
                  <a:gd name="T5" fmla="*/ 673 h 673"/>
                  <a:gd name="T6" fmla="*/ 85 w 97"/>
                  <a:gd name="T7" fmla="*/ 47 h 673"/>
                  <a:gd name="T8" fmla="*/ 0 w 97"/>
                  <a:gd name="T9" fmla="*/ 0 h 673"/>
                  <a:gd name="T10" fmla="*/ 0 w 97"/>
                  <a:gd name="T11" fmla="*/ 0 h 673"/>
                  <a:gd name="T12" fmla="*/ 0 w 97"/>
                  <a:gd name="T13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673">
                    <a:moveTo>
                      <a:pt x="0" y="0"/>
                    </a:moveTo>
                    <a:lnTo>
                      <a:pt x="19" y="673"/>
                    </a:lnTo>
                    <a:lnTo>
                      <a:pt x="97" y="673"/>
                    </a:lnTo>
                    <a:lnTo>
                      <a:pt x="85" y="4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3" name="צורה חופשית 9"/>
              <p:cNvSpPr>
                <a:spLocks/>
              </p:cNvSpPr>
              <p:nvPr/>
            </p:nvSpPr>
            <p:spPr bwMode="auto">
              <a:xfrm>
                <a:off x="3586" y="2513"/>
                <a:ext cx="553" cy="286"/>
              </a:xfrm>
              <a:custGeom>
                <a:avLst/>
                <a:gdLst>
                  <a:gd name="T0" fmla="*/ 35 w 234"/>
                  <a:gd name="T1" fmla="*/ 17 h 121"/>
                  <a:gd name="T2" fmla="*/ 2 w 234"/>
                  <a:gd name="T3" fmla="*/ 78 h 121"/>
                  <a:gd name="T4" fmla="*/ 26 w 234"/>
                  <a:gd name="T5" fmla="*/ 60 h 121"/>
                  <a:gd name="T6" fmla="*/ 28 w 234"/>
                  <a:gd name="T7" fmla="*/ 107 h 121"/>
                  <a:gd name="T8" fmla="*/ 53 w 234"/>
                  <a:gd name="T9" fmla="*/ 81 h 121"/>
                  <a:gd name="T10" fmla="*/ 61 w 234"/>
                  <a:gd name="T11" fmla="*/ 115 h 121"/>
                  <a:gd name="T12" fmla="*/ 72 w 234"/>
                  <a:gd name="T13" fmla="*/ 67 h 121"/>
                  <a:gd name="T14" fmla="*/ 94 w 234"/>
                  <a:gd name="T15" fmla="*/ 117 h 121"/>
                  <a:gd name="T16" fmla="*/ 101 w 234"/>
                  <a:gd name="T17" fmla="*/ 76 h 121"/>
                  <a:gd name="T18" fmla="*/ 134 w 234"/>
                  <a:gd name="T19" fmla="*/ 121 h 121"/>
                  <a:gd name="T20" fmla="*/ 134 w 234"/>
                  <a:gd name="T21" fmla="*/ 72 h 121"/>
                  <a:gd name="T22" fmla="*/ 158 w 234"/>
                  <a:gd name="T23" fmla="*/ 98 h 121"/>
                  <a:gd name="T24" fmla="*/ 169 w 234"/>
                  <a:gd name="T25" fmla="*/ 62 h 121"/>
                  <a:gd name="T26" fmla="*/ 205 w 234"/>
                  <a:gd name="T27" fmla="*/ 105 h 121"/>
                  <a:gd name="T28" fmla="*/ 202 w 234"/>
                  <a:gd name="T29" fmla="*/ 52 h 121"/>
                  <a:gd name="T30" fmla="*/ 233 w 234"/>
                  <a:gd name="T31" fmla="*/ 79 h 121"/>
                  <a:gd name="T32" fmla="*/ 205 w 234"/>
                  <a:gd name="T33" fmla="*/ 38 h 121"/>
                  <a:gd name="T34" fmla="*/ 107 w 234"/>
                  <a:gd name="T35" fmla="*/ 0 h 121"/>
                  <a:gd name="T36" fmla="*/ 35 w 234"/>
                  <a:gd name="T37" fmla="*/ 17 h 121"/>
                  <a:gd name="T38" fmla="*/ 35 w 234"/>
                  <a:gd name="T39" fmla="*/ 1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4" h="121">
                    <a:moveTo>
                      <a:pt x="35" y="17"/>
                    </a:moveTo>
                    <a:cubicBezTo>
                      <a:pt x="30" y="22"/>
                      <a:pt x="0" y="52"/>
                      <a:pt x="2" y="78"/>
                    </a:cubicBezTo>
                    <a:cubicBezTo>
                      <a:pt x="12" y="65"/>
                      <a:pt x="26" y="60"/>
                      <a:pt x="26" y="60"/>
                    </a:cubicBezTo>
                    <a:cubicBezTo>
                      <a:pt x="26" y="60"/>
                      <a:pt x="19" y="79"/>
                      <a:pt x="28" y="107"/>
                    </a:cubicBezTo>
                    <a:cubicBezTo>
                      <a:pt x="35" y="89"/>
                      <a:pt x="53" y="81"/>
                      <a:pt x="53" y="81"/>
                    </a:cubicBezTo>
                    <a:cubicBezTo>
                      <a:pt x="53" y="81"/>
                      <a:pt x="61" y="107"/>
                      <a:pt x="61" y="115"/>
                    </a:cubicBezTo>
                    <a:cubicBezTo>
                      <a:pt x="79" y="94"/>
                      <a:pt x="72" y="67"/>
                      <a:pt x="72" y="67"/>
                    </a:cubicBezTo>
                    <a:cubicBezTo>
                      <a:pt x="72" y="67"/>
                      <a:pt x="94" y="107"/>
                      <a:pt x="94" y="117"/>
                    </a:cubicBezTo>
                    <a:cubicBezTo>
                      <a:pt x="111" y="103"/>
                      <a:pt x="101" y="76"/>
                      <a:pt x="101" y="76"/>
                    </a:cubicBezTo>
                    <a:cubicBezTo>
                      <a:pt x="101" y="76"/>
                      <a:pt x="134" y="112"/>
                      <a:pt x="134" y="121"/>
                    </a:cubicBezTo>
                    <a:cubicBezTo>
                      <a:pt x="151" y="105"/>
                      <a:pt x="137" y="79"/>
                      <a:pt x="134" y="72"/>
                    </a:cubicBezTo>
                    <a:cubicBezTo>
                      <a:pt x="130" y="65"/>
                      <a:pt x="157" y="79"/>
                      <a:pt x="158" y="98"/>
                    </a:cubicBezTo>
                    <a:cubicBezTo>
                      <a:pt x="179" y="94"/>
                      <a:pt x="169" y="62"/>
                      <a:pt x="169" y="62"/>
                    </a:cubicBezTo>
                    <a:cubicBezTo>
                      <a:pt x="169" y="62"/>
                      <a:pt x="202" y="79"/>
                      <a:pt x="205" y="105"/>
                    </a:cubicBezTo>
                    <a:cubicBezTo>
                      <a:pt x="226" y="94"/>
                      <a:pt x="202" y="52"/>
                      <a:pt x="202" y="52"/>
                    </a:cubicBezTo>
                    <a:cubicBezTo>
                      <a:pt x="202" y="52"/>
                      <a:pt x="231" y="72"/>
                      <a:pt x="233" y="79"/>
                    </a:cubicBezTo>
                    <a:cubicBezTo>
                      <a:pt x="234" y="52"/>
                      <a:pt x="219" y="48"/>
                      <a:pt x="205" y="38"/>
                    </a:cubicBezTo>
                    <a:cubicBezTo>
                      <a:pt x="191" y="27"/>
                      <a:pt x="107" y="0"/>
                      <a:pt x="107" y="0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4" name="צורה חופשית 10"/>
              <p:cNvSpPr>
                <a:spLocks/>
              </p:cNvSpPr>
              <p:nvPr/>
            </p:nvSpPr>
            <p:spPr bwMode="auto">
              <a:xfrm>
                <a:off x="3124" y="1939"/>
                <a:ext cx="1417" cy="763"/>
              </a:xfrm>
              <a:custGeom>
                <a:avLst/>
                <a:gdLst>
                  <a:gd name="T0" fmla="*/ 576 w 600"/>
                  <a:gd name="T1" fmla="*/ 6 h 323"/>
                  <a:gd name="T2" fmla="*/ 351 w 600"/>
                  <a:gd name="T3" fmla="*/ 2 h 323"/>
                  <a:gd name="T4" fmla="*/ 249 w 600"/>
                  <a:gd name="T5" fmla="*/ 0 h 323"/>
                  <a:gd name="T6" fmla="*/ 128 w 600"/>
                  <a:gd name="T7" fmla="*/ 8 h 323"/>
                  <a:gd name="T8" fmla="*/ 19 w 600"/>
                  <a:gd name="T9" fmla="*/ 13 h 323"/>
                  <a:gd name="T10" fmla="*/ 15 w 600"/>
                  <a:gd name="T11" fmla="*/ 79 h 323"/>
                  <a:gd name="T12" fmla="*/ 204 w 600"/>
                  <a:gd name="T13" fmla="*/ 76 h 323"/>
                  <a:gd name="T14" fmla="*/ 194 w 600"/>
                  <a:gd name="T15" fmla="*/ 251 h 323"/>
                  <a:gd name="T16" fmla="*/ 210 w 600"/>
                  <a:gd name="T17" fmla="*/ 258 h 323"/>
                  <a:gd name="T18" fmla="*/ 198 w 600"/>
                  <a:gd name="T19" fmla="*/ 279 h 323"/>
                  <a:gd name="T20" fmla="*/ 235 w 600"/>
                  <a:gd name="T21" fmla="*/ 275 h 323"/>
                  <a:gd name="T22" fmla="*/ 238 w 600"/>
                  <a:gd name="T23" fmla="*/ 323 h 323"/>
                  <a:gd name="T24" fmla="*/ 305 w 600"/>
                  <a:gd name="T25" fmla="*/ 292 h 323"/>
                  <a:gd name="T26" fmla="*/ 321 w 600"/>
                  <a:gd name="T27" fmla="*/ 318 h 323"/>
                  <a:gd name="T28" fmla="*/ 361 w 600"/>
                  <a:gd name="T29" fmla="*/ 290 h 323"/>
                  <a:gd name="T30" fmla="*/ 398 w 600"/>
                  <a:gd name="T31" fmla="*/ 316 h 323"/>
                  <a:gd name="T32" fmla="*/ 405 w 600"/>
                  <a:gd name="T33" fmla="*/ 285 h 323"/>
                  <a:gd name="T34" fmla="*/ 435 w 600"/>
                  <a:gd name="T35" fmla="*/ 292 h 323"/>
                  <a:gd name="T36" fmla="*/ 412 w 600"/>
                  <a:gd name="T37" fmla="*/ 264 h 323"/>
                  <a:gd name="T38" fmla="*/ 417 w 600"/>
                  <a:gd name="T39" fmla="*/ 261 h 323"/>
                  <a:gd name="T40" fmla="*/ 417 w 600"/>
                  <a:gd name="T41" fmla="*/ 74 h 323"/>
                  <a:gd name="T42" fmla="*/ 584 w 600"/>
                  <a:gd name="T43" fmla="*/ 65 h 323"/>
                  <a:gd name="T44" fmla="*/ 576 w 600"/>
                  <a:gd name="T45" fmla="*/ 6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0" h="323">
                    <a:moveTo>
                      <a:pt x="576" y="6"/>
                    </a:moveTo>
                    <a:cubicBezTo>
                      <a:pt x="553" y="3"/>
                      <a:pt x="351" y="2"/>
                      <a:pt x="351" y="2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128" y="8"/>
                      <a:pt x="128" y="8"/>
                      <a:pt x="128" y="8"/>
                    </a:cubicBezTo>
                    <a:cubicBezTo>
                      <a:pt x="128" y="8"/>
                      <a:pt x="40" y="2"/>
                      <a:pt x="19" y="13"/>
                    </a:cubicBezTo>
                    <a:cubicBezTo>
                      <a:pt x="3" y="21"/>
                      <a:pt x="0" y="54"/>
                      <a:pt x="15" y="79"/>
                    </a:cubicBezTo>
                    <a:cubicBezTo>
                      <a:pt x="33" y="108"/>
                      <a:pt x="196" y="62"/>
                      <a:pt x="204" y="76"/>
                    </a:cubicBezTo>
                    <a:cubicBezTo>
                      <a:pt x="216" y="97"/>
                      <a:pt x="166" y="229"/>
                      <a:pt x="194" y="251"/>
                    </a:cubicBezTo>
                    <a:cubicBezTo>
                      <a:pt x="197" y="254"/>
                      <a:pt x="203" y="256"/>
                      <a:pt x="210" y="258"/>
                    </a:cubicBezTo>
                    <a:cubicBezTo>
                      <a:pt x="201" y="266"/>
                      <a:pt x="195" y="274"/>
                      <a:pt x="198" y="279"/>
                    </a:cubicBezTo>
                    <a:cubicBezTo>
                      <a:pt x="213" y="271"/>
                      <a:pt x="228" y="269"/>
                      <a:pt x="235" y="275"/>
                    </a:cubicBezTo>
                    <a:cubicBezTo>
                      <a:pt x="233" y="287"/>
                      <a:pt x="228" y="318"/>
                      <a:pt x="238" y="323"/>
                    </a:cubicBezTo>
                    <a:cubicBezTo>
                      <a:pt x="252" y="311"/>
                      <a:pt x="288" y="287"/>
                      <a:pt x="305" y="292"/>
                    </a:cubicBezTo>
                    <a:cubicBezTo>
                      <a:pt x="313" y="294"/>
                      <a:pt x="318" y="306"/>
                      <a:pt x="321" y="318"/>
                    </a:cubicBezTo>
                    <a:cubicBezTo>
                      <a:pt x="333" y="321"/>
                      <a:pt x="349" y="290"/>
                      <a:pt x="361" y="290"/>
                    </a:cubicBezTo>
                    <a:cubicBezTo>
                      <a:pt x="373" y="290"/>
                      <a:pt x="388" y="299"/>
                      <a:pt x="398" y="316"/>
                    </a:cubicBezTo>
                    <a:cubicBezTo>
                      <a:pt x="405" y="314"/>
                      <a:pt x="411" y="300"/>
                      <a:pt x="405" y="285"/>
                    </a:cubicBezTo>
                    <a:cubicBezTo>
                      <a:pt x="411" y="280"/>
                      <a:pt x="422" y="286"/>
                      <a:pt x="435" y="292"/>
                    </a:cubicBezTo>
                    <a:cubicBezTo>
                      <a:pt x="439" y="284"/>
                      <a:pt x="424" y="272"/>
                      <a:pt x="412" y="264"/>
                    </a:cubicBezTo>
                    <a:cubicBezTo>
                      <a:pt x="414" y="263"/>
                      <a:pt x="416" y="262"/>
                      <a:pt x="417" y="261"/>
                    </a:cubicBezTo>
                    <a:cubicBezTo>
                      <a:pt x="445" y="234"/>
                      <a:pt x="405" y="112"/>
                      <a:pt x="417" y="74"/>
                    </a:cubicBezTo>
                    <a:cubicBezTo>
                      <a:pt x="425" y="50"/>
                      <a:pt x="570" y="132"/>
                      <a:pt x="584" y="65"/>
                    </a:cubicBezTo>
                    <a:cubicBezTo>
                      <a:pt x="587" y="51"/>
                      <a:pt x="600" y="8"/>
                      <a:pt x="576" y="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5" name="צורה חופשית 11"/>
              <p:cNvSpPr>
                <a:spLocks/>
              </p:cNvSpPr>
              <p:nvPr/>
            </p:nvSpPr>
            <p:spPr bwMode="auto">
              <a:xfrm>
                <a:off x="4453" y="1967"/>
                <a:ext cx="251" cy="175"/>
              </a:xfrm>
              <a:custGeom>
                <a:avLst/>
                <a:gdLst>
                  <a:gd name="T0" fmla="*/ 16 w 106"/>
                  <a:gd name="T1" fmla="*/ 4 h 74"/>
                  <a:gd name="T2" fmla="*/ 95 w 106"/>
                  <a:gd name="T3" fmla="*/ 18 h 74"/>
                  <a:gd name="T4" fmla="*/ 66 w 106"/>
                  <a:gd name="T5" fmla="*/ 21 h 74"/>
                  <a:gd name="T6" fmla="*/ 106 w 106"/>
                  <a:gd name="T7" fmla="*/ 53 h 74"/>
                  <a:gd name="T8" fmla="*/ 53 w 106"/>
                  <a:gd name="T9" fmla="*/ 39 h 74"/>
                  <a:gd name="T10" fmla="*/ 80 w 106"/>
                  <a:gd name="T11" fmla="*/ 74 h 74"/>
                  <a:gd name="T12" fmla="*/ 16 w 106"/>
                  <a:gd name="T13" fmla="*/ 46 h 74"/>
                  <a:gd name="T14" fmla="*/ 18 w 106"/>
                  <a:gd name="T15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" h="74">
                    <a:moveTo>
                      <a:pt x="16" y="4"/>
                    </a:moveTo>
                    <a:cubicBezTo>
                      <a:pt x="16" y="4"/>
                      <a:pt x="69" y="0"/>
                      <a:pt x="95" y="18"/>
                    </a:cubicBezTo>
                    <a:cubicBezTo>
                      <a:pt x="76" y="18"/>
                      <a:pt x="66" y="21"/>
                      <a:pt x="66" y="21"/>
                    </a:cubicBezTo>
                    <a:cubicBezTo>
                      <a:pt x="66" y="21"/>
                      <a:pt x="104" y="34"/>
                      <a:pt x="106" y="53"/>
                    </a:cubicBezTo>
                    <a:cubicBezTo>
                      <a:pt x="83" y="42"/>
                      <a:pt x="53" y="39"/>
                      <a:pt x="53" y="39"/>
                    </a:cubicBezTo>
                    <a:cubicBezTo>
                      <a:pt x="53" y="39"/>
                      <a:pt x="78" y="56"/>
                      <a:pt x="80" y="74"/>
                    </a:cubicBezTo>
                    <a:cubicBezTo>
                      <a:pt x="57" y="63"/>
                      <a:pt x="31" y="48"/>
                      <a:pt x="16" y="46"/>
                    </a:cubicBezTo>
                    <a:cubicBezTo>
                      <a:pt x="0" y="44"/>
                      <a:pt x="18" y="9"/>
                      <a:pt x="18" y="9"/>
                    </a:cubicBezTo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6" name="צורה חופשית 12"/>
              <p:cNvSpPr>
                <a:spLocks/>
              </p:cNvSpPr>
              <p:nvPr/>
            </p:nvSpPr>
            <p:spPr bwMode="auto">
              <a:xfrm>
                <a:off x="2968" y="1967"/>
                <a:ext cx="248" cy="175"/>
              </a:xfrm>
              <a:custGeom>
                <a:avLst/>
                <a:gdLst>
                  <a:gd name="T0" fmla="*/ 89 w 105"/>
                  <a:gd name="T1" fmla="*/ 4 h 74"/>
                  <a:gd name="T2" fmla="*/ 10 w 105"/>
                  <a:gd name="T3" fmla="*/ 18 h 74"/>
                  <a:gd name="T4" fmla="*/ 40 w 105"/>
                  <a:gd name="T5" fmla="*/ 21 h 74"/>
                  <a:gd name="T6" fmla="*/ 0 w 105"/>
                  <a:gd name="T7" fmla="*/ 53 h 74"/>
                  <a:gd name="T8" fmla="*/ 52 w 105"/>
                  <a:gd name="T9" fmla="*/ 39 h 74"/>
                  <a:gd name="T10" fmla="*/ 26 w 105"/>
                  <a:gd name="T11" fmla="*/ 74 h 74"/>
                  <a:gd name="T12" fmla="*/ 89 w 105"/>
                  <a:gd name="T13" fmla="*/ 46 h 74"/>
                  <a:gd name="T14" fmla="*/ 87 w 105"/>
                  <a:gd name="T15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74">
                    <a:moveTo>
                      <a:pt x="89" y="4"/>
                    </a:moveTo>
                    <a:cubicBezTo>
                      <a:pt x="89" y="4"/>
                      <a:pt x="37" y="0"/>
                      <a:pt x="10" y="18"/>
                    </a:cubicBezTo>
                    <a:cubicBezTo>
                      <a:pt x="30" y="18"/>
                      <a:pt x="40" y="21"/>
                      <a:pt x="40" y="21"/>
                    </a:cubicBezTo>
                    <a:cubicBezTo>
                      <a:pt x="40" y="21"/>
                      <a:pt x="2" y="34"/>
                      <a:pt x="0" y="53"/>
                    </a:cubicBezTo>
                    <a:cubicBezTo>
                      <a:pt x="23" y="42"/>
                      <a:pt x="52" y="39"/>
                      <a:pt x="52" y="39"/>
                    </a:cubicBezTo>
                    <a:cubicBezTo>
                      <a:pt x="52" y="39"/>
                      <a:pt x="28" y="56"/>
                      <a:pt x="26" y="74"/>
                    </a:cubicBezTo>
                    <a:cubicBezTo>
                      <a:pt x="49" y="63"/>
                      <a:pt x="73" y="48"/>
                      <a:pt x="89" y="46"/>
                    </a:cubicBezTo>
                    <a:cubicBezTo>
                      <a:pt x="105" y="44"/>
                      <a:pt x="87" y="9"/>
                      <a:pt x="87" y="9"/>
                    </a:cubicBezTo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7" name="צורה חופשית 13"/>
              <p:cNvSpPr>
                <a:spLocks/>
              </p:cNvSpPr>
              <p:nvPr/>
            </p:nvSpPr>
            <p:spPr bwMode="auto">
              <a:xfrm>
                <a:off x="3549" y="1495"/>
                <a:ext cx="548" cy="557"/>
              </a:xfrm>
              <a:custGeom>
                <a:avLst/>
                <a:gdLst>
                  <a:gd name="T0" fmla="*/ 116 w 232"/>
                  <a:gd name="T1" fmla="*/ 5 h 236"/>
                  <a:gd name="T2" fmla="*/ 13 w 232"/>
                  <a:gd name="T3" fmla="*/ 119 h 236"/>
                  <a:gd name="T4" fmla="*/ 227 w 232"/>
                  <a:gd name="T5" fmla="*/ 111 h 236"/>
                  <a:gd name="T6" fmla="*/ 116 w 232"/>
                  <a:gd name="T7" fmla="*/ 5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236">
                    <a:moveTo>
                      <a:pt x="116" y="5"/>
                    </a:moveTo>
                    <a:cubicBezTo>
                      <a:pt x="70" y="8"/>
                      <a:pt x="0" y="2"/>
                      <a:pt x="13" y="119"/>
                    </a:cubicBezTo>
                    <a:cubicBezTo>
                      <a:pt x="26" y="236"/>
                      <a:pt x="232" y="199"/>
                      <a:pt x="227" y="111"/>
                    </a:cubicBezTo>
                    <a:cubicBezTo>
                      <a:pt x="221" y="23"/>
                      <a:pt x="198" y="0"/>
                      <a:pt x="116" y="5"/>
                    </a:cubicBezTo>
                    <a:close/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8" name="צורה חופשית 14"/>
              <p:cNvSpPr>
                <a:spLocks/>
              </p:cNvSpPr>
              <p:nvPr/>
            </p:nvSpPr>
            <p:spPr bwMode="auto">
              <a:xfrm>
                <a:off x="3572" y="1889"/>
                <a:ext cx="567" cy="208"/>
              </a:xfrm>
              <a:custGeom>
                <a:avLst/>
                <a:gdLst>
                  <a:gd name="T0" fmla="*/ 89 w 240"/>
                  <a:gd name="T1" fmla="*/ 0 h 88"/>
                  <a:gd name="T2" fmla="*/ 9 w 240"/>
                  <a:gd name="T3" fmla="*/ 49 h 88"/>
                  <a:gd name="T4" fmla="*/ 69 w 240"/>
                  <a:gd name="T5" fmla="*/ 33 h 88"/>
                  <a:gd name="T6" fmla="*/ 70 w 240"/>
                  <a:gd name="T7" fmla="*/ 88 h 88"/>
                  <a:gd name="T8" fmla="*/ 116 w 240"/>
                  <a:gd name="T9" fmla="*/ 37 h 88"/>
                  <a:gd name="T10" fmla="*/ 155 w 240"/>
                  <a:gd name="T11" fmla="*/ 84 h 88"/>
                  <a:gd name="T12" fmla="*/ 171 w 240"/>
                  <a:gd name="T13" fmla="*/ 31 h 88"/>
                  <a:gd name="T14" fmla="*/ 240 w 240"/>
                  <a:gd name="T15" fmla="*/ 46 h 88"/>
                  <a:gd name="T16" fmla="*/ 151 w 240"/>
                  <a:gd name="T17" fmla="*/ 0 h 88"/>
                  <a:gd name="T18" fmla="*/ 89 w 240"/>
                  <a:gd name="T19" fmla="*/ 0 h 88"/>
                  <a:gd name="T20" fmla="*/ 89 w 240"/>
                  <a:gd name="T2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0" h="88">
                    <a:moveTo>
                      <a:pt x="89" y="0"/>
                    </a:moveTo>
                    <a:cubicBezTo>
                      <a:pt x="89" y="0"/>
                      <a:pt x="0" y="22"/>
                      <a:pt x="9" y="49"/>
                    </a:cubicBezTo>
                    <a:cubicBezTo>
                      <a:pt x="31" y="39"/>
                      <a:pt x="41" y="26"/>
                      <a:pt x="69" y="33"/>
                    </a:cubicBezTo>
                    <a:cubicBezTo>
                      <a:pt x="60" y="45"/>
                      <a:pt x="64" y="72"/>
                      <a:pt x="70" y="88"/>
                    </a:cubicBezTo>
                    <a:cubicBezTo>
                      <a:pt x="83" y="64"/>
                      <a:pt x="98" y="46"/>
                      <a:pt x="116" y="37"/>
                    </a:cubicBezTo>
                    <a:cubicBezTo>
                      <a:pt x="130" y="47"/>
                      <a:pt x="146" y="64"/>
                      <a:pt x="155" y="84"/>
                    </a:cubicBezTo>
                    <a:cubicBezTo>
                      <a:pt x="164" y="68"/>
                      <a:pt x="166" y="50"/>
                      <a:pt x="171" y="31"/>
                    </a:cubicBezTo>
                    <a:cubicBezTo>
                      <a:pt x="197" y="34"/>
                      <a:pt x="227" y="41"/>
                      <a:pt x="240" y="46"/>
                    </a:cubicBezTo>
                    <a:cubicBezTo>
                      <a:pt x="201" y="5"/>
                      <a:pt x="151" y="0"/>
                      <a:pt x="151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lose/>
                  </a:path>
                </a:pathLst>
              </a:custGeom>
              <a:solidFill>
                <a:srgbClr val="F6E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9" name="צורה חופשית 15"/>
              <p:cNvSpPr>
                <a:spLocks/>
              </p:cNvSpPr>
              <p:nvPr/>
            </p:nvSpPr>
            <p:spPr bwMode="auto">
              <a:xfrm>
                <a:off x="3464" y="1107"/>
                <a:ext cx="756" cy="591"/>
              </a:xfrm>
              <a:custGeom>
                <a:avLst/>
                <a:gdLst>
                  <a:gd name="T0" fmla="*/ 0 w 320"/>
                  <a:gd name="T1" fmla="*/ 208 h 250"/>
                  <a:gd name="T2" fmla="*/ 91 w 320"/>
                  <a:gd name="T3" fmla="*/ 215 h 250"/>
                  <a:gd name="T4" fmla="*/ 305 w 320"/>
                  <a:gd name="T5" fmla="*/ 191 h 250"/>
                  <a:gd name="T6" fmla="*/ 211 w 320"/>
                  <a:gd name="T7" fmla="*/ 160 h 250"/>
                  <a:gd name="T8" fmla="*/ 211 w 320"/>
                  <a:gd name="T9" fmla="*/ 107 h 250"/>
                  <a:gd name="T10" fmla="*/ 247 w 320"/>
                  <a:gd name="T11" fmla="*/ 58 h 250"/>
                  <a:gd name="T12" fmla="*/ 320 w 320"/>
                  <a:gd name="T13" fmla="*/ 83 h 250"/>
                  <a:gd name="T14" fmla="*/ 226 w 320"/>
                  <a:gd name="T15" fmla="*/ 17 h 250"/>
                  <a:gd name="T16" fmla="*/ 109 w 320"/>
                  <a:gd name="T17" fmla="*/ 101 h 250"/>
                  <a:gd name="T18" fmla="*/ 97 w 320"/>
                  <a:gd name="T19" fmla="*/ 162 h 250"/>
                  <a:gd name="T20" fmla="*/ 0 w 320"/>
                  <a:gd name="T21" fmla="*/ 208 h 250"/>
                  <a:gd name="T22" fmla="*/ 0 w 320"/>
                  <a:gd name="T23" fmla="*/ 208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0" h="250">
                    <a:moveTo>
                      <a:pt x="0" y="208"/>
                    </a:moveTo>
                    <a:cubicBezTo>
                      <a:pt x="32" y="230"/>
                      <a:pt x="62" y="219"/>
                      <a:pt x="91" y="215"/>
                    </a:cubicBezTo>
                    <a:cubicBezTo>
                      <a:pt x="165" y="205"/>
                      <a:pt x="267" y="250"/>
                      <a:pt x="305" y="191"/>
                    </a:cubicBezTo>
                    <a:cubicBezTo>
                      <a:pt x="278" y="179"/>
                      <a:pt x="211" y="160"/>
                      <a:pt x="211" y="160"/>
                    </a:cubicBezTo>
                    <a:cubicBezTo>
                      <a:pt x="211" y="160"/>
                      <a:pt x="203" y="123"/>
                      <a:pt x="211" y="107"/>
                    </a:cubicBezTo>
                    <a:cubicBezTo>
                      <a:pt x="217" y="94"/>
                      <a:pt x="210" y="68"/>
                      <a:pt x="247" y="58"/>
                    </a:cubicBezTo>
                    <a:cubicBezTo>
                      <a:pt x="284" y="47"/>
                      <a:pt x="320" y="83"/>
                      <a:pt x="320" y="83"/>
                    </a:cubicBezTo>
                    <a:cubicBezTo>
                      <a:pt x="320" y="83"/>
                      <a:pt x="272" y="26"/>
                      <a:pt x="226" y="17"/>
                    </a:cubicBezTo>
                    <a:cubicBezTo>
                      <a:pt x="136" y="0"/>
                      <a:pt x="119" y="61"/>
                      <a:pt x="109" y="101"/>
                    </a:cubicBezTo>
                    <a:cubicBezTo>
                      <a:pt x="104" y="123"/>
                      <a:pt x="97" y="162"/>
                      <a:pt x="97" y="162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08"/>
                      <a:pt x="0" y="208"/>
                      <a:pt x="0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0" name="צורה חופשית 16"/>
              <p:cNvSpPr>
                <a:spLocks/>
              </p:cNvSpPr>
              <p:nvPr/>
            </p:nvSpPr>
            <p:spPr bwMode="auto">
              <a:xfrm>
                <a:off x="3686" y="1665"/>
                <a:ext cx="113" cy="64"/>
              </a:xfrm>
              <a:custGeom>
                <a:avLst/>
                <a:gdLst>
                  <a:gd name="T0" fmla="*/ 12 w 48"/>
                  <a:gd name="T1" fmla="*/ 0 h 27"/>
                  <a:gd name="T2" fmla="*/ 26 w 48"/>
                  <a:gd name="T3" fmla="*/ 27 h 27"/>
                  <a:gd name="T4" fmla="*/ 42 w 48"/>
                  <a:gd name="T5" fmla="*/ 0 h 27"/>
                  <a:gd name="T6" fmla="*/ 24 w 48"/>
                  <a:gd name="T7" fmla="*/ 22 h 27"/>
                  <a:gd name="T8" fmla="*/ 12 w 4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7">
                    <a:moveTo>
                      <a:pt x="12" y="0"/>
                    </a:moveTo>
                    <a:cubicBezTo>
                      <a:pt x="12" y="0"/>
                      <a:pt x="0" y="27"/>
                      <a:pt x="26" y="27"/>
                    </a:cubicBezTo>
                    <a:cubicBezTo>
                      <a:pt x="48" y="27"/>
                      <a:pt x="42" y="0"/>
                      <a:pt x="42" y="0"/>
                    </a:cubicBezTo>
                    <a:cubicBezTo>
                      <a:pt x="42" y="0"/>
                      <a:pt x="38" y="23"/>
                      <a:pt x="24" y="22"/>
                    </a:cubicBezTo>
                    <a:cubicBezTo>
                      <a:pt x="16" y="21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B1A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1" name="צורה חופשית 17"/>
              <p:cNvSpPr>
                <a:spLocks/>
              </p:cNvSpPr>
              <p:nvPr/>
            </p:nvSpPr>
            <p:spPr bwMode="auto">
              <a:xfrm>
                <a:off x="3839" y="1665"/>
                <a:ext cx="118" cy="64"/>
              </a:xfrm>
              <a:custGeom>
                <a:avLst/>
                <a:gdLst>
                  <a:gd name="T0" fmla="*/ 12 w 50"/>
                  <a:gd name="T1" fmla="*/ 0 h 27"/>
                  <a:gd name="T2" fmla="*/ 28 w 50"/>
                  <a:gd name="T3" fmla="*/ 27 h 27"/>
                  <a:gd name="T4" fmla="*/ 43 w 50"/>
                  <a:gd name="T5" fmla="*/ 0 h 27"/>
                  <a:gd name="T6" fmla="*/ 25 w 50"/>
                  <a:gd name="T7" fmla="*/ 22 h 27"/>
                  <a:gd name="T8" fmla="*/ 12 w 50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7">
                    <a:moveTo>
                      <a:pt x="12" y="0"/>
                    </a:moveTo>
                    <a:cubicBezTo>
                      <a:pt x="12" y="0"/>
                      <a:pt x="0" y="27"/>
                      <a:pt x="28" y="27"/>
                    </a:cubicBezTo>
                    <a:cubicBezTo>
                      <a:pt x="50" y="27"/>
                      <a:pt x="43" y="0"/>
                      <a:pt x="43" y="0"/>
                    </a:cubicBezTo>
                    <a:cubicBezTo>
                      <a:pt x="43" y="0"/>
                      <a:pt x="39" y="23"/>
                      <a:pt x="25" y="22"/>
                    </a:cubicBezTo>
                    <a:cubicBezTo>
                      <a:pt x="16" y="21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B1A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2" name="צורה חופשית 18"/>
              <p:cNvSpPr>
                <a:spLocks/>
              </p:cNvSpPr>
              <p:nvPr/>
            </p:nvSpPr>
            <p:spPr bwMode="auto">
              <a:xfrm>
                <a:off x="3551" y="1717"/>
                <a:ext cx="534" cy="231"/>
              </a:xfrm>
              <a:custGeom>
                <a:avLst/>
                <a:gdLst>
                  <a:gd name="T0" fmla="*/ 226 w 226"/>
                  <a:gd name="T1" fmla="*/ 30 h 98"/>
                  <a:gd name="T2" fmla="*/ 153 w 226"/>
                  <a:gd name="T3" fmla="*/ 91 h 98"/>
                  <a:gd name="T4" fmla="*/ 23 w 226"/>
                  <a:gd name="T5" fmla="*/ 57 h 98"/>
                  <a:gd name="T6" fmla="*/ 9 w 226"/>
                  <a:gd name="T7" fmla="*/ 0 h 98"/>
                  <a:gd name="T8" fmla="*/ 64 w 226"/>
                  <a:gd name="T9" fmla="*/ 76 h 98"/>
                  <a:gd name="T10" fmla="*/ 176 w 226"/>
                  <a:gd name="T11" fmla="*/ 74 h 98"/>
                  <a:gd name="T12" fmla="*/ 226 w 226"/>
                  <a:gd name="T13" fmla="*/ 3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98">
                    <a:moveTo>
                      <a:pt x="226" y="30"/>
                    </a:moveTo>
                    <a:cubicBezTo>
                      <a:pt x="226" y="30"/>
                      <a:pt x="211" y="89"/>
                      <a:pt x="153" y="91"/>
                    </a:cubicBezTo>
                    <a:cubicBezTo>
                      <a:pt x="104" y="94"/>
                      <a:pt x="51" y="98"/>
                      <a:pt x="23" y="57"/>
                    </a:cubicBezTo>
                    <a:cubicBezTo>
                      <a:pt x="0" y="25"/>
                      <a:pt x="9" y="0"/>
                      <a:pt x="9" y="0"/>
                    </a:cubicBezTo>
                    <a:cubicBezTo>
                      <a:pt x="9" y="0"/>
                      <a:pt x="13" y="63"/>
                      <a:pt x="64" y="76"/>
                    </a:cubicBezTo>
                    <a:cubicBezTo>
                      <a:pt x="104" y="86"/>
                      <a:pt x="149" y="80"/>
                      <a:pt x="176" y="74"/>
                    </a:cubicBezTo>
                    <a:cubicBezTo>
                      <a:pt x="205" y="68"/>
                      <a:pt x="226" y="30"/>
                      <a:pt x="226" y="30"/>
                    </a:cubicBezTo>
                    <a:close/>
                  </a:path>
                </a:pathLst>
              </a:custGeom>
              <a:solidFill>
                <a:srgbClr val="D3C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3" name="צורה חופשית 19"/>
              <p:cNvSpPr>
                <a:spLocks/>
              </p:cNvSpPr>
              <p:nvPr/>
            </p:nvSpPr>
            <p:spPr bwMode="auto">
              <a:xfrm>
                <a:off x="3662" y="1771"/>
                <a:ext cx="357" cy="54"/>
              </a:xfrm>
              <a:custGeom>
                <a:avLst/>
                <a:gdLst>
                  <a:gd name="T0" fmla="*/ 8 w 151"/>
                  <a:gd name="T1" fmla="*/ 7 h 23"/>
                  <a:gd name="T2" fmla="*/ 78 w 151"/>
                  <a:gd name="T3" fmla="*/ 14 h 23"/>
                  <a:gd name="T4" fmla="*/ 142 w 151"/>
                  <a:gd name="T5" fmla="*/ 0 h 23"/>
                  <a:gd name="T6" fmla="*/ 151 w 151"/>
                  <a:gd name="T7" fmla="*/ 0 h 23"/>
                  <a:gd name="T8" fmla="*/ 80 w 151"/>
                  <a:gd name="T9" fmla="*/ 23 h 23"/>
                  <a:gd name="T10" fmla="*/ 0 w 151"/>
                  <a:gd name="T11" fmla="*/ 9 h 23"/>
                  <a:gd name="T12" fmla="*/ 8 w 151"/>
                  <a:gd name="T13" fmla="*/ 7 h 23"/>
                  <a:gd name="T14" fmla="*/ 8 w 151"/>
                  <a:gd name="T1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23">
                    <a:moveTo>
                      <a:pt x="8" y="7"/>
                    </a:moveTo>
                    <a:cubicBezTo>
                      <a:pt x="8" y="7"/>
                      <a:pt x="34" y="16"/>
                      <a:pt x="78" y="14"/>
                    </a:cubicBezTo>
                    <a:cubicBezTo>
                      <a:pt x="123" y="13"/>
                      <a:pt x="142" y="0"/>
                      <a:pt x="142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1" y="0"/>
                      <a:pt x="117" y="23"/>
                      <a:pt x="80" y="23"/>
                    </a:cubicBezTo>
                    <a:cubicBezTo>
                      <a:pt x="43" y="23"/>
                      <a:pt x="0" y="9"/>
                      <a:pt x="0" y="9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lose/>
                  </a:path>
                </a:pathLst>
              </a:custGeom>
              <a:solidFill>
                <a:srgbClr val="B1A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4" name="צורה חופשית 20"/>
              <p:cNvSpPr>
                <a:spLocks/>
              </p:cNvSpPr>
              <p:nvPr/>
            </p:nvSpPr>
            <p:spPr bwMode="auto">
              <a:xfrm>
                <a:off x="3957" y="1710"/>
                <a:ext cx="104" cy="94"/>
              </a:xfrm>
              <a:custGeom>
                <a:avLst/>
                <a:gdLst>
                  <a:gd name="T0" fmla="*/ 26 w 44"/>
                  <a:gd name="T1" fmla="*/ 6 h 40"/>
                  <a:gd name="T2" fmla="*/ 7 w 44"/>
                  <a:gd name="T3" fmla="*/ 13 h 40"/>
                  <a:gd name="T4" fmla="*/ 20 w 44"/>
                  <a:gd name="T5" fmla="*/ 39 h 40"/>
                  <a:gd name="T6" fmla="*/ 26 w 44"/>
                  <a:gd name="T7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6" y="6"/>
                    </a:moveTo>
                    <a:cubicBezTo>
                      <a:pt x="26" y="6"/>
                      <a:pt x="15" y="0"/>
                      <a:pt x="7" y="13"/>
                    </a:cubicBezTo>
                    <a:cubicBezTo>
                      <a:pt x="0" y="26"/>
                      <a:pt x="6" y="40"/>
                      <a:pt x="20" y="39"/>
                    </a:cubicBezTo>
                    <a:cubicBezTo>
                      <a:pt x="35" y="38"/>
                      <a:pt x="44" y="14"/>
                      <a:pt x="26" y="6"/>
                    </a:cubicBezTo>
                    <a:close/>
                  </a:path>
                </a:pathLst>
              </a:custGeom>
              <a:solidFill>
                <a:srgbClr val="E28A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5" name="צורה חופשית 21"/>
              <p:cNvSpPr>
                <a:spLocks/>
              </p:cNvSpPr>
              <p:nvPr/>
            </p:nvSpPr>
            <p:spPr bwMode="auto">
              <a:xfrm>
                <a:off x="3627" y="1731"/>
                <a:ext cx="85" cy="101"/>
              </a:xfrm>
              <a:custGeom>
                <a:avLst/>
                <a:gdLst>
                  <a:gd name="T0" fmla="*/ 13 w 36"/>
                  <a:gd name="T1" fmla="*/ 2 h 43"/>
                  <a:gd name="T2" fmla="*/ 0 w 36"/>
                  <a:gd name="T3" fmla="*/ 18 h 43"/>
                  <a:gd name="T4" fmla="*/ 24 w 36"/>
                  <a:gd name="T5" fmla="*/ 34 h 43"/>
                  <a:gd name="T6" fmla="*/ 13 w 36"/>
                  <a:gd name="T7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3">
                    <a:moveTo>
                      <a:pt x="13" y="2"/>
                    </a:moveTo>
                    <a:cubicBezTo>
                      <a:pt x="13" y="2"/>
                      <a:pt x="0" y="2"/>
                      <a:pt x="0" y="18"/>
                    </a:cubicBezTo>
                    <a:cubicBezTo>
                      <a:pt x="0" y="33"/>
                      <a:pt x="12" y="43"/>
                      <a:pt x="24" y="34"/>
                    </a:cubicBezTo>
                    <a:cubicBezTo>
                      <a:pt x="36" y="26"/>
                      <a:pt x="32" y="0"/>
                      <a:pt x="13" y="2"/>
                    </a:cubicBezTo>
                    <a:close/>
                  </a:path>
                </a:pathLst>
              </a:custGeom>
              <a:solidFill>
                <a:srgbClr val="E28A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6" name="צורה חופשית 22"/>
              <p:cNvSpPr>
                <a:spLocks/>
              </p:cNvSpPr>
              <p:nvPr/>
            </p:nvSpPr>
            <p:spPr bwMode="auto">
              <a:xfrm>
                <a:off x="3868" y="2154"/>
                <a:ext cx="191" cy="208"/>
              </a:xfrm>
              <a:custGeom>
                <a:avLst/>
                <a:gdLst>
                  <a:gd name="T0" fmla="*/ 74 w 81"/>
                  <a:gd name="T1" fmla="*/ 3 h 88"/>
                  <a:gd name="T2" fmla="*/ 10 w 81"/>
                  <a:gd name="T3" fmla="*/ 5 h 88"/>
                  <a:gd name="T4" fmla="*/ 12 w 81"/>
                  <a:gd name="T5" fmla="*/ 81 h 88"/>
                  <a:gd name="T6" fmla="*/ 79 w 81"/>
                  <a:gd name="T7" fmla="*/ 73 h 88"/>
                  <a:gd name="T8" fmla="*/ 74 w 81"/>
                  <a:gd name="T9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8">
                    <a:moveTo>
                      <a:pt x="74" y="3"/>
                    </a:moveTo>
                    <a:cubicBezTo>
                      <a:pt x="74" y="3"/>
                      <a:pt x="12" y="0"/>
                      <a:pt x="10" y="5"/>
                    </a:cubicBezTo>
                    <a:cubicBezTo>
                      <a:pt x="9" y="10"/>
                      <a:pt x="0" y="76"/>
                      <a:pt x="12" y="81"/>
                    </a:cubicBezTo>
                    <a:cubicBezTo>
                      <a:pt x="24" y="87"/>
                      <a:pt x="79" y="88"/>
                      <a:pt x="79" y="73"/>
                    </a:cubicBezTo>
                    <a:cubicBezTo>
                      <a:pt x="79" y="57"/>
                      <a:pt x="81" y="9"/>
                      <a:pt x="74" y="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7" name="צורה חופשית 23"/>
              <p:cNvSpPr>
                <a:spLocks/>
              </p:cNvSpPr>
              <p:nvPr/>
            </p:nvSpPr>
            <p:spPr bwMode="auto">
              <a:xfrm>
                <a:off x="3674" y="1334"/>
                <a:ext cx="300" cy="187"/>
              </a:xfrm>
              <a:custGeom>
                <a:avLst/>
                <a:gdLst>
                  <a:gd name="T0" fmla="*/ 9 w 127"/>
                  <a:gd name="T1" fmla="*/ 69 h 79"/>
                  <a:gd name="T2" fmla="*/ 125 w 127"/>
                  <a:gd name="T3" fmla="*/ 65 h 79"/>
                  <a:gd name="T4" fmla="*/ 120 w 127"/>
                  <a:gd name="T5" fmla="*/ 9 h 79"/>
                  <a:gd name="T6" fmla="*/ 21 w 127"/>
                  <a:gd name="T7" fmla="*/ 8 h 79"/>
                  <a:gd name="T8" fmla="*/ 9 w 127"/>
                  <a:gd name="T9" fmla="*/ 6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79">
                    <a:moveTo>
                      <a:pt x="9" y="69"/>
                    </a:moveTo>
                    <a:cubicBezTo>
                      <a:pt x="9" y="69"/>
                      <a:pt x="96" y="79"/>
                      <a:pt x="125" y="65"/>
                    </a:cubicBezTo>
                    <a:cubicBezTo>
                      <a:pt x="127" y="58"/>
                      <a:pt x="123" y="14"/>
                      <a:pt x="120" y="9"/>
                    </a:cubicBezTo>
                    <a:cubicBezTo>
                      <a:pt x="102" y="10"/>
                      <a:pt x="35" y="0"/>
                      <a:pt x="21" y="8"/>
                    </a:cubicBezTo>
                    <a:cubicBezTo>
                      <a:pt x="14" y="11"/>
                      <a:pt x="0" y="58"/>
                      <a:pt x="9" y="6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8" name="צורה חופשית 24"/>
              <p:cNvSpPr>
                <a:spLocks/>
              </p:cNvSpPr>
              <p:nvPr/>
            </p:nvSpPr>
            <p:spPr bwMode="auto">
              <a:xfrm>
                <a:off x="3827" y="2019"/>
                <a:ext cx="29" cy="515"/>
              </a:xfrm>
              <a:custGeom>
                <a:avLst/>
                <a:gdLst>
                  <a:gd name="T0" fmla="*/ 10 w 12"/>
                  <a:gd name="T1" fmla="*/ 0 h 218"/>
                  <a:gd name="T2" fmla="*/ 9 w 12"/>
                  <a:gd name="T3" fmla="*/ 27 h 218"/>
                  <a:gd name="T4" fmla="*/ 8 w 12"/>
                  <a:gd name="T5" fmla="*/ 61 h 218"/>
                  <a:gd name="T6" fmla="*/ 8 w 12"/>
                  <a:gd name="T7" fmla="*/ 111 h 218"/>
                  <a:gd name="T8" fmla="*/ 8 w 12"/>
                  <a:gd name="T9" fmla="*/ 161 h 218"/>
                  <a:gd name="T10" fmla="*/ 12 w 12"/>
                  <a:gd name="T11" fmla="*/ 218 h 218"/>
                  <a:gd name="T12" fmla="*/ 1 w 12"/>
                  <a:gd name="T13" fmla="*/ 163 h 218"/>
                  <a:gd name="T14" fmla="*/ 1 w 12"/>
                  <a:gd name="T15" fmla="*/ 65 h 218"/>
                  <a:gd name="T16" fmla="*/ 10 w 12"/>
                  <a:gd name="T1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18">
                    <a:moveTo>
                      <a:pt x="10" y="0"/>
                    </a:moveTo>
                    <a:cubicBezTo>
                      <a:pt x="10" y="0"/>
                      <a:pt x="11" y="13"/>
                      <a:pt x="9" y="27"/>
                    </a:cubicBezTo>
                    <a:cubicBezTo>
                      <a:pt x="7" y="42"/>
                      <a:pt x="8" y="40"/>
                      <a:pt x="8" y="61"/>
                    </a:cubicBezTo>
                    <a:cubicBezTo>
                      <a:pt x="8" y="82"/>
                      <a:pt x="8" y="93"/>
                      <a:pt x="8" y="111"/>
                    </a:cubicBezTo>
                    <a:cubicBezTo>
                      <a:pt x="8" y="128"/>
                      <a:pt x="8" y="142"/>
                      <a:pt x="8" y="161"/>
                    </a:cubicBezTo>
                    <a:cubicBezTo>
                      <a:pt x="8" y="185"/>
                      <a:pt x="12" y="218"/>
                      <a:pt x="12" y="218"/>
                    </a:cubicBezTo>
                    <a:cubicBezTo>
                      <a:pt x="12" y="218"/>
                      <a:pt x="0" y="205"/>
                      <a:pt x="1" y="163"/>
                    </a:cubicBezTo>
                    <a:cubicBezTo>
                      <a:pt x="3" y="121"/>
                      <a:pt x="1" y="78"/>
                      <a:pt x="1" y="65"/>
                    </a:cubicBezTo>
                    <a:cubicBezTo>
                      <a:pt x="1" y="52"/>
                      <a:pt x="4" y="12"/>
                      <a:pt x="1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9" name="צורה חופשית 25"/>
              <p:cNvSpPr>
                <a:spLocks/>
              </p:cNvSpPr>
              <p:nvPr/>
            </p:nvSpPr>
            <p:spPr bwMode="auto">
              <a:xfrm>
                <a:off x="3638" y="2541"/>
                <a:ext cx="442" cy="61"/>
              </a:xfrm>
              <a:custGeom>
                <a:avLst/>
                <a:gdLst>
                  <a:gd name="T0" fmla="*/ 0 w 187"/>
                  <a:gd name="T1" fmla="*/ 0 h 26"/>
                  <a:gd name="T2" fmla="*/ 187 w 187"/>
                  <a:gd name="T3" fmla="*/ 7 h 26"/>
                  <a:gd name="T4" fmla="*/ 0 w 187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" h="26">
                    <a:moveTo>
                      <a:pt x="0" y="0"/>
                    </a:moveTo>
                    <a:cubicBezTo>
                      <a:pt x="29" y="4"/>
                      <a:pt x="122" y="19"/>
                      <a:pt x="187" y="7"/>
                    </a:cubicBezTo>
                    <a:cubicBezTo>
                      <a:pt x="154" y="26"/>
                      <a:pt x="5" y="13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310" name="צורה חופשית 52"/>
            <p:cNvSpPr>
              <a:spLocks/>
            </p:cNvSpPr>
            <p:nvPr/>
          </p:nvSpPr>
          <p:spPr bwMode="auto">
            <a:xfrm>
              <a:off x="0" y="5181600"/>
              <a:ext cx="11163675" cy="1676399"/>
            </a:xfrm>
            <a:custGeom>
              <a:avLst/>
              <a:gdLst/>
              <a:ahLst/>
              <a:cxnLst/>
              <a:rect l="l" t="t" r="r" b="b"/>
              <a:pathLst>
                <a:path w="11770175" h="1788354">
                  <a:moveTo>
                    <a:pt x="4772978" y="1"/>
                  </a:moveTo>
                  <a:cubicBezTo>
                    <a:pt x="7049831" y="-885"/>
                    <a:pt x="9586677" y="653751"/>
                    <a:pt x="11770175" y="1788354"/>
                  </a:cubicBezTo>
                  <a:lnTo>
                    <a:pt x="0" y="1788354"/>
                  </a:lnTo>
                  <a:cubicBezTo>
                    <a:pt x="0" y="1702293"/>
                    <a:pt x="0" y="1591933"/>
                    <a:pt x="0" y="1450411"/>
                  </a:cubicBezTo>
                  <a:cubicBezTo>
                    <a:pt x="1180705" y="450899"/>
                    <a:pt x="2887716" y="735"/>
                    <a:pt x="4772978" y="1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311" name="קבוצה 29"/>
            <p:cNvGrpSpPr>
              <a:grpSpLocks noChangeAspect="1"/>
            </p:cNvGrpSpPr>
            <p:nvPr/>
          </p:nvGrpSpPr>
          <p:grpSpPr bwMode="auto">
            <a:xfrm flipH="1">
              <a:off x="9191537" y="4800600"/>
              <a:ext cx="2998875" cy="2083312"/>
              <a:chOff x="2481" y="1188"/>
              <a:chExt cx="2735" cy="1900"/>
            </a:xfrm>
          </p:grpSpPr>
          <p:sp>
            <p:nvSpPr>
              <p:cNvPr id="312" name="צורה חופשית 30"/>
              <p:cNvSpPr>
                <a:spLocks/>
              </p:cNvSpPr>
              <p:nvPr/>
            </p:nvSpPr>
            <p:spPr bwMode="auto">
              <a:xfrm>
                <a:off x="3336" y="1462"/>
                <a:ext cx="748" cy="931"/>
              </a:xfrm>
              <a:custGeom>
                <a:avLst/>
                <a:gdLst>
                  <a:gd name="T0" fmla="*/ 72 w 317"/>
                  <a:gd name="T1" fmla="*/ 21 h 394"/>
                  <a:gd name="T2" fmla="*/ 133 w 317"/>
                  <a:gd name="T3" fmla="*/ 59 h 394"/>
                  <a:gd name="T4" fmla="*/ 293 w 317"/>
                  <a:gd name="T5" fmla="*/ 160 h 394"/>
                  <a:gd name="T6" fmla="*/ 293 w 317"/>
                  <a:gd name="T7" fmla="*/ 298 h 394"/>
                  <a:gd name="T8" fmla="*/ 213 w 317"/>
                  <a:gd name="T9" fmla="*/ 360 h 394"/>
                  <a:gd name="T10" fmla="*/ 169 w 317"/>
                  <a:gd name="T11" fmla="*/ 367 h 394"/>
                  <a:gd name="T12" fmla="*/ 121 w 317"/>
                  <a:gd name="T13" fmla="*/ 385 h 394"/>
                  <a:gd name="T14" fmla="*/ 24 w 317"/>
                  <a:gd name="T15" fmla="*/ 382 h 394"/>
                  <a:gd name="T16" fmla="*/ 2 w 317"/>
                  <a:gd name="T17" fmla="*/ 157 h 394"/>
                  <a:gd name="T18" fmla="*/ 72 w 317"/>
                  <a:gd name="T19" fmla="*/ 21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7" h="394">
                    <a:moveTo>
                      <a:pt x="72" y="21"/>
                    </a:moveTo>
                    <a:cubicBezTo>
                      <a:pt x="72" y="21"/>
                      <a:pt x="140" y="0"/>
                      <a:pt x="133" y="59"/>
                    </a:cubicBezTo>
                    <a:cubicBezTo>
                      <a:pt x="131" y="76"/>
                      <a:pt x="256" y="74"/>
                      <a:pt x="293" y="160"/>
                    </a:cubicBezTo>
                    <a:cubicBezTo>
                      <a:pt x="293" y="160"/>
                      <a:pt x="317" y="248"/>
                      <a:pt x="293" y="298"/>
                    </a:cubicBezTo>
                    <a:cubicBezTo>
                      <a:pt x="270" y="349"/>
                      <a:pt x="213" y="360"/>
                      <a:pt x="213" y="360"/>
                    </a:cubicBezTo>
                    <a:cubicBezTo>
                      <a:pt x="169" y="367"/>
                      <a:pt x="169" y="367"/>
                      <a:pt x="169" y="367"/>
                    </a:cubicBezTo>
                    <a:cubicBezTo>
                      <a:pt x="169" y="367"/>
                      <a:pt x="169" y="385"/>
                      <a:pt x="121" y="385"/>
                    </a:cubicBezTo>
                    <a:cubicBezTo>
                      <a:pt x="73" y="385"/>
                      <a:pt x="31" y="394"/>
                      <a:pt x="24" y="382"/>
                    </a:cubicBezTo>
                    <a:cubicBezTo>
                      <a:pt x="15" y="369"/>
                      <a:pt x="0" y="177"/>
                      <a:pt x="2" y="157"/>
                    </a:cubicBezTo>
                    <a:cubicBezTo>
                      <a:pt x="10" y="86"/>
                      <a:pt x="72" y="21"/>
                      <a:pt x="72" y="21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3" name="צורה חופשית 31"/>
              <p:cNvSpPr>
                <a:spLocks/>
              </p:cNvSpPr>
              <p:nvPr/>
            </p:nvSpPr>
            <p:spPr bwMode="auto">
              <a:xfrm>
                <a:off x="3423" y="1552"/>
                <a:ext cx="307" cy="222"/>
              </a:xfrm>
              <a:custGeom>
                <a:avLst/>
                <a:gdLst>
                  <a:gd name="T0" fmla="*/ 37 w 130"/>
                  <a:gd name="T1" fmla="*/ 31 h 94"/>
                  <a:gd name="T2" fmla="*/ 48 w 130"/>
                  <a:gd name="T3" fmla="*/ 3 h 94"/>
                  <a:gd name="T4" fmla="*/ 84 w 130"/>
                  <a:gd name="T5" fmla="*/ 0 h 94"/>
                  <a:gd name="T6" fmla="*/ 77 w 130"/>
                  <a:gd name="T7" fmla="*/ 18 h 94"/>
                  <a:gd name="T8" fmla="*/ 97 w 130"/>
                  <a:gd name="T9" fmla="*/ 45 h 94"/>
                  <a:gd name="T10" fmla="*/ 130 w 130"/>
                  <a:gd name="T11" fmla="*/ 72 h 94"/>
                  <a:gd name="T12" fmla="*/ 14 w 130"/>
                  <a:gd name="T13" fmla="*/ 94 h 94"/>
                  <a:gd name="T14" fmla="*/ 10 w 130"/>
                  <a:gd name="T15" fmla="*/ 70 h 94"/>
                  <a:gd name="T16" fmla="*/ 37 w 130"/>
                  <a:gd name="T17" fmla="*/ 3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0" h="94">
                    <a:moveTo>
                      <a:pt x="37" y="31"/>
                    </a:moveTo>
                    <a:cubicBezTo>
                      <a:pt x="39" y="18"/>
                      <a:pt x="48" y="3"/>
                      <a:pt x="48" y="3"/>
                    </a:cubicBezTo>
                    <a:cubicBezTo>
                      <a:pt x="48" y="3"/>
                      <a:pt x="48" y="3"/>
                      <a:pt x="84" y="0"/>
                    </a:cubicBezTo>
                    <a:cubicBezTo>
                      <a:pt x="84" y="0"/>
                      <a:pt x="84" y="0"/>
                      <a:pt x="77" y="18"/>
                    </a:cubicBezTo>
                    <a:cubicBezTo>
                      <a:pt x="77" y="18"/>
                      <a:pt x="77" y="39"/>
                      <a:pt x="97" y="45"/>
                    </a:cubicBezTo>
                    <a:cubicBezTo>
                      <a:pt x="118" y="50"/>
                      <a:pt x="130" y="72"/>
                      <a:pt x="130" y="72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4" y="94"/>
                      <a:pt x="0" y="91"/>
                      <a:pt x="10" y="70"/>
                    </a:cubicBezTo>
                    <a:cubicBezTo>
                      <a:pt x="21" y="43"/>
                      <a:pt x="28" y="40"/>
                      <a:pt x="37" y="31"/>
                    </a:cubicBezTo>
                    <a:close/>
                  </a:path>
                </a:pathLst>
              </a:custGeom>
              <a:solidFill>
                <a:srgbClr val="7895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4" name="צורה חופשית 32"/>
              <p:cNvSpPr>
                <a:spLocks/>
              </p:cNvSpPr>
              <p:nvPr/>
            </p:nvSpPr>
            <p:spPr bwMode="auto">
              <a:xfrm>
                <a:off x="3241" y="1661"/>
                <a:ext cx="754" cy="661"/>
              </a:xfrm>
              <a:custGeom>
                <a:avLst/>
                <a:gdLst>
                  <a:gd name="T0" fmla="*/ 92 w 319"/>
                  <a:gd name="T1" fmla="*/ 37 h 280"/>
                  <a:gd name="T2" fmla="*/ 193 w 319"/>
                  <a:gd name="T3" fmla="*/ 24 h 280"/>
                  <a:gd name="T4" fmla="*/ 315 w 319"/>
                  <a:gd name="T5" fmla="*/ 124 h 280"/>
                  <a:gd name="T6" fmla="*/ 237 w 319"/>
                  <a:gd name="T7" fmla="*/ 256 h 280"/>
                  <a:gd name="T8" fmla="*/ 117 w 319"/>
                  <a:gd name="T9" fmla="*/ 261 h 280"/>
                  <a:gd name="T10" fmla="*/ 92 w 319"/>
                  <a:gd name="T11" fmla="*/ 37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9" h="280">
                    <a:moveTo>
                      <a:pt x="92" y="37"/>
                    </a:moveTo>
                    <a:cubicBezTo>
                      <a:pt x="118" y="3"/>
                      <a:pt x="158" y="9"/>
                      <a:pt x="193" y="24"/>
                    </a:cubicBezTo>
                    <a:cubicBezTo>
                      <a:pt x="229" y="0"/>
                      <a:pt x="310" y="55"/>
                      <a:pt x="315" y="124"/>
                    </a:cubicBezTo>
                    <a:cubicBezTo>
                      <a:pt x="319" y="181"/>
                      <a:pt x="314" y="248"/>
                      <a:pt x="237" y="256"/>
                    </a:cubicBezTo>
                    <a:cubicBezTo>
                      <a:pt x="204" y="280"/>
                      <a:pt x="143" y="280"/>
                      <a:pt x="117" y="261"/>
                    </a:cubicBezTo>
                    <a:cubicBezTo>
                      <a:pt x="0" y="266"/>
                      <a:pt x="3" y="44"/>
                      <a:pt x="92" y="37"/>
                    </a:cubicBezTo>
                    <a:close/>
                  </a:path>
                </a:pathLst>
              </a:custGeom>
              <a:solidFill>
                <a:srgbClr val="CA7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5" name="צורה חופשית 33"/>
              <p:cNvSpPr>
                <a:spLocks/>
              </p:cNvSpPr>
              <p:nvPr/>
            </p:nvSpPr>
            <p:spPr bwMode="auto">
              <a:xfrm>
                <a:off x="2481" y="1188"/>
                <a:ext cx="1055" cy="1314"/>
              </a:xfrm>
              <a:custGeom>
                <a:avLst/>
                <a:gdLst>
                  <a:gd name="T0" fmla="*/ 63 w 447"/>
                  <a:gd name="T1" fmla="*/ 118 h 556"/>
                  <a:gd name="T2" fmla="*/ 145 w 447"/>
                  <a:gd name="T3" fmla="*/ 25 h 556"/>
                  <a:gd name="T4" fmla="*/ 239 w 447"/>
                  <a:gd name="T5" fmla="*/ 63 h 556"/>
                  <a:gd name="T6" fmla="*/ 332 w 447"/>
                  <a:gd name="T7" fmla="*/ 108 h 556"/>
                  <a:gd name="T8" fmla="*/ 447 w 447"/>
                  <a:gd name="T9" fmla="*/ 339 h 556"/>
                  <a:gd name="T10" fmla="*/ 405 w 447"/>
                  <a:gd name="T11" fmla="*/ 471 h 556"/>
                  <a:gd name="T12" fmla="*/ 313 w 447"/>
                  <a:gd name="T13" fmla="*/ 514 h 556"/>
                  <a:gd name="T14" fmla="*/ 211 w 447"/>
                  <a:gd name="T15" fmla="*/ 551 h 556"/>
                  <a:gd name="T16" fmla="*/ 102 w 447"/>
                  <a:gd name="T17" fmla="*/ 530 h 556"/>
                  <a:gd name="T18" fmla="*/ 43 w 447"/>
                  <a:gd name="T19" fmla="*/ 534 h 556"/>
                  <a:gd name="T20" fmla="*/ 0 w 447"/>
                  <a:gd name="T21" fmla="*/ 468 h 556"/>
                  <a:gd name="T22" fmla="*/ 0 w 447"/>
                  <a:gd name="T23" fmla="*/ 152 h 556"/>
                  <a:gd name="T24" fmla="*/ 63 w 447"/>
                  <a:gd name="T25" fmla="*/ 118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6">
                    <a:moveTo>
                      <a:pt x="63" y="118"/>
                    </a:moveTo>
                    <a:cubicBezTo>
                      <a:pt x="114" y="44"/>
                      <a:pt x="145" y="25"/>
                      <a:pt x="145" y="25"/>
                    </a:cubicBezTo>
                    <a:cubicBezTo>
                      <a:pt x="209" y="0"/>
                      <a:pt x="239" y="63"/>
                      <a:pt x="239" y="63"/>
                    </a:cubicBezTo>
                    <a:cubicBezTo>
                      <a:pt x="239" y="63"/>
                      <a:pt x="300" y="104"/>
                      <a:pt x="332" y="108"/>
                    </a:cubicBezTo>
                    <a:cubicBezTo>
                      <a:pt x="398" y="118"/>
                      <a:pt x="447" y="288"/>
                      <a:pt x="447" y="339"/>
                    </a:cubicBezTo>
                    <a:cubicBezTo>
                      <a:pt x="447" y="389"/>
                      <a:pt x="426" y="443"/>
                      <a:pt x="405" y="471"/>
                    </a:cubicBezTo>
                    <a:cubicBezTo>
                      <a:pt x="384" y="498"/>
                      <a:pt x="338" y="510"/>
                      <a:pt x="313" y="514"/>
                    </a:cubicBezTo>
                    <a:cubicBezTo>
                      <a:pt x="287" y="536"/>
                      <a:pt x="273" y="545"/>
                      <a:pt x="211" y="551"/>
                    </a:cubicBezTo>
                    <a:cubicBezTo>
                      <a:pt x="151" y="556"/>
                      <a:pt x="102" y="530"/>
                      <a:pt x="102" y="530"/>
                    </a:cubicBezTo>
                    <a:cubicBezTo>
                      <a:pt x="102" y="530"/>
                      <a:pt x="74" y="541"/>
                      <a:pt x="43" y="534"/>
                    </a:cubicBezTo>
                    <a:cubicBezTo>
                      <a:pt x="28" y="530"/>
                      <a:pt x="11" y="498"/>
                      <a:pt x="0" y="468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42" y="112"/>
                      <a:pt x="63" y="118"/>
                      <a:pt x="63" y="118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6" name="צורה חופשית 34"/>
              <p:cNvSpPr>
                <a:spLocks/>
              </p:cNvSpPr>
              <p:nvPr/>
            </p:nvSpPr>
            <p:spPr bwMode="auto">
              <a:xfrm>
                <a:off x="2481" y="1420"/>
                <a:ext cx="1006" cy="1093"/>
              </a:xfrm>
              <a:custGeom>
                <a:avLst/>
                <a:gdLst>
                  <a:gd name="T0" fmla="*/ 120 w 426"/>
                  <a:gd name="T1" fmla="*/ 39 h 463"/>
                  <a:gd name="T2" fmla="*/ 267 w 426"/>
                  <a:gd name="T3" fmla="*/ 35 h 463"/>
                  <a:gd name="T4" fmla="*/ 417 w 426"/>
                  <a:gd name="T5" fmla="*/ 228 h 463"/>
                  <a:gd name="T6" fmla="*/ 307 w 426"/>
                  <a:gd name="T7" fmla="*/ 397 h 463"/>
                  <a:gd name="T8" fmla="*/ 104 w 426"/>
                  <a:gd name="T9" fmla="*/ 405 h 463"/>
                  <a:gd name="T10" fmla="*/ 0 w 426"/>
                  <a:gd name="T11" fmla="*/ 321 h 463"/>
                  <a:gd name="T12" fmla="*/ 0 w 426"/>
                  <a:gd name="T13" fmla="*/ 110 h 463"/>
                  <a:gd name="T14" fmla="*/ 120 w 426"/>
                  <a:gd name="T15" fmla="*/ 39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6" h="463">
                    <a:moveTo>
                      <a:pt x="120" y="39"/>
                    </a:moveTo>
                    <a:cubicBezTo>
                      <a:pt x="153" y="3"/>
                      <a:pt x="236" y="0"/>
                      <a:pt x="267" y="35"/>
                    </a:cubicBezTo>
                    <a:cubicBezTo>
                      <a:pt x="339" y="10"/>
                      <a:pt x="407" y="111"/>
                      <a:pt x="417" y="228"/>
                    </a:cubicBezTo>
                    <a:cubicBezTo>
                      <a:pt x="426" y="324"/>
                      <a:pt x="389" y="393"/>
                      <a:pt x="307" y="397"/>
                    </a:cubicBezTo>
                    <a:cubicBezTo>
                      <a:pt x="278" y="437"/>
                      <a:pt x="140" y="463"/>
                      <a:pt x="104" y="405"/>
                    </a:cubicBezTo>
                    <a:cubicBezTo>
                      <a:pt x="58" y="419"/>
                      <a:pt x="5" y="393"/>
                      <a:pt x="0" y="32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20" y="62"/>
                      <a:pt x="59" y="30"/>
                      <a:pt x="120" y="39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7" name="צורה חופשית 35"/>
              <p:cNvSpPr>
                <a:spLocks/>
              </p:cNvSpPr>
              <p:nvPr/>
            </p:nvSpPr>
            <p:spPr bwMode="auto">
              <a:xfrm>
                <a:off x="3111" y="1502"/>
                <a:ext cx="362" cy="844"/>
              </a:xfrm>
              <a:custGeom>
                <a:avLst/>
                <a:gdLst>
                  <a:gd name="T0" fmla="*/ 86 w 153"/>
                  <a:gd name="T1" fmla="*/ 40 h 357"/>
                  <a:gd name="T2" fmla="*/ 140 w 153"/>
                  <a:gd name="T3" fmla="*/ 256 h 357"/>
                  <a:gd name="T4" fmla="*/ 68 w 153"/>
                  <a:gd name="T5" fmla="*/ 356 h 357"/>
                  <a:gd name="T6" fmla="*/ 46 w 153"/>
                  <a:gd name="T7" fmla="*/ 355 h 357"/>
                  <a:gd name="T8" fmla="*/ 128 w 153"/>
                  <a:gd name="T9" fmla="*/ 191 h 357"/>
                  <a:gd name="T10" fmla="*/ 45 w 153"/>
                  <a:gd name="T11" fmla="*/ 22 h 357"/>
                  <a:gd name="T12" fmla="*/ 0 w 153"/>
                  <a:gd name="T13" fmla="*/ 0 h 357"/>
                  <a:gd name="T14" fmla="*/ 86 w 153"/>
                  <a:gd name="T15" fmla="*/ 4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357">
                    <a:moveTo>
                      <a:pt x="86" y="40"/>
                    </a:moveTo>
                    <a:cubicBezTo>
                      <a:pt x="122" y="90"/>
                      <a:pt x="153" y="169"/>
                      <a:pt x="140" y="256"/>
                    </a:cubicBezTo>
                    <a:cubicBezTo>
                      <a:pt x="131" y="315"/>
                      <a:pt x="99" y="354"/>
                      <a:pt x="68" y="356"/>
                    </a:cubicBezTo>
                    <a:cubicBezTo>
                      <a:pt x="62" y="357"/>
                      <a:pt x="46" y="355"/>
                      <a:pt x="46" y="355"/>
                    </a:cubicBezTo>
                    <a:cubicBezTo>
                      <a:pt x="46" y="355"/>
                      <a:pt x="144" y="329"/>
                      <a:pt x="128" y="191"/>
                    </a:cubicBezTo>
                    <a:cubicBezTo>
                      <a:pt x="115" y="77"/>
                      <a:pt x="68" y="33"/>
                      <a:pt x="45" y="22"/>
                    </a:cubicBezTo>
                    <a:cubicBezTo>
                      <a:pt x="22" y="11"/>
                      <a:pt x="0" y="0"/>
                      <a:pt x="0" y="0"/>
                    </a:cubicBezTo>
                    <a:cubicBezTo>
                      <a:pt x="0" y="0"/>
                      <a:pt x="58" y="3"/>
                      <a:pt x="86" y="4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8" name="צורה חופשית 36"/>
              <p:cNvSpPr>
                <a:spLocks/>
              </p:cNvSpPr>
              <p:nvPr/>
            </p:nvSpPr>
            <p:spPr bwMode="auto">
              <a:xfrm>
                <a:off x="3057" y="1590"/>
                <a:ext cx="227" cy="734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9" name="צורה חופשית 37"/>
              <p:cNvSpPr>
                <a:spLocks/>
              </p:cNvSpPr>
              <p:nvPr/>
            </p:nvSpPr>
            <p:spPr bwMode="auto">
              <a:xfrm>
                <a:off x="2615" y="1594"/>
                <a:ext cx="149" cy="778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0" name="צורה חופשית 38"/>
              <p:cNvSpPr>
                <a:spLocks/>
              </p:cNvSpPr>
              <p:nvPr/>
            </p:nvSpPr>
            <p:spPr bwMode="auto">
              <a:xfrm>
                <a:off x="2705" y="1301"/>
                <a:ext cx="401" cy="256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1" name="צורה חופשית 39"/>
              <p:cNvSpPr>
                <a:spLocks/>
              </p:cNvSpPr>
              <p:nvPr/>
            </p:nvSpPr>
            <p:spPr bwMode="auto">
              <a:xfrm>
                <a:off x="2674" y="1301"/>
                <a:ext cx="340" cy="286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2" name="צורה חופשית 40"/>
              <p:cNvSpPr>
                <a:spLocks/>
              </p:cNvSpPr>
              <p:nvPr/>
            </p:nvSpPr>
            <p:spPr bwMode="auto">
              <a:xfrm>
                <a:off x="4080" y="2055"/>
                <a:ext cx="1136" cy="1018"/>
              </a:xfrm>
              <a:custGeom>
                <a:avLst/>
                <a:gdLst>
                  <a:gd name="T0" fmla="*/ 228 w 481"/>
                  <a:gd name="T1" fmla="*/ 1 h 431"/>
                  <a:gd name="T2" fmla="*/ 298 w 481"/>
                  <a:gd name="T3" fmla="*/ 2 h 431"/>
                  <a:gd name="T4" fmla="*/ 330 w 481"/>
                  <a:gd name="T5" fmla="*/ 58 h 431"/>
                  <a:gd name="T6" fmla="*/ 379 w 481"/>
                  <a:gd name="T7" fmla="*/ 116 h 431"/>
                  <a:gd name="T8" fmla="*/ 473 w 481"/>
                  <a:gd name="T9" fmla="*/ 324 h 431"/>
                  <a:gd name="T10" fmla="*/ 380 w 481"/>
                  <a:gd name="T11" fmla="*/ 431 h 431"/>
                  <a:gd name="T12" fmla="*/ 74 w 481"/>
                  <a:gd name="T13" fmla="*/ 431 h 431"/>
                  <a:gd name="T14" fmla="*/ 18 w 481"/>
                  <a:gd name="T15" fmla="*/ 338 h 431"/>
                  <a:gd name="T16" fmla="*/ 110 w 481"/>
                  <a:gd name="T17" fmla="*/ 106 h 431"/>
                  <a:gd name="T18" fmla="*/ 173 w 481"/>
                  <a:gd name="T19" fmla="*/ 89 h 431"/>
                  <a:gd name="T20" fmla="*/ 230 w 481"/>
                  <a:gd name="T21" fmla="*/ 46 h 431"/>
                  <a:gd name="T22" fmla="*/ 228 w 481"/>
                  <a:gd name="T23" fmla="*/ 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1" h="431">
                    <a:moveTo>
                      <a:pt x="228" y="1"/>
                    </a:moveTo>
                    <a:cubicBezTo>
                      <a:pt x="252" y="2"/>
                      <a:pt x="277" y="2"/>
                      <a:pt x="298" y="2"/>
                    </a:cubicBezTo>
                    <a:cubicBezTo>
                      <a:pt x="303" y="19"/>
                      <a:pt x="326" y="46"/>
                      <a:pt x="330" y="58"/>
                    </a:cubicBezTo>
                    <a:cubicBezTo>
                      <a:pt x="355" y="69"/>
                      <a:pt x="370" y="101"/>
                      <a:pt x="379" y="116"/>
                    </a:cubicBezTo>
                    <a:cubicBezTo>
                      <a:pt x="430" y="131"/>
                      <a:pt x="481" y="213"/>
                      <a:pt x="473" y="324"/>
                    </a:cubicBezTo>
                    <a:cubicBezTo>
                      <a:pt x="466" y="417"/>
                      <a:pt x="422" y="423"/>
                      <a:pt x="380" y="431"/>
                    </a:cubicBezTo>
                    <a:cubicBezTo>
                      <a:pt x="74" y="431"/>
                      <a:pt x="74" y="431"/>
                      <a:pt x="74" y="431"/>
                    </a:cubicBezTo>
                    <a:cubicBezTo>
                      <a:pt x="48" y="424"/>
                      <a:pt x="25" y="403"/>
                      <a:pt x="18" y="338"/>
                    </a:cubicBezTo>
                    <a:cubicBezTo>
                      <a:pt x="0" y="188"/>
                      <a:pt x="56" y="131"/>
                      <a:pt x="110" y="106"/>
                    </a:cubicBezTo>
                    <a:cubicBezTo>
                      <a:pt x="125" y="99"/>
                      <a:pt x="148" y="94"/>
                      <a:pt x="173" y="89"/>
                    </a:cubicBezTo>
                    <a:cubicBezTo>
                      <a:pt x="199" y="65"/>
                      <a:pt x="215" y="61"/>
                      <a:pt x="230" y="46"/>
                    </a:cubicBezTo>
                    <a:cubicBezTo>
                      <a:pt x="225" y="33"/>
                      <a:pt x="217" y="0"/>
                      <a:pt x="228" y="1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3" name="צורה חופשית 41"/>
              <p:cNvSpPr>
                <a:spLocks/>
              </p:cNvSpPr>
              <p:nvPr/>
            </p:nvSpPr>
            <p:spPr bwMode="auto">
              <a:xfrm>
                <a:off x="4217" y="2235"/>
                <a:ext cx="992" cy="838"/>
              </a:xfrm>
              <a:custGeom>
                <a:avLst/>
                <a:gdLst>
                  <a:gd name="T0" fmla="*/ 221 w 420"/>
                  <a:gd name="T1" fmla="*/ 7 h 355"/>
                  <a:gd name="T2" fmla="*/ 285 w 420"/>
                  <a:gd name="T3" fmla="*/ 37 h 355"/>
                  <a:gd name="T4" fmla="*/ 359 w 420"/>
                  <a:gd name="T5" fmla="*/ 355 h 355"/>
                  <a:gd name="T6" fmla="*/ 159 w 420"/>
                  <a:gd name="T7" fmla="*/ 355 h 355"/>
                  <a:gd name="T8" fmla="*/ 115 w 420"/>
                  <a:gd name="T9" fmla="*/ 339 h 355"/>
                  <a:gd name="T10" fmla="*/ 0 w 420"/>
                  <a:gd name="T11" fmla="*/ 170 h 355"/>
                  <a:gd name="T12" fmla="*/ 151 w 420"/>
                  <a:gd name="T13" fmla="*/ 29 h 355"/>
                  <a:gd name="T14" fmla="*/ 221 w 420"/>
                  <a:gd name="T15" fmla="*/ 7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0" h="355">
                    <a:moveTo>
                      <a:pt x="221" y="7"/>
                    </a:moveTo>
                    <a:cubicBezTo>
                      <a:pt x="244" y="7"/>
                      <a:pt x="267" y="15"/>
                      <a:pt x="285" y="37"/>
                    </a:cubicBezTo>
                    <a:cubicBezTo>
                      <a:pt x="401" y="37"/>
                      <a:pt x="420" y="312"/>
                      <a:pt x="359" y="355"/>
                    </a:cubicBezTo>
                    <a:cubicBezTo>
                      <a:pt x="159" y="355"/>
                      <a:pt x="159" y="355"/>
                      <a:pt x="159" y="355"/>
                    </a:cubicBezTo>
                    <a:cubicBezTo>
                      <a:pt x="141" y="351"/>
                      <a:pt x="125" y="346"/>
                      <a:pt x="115" y="339"/>
                    </a:cubicBezTo>
                    <a:cubicBezTo>
                      <a:pt x="13" y="335"/>
                      <a:pt x="0" y="247"/>
                      <a:pt x="0" y="170"/>
                    </a:cubicBezTo>
                    <a:cubicBezTo>
                      <a:pt x="1" y="80"/>
                      <a:pt x="103" y="0"/>
                      <a:pt x="151" y="29"/>
                    </a:cubicBezTo>
                    <a:cubicBezTo>
                      <a:pt x="174" y="17"/>
                      <a:pt x="198" y="8"/>
                      <a:pt x="221" y="7"/>
                    </a:cubicBezTo>
                    <a:close/>
                  </a:path>
                </a:pathLst>
              </a:custGeom>
              <a:solidFill>
                <a:srgbClr val="CB7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4" name="צורה חופשית 42"/>
              <p:cNvSpPr>
                <a:spLocks/>
              </p:cNvSpPr>
              <p:nvPr/>
            </p:nvSpPr>
            <p:spPr bwMode="auto">
              <a:xfrm>
                <a:off x="4472" y="2388"/>
                <a:ext cx="101" cy="624"/>
              </a:xfrm>
              <a:custGeom>
                <a:avLst/>
                <a:gdLst>
                  <a:gd name="T0" fmla="*/ 43 w 43"/>
                  <a:gd name="T1" fmla="*/ 0 h 264"/>
                  <a:gd name="T2" fmla="*/ 1 w 43"/>
                  <a:gd name="T3" fmla="*/ 118 h 264"/>
                  <a:gd name="T4" fmla="*/ 22 w 43"/>
                  <a:gd name="T5" fmla="*/ 264 h 264"/>
                  <a:gd name="T6" fmla="*/ 40 w 43"/>
                  <a:gd name="T7" fmla="*/ 257 h 264"/>
                  <a:gd name="T8" fmla="*/ 25 w 43"/>
                  <a:gd name="T9" fmla="*/ 127 h 264"/>
                  <a:gd name="T10" fmla="*/ 43 w 43"/>
                  <a:gd name="T1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64">
                    <a:moveTo>
                      <a:pt x="43" y="0"/>
                    </a:moveTo>
                    <a:cubicBezTo>
                      <a:pt x="16" y="23"/>
                      <a:pt x="0" y="66"/>
                      <a:pt x="1" y="118"/>
                    </a:cubicBezTo>
                    <a:cubicBezTo>
                      <a:pt x="2" y="170"/>
                      <a:pt x="22" y="264"/>
                      <a:pt x="22" y="264"/>
                    </a:cubicBezTo>
                    <a:cubicBezTo>
                      <a:pt x="40" y="257"/>
                      <a:pt x="40" y="257"/>
                      <a:pt x="40" y="257"/>
                    </a:cubicBezTo>
                    <a:cubicBezTo>
                      <a:pt x="40" y="257"/>
                      <a:pt x="26" y="171"/>
                      <a:pt x="25" y="127"/>
                    </a:cubicBezTo>
                    <a:cubicBezTo>
                      <a:pt x="25" y="83"/>
                      <a:pt x="25" y="49"/>
                      <a:pt x="43" y="0"/>
                    </a:cubicBezTo>
                    <a:close/>
                  </a:path>
                </a:pathLst>
              </a:custGeom>
              <a:solidFill>
                <a:srgbClr val="A05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5" name="צורה חופשית 43"/>
              <p:cNvSpPr>
                <a:spLocks/>
              </p:cNvSpPr>
              <p:nvPr/>
            </p:nvSpPr>
            <p:spPr bwMode="auto">
              <a:xfrm>
                <a:off x="4840" y="2556"/>
                <a:ext cx="132" cy="463"/>
              </a:xfrm>
              <a:custGeom>
                <a:avLst/>
                <a:gdLst>
                  <a:gd name="T0" fmla="*/ 31 w 56"/>
                  <a:gd name="T1" fmla="*/ 0 h 196"/>
                  <a:gd name="T2" fmla="*/ 44 w 56"/>
                  <a:gd name="T3" fmla="*/ 118 h 196"/>
                  <a:gd name="T4" fmla="*/ 21 w 56"/>
                  <a:gd name="T5" fmla="*/ 192 h 196"/>
                  <a:gd name="T6" fmla="*/ 0 w 56"/>
                  <a:gd name="T7" fmla="*/ 196 h 196"/>
                  <a:gd name="T8" fmla="*/ 37 w 56"/>
                  <a:gd name="T9" fmla="*/ 91 h 196"/>
                  <a:gd name="T10" fmla="*/ 31 w 56"/>
                  <a:gd name="T11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96">
                    <a:moveTo>
                      <a:pt x="31" y="0"/>
                    </a:moveTo>
                    <a:cubicBezTo>
                      <a:pt x="56" y="22"/>
                      <a:pt x="50" y="85"/>
                      <a:pt x="44" y="118"/>
                    </a:cubicBezTo>
                    <a:cubicBezTo>
                      <a:pt x="39" y="149"/>
                      <a:pt x="21" y="192"/>
                      <a:pt x="21" y="192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196"/>
                      <a:pt x="31" y="145"/>
                      <a:pt x="37" y="91"/>
                    </a:cubicBezTo>
                    <a:cubicBezTo>
                      <a:pt x="40" y="72"/>
                      <a:pt x="43" y="32"/>
                      <a:pt x="31" y="0"/>
                    </a:cubicBezTo>
                    <a:close/>
                  </a:path>
                </a:pathLst>
              </a:custGeom>
              <a:solidFill>
                <a:srgbClr val="A05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6" name="צורה חופשית 44"/>
              <p:cNvSpPr>
                <a:spLocks/>
              </p:cNvSpPr>
              <p:nvPr/>
            </p:nvSpPr>
            <p:spPr bwMode="auto">
              <a:xfrm>
                <a:off x="4517" y="2102"/>
                <a:ext cx="408" cy="274"/>
              </a:xfrm>
              <a:custGeom>
                <a:avLst/>
                <a:gdLst>
                  <a:gd name="T0" fmla="*/ 0 w 173"/>
                  <a:gd name="T1" fmla="*/ 97 h 116"/>
                  <a:gd name="T2" fmla="*/ 40 w 173"/>
                  <a:gd name="T3" fmla="*/ 59 h 116"/>
                  <a:gd name="T4" fmla="*/ 65 w 173"/>
                  <a:gd name="T5" fmla="*/ 22 h 116"/>
                  <a:gd name="T6" fmla="*/ 54 w 173"/>
                  <a:gd name="T7" fmla="*/ 0 h 116"/>
                  <a:gd name="T8" fmla="*/ 101 w 173"/>
                  <a:gd name="T9" fmla="*/ 0 h 116"/>
                  <a:gd name="T10" fmla="*/ 117 w 173"/>
                  <a:gd name="T11" fmla="*/ 36 h 116"/>
                  <a:gd name="T12" fmla="*/ 158 w 173"/>
                  <a:gd name="T13" fmla="*/ 84 h 116"/>
                  <a:gd name="T14" fmla="*/ 155 w 173"/>
                  <a:gd name="T15" fmla="*/ 116 h 116"/>
                  <a:gd name="T16" fmla="*/ 0 w 173"/>
                  <a:gd name="T17" fmla="*/ 97 h 116"/>
                  <a:gd name="T18" fmla="*/ 0 w 173"/>
                  <a:gd name="T19" fmla="*/ 9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116">
                    <a:moveTo>
                      <a:pt x="0" y="97"/>
                    </a:moveTo>
                    <a:cubicBezTo>
                      <a:pt x="0" y="97"/>
                      <a:pt x="14" y="69"/>
                      <a:pt x="40" y="59"/>
                    </a:cubicBezTo>
                    <a:cubicBezTo>
                      <a:pt x="67" y="50"/>
                      <a:pt x="65" y="22"/>
                      <a:pt x="65" y="22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1" y="0"/>
                      <a:pt x="114" y="19"/>
                      <a:pt x="117" y="36"/>
                    </a:cubicBezTo>
                    <a:cubicBezTo>
                      <a:pt x="130" y="47"/>
                      <a:pt x="139" y="50"/>
                      <a:pt x="158" y="84"/>
                    </a:cubicBezTo>
                    <a:cubicBezTo>
                      <a:pt x="173" y="112"/>
                      <a:pt x="155" y="116"/>
                      <a:pt x="155" y="116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lose/>
                  </a:path>
                </a:pathLst>
              </a:custGeom>
              <a:solidFill>
                <a:srgbClr val="7794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7" name="צורה חופשית 45"/>
              <p:cNvSpPr>
                <a:spLocks/>
              </p:cNvSpPr>
              <p:nvPr/>
            </p:nvSpPr>
            <p:spPr bwMode="auto">
              <a:xfrm>
                <a:off x="4949" y="2414"/>
                <a:ext cx="234" cy="648"/>
              </a:xfrm>
              <a:custGeom>
                <a:avLst/>
                <a:gdLst>
                  <a:gd name="T0" fmla="*/ 28 w 99"/>
                  <a:gd name="T1" fmla="*/ 0 h 274"/>
                  <a:gd name="T2" fmla="*/ 74 w 99"/>
                  <a:gd name="T3" fmla="*/ 104 h 274"/>
                  <a:gd name="T4" fmla="*/ 0 w 99"/>
                  <a:gd name="T5" fmla="*/ 274 h 274"/>
                  <a:gd name="T6" fmla="*/ 6 w 99"/>
                  <a:gd name="T7" fmla="*/ 253 h 274"/>
                  <a:gd name="T8" fmla="*/ 59 w 99"/>
                  <a:gd name="T9" fmla="*/ 110 h 274"/>
                  <a:gd name="T10" fmla="*/ 28 w 99"/>
                  <a:gd name="T11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274">
                    <a:moveTo>
                      <a:pt x="28" y="0"/>
                    </a:moveTo>
                    <a:cubicBezTo>
                      <a:pt x="28" y="0"/>
                      <a:pt x="63" y="34"/>
                      <a:pt x="74" y="104"/>
                    </a:cubicBezTo>
                    <a:cubicBezTo>
                      <a:pt x="99" y="253"/>
                      <a:pt x="0" y="274"/>
                      <a:pt x="0" y="274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6" y="253"/>
                      <a:pt x="67" y="228"/>
                      <a:pt x="59" y="110"/>
                    </a:cubicBezTo>
                    <a:cubicBezTo>
                      <a:pt x="56" y="66"/>
                      <a:pt x="28" y="0"/>
                      <a:pt x="28" y="0"/>
                    </a:cubicBezTo>
                    <a:close/>
                  </a:path>
                </a:pathLst>
              </a:custGeom>
              <a:solidFill>
                <a:srgbClr val="A05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8" name="צורה חופשית 46"/>
              <p:cNvSpPr>
                <a:spLocks/>
              </p:cNvSpPr>
              <p:nvPr/>
            </p:nvSpPr>
            <p:spPr bwMode="auto">
              <a:xfrm>
                <a:off x="4179" y="2322"/>
                <a:ext cx="276" cy="744"/>
              </a:xfrm>
              <a:custGeom>
                <a:avLst/>
                <a:gdLst>
                  <a:gd name="T0" fmla="*/ 117 w 117"/>
                  <a:gd name="T1" fmla="*/ 0 h 315"/>
                  <a:gd name="T2" fmla="*/ 7 w 117"/>
                  <a:gd name="T3" fmla="*/ 113 h 315"/>
                  <a:gd name="T4" fmla="*/ 32 w 117"/>
                  <a:gd name="T5" fmla="*/ 284 h 315"/>
                  <a:gd name="T6" fmla="*/ 94 w 117"/>
                  <a:gd name="T7" fmla="*/ 303 h 315"/>
                  <a:gd name="T8" fmla="*/ 97 w 117"/>
                  <a:gd name="T9" fmla="*/ 285 h 315"/>
                  <a:gd name="T10" fmla="*/ 26 w 117"/>
                  <a:gd name="T11" fmla="*/ 191 h 315"/>
                  <a:gd name="T12" fmla="*/ 67 w 117"/>
                  <a:gd name="T13" fmla="*/ 40 h 315"/>
                  <a:gd name="T14" fmla="*/ 117 w 117"/>
                  <a:gd name="T15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315">
                    <a:moveTo>
                      <a:pt x="117" y="0"/>
                    </a:moveTo>
                    <a:cubicBezTo>
                      <a:pt x="117" y="0"/>
                      <a:pt x="15" y="35"/>
                      <a:pt x="7" y="113"/>
                    </a:cubicBezTo>
                    <a:cubicBezTo>
                      <a:pt x="0" y="190"/>
                      <a:pt x="9" y="254"/>
                      <a:pt x="32" y="284"/>
                    </a:cubicBezTo>
                    <a:cubicBezTo>
                      <a:pt x="55" y="315"/>
                      <a:pt x="94" y="303"/>
                      <a:pt x="94" y="303"/>
                    </a:cubicBezTo>
                    <a:cubicBezTo>
                      <a:pt x="97" y="285"/>
                      <a:pt x="97" y="285"/>
                      <a:pt x="97" y="285"/>
                    </a:cubicBezTo>
                    <a:cubicBezTo>
                      <a:pt x="97" y="285"/>
                      <a:pt x="36" y="294"/>
                      <a:pt x="26" y="191"/>
                    </a:cubicBezTo>
                    <a:cubicBezTo>
                      <a:pt x="16" y="86"/>
                      <a:pt x="41" y="71"/>
                      <a:pt x="67" y="40"/>
                    </a:cubicBezTo>
                    <a:cubicBezTo>
                      <a:pt x="94" y="9"/>
                      <a:pt x="117" y="0"/>
                      <a:pt x="117" y="0"/>
                    </a:cubicBezTo>
                    <a:close/>
                  </a:path>
                </a:pathLst>
              </a:custGeom>
              <a:solidFill>
                <a:srgbClr val="A05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9" name="צורה חופשית 47"/>
              <p:cNvSpPr>
                <a:spLocks/>
              </p:cNvSpPr>
              <p:nvPr/>
            </p:nvSpPr>
            <p:spPr bwMode="auto">
              <a:xfrm>
                <a:off x="3773" y="1710"/>
                <a:ext cx="233" cy="548"/>
              </a:xfrm>
              <a:custGeom>
                <a:avLst/>
                <a:gdLst>
                  <a:gd name="T0" fmla="*/ 40 w 99"/>
                  <a:gd name="T1" fmla="*/ 28 h 232"/>
                  <a:gd name="T2" fmla="*/ 0 w 99"/>
                  <a:gd name="T3" fmla="*/ 0 h 232"/>
                  <a:gd name="T4" fmla="*/ 90 w 99"/>
                  <a:gd name="T5" fmla="*/ 79 h 232"/>
                  <a:gd name="T6" fmla="*/ 80 w 99"/>
                  <a:gd name="T7" fmla="*/ 209 h 232"/>
                  <a:gd name="T8" fmla="*/ 35 w 99"/>
                  <a:gd name="T9" fmla="*/ 227 h 232"/>
                  <a:gd name="T10" fmla="*/ 31 w 99"/>
                  <a:gd name="T11" fmla="*/ 214 h 232"/>
                  <a:gd name="T12" fmla="*/ 80 w 99"/>
                  <a:gd name="T13" fmla="*/ 139 h 232"/>
                  <a:gd name="T14" fmla="*/ 40 w 99"/>
                  <a:gd name="T15" fmla="*/ 28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232">
                    <a:moveTo>
                      <a:pt x="40" y="28"/>
                    </a:moveTo>
                    <a:cubicBezTo>
                      <a:pt x="18" y="5"/>
                      <a:pt x="0" y="0"/>
                      <a:pt x="0" y="0"/>
                    </a:cubicBezTo>
                    <a:cubicBezTo>
                      <a:pt x="0" y="0"/>
                      <a:pt x="80" y="21"/>
                      <a:pt x="90" y="79"/>
                    </a:cubicBezTo>
                    <a:cubicBezTo>
                      <a:pt x="99" y="136"/>
                      <a:pt x="95" y="185"/>
                      <a:pt x="80" y="209"/>
                    </a:cubicBezTo>
                    <a:cubicBezTo>
                      <a:pt x="64" y="232"/>
                      <a:pt x="35" y="227"/>
                      <a:pt x="35" y="227"/>
                    </a:cubicBezTo>
                    <a:cubicBezTo>
                      <a:pt x="31" y="214"/>
                      <a:pt x="31" y="214"/>
                      <a:pt x="31" y="214"/>
                    </a:cubicBezTo>
                    <a:cubicBezTo>
                      <a:pt x="31" y="214"/>
                      <a:pt x="77" y="217"/>
                      <a:pt x="80" y="139"/>
                    </a:cubicBezTo>
                    <a:cubicBezTo>
                      <a:pt x="81" y="59"/>
                      <a:pt x="62" y="49"/>
                      <a:pt x="40" y="28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0" name="צורה חופשית 48"/>
              <p:cNvSpPr>
                <a:spLocks/>
              </p:cNvSpPr>
              <p:nvPr/>
            </p:nvSpPr>
            <p:spPr bwMode="auto">
              <a:xfrm>
                <a:off x="3690" y="1765"/>
                <a:ext cx="92" cy="467"/>
              </a:xfrm>
              <a:custGeom>
                <a:avLst/>
                <a:gdLst>
                  <a:gd name="T0" fmla="*/ 0 w 39"/>
                  <a:gd name="T1" fmla="*/ 0 h 198"/>
                  <a:gd name="T2" fmla="*/ 37 w 39"/>
                  <a:gd name="T3" fmla="*/ 87 h 198"/>
                  <a:gd name="T4" fmla="*/ 29 w 39"/>
                  <a:gd name="T5" fmla="*/ 198 h 198"/>
                  <a:gd name="T6" fmla="*/ 15 w 39"/>
                  <a:gd name="T7" fmla="*/ 194 h 198"/>
                  <a:gd name="T8" fmla="*/ 19 w 39"/>
                  <a:gd name="T9" fmla="*/ 95 h 198"/>
                  <a:gd name="T10" fmla="*/ 0 w 39"/>
                  <a:gd name="T1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98">
                    <a:moveTo>
                      <a:pt x="0" y="0"/>
                    </a:moveTo>
                    <a:cubicBezTo>
                      <a:pt x="21" y="16"/>
                      <a:pt x="35" y="47"/>
                      <a:pt x="37" y="87"/>
                    </a:cubicBezTo>
                    <a:cubicBezTo>
                      <a:pt x="39" y="127"/>
                      <a:pt x="29" y="198"/>
                      <a:pt x="29" y="198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5" y="194"/>
                      <a:pt x="21" y="129"/>
                      <a:pt x="19" y="95"/>
                    </a:cubicBezTo>
                    <a:cubicBezTo>
                      <a:pt x="18" y="61"/>
                      <a:pt x="15" y="35"/>
                      <a:pt x="0" y="0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1" name="צורה חופשית 49"/>
              <p:cNvSpPr>
                <a:spLocks/>
              </p:cNvSpPr>
              <p:nvPr/>
            </p:nvSpPr>
            <p:spPr bwMode="auto">
              <a:xfrm>
                <a:off x="2481" y="1663"/>
                <a:ext cx="2130" cy="1410"/>
              </a:xfrm>
              <a:custGeom>
                <a:avLst/>
                <a:gdLst>
                  <a:gd name="T0" fmla="*/ 0 w 902"/>
                  <a:gd name="T1" fmla="*/ 242 h 597"/>
                  <a:gd name="T2" fmla="*/ 49 w 902"/>
                  <a:gd name="T3" fmla="*/ 238 h 597"/>
                  <a:gd name="T4" fmla="*/ 239 w 902"/>
                  <a:gd name="T5" fmla="*/ 146 h 597"/>
                  <a:gd name="T6" fmla="*/ 286 w 902"/>
                  <a:gd name="T7" fmla="*/ 10 h 597"/>
                  <a:gd name="T8" fmla="*/ 403 w 902"/>
                  <a:gd name="T9" fmla="*/ 46 h 597"/>
                  <a:gd name="T10" fmla="*/ 387 w 902"/>
                  <a:gd name="T11" fmla="*/ 132 h 597"/>
                  <a:gd name="T12" fmla="*/ 520 w 902"/>
                  <a:gd name="T13" fmla="*/ 148 h 597"/>
                  <a:gd name="T14" fmla="*/ 587 w 902"/>
                  <a:gd name="T15" fmla="*/ 190 h 597"/>
                  <a:gd name="T16" fmla="*/ 723 w 902"/>
                  <a:gd name="T17" fmla="*/ 224 h 597"/>
                  <a:gd name="T18" fmla="*/ 898 w 902"/>
                  <a:gd name="T19" fmla="*/ 500 h 597"/>
                  <a:gd name="T20" fmla="*/ 902 w 902"/>
                  <a:gd name="T21" fmla="*/ 597 h 597"/>
                  <a:gd name="T22" fmla="*/ 0 w 902"/>
                  <a:gd name="T23" fmla="*/ 597 h 597"/>
                  <a:gd name="T24" fmla="*/ 0 w 902"/>
                  <a:gd name="T25" fmla="*/ 242 h 597"/>
                  <a:gd name="T26" fmla="*/ 0 w 902"/>
                  <a:gd name="T27" fmla="*/ 242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597">
                    <a:moveTo>
                      <a:pt x="0" y="242"/>
                    </a:moveTo>
                    <a:cubicBezTo>
                      <a:pt x="17" y="238"/>
                      <a:pt x="34" y="238"/>
                      <a:pt x="49" y="238"/>
                    </a:cubicBezTo>
                    <a:cubicBezTo>
                      <a:pt x="78" y="188"/>
                      <a:pt x="161" y="135"/>
                      <a:pt x="239" y="146"/>
                    </a:cubicBezTo>
                    <a:cubicBezTo>
                      <a:pt x="239" y="83"/>
                      <a:pt x="260" y="35"/>
                      <a:pt x="286" y="10"/>
                    </a:cubicBezTo>
                    <a:cubicBezTo>
                      <a:pt x="317" y="0"/>
                      <a:pt x="381" y="28"/>
                      <a:pt x="403" y="46"/>
                    </a:cubicBezTo>
                    <a:cubicBezTo>
                      <a:pt x="387" y="74"/>
                      <a:pt x="382" y="111"/>
                      <a:pt x="387" y="132"/>
                    </a:cubicBezTo>
                    <a:cubicBezTo>
                      <a:pt x="387" y="132"/>
                      <a:pt x="468" y="126"/>
                      <a:pt x="520" y="148"/>
                    </a:cubicBezTo>
                    <a:cubicBezTo>
                      <a:pt x="570" y="169"/>
                      <a:pt x="587" y="190"/>
                      <a:pt x="587" y="190"/>
                    </a:cubicBezTo>
                    <a:cubicBezTo>
                      <a:pt x="587" y="190"/>
                      <a:pt x="684" y="202"/>
                      <a:pt x="723" y="224"/>
                    </a:cubicBezTo>
                    <a:cubicBezTo>
                      <a:pt x="775" y="253"/>
                      <a:pt x="884" y="347"/>
                      <a:pt x="898" y="500"/>
                    </a:cubicBezTo>
                    <a:cubicBezTo>
                      <a:pt x="900" y="536"/>
                      <a:pt x="901" y="568"/>
                      <a:pt x="902" y="597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0" y="242"/>
                      <a:pt x="0" y="242"/>
                      <a:pt x="0" y="242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2" name="צורה חופשית 50"/>
              <p:cNvSpPr>
                <a:spLocks/>
              </p:cNvSpPr>
              <p:nvPr/>
            </p:nvSpPr>
            <p:spPr bwMode="auto">
              <a:xfrm>
                <a:off x="2481" y="2036"/>
                <a:ext cx="2118" cy="1037"/>
              </a:xfrm>
              <a:custGeom>
                <a:avLst/>
                <a:gdLst>
                  <a:gd name="T0" fmla="*/ 0 w 897"/>
                  <a:gd name="T1" fmla="*/ 127 h 439"/>
                  <a:gd name="T2" fmla="*/ 73 w 897"/>
                  <a:gd name="T3" fmla="*/ 112 h 439"/>
                  <a:gd name="T4" fmla="*/ 463 w 897"/>
                  <a:gd name="T5" fmla="*/ 34 h 439"/>
                  <a:gd name="T6" fmla="*/ 615 w 897"/>
                  <a:gd name="T7" fmla="*/ 60 h 439"/>
                  <a:gd name="T8" fmla="*/ 872 w 897"/>
                  <a:gd name="T9" fmla="*/ 439 h 439"/>
                  <a:gd name="T10" fmla="*/ 0 w 897"/>
                  <a:gd name="T11" fmla="*/ 439 h 439"/>
                  <a:gd name="T12" fmla="*/ 0 w 897"/>
                  <a:gd name="T13" fmla="*/ 127 h 439"/>
                  <a:gd name="T14" fmla="*/ 0 w 897"/>
                  <a:gd name="T15" fmla="*/ 127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7" h="439">
                    <a:moveTo>
                      <a:pt x="0" y="127"/>
                    </a:moveTo>
                    <a:cubicBezTo>
                      <a:pt x="22" y="118"/>
                      <a:pt x="48" y="112"/>
                      <a:pt x="73" y="112"/>
                    </a:cubicBezTo>
                    <a:cubicBezTo>
                      <a:pt x="161" y="0"/>
                      <a:pt x="344" y="8"/>
                      <a:pt x="463" y="34"/>
                    </a:cubicBezTo>
                    <a:cubicBezTo>
                      <a:pt x="577" y="60"/>
                      <a:pt x="615" y="60"/>
                      <a:pt x="615" y="60"/>
                    </a:cubicBezTo>
                    <a:cubicBezTo>
                      <a:pt x="728" y="57"/>
                      <a:pt x="897" y="200"/>
                      <a:pt x="872" y="439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7"/>
                      <a:pt x="0" y="127"/>
                      <a:pt x="0" y="127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3" name="צורה חופשית 51"/>
              <p:cNvSpPr>
                <a:spLocks/>
              </p:cNvSpPr>
              <p:nvPr/>
            </p:nvSpPr>
            <p:spPr bwMode="auto">
              <a:xfrm>
                <a:off x="2639" y="1755"/>
                <a:ext cx="1186" cy="657"/>
              </a:xfrm>
              <a:custGeom>
                <a:avLst/>
                <a:gdLst>
                  <a:gd name="T0" fmla="*/ 96 w 502"/>
                  <a:gd name="T1" fmla="*/ 162 h 278"/>
                  <a:gd name="T2" fmla="*/ 198 w 502"/>
                  <a:gd name="T3" fmla="*/ 145 h 278"/>
                  <a:gd name="T4" fmla="*/ 228 w 502"/>
                  <a:gd name="T5" fmla="*/ 6 h 278"/>
                  <a:gd name="T6" fmla="*/ 305 w 502"/>
                  <a:gd name="T7" fmla="*/ 30 h 278"/>
                  <a:gd name="T8" fmla="*/ 291 w 502"/>
                  <a:gd name="T9" fmla="*/ 143 h 278"/>
                  <a:gd name="T10" fmla="*/ 502 w 502"/>
                  <a:gd name="T11" fmla="*/ 207 h 278"/>
                  <a:gd name="T12" fmla="*/ 389 w 502"/>
                  <a:gd name="T13" fmla="*/ 184 h 278"/>
                  <a:gd name="T14" fmla="*/ 436 w 502"/>
                  <a:gd name="T15" fmla="*/ 248 h 278"/>
                  <a:gd name="T16" fmla="*/ 285 w 502"/>
                  <a:gd name="T17" fmla="*/ 211 h 278"/>
                  <a:gd name="T18" fmla="*/ 136 w 502"/>
                  <a:gd name="T19" fmla="*/ 278 h 278"/>
                  <a:gd name="T20" fmla="*/ 132 w 502"/>
                  <a:gd name="T21" fmla="*/ 198 h 278"/>
                  <a:gd name="T22" fmla="*/ 0 w 502"/>
                  <a:gd name="T23" fmla="*/ 247 h 278"/>
                  <a:gd name="T24" fmla="*/ 96 w 502"/>
                  <a:gd name="T25" fmla="*/ 162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278">
                    <a:moveTo>
                      <a:pt x="96" y="162"/>
                    </a:moveTo>
                    <a:cubicBezTo>
                      <a:pt x="149" y="139"/>
                      <a:pt x="198" y="145"/>
                      <a:pt x="198" y="145"/>
                    </a:cubicBezTo>
                    <a:cubicBezTo>
                      <a:pt x="198" y="145"/>
                      <a:pt x="188" y="62"/>
                      <a:pt x="228" y="6"/>
                    </a:cubicBezTo>
                    <a:cubicBezTo>
                      <a:pt x="277" y="0"/>
                      <a:pt x="305" y="30"/>
                      <a:pt x="305" y="30"/>
                    </a:cubicBezTo>
                    <a:cubicBezTo>
                      <a:pt x="305" y="30"/>
                      <a:pt x="275" y="124"/>
                      <a:pt x="291" y="143"/>
                    </a:cubicBezTo>
                    <a:cubicBezTo>
                      <a:pt x="331" y="143"/>
                      <a:pt x="418" y="115"/>
                      <a:pt x="502" y="207"/>
                    </a:cubicBezTo>
                    <a:cubicBezTo>
                      <a:pt x="502" y="207"/>
                      <a:pt x="425" y="179"/>
                      <a:pt x="389" y="184"/>
                    </a:cubicBezTo>
                    <a:cubicBezTo>
                      <a:pt x="436" y="211"/>
                      <a:pt x="436" y="248"/>
                      <a:pt x="436" y="248"/>
                    </a:cubicBezTo>
                    <a:cubicBezTo>
                      <a:pt x="436" y="248"/>
                      <a:pt x="351" y="213"/>
                      <a:pt x="285" y="211"/>
                    </a:cubicBezTo>
                    <a:cubicBezTo>
                      <a:pt x="226" y="221"/>
                      <a:pt x="136" y="278"/>
                      <a:pt x="136" y="278"/>
                    </a:cubicBezTo>
                    <a:cubicBezTo>
                      <a:pt x="136" y="278"/>
                      <a:pt x="122" y="247"/>
                      <a:pt x="132" y="198"/>
                    </a:cubicBezTo>
                    <a:cubicBezTo>
                      <a:pt x="87" y="207"/>
                      <a:pt x="0" y="247"/>
                      <a:pt x="0" y="247"/>
                    </a:cubicBezTo>
                    <a:cubicBezTo>
                      <a:pt x="0" y="247"/>
                      <a:pt x="24" y="194"/>
                      <a:pt x="96" y="162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4" name="צורה חופשית 52"/>
              <p:cNvSpPr>
                <a:spLocks/>
              </p:cNvSpPr>
              <p:nvPr/>
            </p:nvSpPr>
            <p:spPr bwMode="auto">
              <a:xfrm>
                <a:off x="3938" y="2223"/>
                <a:ext cx="567" cy="850"/>
              </a:xfrm>
              <a:custGeom>
                <a:avLst/>
                <a:gdLst>
                  <a:gd name="T0" fmla="*/ 189 w 240"/>
                  <a:gd name="T1" fmla="*/ 180 h 360"/>
                  <a:gd name="T2" fmla="*/ 0 w 240"/>
                  <a:gd name="T3" fmla="*/ 19 h 360"/>
                  <a:gd name="T4" fmla="*/ 159 w 240"/>
                  <a:gd name="T5" fmla="*/ 84 h 360"/>
                  <a:gd name="T6" fmla="*/ 240 w 240"/>
                  <a:gd name="T7" fmla="*/ 326 h 360"/>
                  <a:gd name="T8" fmla="*/ 240 w 240"/>
                  <a:gd name="T9" fmla="*/ 360 h 360"/>
                  <a:gd name="T10" fmla="*/ 216 w 240"/>
                  <a:gd name="T11" fmla="*/ 360 h 360"/>
                  <a:gd name="T12" fmla="*/ 189 w 240"/>
                  <a:gd name="T13" fmla="*/ 18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0" h="360">
                    <a:moveTo>
                      <a:pt x="189" y="180"/>
                    </a:moveTo>
                    <a:cubicBezTo>
                      <a:pt x="130" y="16"/>
                      <a:pt x="53" y="33"/>
                      <a:pt x="0" y="19"/>
                    </a:cubicBezTo>
                    <a:cubicBezTo>
                      <a:pt x="45" y="0"/>
                      <a:pt x="117" y="27"/>
                      <a:pt x="159" y="84"/>
                    </a:cubicBezTo>
                    <a:cubicBezTo>
                      <a:pt x="202" y="141"/>
                      <a:pt x="240" y="245"/>
                      <a:pt x="240" y="326"/>
                    </a:cubicBezTo>
                    <a:cubicBezTo>
                      <a:pt x="240" y="339"/>
                      <a:pt x="240" y="350"/>
                      <a:pt x="240" y="360"/>
                    </a:cubicBezTo>
                    <a:cubicBezTo>
                      <a:pt x="216" y="360"/>
                      <a:pt x="216" y="360"/>
                      <a:pt x="216" y="360"/>
                    </a:cubicBezTo>
                    <a:cubicBezTo>
                      <a:pt x="218" y="311"/>
                      <a:pt x="213" y="248"/>
                      <a:pt x="189" y="18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5" name="צורה חופשית 53"/>
              <p:cNvSpPr>
                <a:spLocks/>
              </p:cNvSpPr>
              <p:nvPr/>
            </p:nvSpPr>
            <p:spPr bwMode="auto">
              <a:xfrm>
                <a:off x="3073" y="1769"/>
                <a:ext cx="102" cy="374"/>
              </a:xfrm>
              <a:custGeom>
                <a:avLst/>
                <a:gdLst>
                  <a:gd name="T0" fmla="*/ 43 w 43"/>
                  <a:gd name="T1" fmla="*/ 0 h 158"/>
                  <a:gd name="T2" fmla="*/ 17 w 43"/>
                  <a:gd name="T3" fmla="*/ 85 h 158"/>
                  <a:gd name="T4" fmla="*/ 15 w 43"/>
                  <a:gd name="T5" fmla="*/ 158 h 158"/>
                  <a:gd name="T6" fmla="*/ 8 w 43"/>
                  <a:gd name="T7" fmla="*/ 83 h 158"/>
                  <a:gd name="T8" fmla="*/ 43 w 43"/>
                  <a:gd name="T9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58">
                    <a:moveTo>
                      <a:pt x="43" y="0"/>
                    </a:moveTo>
                    <a:cubicBezTo>
                      <a:pt x="43" y="0"/>
                      <a:pt x="20" y="49"/>
                      <a:pt x="17" y="85"/>
                    </a:cubicBezTo>
                    <a:cubicBezTo>
                      <a:pt x="14" y="106"/>
                      <a:pt x="15" y="158"/>
                      <a:pt x="15" y="158"/>
                    </a:cubicBezTo>
                    <a:cubicBezTo>
                      <a:pt x="15" y="158"/>
                      <a:pt x="0" y="139"/>
                      <a:pt x="8" y="83"/>
                    </a:cubicBezTo>
                    <a:cubicBezTo>
                      <a:pt x="18" y="15"/>
                      <a:pt x="43" y="0"/>
                      <a:pt x="43" y="0"/>
                    </a:cubicBezTo>
                    <a:close/>
                  </a:path>
                </a:pathLst>
              </a:custGeom>
              <a:solidFill>
                <a:srgbClr val="7E9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6" name="צורה חופשית 54"/>
              <p:cNvSpPr>
                <a:spLocks/>
              </p:cNvSpPr>
              <p:nvPr/>
            </p:nvSpPr>
            <p:spPr bwMode="auto">
              <a:xfrm>
                <a:off x="3477" y="2414"/>
                <a:ext cx="291" cy="659"/>
              </a:xfrm>
              <a:custGeom>
                <a:avLst/>
                <a:gdLst>
                  <a:gd name="T0" fmla="*/ 70 w 123"/>
                  <a:gd name="T1" fmla="*/ 131 h 279"/>
                  <a:gd name="T2" fmla="*/ 0 w 123"/>
                  <a:gd name="T3" fmla="*/ 0 h 279"/>
                  <a:gd name="T4" fmla="*/ 94 w 123"/>
                  <a:gd name="T5" fmla="*/ 71 h 279"/>
                  <a:gd name="T6" fmla="*/ 123 w 123"/>
                  <a:gd name="T7" fmla="*/ 245 h 279"/>
                  <a:gd name="T8" fmla="*/ 120 w 123"/>
                  <a:gd name="T9" fmla="*/ 279 h 279"/>
                  <a:gd name="T10" fmla="*/ 78 w 123"/>
                  <a:gd name="T11" fmla="*/ 279 h 279"/>
                  <a:gd name="T12" fmla="*/ 70 w 123"/>
                  <a:gd name="T13" fmla="*/ 13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279">
                    <a:moveTo>
                      <a:pt x="70" y="131"/>
                    </a:moveTo>
                    <a:cubicBezTo>
                      <a:pt x="59" y="83"/>
                      <a:pt x="0" y="0"/>
                      <a:pt x="0" y="0"/>
                    </a:cubicBezTo>
                    <a:cubicBezTo>
                      <a:pt x="0" y="0"/>
                      <a:pt x="74" y="35"/>
                      <a:pt x="94" y="71"/>
                    </a:cubicBezTo>
                    <a:cubicBezTo>
                      <a:pt x="112" y="108"/>
                      <a:pt x="123" y="239"/>
                      <a:pt x="123" y="245"/>
                    </a:cubicBezTo>
                    <a:cubicBezTo>
                      <a:pt x="123" y="248"/>
                      <a:pt x="122" y="263"/>
                      <a:pt x="120" y="279"/>
                    </a:cubicBezTo>
                    <a:cubicBezTo>
                      <a:pt x="78" y="279"/>
                      <a:pt x="78" y="279"/>
                      <a:pt x="78" y="279"/>
                    </a:cubicBezTo>
                    <a:cubicBezTo>
                      <a:pt x="80" y="237"/>
                      <a:pt x="81" y="180"/>
                      <a:pt x="70" y="131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7" name="צורה חופשית 55"/>
              <p:cNvSpPr>
                <a:spLocks/>
              </p:cNvSpPr>
              <p:nvPr/>
            </p:nvSpPr>
            <p:spPr bwMode="auto">
              <a:xfrm>
                <a:off x="3442" y="2393"/>
                <a:ext cx="364" cy="680"/>
              </a:xfrm>
              <a:custGeom>
                <a:avLst/>
                <a:gdLst>
                  <a:gd name="T0" fmla="*/ 119 w 154"/>
                  <a:gd name="T1" fmla="*/ 144 h 288"/>
                  <a:gd name="T2" fmla="*/ 0 w 154"/>
                  <a:gd name="T3" fmla="*/ 0 h 288"/>
                  <a:gd name="T4" fmla="*/ 141 w 154"/>
                  <a:gd name="T5" fmla="*/ 148 h 288"/>
                  <a:gd name="T6" fmla="*/ 148 w 154"/>
                  <a:gd name="T7" fmla="*/ 288 h 288"/>
                  <a:gd name="T8" fmla="*/ 128 w 154"/>
                  <a:gd name="T9" fmla="*/ 288 h 288"/>
                  <a:gd name="T10" fmla="*/ 119 w 154"/>
                  <a:gd name="T11" fmla="*/ 14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288">
                    <a:moveTo>
                      <a:pt x="119" y="144"/>
                    </a:moveTo>
                    <a:cubicBezTo>
                      <a:pt x="98" y="50"/>
                      <a:pt x="0" y="0"/>
                      <a:pt x="0" y="0"/>
                    </a:cubicBezTo>
                    <a:cubicBezTo>
                      <a:pt x="0" y="0"/>
                      <a:pt x="110" y="16"/>
                      <a:pt x="141" y="148"/>
                    </a:cubicBezTo>
                    <a:cubicBezTo>
                      <a:pt x="154" y="200"/>
                      <a:pt x="152" y="248"/>
                      <a:pt x="148" y="288"/>
                    </a:cubicBezTo>
                    <a:cubicBezTo>
                      <a:pt x="128" y="288"/>
                      <a:pt x="128" y="288"/>
                      <a:pt x="128" y="288"/>
                    </a:cubicBezTo>
                    <a:cubicBezTo>
                      <a:pt x="129" y="240"/>
                      <a:pt x="128" y="186"/>
                      <a:pt x="119" y="14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8" name="צורה חופשית 56"/>
              <p:cNvSpPr>
                <a:spLocks/>
              </p:cNvSpPr>
              <p:nvPr/>
            </p:nvSpPr>
            <p:spPr bwMode="auto">
              <a:xfrm>
                <a:off x="2481" y="2452"/>
                <a:ext cx="276" cy="621"/>
              </a:xfrm>
              <a:custGeom>
                <a:avLst/>
                <a:gdLst>
                  <a:gd name="T0" fmla="*/ 0 w 117"/>
                  <a:gd name="T1" fmla="*/ 194 h 263"/>
                  <a:gd name="T2" fmla="*/ 24 w 117"/>
                  <a:gd name="T3" fmla="*/ 72 h 263"/>
                  <a:gd name="T4" fmla="*/ 117 w 117"/>
                  <a:gd name="T5" fmla="*/ 0 h 263"/>
                  <a:gd name="T6" fmla="*/ 48 w 117"/>
                  <a:gd name="T7" fmla="*/ 131 h 263"/>
                  <a:gd name="T8" fmla="*/ 40 w 117"/>
                  <a:gd name="T9" fmla="*/ 263 h 263"/>
                  <a:gd name="T10" fmla="*/ 0 w 117"/>
                  <a:gd name="T11" fmla="*/ 263 h 263"/>
                  <a:gd name="T12" fmla="*/ 0 w 117"/>
                  <a:gd name="T13" fmla="*/ 194 h 263"/>
                  <a:gd name="T14" fmla="*/ 0 w 117"/>
                  <a:gd name="T15" fmla="*/ 1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63">
                    <a:moveTo>
                      <a:pt x="0" y="194"/>
                    </a:moveTo>
                    <a:cubicBezTo>
                      <a:pt x="5" y="152"/>
                      <a:pt x="13" y="94"/>
                      <a:pt x="24" y="72"/>
                    </a:cubicBezTo>
                    <a:cubicBezTo>
                      <a:pt x="44" y="36"/>
                      <a:pt x="117" y="0"/>
                      <a:pt x="117" y="0"/>
                    </a:cubicBezTo>
                    <a:cubicBezTo>
                      <a:pt x="117" y="0"/>
                      <a:pt x="58" y="84"/>
                      <a:pt x="48" y="131"/>
                    </a:cubicBezTo>
                    <a:cubicBezTo>
                      <a:pt x="38" y="175"/>
                      <a:pt x="37" y="224"/>
                      <a:pt x="40" y="263"/>
                    </a:cubicBezTo>
                    <a:cubicBezTo>
                      <a:pt x="0" y="263"/>
                      <a:pt x="0" y="263"/>
                      <a:pt x="0" y="263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194"/>
                      <a:pt x="0" y="194"/>
                      <a:pt x="0" y="194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39" name="צורה חופשית 57"/>
              <p:cNvSpPr>
                <a:spLocks/>
              </p:cNvSpPr>
              <p:nvPr/>
            </p:nvSpPr>
            <p:spPr bwMode="auto">
              <a:xfrm>
                <a:off x="2481" y="2433"/>
                <a:ext cx="314" cy="640"/>
              </a:xfrm>
              <a:custGeom>
                <a:avLst/>
                <a:gdLst>
                  <a:gd name="T0" fmla="*/ 0 w 133"/>
                  <a:gd name="T1" fmla="*/ 118 h 271"/>
                  <a:gd name="T2" fmla="*/ 133 w 133"/>
                  <a:gd name="T3" fmla="*/ 0 h 271"/>
                  <a:gd name="T4" fmla="*/ 13 w 133"/>
                  <a:gd name="T5" fmla="*/ 144 h 271"/>
                  <a:gd name="T6" fmla="*/ 4 w 133"/>
                  <a:gd name="T7" fmla="*/ 271 h 271"/>
                  <a:gd name="T8" fmla="*/ 0 w 133"/>
                  <a:gd name="T9" fmla="*/ 271 h 271"/>
                  <a:gd name="T10" fmla="*/ 0 w 133"/>
                  <a:gd name="T11" fmla="*/ 118 h 271"/>
                  <a:gd name="T12" fmla="*/ 0 w 133"/>
                  <a:gd name="T13" fmla="*/ 11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271">
                    <a:moveTo>
                      <a:pt x="0" y="118"/>
                    </a:moveTo>
                    <a:cubicBezTo>
                      <a:pt x="38" y="13"/>
                      <a:pt x="133" y="0"/>
                      <a:pt x="133" y="0"/>
                    </a:cubicBezTo>
                    <a:cubicBezTo>
                      <a:pt x="133" y="0"/>
                      <a:pt x="34" y="50"/>
                      <a:pt x="13" y="144"/>
                    </a:cubicBezTo>
                    <a:cubicBezTo>
                      <a:pt x="5" y="181"/>
                      <a:pt x="3" y="228"/>
                      <a:pt x="4" y="271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8"/>
                      <a:pt x="0" y="118"/>
                      <a:pt x="0" y="1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0" name="צורה חופשית 58"/>
              <p:cNvSpPr>
                <a:spLocks/>
              </p:cNvSpPr>
              <p:nvPr/>
            </p:nvSpPr>
            <p:spPr bwMode="auto">
              <a:xfrm>
                <a:off x="3307" y="1817"/>
                <a:ext cx="57" cy="281"/>
              </a:xfrm>
              <a:custGeom>
                <a:avLst/>
                <a:gdLst>
                  <a:gd name="T0" fmla="*/ 24 w 24"/>
                  <a:gd name="T1" fmla="*/ 9 h 119"/>
                  <a:gd name="T2" fmla="*/ 12 w 24"/>
                  <a:gd name="T3" fmla="*/ 62 h 119"/>
                  <a:gd name="T4" fmla="*/ 13 w 24"/>
                  <a:gd name="T5" fmla="*/ 117 h 119"/>
                  <a:gd name="T6" fmla="*/ 4 w 24"/>
                  <a:gd name="T7" fmla="*/ 119 h 119"/>
                  <a:gd name="T8" fmla="*/ 0 w 24"/>
                  <a:gd name="T9" fmla="*/ 60 h 119"/>
                  <a:gd name="T10" fmla="*/ 17 w 24"/>
                  <a:gd name="T11" fmla="*/ 0 h 119"/>
                  <a:gd name="T12" fmla="*/ 24 w 24"/>
                  <a:gd name="T13" fmla="*/ 9 h 119"/>
                  <a:gd name="T14" fmla="*/ 24 w 24"/>
                  <a:gd name="T15" fmla="*/ 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19">
                    <a:moveTo>
                      <a:pt x="24" y="9"/>
                    </a:moveTo>
                    <a:cubicBezTo>
                      <a:pt x="24" y="9"/>
                      <a:pt x="13" y="46"/>
                      <a:pt x="12" y="62"/>
                    </a:cubicBezTo>
                    <a:cubicBezTo>
                      <a:pt x="9" y="79"/>
                      <a:pt x="13" y="117"/>
                      <a:pt x="13" y="117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4" y="119"/>
                      <a:pt x="0" y="79"/>
                      <a:pt x="0" y="60"/>
                    </a:cubicBezTo>
                    <a:cubicBezTo>
                      <a:pt x="0" y="41"/>
                      <a:pt x="17" y="0"/>
                      <a:pt x="17" y="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lose/>
                  </a:path>
                </a:pathLst>
              </a:custGeom>
              <a:solidFill>
                <a:srgbClr val="7E9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1" name="צורה חופשית 59"/>
              <p:cNvSpPr>
                <a:spLocks/>
              </p:cNvSpPr>
              <p:nvPr/>
            </p:nvSpPr>
            <p:spPr bwMode="auto">
              <a:xfrm>
                <a:off x="3865" y="2511"/>
                <a:ext cx="949" cy="562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2" name="צורה חופשית 60"/>
              <p:cNvSpPr>
                <a:spLocks/>
              </p:cNvSpPr>
              <p:nvPr/>
            </p:nvSpPr>
            <p:spPr bwMode="auto">
              <a:xfrm>
                <a:off x="4120" y="2639"/>
                <a:ext cx="465" cy="120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3" name="צורה חופשית 61"/>
              <p:cNvSpPr>
                <a:spLocks/>
              </p:cNvSpPr>
              <p:nvPr/>
            </p:nvSpPr>
            <p:spPr bwMode="auto">
              <a:xfrm>
                <a:off x="3919" y="2629"/>
                <a:ext cx="888" cy="459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4" name="צורה חופשית 62"/>
              <p:cNvSpPr>
                <a:spLocks noEditPoints="1"/>
              </p:cNvSpPr>
              <p:nvPr/>
            </p:nvSpPr>
            <p:spPr bwMode="auto">
              <a:xfrm>
                <a:off x="3905" y="2660"/>
                <a:ext cx="869" cy="423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5" name="צורה חופשית 63"/>
              <p:cNvSpPr>
                <a:spLocks/>
              </p:cNvSpPr>
              <p:nvPr/>
            </p:nvSpPr>
            <p:spPr bwMode="auto">
              <a:xfrm>
                <a:off x="4240" y="2565"/>
                <a:ext cx="218" cy="218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6" name="צורה חופשית 64"/>
              <p:cNvSpPr>
                <a:spLocks/>
              </p:cNvSpPr>
              <p:nvPr/>
            </p:nvSpPr>
            <p:spPr bwMode="auto">
              <a:xfrm>
                <a:off x="4243" y="2577"/>
                <a:ext cx="233" cy="213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7" name="צורה חופשית 65"/>
              <p:cNvSpPr>
                <a:spLocks/>
              </p:cNvSpPr>
              <p:nvPr/>
            </p:nvSpPr>
            <p:spPr bwMode="auto">
              <a:xfrm>
                <a:off x="3310" y="2072"/>
                <a:ext cx="507" cy="167"/>
              </a:xfrm>
              <a:custGeom>
                <a:avLst/>
                <a:gdLst>
                  <a:gd name="T0" fmla="*/ 82 w 215"/>
                  <a:gd name="T1" fmla="*/ 2 h 71"/>
                  <a:gd name="T2" fmla="*/ 215 w 215"/>
                  <a:gd name="T3" fmla="*/ 71 h 71"/>
                  <a:gd name="T4" fmla="*/ 98 w 215"/>
                  <a:gd name="T5" fmla="*/ 13 h 71"/>
                  <a:gd name="T6" fmla="*/ 0 w 215"/>
                  <a:gd name="T7" fmla="*/ 14 h 71"/>
                  <a:gd name="T8" fmla="*/ 82 w 215"/>
                  <a:gd name="T9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71">
                    <a:moveTo>
                      <a:pt x="82" y="2"/>
                    </a:moveTo>
                    <a:cubicBezTo>
                      <a:pt x="116" y="3"/>
                      <a:pt x="190" y="29"/>
                      <a:pt x="215" y="71"/>
                    </a:cubicBezTo>
                    <a:cubicBezTo>
                      <a:pt x="161" y="35"/>
                      <a:pt x="125" y="17"/>
                      <a:pt x="98" y="13"/>
                    </a:cubicBezTo>
                    <a:cubicBezTo>
                      <a:pt x="76" y="9"/>
                      <a:pt x="76" y="12"/>
                      <a:pt x="0" y="14"/>
                    </a:cubicBezTo>
                    <a:cubicBezTo>
                      <a:pt x="0" y="14"/>
                      <a:pt x="27" y="0"/>
                      <a:pt x="82" y="2"/>
                    </a:cubicBezTo>
                    <a:close/>
                  </a:path>
                </a:pathLst>
              </a:custGeom>
              <a:solidFill>
                <a:srgbClr val="7E9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48" name="קבוצה 347"/>
            <p:cNvGrpSpPr/>
            <p:nvPr/>
          </p:nvGrpSpPr>
          <p:grpSpPr>
            <a:xfrm>
              <a:off x="-1588" y="3799401"/>
              <a:ext cx="4386410" cy="3084511"/>
              <a:chOff x="-1588" y="4419600"/>
              <a:chExt cx="3504440" cy="2464312"/>
            </a:xfrm>
          </p:grpSpPr>
          <p:grpSp>
            <p:nvGrpSpPr>
              <p:cNvPr id="349" name="קבוצה 156"/>
              <p:cNvGrpSpPr>
                <a:grpSpLocks noChangeAspect="1"/>
              </p:cNvGrpSpPr>
              <p:nvPr/>
            </p:nvGrpSpPr>
            <p:grpSpPr bwMode="auto">
              <a:xfrm>
                <a:off x="-321" y="4419600"/>
                <a:ext cx="2827754" cy="2458133"/>
                <a:chOff x="437" y="-367"/>
                <a:chExt cx="5799" cy="5041"/>
              </a:xfrm>
            </p:grpSpPr>
            <p:sp>
              <p:nvSpPr>
                <p:cNvPr id="375" name="צורה חופשית 157"/>
                <p:cNvSpPr>
                  <a:spLocks/>
                </p:cNvSpPr>
                <p:nvPr/>
              </p:nvSpPr>
              <p:spPr bwMode="auto">
                <a:xfrm>
                  <a:off x="2494" y="-126"/>
                  <a:ext cx="1751" cy="1833"/>
                </a:xfrm>
                <a:custGeom>
                  <a:avLst/>
                  <a:gdLst>
                    <a:gd name="T0" fmla="*/ 484 w 741"/>
                    <a:gd name="T1" fmla="*/ 111 h 776"/>
                    <a:gd name="T2" fmla="*/ 372 w 741"/>
                    <a:gd name="T3" fmla="*/ 48 h 776"/>
                    <a:gd name="T4" fmla="*/ 375 w 741"/>
                    <a:gd name="T5" fmla="*/ 0 h 776"/>
                    <a:gd name="T6" fmla="*/ 301 w 741"/>
                    <a:gd name="T7" fmla="*/ 2 h 776"/>
                    <a:gd name="T8" fmla="*/ 207 w 741"/>
                    <a:gd name="T9" fmla="*/ 112 h 776"/>
                    <a:gd name="T10" fmla="*/ 71 w 741"/>
                    <a:gd name="T11" fmla="*/ 202 h 776"/>
                    <a:gd name="T12" fmla="*/ 48 w 741"/>
                    <a:gd name="T13" fmla="*/ 561 h 776"/>
                    <a:gd name="T14" fmla="*/ 142 w 741"/>
                    <a:gd name="T15" fmla="*/ 741 h 776"/>
                    <a:gd name="T16" fmla="*/ 229 w 741"/>
                    <a:gd name="T17" fmla="*/ 735 h 776"/>
                    <a:gd name="T18" fmla="*/ 392 w 741"/>
                    <a:gd name="T19" fmla="*/ 766 h 776"/>
                    <a:gd name="T20" fmla="*/ 542 w 741"/>
                    <a:gd name="T21" fmla="*/ 711 h 776"/>
                    <a:gd name="T22" fmla="*/ 680 w 741"/>
                    <a:gd name="T23" fmla="*/ 648 h 776"/>
                    <a:gd name="T24" fmla="*/ 741 w 741"/>
                    <a:gd name="T25" fmla="*/ 451 h 776"/>
                    <a:gd name="T26" fmla="*/ 676 w 741"/>
                    <a:gd name="T27" fmla="*/ 218 h 776"/>
                    <a:gd name="T28" fmla="*/ 484 w 741"/>
                    <a:gd name="T29" fmla="*/ 111 h 7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41" h="776">
                      <a:moveTo>
                        <a:pt x="484" y="111"/>
                      </a:moveTo>
                      <a:cubicBezTo>
                        <a:pt x="454" y="48"/>
                        <a:pt x="372" y="48"/>
                        <a:pt x="372" y="48"/>
                      </a:cubicBezTo>
                      <a:cubicBezTo>
                        <a:pt x="372" y="48"/>
                        <a:pt x="372" y="48"/>
                        <a:pt x="375" y="0"/>
                      </a:cubicBezTo>
                      <a:cubicBezTo>
                        <a:pt x="375" y="0"/>
                        <a:pt x="375" y="0"/>
                        <a:pt x="301" y="2"/>
                      </a:cubicBezTo>
                      <a:cubicBezTo>
                        <a:pt x="301" y="2"/>
                        <a:pt x="212" y="51"/>
                        <a:pt x="207" y="112"/>
                      </a:cubicBezTo>
                      <a:cubicBezTo>
                        <a:pt x="167" y="115"/>
                        <a:pt x="143" y="132"/>
                        <a:pt x="71" y="202"/>
                      </a:cubicBezTo>
                      <a:cubicBezTo>
                        <a:pt x="0" y="270"/>
                        <a:pt x="48" y="561"/>
                        <a:pt x="48" y="561"/>
                      </a:cubicBezTo>
                      <a:cubicBezTo>
                        <a:pt x="48" y="561"/>
                        <a:pt x="99" y="732"/>
                        <a:pt x="142" y="741"/>
                      </a:cubicBezTo>
                      <a:cubicBezTo>
                        <a:pt x="186" y="751"/>
                        <a:pt x="229" y="735"/>
                        <a:pt x="229" y="735"/>
                      </a:cubicBezTo>
                      <a:cubicBezTo>
                        <a:pt x="229" y="735"/>
                        <a:pt x="301" y="776"/>
                        <a:pt x="392" y="766"/>
                      </a:cubicBezTo>
                      <a:cubicBezTo>
                        <a:pt x="483" y="756"/>
                        <a:pt x="505" y="743"/>
                        <a:pt x="542" y="711"/>
                      </a:cubicBezTo>
                      <a:cubicBezTo>
                        <a:pt x="579" y="706"/>
                        <a:pt x="648" y="688"/>
                        <a:pt x="680" y="648"/>
                      </a:cubicBezTo>
                      <a:cubicBezTo>
                        <a:pt x="711" y="607"/>
                        <a:pt x="741" y="527"/>
                        <a:pt x="741" y="451"/>
                      </a:cubicBezTo>
                      <a:cubicBezTo>
                        <a:pt x="741" y="377"/>
                        <a:pt x="676" y="218"/>
                        <a:pt x="676" y="218"/>
                      </a:cubicBezTo>
                      <a:cubicBezTo>
                        <a:pt x="676" y="218"/>
                        <a:pt x="636" y="120"/>
                        <a:pt x="484" y="111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6" name="צורה חופשית 158"/>
                <p:cNvSpPr>
                  <a:spLocks/>
                </p:cNvSpPr>
                <p:nvPr/>
              </p:nvSpPr>
              <p:spPr bwMode="auto">
                <a:xfrm>
                  <a:off x="2365" y="89"/>
                  <a:ext cx="1807" cy="1630"/>
                </a:xfrm>
                <a:custGeom>
                  <a:avLst/>
                  <a:gdLst>
                    <a:gd name="T0" fmla="*/ 530 w 765"/>
                    <a:gd name="T1" fmla="*/ 54 h 690"/>
                    <a:gd name="T2" fmla="*/ 311 w 765"/>
                    <a:gd name="T3" fmla="*/ 59 h 690"/>
                    <a:gd name="T4" fmla="*/ 288 w 765"/>
                    <a:gd name="T5" fmla="*/ 605 h 690"/>
                    <a:gd name="T6" fmla="*/ 587 w 765"/>
                    <a:gd name="T7" fmla="*/ 593 h 690"/>
                    <a:gd name="T8" fmla="*/ 752 w 765"/>
                    <a:gd name="T9" fmla="*/ 341 h 690"/>
                    <a:gd name="T10" fmla="*/ 530 w 765"/>
                    <a:gd name="T11" fmla="*/ 54 h 6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65" h="690">
                      <a:moveTo>
                        <a:pt x="530" y="54"/>
                      </a:moveTo>
                      <a:cubicBezTo>
                        <a:pt x="482" y="0"/>
                        <a:pt x="360" y="6"/>
                        <a:pt x="311" y="59"/>
                      </a:cubicBezTo>
                      <a:cubicBezTo>
                        <a:pt x="0" y="13"/>
                        <a:pt x="79" y="668"/>
                        <a:pt x="288" y="605"/>
                      </a:cubicBezTo>
                      <a:cubicBezTo>
                        <a:pt x="341" y="690"/>
                        <a:pt x="546" y="652"/>
                        <a:pt x="587" y="593"/>
                      </a:cubicBezTo>
                      <a:cubicBezTo>
                        <a:pt x="710" y="587"/>
                        <a:pt x="765" y="485"/>
                        <a:pt x="752" y="341"/>
                      </a:cubicBezTo>
                      <a:cubicBezTo>
                        <a:pt x="737" y="166"/>
                        <a:pt x="635" y="16"/>
                        <a:pt x="530" y="54"/>
                      </a:cubicBezTo>
                      <a:close/>
                    </a:path>
                  </a:pathLst>
                </a:custGeom>
                <a:solidFill>
                  <a:srgbClr val="EB7F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7" name="צורה חופשית 159"/>
                <p:cNvSpPr>
                  <a:spLocks/>
                </p:cNvSpPr>
                <p:nvPr/>
              </p:nvSpPr>
              <p:spPr bwMode="auto">
                <a:xfrm>
                  <a:off x="3614" y="219"/>
                  <a:ext cx="532" cy="1252"/>
                </a:xfrm>
                <a:custGeom>
                  <a:avLst/>
                  <a:gdLst>
                    <a:gd name="T0" fmla="*/ 0 w 225"/>
                    <a:gd name="T1" fmla="*/ 0 h 530"/>
                    <a:gd name="T2" fmla="*/ 67 w 225"/>
                    <a:gd name="T3" fmla="*/ 32 h 530"/>
                    <a:gd name="T4" fmla="*/ 189 w 225"/>
                    <a:gd name="T5" fmla="*/ 284 h 530"/>
                    <a:gd name="T6" fmla="*/ 68 w 225"/>
                    <a:gd name="T7" fmla="*/ 527 h 530"/>
                    <a:gd name="T8" fmla="*/ 100 w 225"/>
                    <a:gd name="T9" fmla="*/ 530 h 530"/>
                    <a:gd name="T10" fmla="*/ 207 w 225"/>
                    <a:gd name="T11" fmla="*/ 381 h 530"/>
                    <a:gd name="T12" fmla="*/ 126 w 225"/>
                    <a:gd name="T13" fmla="*/ 60 h 530"/>
                    <a:gd name="T14" fmla="*/ 0 w 225"/>
                    <a:gd name="T15" fmla="*/ 0 h 5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25" h="530">
                      <a:moveTo>
                        <a:pt x="0" y="0"/>
                      </a:moveTo>
                      <a:cubicBezTo>
                        <a:pt x="0" y="0"/>
                        <a:pt x="33" y="16"/>
                        <a:pt x="67" y="32"/>
                      </a:cubicBezTo>
                      <a:cubicBezTo>
                        <a:pt x="100" y="49"/>
                        <a:pt x="169" y="115"/>
                        <a:pt x="189" y="284"/>
                      </a:cubicBezTo>
                      <a:cubicBezTo>
                        <a:pt x="213" y="490"/>
                        <a:pt x="68" y="527"/>
                        <a:pt x="68" y="527"/>
                      </a:cubicBezTo>
                      <a:cubicBezTo>
                        <a:pt x="68" y="527"/>
                        <a:pt x="92" y="530"/>
                        <a:pt x="100" y="530"/>
                      </a:cubicBezTo>
                      <a:cubicBezTo>
                        <a:pt x="146" y="526"/>
                        <a:pt x="195" y="468"/>
                        <a:pt x="207" y="381"/>
                      </a:cubicBezTo>
                      <a:cubicBezTo>
                        <a:pt x="225" y="252"/>
                        <a:pt x="181" y="134"/>
                        <a:pt x="126" y="60"/>
                      </a:cubicBezTo>
                      <a:cubicBezTo>
                        <a:pt x="86" y="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C56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8" name="צורה חופשית 160"/>
                <p:cNvSpPr>
                  <a:spLocks/>
                </p:cNvSpPr>
                <p:nvPr/>
              </p:nvSpPr>
              <p:spPr bwMode="auto">
                <a:xfrm>
                  <a:off x="3536" y="349"/>
                  <a:ext cx="329" cy="1091"/>
                </a:xfrm>
                <a:custGeom>
                  <a:avLst/>
                  <a:gdLst>
                    <a:gd name="T0" fmla="*/ 0 w 139"/>
                    <a:gd name="T1" fmla="*/ 0 h 462"/>
                    <a:gd name="T2" fmla="*/ 103 w 139"/>
                    <a:gd name="T3" fmla="*/ 182 h 462"/>
                    <a:gd name="T4" fmla="*/ 71 w 139"/>
                    <a:gd name="T5" fmla="*/ 462 h 462"/>
                    <a:gd name="T6" fmla="*/ 109 w 139"/>
                    <a:gd name="T7" fmla="*/ 422 h 462"/>
                    <a:gd name="T8" fmla="*/ 118 w 139"/>
                    <a:gd name="T9" fmla="*/ 160 h 462"/>
                    <a:gd name="T10" fmla="*/ 0 w 139"/>
                    <a:gd name="T11" fmla="*/ 0 h 4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9" h="462">
                      <a:moveTo>
                        <a:pt x="0" y="0"/>
                      </a:moveTo>
                      <a:cubicBezTo>
                        <a:pt x="0" y="0"/>
                        <a:pt x="95" y="59"/>
                        <a:pt x="103" y="182"/>
                      </a:cubicBezTo>
                      <a:cubicBezTo>
                        <a:pt x="115" y="378"/>
                        <a:pt x="71" y="462"/>
                        <a:pt x="71" y="462"/>
                      </a:cubicBezTo>
                      <a:cubicBezTo>
                        <a:pt x="71" y="462"/>
                        <a:pt x="93" y="459"/>
                        <a:pt x="109" y="422"/>
                      </a:cubicBezTo>
                      <a:cubicBezTo>
                        <a:pt x="131" y="369"/>
                        <a:pt x="139" y="276"/>
                        <a:pt x="118" y="160"/>
                      </a:cubicBezTo>
                      <a:cubicBezTo>
                        <a:pt x="90" y="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C56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9" name="צורה חופשית 161"/>
                <p:cNvSpPr>
                  <a:spLocks/>
                </p:cNvSpPr>
                <p:nvPr/>
              </p:nvSpPr>
              <p:spPr bwMode="auto">
                <a:xfrm>
                  <a:off x="3005" y="-100"/>
                  <a:ext cx="680" cy="425"/>
                </a:xfrm>
                <a:custGeom>
                  <a:avLst/>
                  <a:gdLst>
                    <a:gd name="T0" fmla="*/ 234 w 288"/>
                    <a:gd name="T1" fmla="*/ 75 h 180"/>
                    <a:gd name="T2" fmla="*/ 143 w 288"/>
                    <a:gd name="T3" fmla="*/ 52 h 180"/>
                    <a:gd name="T4" fmla="*/ 145 w 288"/>
                    <a:gd name="T5" fmla="*/ 0 h 180"/>
                    <a:gd name="T6" fmla="*/ 108 w 288"/>
                    <a:gd name="T7" fmla="*/ 0 h 180"/>
                    <a:gd name="T8" fmla="*/ 4 w 288"/>
                    <a:gd name="T9" fmla="*/ 138 h 180"/>
                    <a:gd name="T10" fmla="*/ 288 w 288"/>
                    <a:gd name="T11" fmla="*/ 142 h 180"/>
                    <a:gd name="T12" fmla="*/ 234 w 288"/>
                    <a:gd name="T13" fmla="*/ 75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8" h="180">
                      <a:moveTo>
                        <a:pt x="234" y="75"/>
                      </a:moveTo>
                      <a:cubicBezTo>
                        <a:pt x="183" y="55"/>
                        <a:pt x="143" y="52"/>
                        <a:pt x="143" y="52"/>
                      </a:cubicBez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cubicBezTo>
                        <a:pt x="108" y="0"/>
                        <a:pt x="0" y="96"/>
                        <a:pt x="4" y="138"/>
                      </a:cubicBezTo>
                      <a:cubicBezTo>
                        <a:pt x="6" y="180"/>
                        <a:pt x="186" y="177"/>
                        <a:pt x="288" y="142"/>
                      </a:cubicBezTo>
                      <a:cubicBezTo>
                        <a:pt x="288" y="142"/>
                        <a:pt x="285" y="94"/>
                        <a:pt x="234" y="75"/>
                      </a:cubicBezTo>
                      <a:close/>
                    </a:path>
                  </a:pathLst>
                </a:custGeom>
                <a:solidFill>
                  <a:srgbClr val="708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0" name="צורה חופשית 162"/>
                <p:cNvSpPr>
                  <a:spLocks/>
                </p:cNvSpPr>
                <p:nvPr/>
              </p:nvSpPr>
              <p:spPr bwMode="auto">
                <a:xfrm>
                  <a:off x="2955" y="-100"/>
                  <a:ext cx="579" cy="475"/>
                </a:xfrm>
                <a:custGeom>
                  <a:avLst/>
                  <a:gdLst>
                    <a:gd name="T0" fmla="*/ 87 w 245"/>
                    <a:gd name="T1" fmla="*/ 152 h 201"/>
                    <a:gd name="T2" fmla="*/ 79 w 245"/>
                    <a:gd name="T3" fmla="*/ 83 h 201"/>
                    <a:gd name="T4" fmla="*/ 129 w 245"/>
                    <a:gd name="T5" fmla="*/ 0 h 201"/>
                    <a:gd name="T6" fmla="*/ 44 w 245"/>
                    <a:gd name="T7" fmla="*/ 81 h 201"/>
                    <a:gd name="T8" fmla="*/ 53 w 245"/>
                    <a:gd name="T9" fmla="*/ 177 h 201"/>
                    <a:gd name="T10" fmla="*/ 245 w 245"/>
                    <a:gd name="T11" fmla="*/ 158 h 201"/>
                    <a:gd name="T12" fmla="*/ 87 w 245"/>
                    <a:gd name="T13" fmla="*/ 152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5" h="201">
                      <a:moveTo>
                        <a:pt x="87" y="152"/>
                      </a:moveTo>
                      <a:cubicBezTo>
                        <a:pt x="76" y="146"/>
                        <a:pt x="76" y="105"/>
                        <a:pt x="79" y="83"/>
                      </a:cubicBezTo>
                      <a:cubicBezTo>
                        <a:pt x="82" y="62"/>
                        <a:pt x="129" y="0"/>
                        <a:pt x="129" y="0"/>
                      </a:cubicBezTo>
                      <a:cubicBezTo>
                        <a:pt x="129" y="0"/>
                        <a:pt x="71" y="32"/>
                        <a:pt x="44" y="81"/>
                      </a:cubicBezTo>
                      <a:cubicBezTo>
                        <a:pt x="23" y="118"/>
                        <a:pt x="0" y="158"/>
                        <a:pt x="53" y="177"/>
                      </a:cubicBezTo>
                      <a:cubicBezTo>
                        <a:pt x="124" y="201"/>
                        <a:pt x="202" y="185"/>
                        <a:pt x="245" y="158"/>
                      </a:cubicBezTo>
                      <a:cubicBezTo>
                        <a:pt x="224" y="158"/>
                        <a:pt x="136" y="184"/>
                        <a:pt x="87" y="152"/>
                      </a:cubicBezTo>
                      <a:close/>
                    </a:path>
                  </a:pathLst>
                </a:custGeom>
                <a:solidFill>
                  <a:srgbClr val="5E6C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1" name="צורה חופשית 163"/>
                <p:cNvSpPr>
                  <a:spLocks/>
                </p:cNvSpPr>
                <p:nvPr/>
              </p:nvSpPr>
              <p:spPr bwMode="auto">
                <a:xfrm>
                  <a:off x="477" y="-161"/>
                  <a:ext cx="2412" cy="1991"/>
                </a:xfrm>
                <a:custGeom>
                  <a:avLst/>
                  <a:gdLst>
                    <a:gd name="T0" fmla="*/ 604 w 1021"/>
                    <a:gd name="T1" fmla="*/ 82 h 843"/>
                    <a:gd name="T2" fmla="*/ 341 w 1021"/>
                    <a:gd name="T3" fmla="*/ 75 h 843"/>
                    <a:gd name="T4" fmla="*/ 15 w 1021"/>
                    <a:gd name="T5" fmla="*/ 425 h 843"/>
                    <a:gd name="T6" fmla="*/ 270 w 1021"/>
                    <a:gd name="T7" fmla="*/ 726 h 843"/>
                    <a:gd name="T8" fmla="*/ 633 w 1021"/>
                    <a:gd name="T9" fmla="*/ 740 h 843"/>
                    <a:gd name="T10" fmla="*/ 604 w 1021"/>
                    <a:gd name="T11" fmla="*/ 82 h 8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21" h="843">
                      <a:moveTo>
                        <a:pt x="604" y="82"/>
                      </a:moveTo>
                      <a:cubicBezTo>
                        <a:pt x="531" y="0"/>
                        <a:pt x="376" y="37"/>
                        <a:pt x="341" y="75"/>
                      </a:cubicBezTo>
                      <a:cubicBezTo>
                        <a:pt x="163" y="36"/>
                        <a:pt x="34" y="214"/>
                        <a:pt x="15" y="425"/>
                      </a:cubicBezTo>
                      <a:cubicBezTo>
                        <a:pt x="0" y="597"/>
                        <a:pt x="122" y="718"/>
                        <a:pt x="270" y="726"/>
                      </a:cubicBezTo>
                      <a:cubicBezTo>
                        <a:pt x="320" y="797"/>
                        <a:pt x="568" y="843"/>
                        <a:pt x="633" y="740"/>
                      </a:cubicBezTo>
                      <a:cubicBezTo>
                        <a:pt x="884" y="817"/>
                        <a:pt x="1021" y="50"/>
                        <a:pt x="604" y="82"/>
                      </a:cubicBezTo>
                      <a:close/>
                    </a:path>
                  </a:pathLst>
                </a:custGeom>
                <a:solidFill>
                  <a:srgbClr val="EB7F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2" name="צורה חופשית 164"/>
                <p:cNvSpPr>
                  <a:spLocks/>
                </p:cNvSpPr>
                <p:nvPr/>
              </p:nvSpPr>
              <p:spPr bwMode="auto">
                <a:xfrm>
                  <a:off x="560" y="61"/>
                  <a:ext cx="831" cy="1540"/>
                </a:xfrm>
                <a:custGeom>
                  <a:avLst/>
                  <a:gdLst>
                    <a:gd name="T0" fmla="*/ 193 w 352"/>
                    <a:gd name="T1" fmla="*/ 242 h 652"/>
                    <a:gd name="T2" fmla="*/ 206 w 352"/>
                    <a:gd name="T3" fmla="*/ 596 h 652"/>
                    <a:gd name="T4" fmla="*/ 206 w 352"/>
                    <a:gd name="T5" fmla="*/ 597 h 652"/>
                    <a:gd name="T6" fmla="*/ 48 w 352"/>
                    <a:gd name="T7" fmla="*/ 320 h 652"/>
                    <a:gd name="T8" fmla="*/ 204 w 352"/>
                    <a:gd name="T9" fmla="*/ 34 h 652"/>
                    <a:gd name="T10" fmla="*/ 297 w 352"/>
                    <a:gd name="T11" fmla="*/ 0 h 652"/>
                    <a:gd name="T12" fmla="*/ 134 w 352"/>
                    <a:gd name="T13" fmla="*/ 64 h 652"/>
                    <a:gd name="T14" fmla="*/ 24 w 352"/>
                    <a:gd name="T15" fmla="*/ 432 h 652"/>
                    <a:gd name="T16" fmla="*/ 169 w 352"/>
                    <a:gd name="T17" fmla="*/ 603 h 652"/>
                    <a:gd name="T18" fmla="*/ 207 w 352"/>
                    <a:gd name="T19" fmla="*/ 601 h 652"/>
                    <a:gd name="T20" fmla="*/ 254 w 352"/>
                    <a:gd name="T21" fmla="*/ 652 h 652"/>
                    <a:gd name="T22" fmla="*/ 213 w 352"/>
                    <a:gd name="T23" fmla="*/ 272 h 652"/>
                    <a:gd name="T24" fmla="*/ 352 w 352"/>
                    <a:gd name="T25" fmla="*/ 27 h 652"/>
                    <a:gd name="T26" fmla="*/ 193 w 352"/>
                    <a:gd name="T27" fmla="*/ 242 h 6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52" h="652">
                      <a:moveTo>
                        <a:pt x="193" y="242"/>
                      </a:moveTo>
                      <a:cubicBezTo>
                        <a:pt x="164" y="400"/>
                        <a:pt x="175" y="525"/>
                        <a:pt x="206" y="596"/>
                      </a:cubicBezTo>
                      <a:cubicBezTo>
                        <a:pt x="206" y="597"/>
                        <a:pt x="206" y="597"/>
                        <a:pt x="206" y="597"/>
                      </a:cubicBezTo>
                      <a:cubicBezTo>
                        <a:pt x="168" y="587"/>
                        <a:pt x="20" y="528"/>
                        <a:pt x="48" y="320"/>
                      </a:cubicBezTo>
                      <a:cubicBezTo>
                        <a:pt x="76" y="126"/>
                        <a:pt x="157" y="52"/>
                        <a:pt x="204" y="34"/>
                      </a:cubicBezTo>
                      <a:cubicBezTo>
                        <a:pt x="249" y="15"/>
                        <a:pt x="297" y="0"/>
                        <a:pt x="297" y="0"/>
                      </a:cubicBezTo>
                      <a:cubicBezTo>
                        <a:pt x="297" y="0"/>
                        <a:pt x="189" y="1"/>
                        <a:pt x="134" y="64"/>
                      </a:cubicBezTo>
                      <a:cubicBezTo>
                        <a:pt x="60" y="149"/>
                        <a:pt x="0" y="284"/>
                        <a:pt x="24" y="432"/>
                      </a:cubicBezTo>
                      <a:cubicBezTo>
                        <a:pt x="42" y="532"/>
                        <a:pt x="108" y="598"/>
                        <a:pt x="169" y="603"/>
                      </a:cubicBezTo>
                      <a:cubicBezTo>
                        <a:pt x="178" y="603"/>
                        <a:pt x="196" y="602"/>
                        <a:pt x="207" y="601"/>
                      </a:cubicBezTo>
                      <a:cubicBezTo>
                        <a:pt x="227" y="648"/>
                        <a:pt x="254" y="652"/>
                        <a:pt x="254" y="652"/>
                      </a:cubicBezTo>
                      <a:cubicBezTo>
                        <a:pt x="254" y="652"/>
                        <a:pt x="197" y="538"/>
                        <a:pt x="213" y="272"/>
                      </a:cubicBezTo>
                      <a:cubicBezTo>
                        <a:pt x="224" y="106"/>
                        <a:pt x="352" y="27"/>
                        <a:pt x="352" y="27"/>
                      </a:cubicBezTo>
                      <a:cubicBezTo>
                        <a:pt x="352" y="27"/>
                        <a:pt x="230" y="32"/>
                        <a:pt x="193" y="242"/>
                      </a:cubicBezTo>
                      <a:close/>
                    </a:path>
                  </a:pathLst>
                </a:custGeom>
                <a:solidFill>
                  <a:srgbClr val="9C56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3" name="צורה חופשית 165"/>
                <p:cNvSpPr>
                  <a:spLocks/>
                </p:cNvSpPr>
                <p:nvPr/>
              </p:nvSpPr>
              <p:spPr bwMode="auto">
                <a:xfrm>
                  <a:off x="1984" y="172"/>
                  <a:ext cx="262" cy="1389"/>
                </a:xfrm>
                <a:custGeom>
                  <a:avLst/>
                  <a:gdLst>
                    <a:gd name="T0" fmla="*/ 24 w 111"/>
                    <a:gd name="T1" fmla="*/ 0 h 588"/>
                    <a:gd name="T2" fmla="*/ 93 w 111"/>
                    <a:gd name="T3" fmla="*/ 185 h 588"/>
                    <a:gd name="T4" fmla="*/ 0 w 111"/>
                    <a:gd name="T5" fmla="*/ 588 h 588"/>
                    <a:gd name="T6" fmla="*/ 26 w 111"/>
                    <a:gd name="T7" fmla="*/ 575 h 588"/>
                    <a:gd name="T8" fmla="*/ 110 w 111"/>
                    <a:gd name="T9" fmla="*/ 182 h 588"/>
                    <a:gd name="T10" fmla="*/ 24 w 111"/>
                    <a:gd name="T11" fmla="*/ 0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1" h="588">
                      <a:moveTo>
                        <a:pt x="24" y="0"/>
                      </a:moveTo>
                      <a:cubicBezTo>
                        <a:pt x="24" y="0"/>
                        <a:pt x="87" y="57"/>
                        <a:pt x="93" y="185"/>
                      </a:cubicBezTo>
                      <a:cubicBezTo>
                        <a:pt x="102" y="350"/>
                        <a:pt x="0" y="588"/>
                        <a:pt x="0" y="588"/>
                      </a:cubicBezTo>
                      <a:cubicBezTo>
                        <a:pt x="0" y="588"/>
                        <a:pt x="16" y="576"/>
                        <a:pt x="26" y="575"/>
                      </a:cubicBezTo>
                      <a:cubicBezTo>
                        <a:pt x="80" y="501"/>
                        <a:pt x="111" y="336"/>
                        <a:pt x="110" y="182"/>
                      </a:cubicBezTo>
                      <a:cubicBezTo>
                        <a:pt x="109" y="27"/>
                        <a:pt x="24" y="0"/>
                        <a:pt x="24" y="0"/>
                      </a:cubicBezTo>
                      <a:close/>
                    </a:path>
                  </a:pathLst>
                </a:custGeom>
                <a:solidFill>
                  <a:srgbClr val="9C56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4" name="צורה חופשית 166"/>
                <p:cNvSpPr>
                  <a:spLocks/>
                </p:cNvSpPr>
                <p:nvPr/>
              </p:nvSpPr>
              <p:spPr bwMode="auto">
                <a:xfrm>
                  <a:off x="1287" y="-367"/>
                  <a:ext cx="721" cy="470"/>
                </a:xfrm>
                <a:custGeom>
                  <a:avLst/>
                  <a:gdLst>
                    <a:gd name="T0" fmla="*/ 204 w 305"/>
                    <a:gd name="T1" fmla="*/ 111 h 199"/>
                    <a:gd name="T2" fmla="*/ 192 w 305"/>
                    <a:gd name="T3" fmla="*/ 9 h 199"/>
                    <a:gd name="T4" fmla="*/ 117 w 305"/>
                    <a:gd name="T5" fmla="*/ 15 h 199"/>
                    <a:gd name="T6" fmla="*/ 125 w 305"/>
                    <a:gd name="T7" fmla="*/ 125 h 199"/>
                    <a:gd name="T8" fmla="*/ 29 w 305"/>
                    <a:gd name="T9" fmla="*/ 115 h 199"/>
                    <a:gd name="T10" fmla="*/ 2 w 305"/>
                    <a:gd name="T11" fmla="*/ 156 h 199"/>
                    <a:gd name="T12" fmla="*/ 51 w 305"/>
                    <a:gd name="T13" fmla="*/ 177 h 199"/>
                    <a:gd name="T14" fmla="*/ 195 w 305"/>
                    <a:gd name="T15" fmla="*/ 199 h 199"/>
                    <a:gd name="T16" fmla="*/ 266 w 305"/>
                    <a:gd name="T17" fmla="*/ 147 h 199"/>
                    <a:gd name="T18" fmla="*/ 303 w 305"/>
                    <a:gd name="T19" fmla="*/ 156 h 199"/>
                    <a:gd name="T20" fmla="*/ 204 w 305"/>
                    <a:gd name="T21" fmla="*/ 111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5" h="199">
                      <a:moveTo>
                        <a:pt x="204" y="111"/>
                      </a:moveTo>
                      <a:cubicBezTo>
                        <a:pt x="191" y="73"/>
                        <a:pt x="192" y="9"/>
                        <a:pt x="192" y="9"/>
                      </a:cubicBezTo>
                      <a:cubicBezTo>
                        <a:pt x="192" y="9"/>
                        <a:pt x="157" y="0"/>
                        <a:pt x="117" y="15"/>
                      </a:cubicBezTo>
                      <a:cubicBezTo>
                        <a:pt x="125" y="40"/>
                        <a:pt x="125" y="125"/>
                        <a:pt x="125" y="125"/>
                      </a:cubicBezTo>
                      <a:cubicBezTo>
                        <a:pt x="125" y="125"/>
                        <a:pt x="47" y="98"/>
                        <a:pt x="29" y="115"/>
                      </a:cubicBezTo>
                      <a:cubicBezTo>
                        <a:pt x="0" y="141"/>
                        <a:pt x="2" y="156"/>
                        <a:pt x="2" y="156"/>
                      </a:cubicBezTo>
                      <a:cubicBezTo>
                        <a:pt x="11" y="167"/>
                        <a:pt x="13" y="169"/>
                        <a:pt x="51" y="177"/>
                      </a:cubicBezTo>
                      <a:cubicBezTo>
                        <a:pt x="136" y="167"/>
                        <a:pt x="172" y="180"/>
                        <a:pt x="195" y="199"/>
                      </a:cubicBezTo>
                      <a:cubicBezTo>
                        <a:pt x="223" y="199"/>
                        <a:pt x="248" y="152"/>
                        <a:pt x="266" y="147"/>
                      </a:cubicBezTo>
                      <a:cubicBezTo>
                        <a:pt x="288" y="142"/>
                        <a:pt x="302" y="168"/>
                        <a:pt x="303" y="156"/>
                      </a:cubicBezTo>
                      <a:cubicBezTo>
                        <a:pt x="305" y="137"/>
                        <a:pt x="254" y="110"/>
                        <a:pt x="204" y="111"/>
                      </a:cubicBezTo>
                      <a:close/>
                    </a:path>
                  </a:pathLst>
                </a:custGeom>
                <a:solidFill>
                  <a:srgbClr val="708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5" name="צורה חופשית 167"/>
                <p:cNvSpPr>
                  <a:spLocks/>
                </p:cNvSpPr>
                <p:nvPr/>
              </p:nvSpPr>
              <p:spPr bwMode="auto">
                <a:xfrm>
                  <a:off x="1391" y="-343"/>
                  <a:ext cx="659" cy="491"/>
                </a:xfrm>
                <a:custGeom>
                  <a:avLst/>
                  <a:gdLst>
                    <a:gd name="T0" fmla="*/ 158 w 279"/>
                    <a:gd name="T1" fmla="*/ 101 h 208"/>
                    <a:gd name="T2" fmla="*/ 148 w 279"/>
                    <a:gd name="T3" fmla="*/ 2 h 208"/>
                    <a:gd name="T4" fmla="*/ 129 w 279"/>
                    <a:gd name="T5" fmla="*/ 0 h 208"/>
                    <a:gd name="T6" fmla="*/ 139 w 279"/>
                    <a:gd name="T7" fmla="*/ 119 h 208"/>
                    <a:gd name="T8" fmla="*/ 176 w 279"/>
                    <a:gd name="T9" fmla="*/ 124 h 208"/>
                    <a:gd name="T10" fmla="*/ 163 w 279"/>
                    <a:gd name="T11" fmla="*/ 178 h 208"/>
                    <a:gd name="T12" fmla="*/ 0 w 279"/>
                    <a:gd name="T13" fmla="*/ 171 h 208"/>
                    <a:gd name="T14" fmla="*/ 93 w 279"/>
                    <a:gd name="T15" fmla="*/ 175 h 208"/>
                    <a:gd name="T16" fmla="*/ 178 w 279"/>
                    <a:gd name="T17" fmla="*/ 207 h 208"/>
                    <a:gd name="T18" fmla="*/ 224 w 279"/>
                    <a:gd name="T19" fmla="*/ 175 h 208"/>
                    <a:gd name="T20" fmla="*/ 268 w 279"/>
                    <a:gd name="T21" fmla="*/ 167 h 208"/>
                    <a:gd name="T22" fmla="*/ 158 w 279"/>
                    <a:gd name="T23" fmla="*/ 101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9" h="208">
                      <a:moveTo>
                        <a:pt x="158" y="101"/>
                      </a:moveTo>
                      <a:cubicBezTo>
                        <a:pt x="152" y="76"/>
                        <a:pt x="148" y="2"/>
                        <a:pt x="148" y="2"/>
                      </a:cubicBezTo>
                      <a:cubicBezTo>
                        <a:pt x="129" y="0"/>
                        <a:pt x="129" y="0"/>
                        <a:pt x="129" y="0"/>
                      </a:cubicBezTo>
                      <a:cubicBezTo>
                        <a:pt x="139" y="119"/>
                        <a:pt x="139" y="119"/>
                        <a:pt x="139" y="119"/>
                      </a:cubicBezTo>
                      <a:cubicBezTo>
                        <a:pt x="139" y="119"/>
                        <a:pt x="168" y="119"/>
                        <a:pt x="176" y="124"/>
                      </a:cubicBezTo>
                      <a:cubicBezTo>
                        <a:pt x="197" y="133"/>
                        <a:pt x="195" y="172"/>
                        <a:pt x="163" y="178"/>
                      </a:cubicBezTo>
                      <a:cubicBezTo>
                        <a:pt x="92" y="139"/>
                        <a:pt x="0" y="171"/>
                        <a:pt x="0" y="171"/>
                      </a:cubicBezTo>
                      <a:cubicBezTo>
                        <a:pt x="0" y="171"/>
                        <a:pt x="55" y="171"/>
                        <a:pt x="93" y="175"/>
                      </a:cubicBezTo>
                      <a:cubicBezTo>
                        <a:pt x="113" y="178"/>
                        <a:pt x="160" y="190"/>
                        <a:pt x="178" y="207"/>
                      </a:cubicBezTo>
                      <a:cubicBezTo>
                        <a:pt x="199" y="208"/>
                        <a:pt x="224" y="204"/>
                        <a:pt x="224" y="175"/>
                      </a:cubicBezTo>
                      <a:cubicBezTo>
                        <a:pt x="234" y="168"/>
                        <a:pt x="258" y="156"/>
                        <a:pt x="268" y="167"/>
                      </a:cubicBezTo>
                      <a:cubicBezTo>
                        <a:pt x="279" y="132"/>
                        <a:pt x="216" y="97"/>
                        <a:pt x="158" y="101"/>
                      </a:cubicBezTo>
                      <a:close/>
                    </a:path>
                  </a:pathLst>
                </a:custGeom>
                <a:solidFill>
                  <a:srgbClr val="617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6" name="צורה חופשית 168"/>
                <p:cNvSpPr>
                  <a:spLocks/>
                </p:cNvSpPr>
                <p:nvPr/>
              </p:nvSpPr>
              <p:spPr bwMode="auto">
                <a:xfrm>
                  <a:off x="3151" y="179"/>
                  <a:ext cx="2618" cy="2563"/>
                </a:xfrm>
                <a:custGeom>
                  <a:avLst/>
                  <a:gdLst>
                    <a:gd name="T0" fmla="*/ 718 w 980"/>
                    <a:gd name="T1" fmla="*/ 228 h 917"/>
                    <a:gd name="T2" fmla="*/ 563 w 980"/>
                    <a:gd name="T3" fmla="*/ 144 h 917"/>
                    <a:gd name="T4" fmla="*/ 535 w 980"/>
                    <a:gd name="T5" fmla="*/ 49 h 917"/>
                    <a:gd name="T6" fmla="*/ 422 w 980"/>
                    <a:gd name="T7" fmla="*/ 10 h 917"/>
                    <a:gd name="T8" fmla="*/ 385 w 980"/>
                    <a:gd name="T9" fmla="*/ 124 h 917"/>
                    <a:gd name="T10" fmla="*/ 440 w 980"/>
                    <a:gd name="T11" fmla="*/ 96 h 917"/>
                    <a:gd name="T12" fmla="*/ 440 w 980"/>
                    <a:gd name="T13" fmla="*/ 136 h 917"/>
                    <a:gd name="T14" fmla="*/ 332 w 980"/>
                    <a:gd name="T15" fmla="*/ 145 h 917"/>
                    <a:gd name="T16" fmla="*/ 245 w 980"/>
                    <a:gd name="T17" fmla="*/ 202 h 917"/>
                    <a:gd name="T18" fmla="*/ 155 w 980"/>
                    <a:gd name="T19" fmla="*/ 233 h 917"/>
                    <a:gd name="T20" fmla="*/ 24 w 980"/>
                    <a:gd name="T21" fmla="*/ 444 h 917"/>
                    <a:gd name="T22" fmla="*/ 15 w 980"/>
                    <a:gd name="T23" fmla="*/ 644 h 917"/>
                    <a:gd name="T24" fmla="*/ 214 w 980"/>
                    <a:gd name="T25" fmla="*/ 865 h 917"/>
                    <a:gd name="T26" fmla="*/ 512 w 980"/>
                    <a:gd name="T27" fmla="*/ 910 h 917"/>
                    <a:gd name="T28" fmla="*/ 824 w 980"/>
                    <a:gd name="T29" fmla="*/ 859 h 917"/>
                    <a:gd name="T30" fmla="*/ 935 w 980"/>
                    <a:gd name="T31" fmla="*/ 690 h 917"/>
                    <a:gd name="T32" fmla="*/ 923 w 980"/>
                    <a:gd name="T33" fmla="*/ 396 h 917"/>
                    <a:gd name="T34" fmla="*/ 718 w 980"/>
                    <a:gd name="T35" fmla="*/ 228 h 9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80" h="917">
                      <a:moveTo>
                        <a:pt x="718" y="228"/>
                      </a:moveTo>
                      <a:cubicBezTo>
                        <a:pt x="694" y="185"/>
                        <a:pt x="638" y="144"/>
                        <a:pt x="563" y="144"/>
                      </a:cubicBezTo>
                      <a:cubicBezTo>
                        <a:pt x="558" y="98"/>
                        <a:pt x="551" y="77"/>
                        <a:pt x="535" y="49"/>
                      </a:cubicBezTo>
                      <a:cubicBezTo>
                        <a:pt x="504" y="19"/>
                        <a:pt x="466" y="0"/>
                        <a:pt x="422" y="10"/>
                      </a:cubicBezTo>
                      <a:cubicBezTo>
                        <a:pt x="410" y="14"/>
                        <a:pt x="358" y="53"/>
                        <a:pt x="385" y="124"/>
                      </a:cubicBezTo>
                      <a:cubicBezTo>
                        <a:pt x="395" y="116"/>
                        <a:pt x="431" y="86"/>
                        <a:pt x="440" y="96"/>
                      </a:cubicBezTo>
                      <a:cubicBezTo>
                        <a:pt x="450" y="109"/>
                        <a:pt x="442" y="125"/>
                        <a:pt x="440" y="136"/>
                      </a:cubicBezTo>
                      <a:cubicBezTo>
                        <a:pt x="440" y="136"/>
                        <a:pt x="375" y="127"/>
                        <a:pt x="332" y="145"/>
                      </a:cubicBezTo>
                      <a:cubicBezTo>
                        <a:pt x="290" y="162"/>
                        <a:pt x="245" y="202"/>
                        <a:pt x="245" y="202"/>
                      </a:cubicBezTo>
                      <a:cubicBezTo>
                        <a:pt x="245" y="202"/>
                        <a:pt x="188" y="214"/>
                        <a:pt x="155" y="233"/>
                      </a:cubicBezTo>
                      <a:cubicBezTo>
                        <a:pt x="112" y="256"/>
                        <a:pt x="47" y="316"/>
                        <a:pt x="24" y="444"/>
                      </a:cubicBezTo>
                      <a:cubicBezTo>
                        <a:pt x="5" y="553"/>
                        <a:pt x="0" y="596"/>
                        <a:pt x="15" y="644"/>
                      </a:cubicBezTo>
                      <a:cubicBezTo>
                        <a:pt x="38" y="715"/>
                        <a:pt x="124" y="816"/>
                        <a:pt x="214" y="865"/>
                      </a:cubicBezTo>
                      <a:cubicBezTo>
                        <a:pt x="281" y="900"/>
                        <a:pt x="437" y="906"/>
                        <a:pt x="512" y="910"/>
                      </a:cubicBezTo>
                      <a:cubicBezTo>
                        <a:pt x="612" y="917"/>
                        <a:pt x="758" y="903"/>
                        <a:pt x="824" y="859"/>
                      </a:cubicBezTo>
                      <a:cubicBezTo>
                        <a:pt x="866" y="831"/>
                        <a:pt x="915" y="736"/>
                        <a:pt x="935" y="690"/>
                      </a:cubicBezTo>
                      <a:cubicBezTo>
                        <a:pt x="961" y="621"/>
                        <a:pt x="980" y="538"/>
                        <a:pt x="923" y="396"/>
                      </a:cubicBezTo>
                      <a:cubicBezTo>
                        <a:pt x="877" y="281"/>
                        <a:pt x="784" y="223"/>
                        <a:pt x="718" y="228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7" name="צורה חופשית 169"/>
                <p:cNvSpPr>
                  <a:spLocks/>
                </p:cNvSpPr>
                <p:nvPr/>
              </p:nvSpPr>
              <p:spPr bwMode="auto">
                <a:xfrm>
                  <a:off x="3255" y="538"/>
                  <a:ext cx="2612" cy="2224"/>
                </a:xfrm>
                <a:custGeom>
                  <a:avLst/>
                  <a:gdLst>
                    <a:gd name="T0" fmla="*/ 652 w 962"/>
                    <a:gd name="T1" fmla="*/ 95 h 688"/>
                    <a:gd name="T2" fmla="*/ 328 w 962"/>
                    <a:gd name="T3" fmla="*/ 30 h 688"/>
                    <a:gd name="T4" fmla="*/ 191 w 962"/>
                    <a:gd name="T5" fmla="*/ 83 h 688"/>
                    <a:gd name="T6" fmla="*/ 8 w 962"/>
                    <a:gd name="T7" fmla="*/ 358 h 688"/>
                    <a:gd name="T8" fmla="*/ 615 w 962"/>
                    <a:gd name="T9" fmla="*/ 673 h 688"/>
                    <a:gd name="T10" fmla="*/ 652 w 962"/>
                    <a:gd name="T11" fmla="*/ 95 h 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2" h="688">
                      <a:moveTo>
                        <a:pt x="652" y="95"/>
                      </a:moveTo>
                      <a:cubicBezTo>
                        <a:pt x="580" y="0"/>
                        <a:pt x="426" y="7"/>
                        <a:pt x="328" y="30"/>
                      </a:cubicBezTo>
                      <a:cubicBezTo>
                        <a:pt x="232" y="50"/>
                        <a:pt x="191" y="83"/>
                        <a:pt x="191" y="83"/>
                      </a:cubicBezTo>
                      <a:cubicBezTo>
                        <a:pt x="191" y="83"/>
                        <a:pt x="25" y="104"/>
                        <a:pt x="8" y="358"/>
                      </a:cubicBezTo>
                      <a:cubicBezTo>
                        <a:pt x="0" y="688"/>
                        <a:pt x="330" y="678"/>
                        <a:pt x="615" y="673"/>
                      </a:cubicBezTo>
                      <a:cubicBezTo>
                        <a:pt x="962" y="651"/>
                        <a:pt x="898" y="90"/>
                        <a:pt x="652" y="95"/>
                      </a:cubicBezTo>
                      <a:close/>
                    </a:path>
                  </a:pathLst>
                </a:custGeom>
                <a:solidFill>
                  <a:srgbClr val="EE91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8" name="צורה חופשית 170"/>
                <p:cNvSpPr>
                  <a:spLocks/>
                </p:cNvSpPr>
                <p:nvPr/>
              </p:nvSpPr>
              <p:spPr bwMode="auto">
                <a:xfrm>
                  <a:off x="3817" y="226"/>
                  <a:ext cx="1209" cy="655"/>
                </a:xfrm>
                <a:custGeom>
                  <a:avLst/>
                  <a:gdLst>
                    <a:gd name="T0" fmla="*/ 341 w 420"/>
                    <a:gd name="T1" fmla="*/ 156 h 249"/>
                    <a:gd name="T2" fmla="*/ 255 w 420"/>
                    <a:gd name="T3" fmla="*/ 143 h 249"/>
                    <a:gd name="T4" fmla="*/ 240 w 420"/>
                    <a:gd name="T5" fmla="*/ 44 h 249"/>
                    <a:gd name="T6" fmla="*/ 148 w 420"/>
                    <a:gd name="T7" fmla="*/ 8 h 249"/>
                    <a:gd name="T8" fmla="*/ 112 w 420"/>
                    <a:gd name="T9" fmla="*/ 81 h 249"/>
                    <a:gd name="T10" fmla="*/ 177 w 420"/>
                    <a:gd name="T11" fmla="*/ 140 h 249"/>
                    <a:gd name="T12" fmla="*/ 0 w 420"/>
                    <a:gd name="T13" fmla="*/ 194 h 249"/>
                    <a:gd name="T14" fmla="*/ 95 w 420"/>
                    <a:gd name="T15" fmla="*/ 174 h 249"/>
                    <a:gd name="T16" fmla="*/ 75 w 420"/>
                    <a:gd name="T17" fmla="*/ 223 h 249"/>
                    <a:gd name="T18" fmla="*/ 188 w 420"/>
                    <a:gd name="T19" fmla="*/ 195 h 249"/>
                    <a:gd name="T20" fmla="*/ 285 w 420"/>
                    <a:gd name="T21" fmla="*/ 249 h 249"/>
                    <a:gd name="T22" fmla="*/ 301 w 420"/>
                    <a:gd name="T23" fmla="*/ 187 h 249"/>
                    <a:gd name="T24" fmla="*/ 420 w 420"/>
                    <a:gd name="T25" fmla="*/ 227 h 249"/>
                    <a:gd name="T26" fmla="*/ 341 w 420"/>
                    <a:gd name="T27" fmla="*/ 156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20" h="249">
                      <a:moveTo>
                        <a:pt x="341" y="156"/>
                      </a:moveTo>
                      <a:cubicBezTo>
                        <a:pt x="295" y="137"/>
                        <a:pt x="255" y="143"/>
                        <a:pt x="255" y="143"/>
                      </a:cubicBezTo>
                      <a:cubicBezTo>
                        <a:pt x="255" y="143"/>
                        <a:pt x="273" y="91"/>
                        <a:pt x="240" y="44"/>
                      </a:cubicBezTo>
                      <a:cubicBezTo>
                        <a:pt x="217" y="9"/>
                        <a:pt x="181" y="0"/>
                        <a:pt x="148" y="8"/>
                      </a:cubicBezTo>
                      <a:cubicBezTo>
                        <a:pt x="117" y="15"/>
                        <a:pt x="100" y="49"/>
                        <a:pt x="112" y="81"/>
                      </a:cubicBezTo>
                      <a:cubicBezTo>
                        <a:pt x="160" y="23"/>
                        <a:pt x="216" y="83"/>
                        <a:pt x="177" y="140"/>
                      </a:cubicBezTo>
                      <a:cubicBezTo>
                        <a:pt x="143" y="140"/>
                        <a:pt x="70" y="117"/>
                        <a:pt x="0" y="194"/>
                      </a:cubicBezTo>
                      <a:cubicBezTo>
                        <a:pt x="0" y="194"/>
                        <a:pt x="65" y="170"/>
                        <a:pt x="95" y="174"/>
                      </a:cubicBezTo>
                      <a:cubicBezTo>
                        <a:pt x="74" y="198"/>
                        <a:pt x="75" y="223"/>
                        <a:pt x="75" y="223"/>
                      </a:cubicBezTo>
                      <a:cubicBezTo>
                        <a:pt x="75" y="223"/>
                        <a:pt x="133" y="196"/>
                        <a:pt x="188" y="195"/>
                      </a:cubicBezTo>
                      <a:cubicBezTo>
                        <a:pt x="237" y="210"/>
                        <a:pt x="285" y="249"/>
                        <a:pt x="285" y="249"/>
                      </a:cubicBezTo>
                      <a:cubicBezTo>
                        <a:pt x="285" y="249"/>
                        <a:pt x="310" y="227"/>
                        <a:pt x="301" y="187"/>
                      </a:cubicBezTo>
                      <a:cubicBezTo>
                        <a:pt x="338" y="194"/>
                        <a:pt x="420" y="227"/>
                        <a:pt x="420" y="227"/>
                      </a:cubicBezTo>
                      <a:cubicBezTo>
                        <a:pt x="420" y="227"/>
                        <a:pt x="401" y="183"/>
                        <a:pt x="341" y="156"/>
                      </a:cubicBezTo>
                      <a:close/>
                    </a:path>
                  </a:pathLst>
                </a:custGeom>
                <a:solidFill>
                  <a:srgbClr val="92C4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89" name="צורה חופשית 171"/>
                <p:cNvSpPr>
                  <a:spLocks/>
                </p:cNvSpPr>
                <p:nvPr/>
              </p:nvSpPr>
              <p:spPr bwMode="auto">
                <a:xfrm>
                  <a:off x="4379" y="325"/>
                  <a:ext cx="69" cy="329"/>
                </a:xfrm>
                <a:custGeom>
                  <a:avLst/>
                  <a:gdLst>
                    <a:gd name="T0" fmla="*/ 0 w 29"/>
                    <a:gd name="T1" fmla="*/ 0 h 139"/>
                    <a:gd name="T2" fmla="*/ 15 w 29"/>
                    <a:gd name="T3" fmla="*/ 54 h 139"/>
                    <a:gd name="T4" fmla="*/ 10 w 29"/>
                    <a:gd name="T5" fmla="*/ 139 h 139"/>
                    <a:gd name="T6" fmla="*/ 21 w 29"/>
                    <a:gd name="T7" fmla="*/ 54 h 139"/>
                    <a:gd name="T8" fmla="*/ 0 w 29"/>
                    <a:gd name="T9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39">
                      <a:moveTo>
                        <a:pt x="0" y="0"/>
                      </a:moveTo>
                      <a:cubicBezTo>
                        <a:pt x="0" y="0"/>
                        <a:pt x="11" y="25"/>
                        <a:pt x="15" y="54"/>
                      </a:cubicBezTo>
                      <a:cubicBezTo>
                        <a:pt x="17" y="72"/>
                        <a:pt x="10" y="139"/>
                        <a:pt x="10" y="139"/>
                      </a:cubicBezTo>
                      <a:cubicBezTo>
                        <a:pt x="10" y="139"/>
                        <a:pt x="29" y="117"/>
                        <a:pt x="21" y="54"/>
                      </a:cubicBezTo>
                      <a:cubicBezTo>
                        <a:pt x="17" y="1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0" name="צורה חופשית 172"/>
                <p:cNvSpPr>
                  <a:spLocks/>
                </p:cNvSpPr>
                <p:nvPr/>
              </p:nvSpPr>
              <p:spPr bwMode="auto">
                <a:xfrm>
                  <a:off x="3817" y="536"/>
                  <a:ext cx="425" cy="134"/>
                </a:xfrm>
                <a:custGeom>
                  <a:avLst/>
                  <a:gdLst>
                    <a:gd name="T0" fmla="*/ 112 w 180"/>
                    <a:gd name="T1" fmla="*/ 1 h 57"/>
                    <a:gd name="T2" fmla="*/ 0 w 180"/>
                    <a:gd name="T3" fmla="*/ 57 h 57"/>
                    <a:gd name="T4" fmla="*/ 99 w 180"/>
                    <a:gd name="T5" fmla="*/ 10 h 57"/>
                    <a:gd name="T6" fmla="*/ 180 w 180"/>
                    <a:gd name="T7" fmla="*/ 12 h 57"/>
                    <a:gd name="T8" fmla="*/ 112 w 180"/>
                    <a:gd name="T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0" h="57">
                      <a:moveTo>
                        <a:pt x="112" y="1"/>
                      </a:moveTo>
                      <a:cubicBezTo>
                        <a:pt x="84" y="3"/>
                        <a:pt x="21" y="24"/>
                        <a:pt x="0" y="57"/>
                      </a:cubicBezTo>
                      <a:cubicBezTo>
                        <a:pt x="46" y="28"/>
                        <a:pt x="76" y="14"/>
                        <a:pt x="99" y="10"/>
                      </a:cubicBezTo>
                      <a:cubicBezTo>
                        <a:pt x="116" y="8"/>
                        <a:pt x="117" y="10"/>
                        <a:pt x="180" y="12"/>
                      </a:cubicBezTo>
                      <a:cubicBezTo>
                        <a:pt x="180" y="12"/>
                        <a:pt x="158" y="0"/>
                        <a:pt x="112" y="1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1" name="צורה חופשית 173"/>
                <p:cNvSpPr>
                  <a:spLocks/>
                </p:cNvSpPr>
                <p:nvPr/>
              </p:nvSpPr>
              <p:spPr bwMode="auto">
                <a:xfrm>
                  <a:off x="4828" y="848"/>
                  <a:ext cx="476" cy="1580"/>
                </a:xfrm>
                <a:custGeom>
                  <a:avLst/>
                  <a:gdLst>
                    <a:gd name="T0" fmla="*/ 0 w 212"/>
                    <a:gd name="T1" fmla="*/ 0 h 582"/>
                    <a:gd name="T2" fmla="*/ 103 w 212"/>
                    <a:gd name="T3" fmla="*/ 171 h 582"/>
                    <a:gd name="T4" fmla="*/ 12 w 212"/>
                    <a:gd name="T5" fmla="*/ 582 h 582"/>
                    <a:gd name="T6" fmla="*/ 58 w 212"/>
                    <a:gd name="T7" fmla="*/ 555 h 582"/>
                    <a:gd name="T8" fmla="*/ 141 w 212"/>
                    <a:gd name="T9" fmla="*/ 189 h 582"/>
                    <a:gd name="T10" fmla="*/ 0 w 212"/>
                    <a:gd name="T11" fmla="*/ 0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2" h="582">
                      <a:moveTo>
                        <a:pt x="0" y="0"/>
                      </a:moveTo>
                      <a:cubicBezTo>
                        <a:pt x="0" y="0"/>
                        <a:pt x="85" y="87"/>
                        <a:pt x="103" y="171"/>
                      </a:cubicBezTo>
                      <a:cubicBezTo>
                        <a:pt x="167" y="463"/>
                        <a:pt x="42" y="563"/>
                        <a:pt x="12" y="582"/>
                      </a:cubicBezTo>
                      <a:cubicBezTo>
                        <a:pt x="58" y="555"/>
                        <a:pt x="58" y="555"/>
                        <a:pt x="58" y="555"/>
                      </a:cubicBezTo>
                      <a:cubicBezTo>
                        <a:pt x="58" y="555"/>
                        <a:pt x="212" y="522"/>
                        <a:pt x="141" y="189"/>
                      </a:cubicBezTo>
                      <a:cubicBezTo>
                        <a:pt x="125" y="114"/>
                        <a:pt x="68" y="12"/>
                        <a:pt x="0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2" name="צורה חופשית 174"/>
                <p:cNvSpPr>
                  <a:spLocks/>
                </p:cNvSpPr>
                <p:nvPr/>
              </p:nvSpPr>
              <p:spPr bwMode="auto">
                <a:xfrm>
                  <a:off x="4814" y="840"/>
                  <a:ext cx="490" cy="1496"/>
                </a:xfrm>
                <a:custGeom>
                  <a:avLst/>
                  <a:gdLst>
                    <a:gd name="T0" fmla="*/ 84 w 211"/>
                    <a:gd name="T1" fmla="*/ 55 h 516"/>
                    <a:gd name="T2" fmla="*/ 0 w 211"/>
                    <a:gd name="T3" fmla="*/ 0 h 516"/>
                    <a:gd name="T4" fmla="*/ 133 w 211"/>
                    <a:gd name="T5" fmla="*/ 153 h 516"/>
                    <a:gd name="T6" fmla="*/ 129 w 211"/>
                    <a:gd name="T7" fmla="*/ 515 h 516"/>
                    <a:gd name="T8" fmla="*/ 139 w 211"/>
                    <a:gd name="T9" fmla="*/ 516 h 516"/>
                    <a:gd name="T10" fmla="*/ 156 w 211"/>
                    <a:gd name="T11" fmla="*/ 202 h 516"/>
                    <a:gd name="T12" fmla="*/ 84 w 211"/>
                    <a:gd name="T13" fmla="*/ 55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1" h="516">
                      <a:moveTo>
                        <a:pt x="84" y="55"/>
                      </a:moveTo>
                      <a:cubicBezTo>
                        <a:pt x="65" y="33"/>
                        <a:pt x="31" y="3"/>
                        <a:pt x="0" y="0"/>
                      </a:cubicBezTo>
                      <a:cubicBezTo>
                        <a:pt x="49" y="25"/>
                        <a:pt x="99" y="59"/>
                        <a:pt x="133" y="153"/>
                      </a:cubicBezTo>
                      <a:cubicBezTo>
                        <a:pt x="209" y="364"/>
                        <a:pt x="129" y="515"/>
                        <a:pt x="129" y="515"/>
                      </a:cubicBezTo>
                      <a:cubicBezTo>
                        <a:pt x="129" y="515"/>
                        <a:pt x="129" y="515"/>
                        <a:pt x="139" y="516"/>
                      </a:cubicBezTo>
                      <a:cubicBezTo>
                        <a:pt x="139" y="516"/>
                        <a:pt x="211" y="405"/>
                        <a:pt x="156" y="202"/>
                      </a:cubicBezTo>
                      <a:cubicBezTo>
                        <a:pt x="131" y="114"/>
                        <a:pt x="104" y="79"/>
                        <a:pt x="84" y="55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3" name="צורה חופשית 175"/>
                <p:cNvSpPr>
                  <a:spLocks/>
                </p:cNvSpPr>
                <p:nvPr/>
              </p:nvSpPr>
              <p:spPr bwMode="auto">
                <a:xfrm>
                  <a:off x="4490" y="916"/>
                  <a:ext cx="471" cy="1363"/>
                </a:xfrm>
                <a:custGeom>
                  <a:avLst/>
                  <a:gdLst>
                    <a:gd name="T0" fmla="*/ 77 w 199"/>
                    <a:gd name="T1" fmla="*/ 0 h 577"/>
                    <a:gd name="T2" fmla="*/ 109 w 199"/>
                    <a:gd name="T3" fmla="*/ 162 h 577"/>
                    <a:gd name="T4" fmla="*/ 0 w 199"/>
                    <a:gd name="T5" fmla="*/ 560 h 577"/>
                    <a:gd name="T6" fmla="*/ 52 w 199"/>
                    <a:gd name="T7" fmla="*/ 577 h 577"/>
                    <a:gd name="T8" fmla="*/ 147 w 199"/>
                    <a:gd name="T9" fmla="*/ 145 h 577"/>
                    <a:gd name="T10" fmla="*/ 77 w 199"/>
                    <a:gd name="T11" fmla="*/ 0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9" h="577">
                      <a:moveTo>
                        <a:pt x="77" y="0"/>
                      </a:moveTo>
                      <a:cubicBezTo>
                        <a:pt x="77" y="0"/>
                        <a:pt x="104" y="94"/>
                        <a:pt x="109" y="162"/>
                      </a:cubicBezTo>
                      <a:cubicBezTo>
                        <a:pt x="128" y="431"/>
                        <a:pt x="0" y="560"/>
                        <a:pt x="0" y="560"/>
                      </a:cubicBezTo>
                      <a:cubicBezTo>
                        <a:pt x="52" y="577"/>
                        <a:pt x="52" y="577"/>
                        <a:pt x="52" y="577"/>
                      </a:cubicBezTo>
                      <a:cubicBezTo>
                        <a:pt x="52" y="577"/>
                        <a:pt x="199" y="450"/>
                        <a:pt x="147" y="145"/>
                      </a:cubicBezTo>
                      <a:cubicBezTo>
                        <a:pt x="134" y="58"/>
                        <a:pt x="77" y="0"/>
                        <a:pt x="77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4" name="צורה חופשית 176"/>
                <p:cNvSpPr>
                  <a:spLocks/>
                </p:cNvSpPr>
                <p:nvPr/>
              </p:nvSpPr>
              <p:spPr bwMode="auto">
                <a:xfrm>
                  <a:off x="4635" y="897"/>
                  <a:ext cx="337" cy="1382"/>
                </a:xfrm>
                <a:custGeom>
                  <a:avLst/>
                  <a:gdLst>
                    <a:gd name="T0" fmla="*/ 1 w 143"/>
                    <a:gd name="T1" fmla="*/ 0 h 585"/>
                    <a:gd name="T2" fmla="*/ 86 w 143"/>
                    <a:gd name="T3" fmla="*/ 181 h 585"/>
                    <a:gd name="T4" fmla="*/ 0 w 143"/>
                    <a:gd name="T5" fmla="*/ 564 h 585"/>
                    <a:gd name="T6" fmla="*/ 30 w 143"/>
                    <a:gd name="T7" fmla="*/ 546 h 585"/>
                    <a:gd name="T8" fmla="*/ 90 w 143"/>
                    <a:gd name="T9" fmla="*/ 146 h 585"/>
                    <a:gd name="T10" fmla="*/ 1 w 143"/>
                    <a:gd name="T11" fmla="*/ 0 h 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3" h="585">
                      <a:moveTo>
                        <a:pt x="1" y="0"/>
                      </a:moveTo>
                      <a:cubicBezTo>
                        <a:pt x="23" y="14"/>
                        <a:pt x="79" y="99"/>
                        <a:pt x="86" y="181"/>
                      </a:cubicBezTo>
                      <a:cubicBezTo>
                        <a:pt x="108" y="422"/>
                        <a:pt x="0" y="564"/>
                        <a:pt x="0" y="564"/>
                      </a:cubicBezTo>
                      <a:cubicBezTo>
                        <a:pt x="0" y="564"/>
                        <a:pt x="9" y="585"/>
                        <a:pt x="30" y="546"/>
                      </a:cubicBezTo>
                      <a:cubicBezTo>
                        <a:pt x="51" y="507"/>
                        <a:pt x="143" y="348"/>
                        <a:pt x="90" y="146"/>
                      </a:cubicBezTo>
                      <a:cubicBezTo>
                        <a:pt x="67" y="55"/>
                        <a:pt x="25" y="7"/>
                        <a:pt x="1" y="0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5" name="צורה חופשית 177"/>
                <p:cNvSpPr>
                  <a:spLocks/>
                </p:cNvSpPr>
                <p:nvPr/>
              </p:nvSpPr>
              <p:spPr bwMode="auto">
                <a:xfrm>
                  <a:off x="3862" y="852"/>
                  <a:ext cx="373" cy="1429"/>
                </a:xfrm>
                <a:custGeom>
                  <a:avLst/>
                  <a:gdLst>
                    <a:gd name="T0" fmla="*/ 83 w 158"/>
                    <a:gd name="T1" fmla="*/ 475 h 605"/>
                    <a:gd name="T2" fmla="*/ 41 w 158"/>
                    <a:gd name="T3" fmla="*/ 258 h 605"/>
                    <a:gd name="T4" fmla="*/ 41 w 158"/>
                    <a:gd name="T5" fmla="*/ 257 h 605"/>
                    <a:gd name="T6" fmla="*/ 45 w 158"/>
                    <a:gd name="T7" fmla="*/ 109 h 605"/>
                    <a:gd name="T8" fmla="*/ 105 w 158"/>
                    <a:gd name="T9" fmla="*/ 0 h 605"/>
                    <a:gd name="T10" fmla="*/ 26 w 158"/>
                    <a:gd name="T11" fmla="*/ 60 h 605"/>
                    <a:gd name="T12" fmla="*/ 1 w 158"/>
                    <a:gd name="T13" fmla="*/ 205 h 605"/>
                    <a:gd name="T14" fmla="*/ 3 w 158"/>
                    <a:gd name="T15" fmla="*/ 237 h 605"/>
                    <a:gd name="T16" fmla="*/ 0 w 158"/>
                    <a:gd name="T17" fmla="*/ 239 h 605"/>
                    <a:gd name="T18" fmla="*/ 13 w 158"/>
                    <a:gd name="T19" fmla="*/ 398 h 605"/>
                    <a:gd name="T20" fmla="*/ 81 w 158"/>
                    <a:gd name="T21" fmla="*/ 605 h 605"/>
                    <a:gd name="T22" fmla="*/ 158 w 158"/>
                    <a:gd name="T23" fmla="*/ 598 h 605"/>
                    <a:gd name="T24" fmla="*/ 83 w 158"/>
                    <a:gd name="T25" fmla="*/ 475 h 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8" h="605">
                      <a:moveTo>
                        <a:pt x="83" y="475"/>
                      </a:moveTo>
                      <a:cubicBezTo>
                        <a:pt x="61" y="396"/>
                        <a:pt x="41" y="258"/>
                        <a:pt x="41" y="258"/>
                      </a:cubicBezTo>
                      <a:cubicBezTo>
                        <a:pt x="41" y="258"/>
                        <a:pt x="41" y="258"/>
                        <a:pt x="41" y="257"/>
                      </a:cubicBezTo>
                      <a:cubicBezTo>
                        <a:pt x="37" y="222"/>
                        <a:pt x="33" y="161"/>
                        <a:pt x="45" y="109"/>
                      </a:cubicBezTo>
                      <a:cubicBezTo>
                        <a:pt x="55" y="70"/>
                        <a:pt x="105" y="0"/>
                        <a:pt x="105" y="0"/>
                      </a:cubicBezTo>
                      <a:cubicBezTo>
                        <a:pt x="105" y="0"/>
                        <a:pt x="41" y="30"/>
                        <a:pt x="26" y="60"/>
                      </a:cubicBezTo>
                      <a:cubicBezTo>
                        <a:pt x="10" y="90"/>
                        <a:pt x="1" y="200"/>
                        <a:pt x="1" y="205"/>
                      </a:cubicBezTo>
                      <a:cubicBezTo>
                        <a:pt x="1" y="208"/>
                        <a:pt x="2" y="221"/>
                        <a:pt x="3" y="237"/>
                      </a:cubicBezTo>
                      <a:cubicBezTo>
                        <a:pt x="0" y="239"/>
                        <a:pt x="0" y="239"/>
                        <a:pt x="0" y="239"/>
                      </a:cubicBezTo>
                      <a:cubicBezTo>
                        <a:pt x="0" y="239"/>
                        <a:pt x="3" y="344"/>
                        <a:pt x="13" y="398"/>
                      </a:cubicBezTo>
                      <a:cubicBezTo>
                        <a:pt x="35" y="514"/>
                        <a:pt x="81" y="605"/>
                        <a:pt x="81" y="605"/>
                      </a:cubicBezTo>
                      <a:cubicBezTo>
                        <a:pt x="81" y="605"/>
                        <a:pt x="81" y="605"/>
                        <a:pt x="158" y="598"/>
                      </a:cubicBezTo>
                      <a:cubicBezTo>
                        <a:pt x="158" y="598"/>
                        <a:pt x="106" y="554"/>
                        <a:pt x="83" y="475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6" name="צורה חופשית 178"/>
                <p:cNvSpPr>
                  <a:spLocks/>
                </p:cNvSpPr>
                <p:nvPr/>
              </p:nvSpPr>
              <p:spPr bwMode="auto">
                <a:xfrm>
                  <a:off x="3751" y="826"/>
                  <a:ext cx="388" cy="1429"/>
                </a:xfrm>
                <a:custGeom>
                  <a:avLst/>
                  <a:gdLst>
                    <a:gd name="T0" fmla="*/ 164 w 164"/>
                    <a:gd name="T1" fmla="*/ 4 h 605"/>
                    <a:gd name="T2" fmla="*/ 46 w 164"/>
                    <a:gd name="T3" fmla="*/ 127 h 605"/>
                    <a:gd name="T4" fmla="*/ 110 w 164"/>
                    <a:gd name="T5" fmla="*/ 591 h 605"/>
                    <a:gd name="T6" fmla="*/ 142 w 164"/>
                    <a:gd name="T7" fmla="*/ 597 h 605"/>
                    <a:gd name="T8" fmla="*/ 65 w 164"/>
                    <a:gd name="T9" fmla="*/ 124 h 605"/>
                    <a:gd name="T10" fmla="*/ 164 w 164"/>
                    <a:gd name="T11" fmla="*/ 4 h 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4" h="605">
                      <a:moveTo>
                        <a:pt x="164" y="4"/>
                      </a:moveTo>
                      <a:cubicBezTo>
                        <a:pt x="164" y="4"/>
                        <a:pt x="83" y="0"/>
                        <a:pt x="46" y="127"/>
                      </a:cubicBezTo>
                      <a:cubicBezTo>
                        <a:pt x="0" y="452"/>
                        <a:pt x="83" y="547"/>
                        <a:pt x="110" y="591"/>
                      </a:cubicBezTo>
                      <a:cubicBezTo>
                        <a:pt x="128" y="605"/>
                        <a:pt x="142" y="597"/>
                        <a:pt x="142" y="597"/>
                      </a:cubicBezTo>
                      <a:cubicBezTo>
                        <a:pt x="142" y="597"/>
                        <a:pt x="0" y="475"/>
                        <a:pt x="65" y="124"/>
                      </a:cubicBezTo>
                      <a:cubicBezTo>
                        <a:pt x="76" y="61"/>
                        <a:pt x="164" y="4"/>
                        <a:pt x="164" y="4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7" name="צורה חופשית 179"/>
                <p:cNvSpPr>
                  <a:spLocks/>
                </p:cNvSpPr>
                <p:nvPr/>
              </p:nvSpPr>
              <p:spPr bwMode="auto">
                <a:xfrm>
                  <a:off x="3231" y="748"/>
                  <a:ext cx="582" cy="1363"/>
                </a:xfrm>
                <a:custGeom>
                  <a:avLst/>
                  <a:gdLst>
                    <a:gd name="T0" fmla="*/ 77 w 246"/>
                    <a:gd name="T1" fmla="*/ 389 h 577"/>
                    <a:gd name="T2" fmla="*/ 82 w 246"/>
                    <a:gd name="T3" fmla="*/ 153 h 577"/>
                    <a:gd name="T4" fmla="*/ 224 w 246"/>
                    <a:gd name="T5" fmla="*/ 13 h 577"/>
                    <a:gd name="T6" fmla="*/ 118 w 246"/>
                    <a:gd name="T7" fmla="*/ 33 h 577"/>
                    <a:gd name="T8" fmla="*/ 38 w 246"/>
                    <a:gd name="T9" fmla="*/ 94 h 577"/>
                    <a:gd name="T10" fmla="*/ 30 w 246"/>
                    <a:gd name="T11" fmla="*/ 391 h 577"/>
                    <a:gd name="T12" fmla="*/ 246 w 246"/>
                    <a:gd name="T13" fmla="*/ 573 h 577"/>
                    <a:gd name="T14" fmla="*/ 77 w 246"/>
                    <a:gd name="T15" fmla="*/ 389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6" h="577">
                      <a:moveTo>
                        <a:pt x="77" y="389"/>
                      </a:moveTo>
                      <a:cubicBezTo>
                        <a:pt x="75" y="360"/>
                        <a:pt x="44" y="269"/>
                        <a:pt x="82" y="153"/>
                      </a:cubicBezTo>
                      <a:cubicBezTo>
                        <a:pt x="108" y="70"/>
                        <a:pt x="179" y="27"/>
                        <a:pt x="224" y="13"/>
                      </a:cubicBezTo>
                      <a:cubicBezTo>
                        <a:pt x="174" y="0"/>
                        <a:pt x="118" y="33"/>
                        <a:pt x="118" y="33"/>
                      </a:cubicBezTo>
                      <a:cubicBezTo>
                        <a:pt x="118" y="33"/>
                        <a:pt x="52" y="63"/>
                        <a:pt x="38" y="94"/>
                      </a:cubicBezTo>
                      <a:cubicBezTo>
                        <a:pt x="24" y="126"/>
                        <a:pt x="0" y="240"/>
                        <a:pt x="30" y="391"/>
                      </a:cubicBezTo>
                      <a:cubicBezTo>
                        <a:pt x="58" y="544"/>
                        <a:pt x="165" y="577"/>
                        <a:pt x="246" y="573"/>
                      </a:cubicBezTo>
                      <a:cubicBezTo>
                        <a:pt x="161" y="539"/>
                        <a:pt x="82" y="447"/>
                        <a:pt x="77" y="389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8" name="צורה חופשית 180"/>
                <p:cNvSpPr>
                  <a:spLocks/>
                </p:cNvSpPr>
                <p:nvPr/>
              </p:nvSpPr>
              <p:spPr bwMode="auto">
                <a:xfrm>
                  <a:off x="3246" y="729"/>
                  <a:ext cx="472" cy="1304"/>
                </a:xfrm>
                <a:custGeom>
                  <a:avLst/>
                  <a:gdLst>
                    <a:gd name="T0" fmla="*/ 200 w 200"/>
                    <a:gd name="T1" fmla="*/ 18 h 552"/>
                    <a:gd name="T2" fmla="*/ 107 w 200"/>
                    <a:gd name="T3" fmla="*/ 30 h 552"/>
                    <a:gd name="T4" fmla="*/ 29 w 200"/>
                    <a:gd name="T5" fmla="*/ 146 h 552"/>
                    <a:gd name="T6" fmla="*/ 16 w 200"/>
                    <a:gd name="T7" fmla="*/ 370 h 552"/>
                    <a:gd name="T8" fmla="*/ 136 w 200"/>
                    <a:gd name="T9" fmla="*/ 552 h 552"/>
                    <a:gd name="T10" fmla="*/ 140 w 200"/>
                    <a:gd name="T11" fmla="*/ 537 h 552"/>
                    <a:gd name="T12" fmla="*/ 50 w 200"/>
                    <a:gd name="T13" fmla="*/ 426 h 552"/>
                    <a:gd name="T14" fmla="*/ 20 w 200"/>
                    <a:gd name="T15" fmla="*/ 298 h 552"/>
                    <a:gd name="T16" fmla="*/ 71 w 200"/>
                    <a:gd name="T17" fmla="*/ 103 h 552"/>
                    <a:gd name="T18" fmla="*/ 200 w 200"/>
                    <a:gd name="T19" fmla="*/ 18 h 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0" h="552">
                      <a:moveTo>
                        <a:pt x="200" y="18"/>
                      </a:moveTo>
                      <a:cubicBezTo>
                        <a:pt x="189" y="0"/>
                        <a:pt x="130" y="16"/>
                        <a:pt x="107" y="30"/>
                      </a:cubicBezTo>
                      <a:cubicBezTo>
                        <a:pt x="85" y="44"/>
                        <a:pt x="54" y="90"/>
                        <a:pt x="29" y="146"/>
                      </a:cubicBezTo>
                      <a:cubicBezTo>
                        <a:pt x="4" y="202"/>
                        <a:pt x="0" y="262"/>
                        <a:pt x="16" y="370"/>
                      </a:cubicBezTo>
                      <a:cubicBezTo>
                        <a:pt x="32" y="480"/>
                        <a:pt x="136" y="552"/>
                        <a:pt x="136" y="552"/>
                      </a:cubicBezTo>
                      <a:cubicBezTo>
                        <a:pt x="136" y="552"/>
                        <a:pt x="139" y="545"/>
                        <a:pt x="140" y="537"/>
                      </a:cubicBezTo>
                      <a:cubicBezTo>
                        <a:pt x="96" y="504"/>
                        <a:pt x="58" y="456"/>
                        <a:pt x="50" y="426"/>
                      </a:cubicBezTo>
                      <a:cubicBezTo>
                        <a:pt x="41" y="390"/>
                        <a:pt x="20" y="354"/>
                        <a:pt x="20" y="298"/>
                      </a:cubicBezTo>
                      <a:cubicBezTo>
                        <a:pt x="20" y="241"/>
                        <a:pt x="38" y="173"/>
                        <a:pt x="71" y="103"/>
                      </a:cubicBezTo>
                      <a:cubicBezTo>
                        <a:pt x="103" y="33"/>
                        <a:pt x="175" y="24"/>
                        <a:pt x="200" y="18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99" name="צורה חופשית 190"/>
                <p:cNvSpPr>
                  <a:spLocks/>
                </p:cNvSpPr>
                <p:nvPr/>
              </p:nvSpPr>
              <p:spPr bwMode="auto">
                <a:xfrm>
                  <a:off x="437" y="-171"/>
                  <a:ext cx="4212" cy="3912"/>
                </a:xfrm>
                <a:custGeom>
                  <a:avLst/>
                  <a:gdLst>
                    <a:gd name="T0" fmla="*/ 349 w 1783"/>
                    <a:gd name="T1" fmla="*/ 1559 h 1656"/>
                    <a:gd name="T2" fmla="*/ 906 w 1783"/>
                    <a:gd name="T3" fmla="*/ 1645 h 1656"/>
                    <a:gd name="T4" fmla="*/ 1491 w 1783"/>
                    <a:gd name="T5" fmla="*/ 1549 h 1656"/>
                    <a:gd name="T6" fmla="*/ 1698 w 1783"/>
                    <a:gd name="T7" fmla="*/ 1231 h 1656"/>
                    <a:gd name="T8" fmla="*/ 1676 w 1783"/>
                    <a:gd name="T9" fmla="*/ 679 h 1656"/>
                    <a:gd name="T10" fmla="*/ 1292 w 1783"/>
                    <a:gd name="T11" fmla="*/ 365 h 1656"/>
                    <a:gd name="T12" fmla="*/ 1000 w 1783"/>
                    <a:gd name="T13" fmla="*/ 206 h 1656"/>
                    <a:gd name="T14" fmla="*/ 949 w 1783"/>
                    <a:gd name="T15" fmla="*/ 28 h 1656"/>
                    <a:gd name="T16" fmla="*/ 747 w 1783"/>
                    <a:gd name="T17" fmla="*/ 49 h 1656"/>
                    <a:gd name="T18" fmla="*/ 773 w 1783"/>
                    <a:gd name="T19" fmla="*/ 192 h 1656"/>
                    <a:gd name="T20" fmla="*/ 568 w 1783"/>
                    <a:gd name="T21" fmla="*/ 208 h 1656"/>
                    <a:gd name="T22" fmla="*/ 406 w 1783"/>
                    <a:gd name="T23" fmla="*/ 316 h 1656"/>
                    <a:gd name="T24" fmla="*/ 239 w 1783"/>
                    <a:gd name="T25" fmla="*/ 373 h 1656"/>
                    <a:gd name="T26" fmla="*/ 0 w 1783"/>
                    <a:gd name="T27" fmla="*/ 733 h 1656"/>
                    <a:gd name="T28" fmla="*/ 0 w 1783"/>
                    <a:gd name="T29" fmla="*/ 1206 h 1656"/>
                    <a:gd name="T30" fmla="*/ 349 w 1783"/>
                    <a:gd name="T31" fmla="*/ 1559 h 16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83" h="1656">
                      <a:moveTo>
                        <a:pt x="349" y="1559"/>
                      </a:moveTo>
                      <a:cubicBezTo>
                        <a:pt x="472" y="1626"/>
                        <a:pt x="765" y="1637"/>
                        <a:pt x="906" y="1645"/>
                      </a:cubicBezTo>
                      <a:cubicBezTo>
                        <a:pt x="1093" y="1656"/>
                        <a:pt x="1368" y="1632"/>
                        <a:pt x="1491" y="1549"/>
                      </a:cubicBezTo>
                      <a:cubicBezTo>
                        <a:pt x="1569" y="1495"/>
                        <a:pt x="1663" y="1319"/>
                        <a:pt x="1698" y="1231"/>
                      </a:cubicBezTo>
                      <a:cubicBezTo>
                        <a:pt x="1747" y="1102"/>
                        <a:pt x="1783" y="945"/>
                        <a:pt x="1676" y="679"/>
                      </a:cubicBezTo>
                      <a:cubicBezTo>
                        <a:pt x="1591" y="465"/>
                        <a:pt x="1416" y="355"/>
                        <a:pt x="1292" y="365"/>
                      </a:cubicBezTo>
                      <a:cubicBezTo>
                        <a:pt x="1247" y="284"/>
                        <a:pt x="1141" y="207"/>
                        <a:pt x="1000" y="206"/>
                      </a:cubicBezTo>
                      <a:cubicBezTo>
                        <a:pt x="992" y="122"/>
                        <a:pt x="979" y="83"/>
                        <a:pt x="949" y="28"/>
                      </a:cubicBezTo>
                      <a:cubicBezTo>
                        <a:pt x="897" y="0"/>
                        <a:pt x="782" y="21"/>
                        <a:pt x="747" y="49"/>
                      </a:cubicBezTo>
                      <a:cubicBezTo>
                        <a:pt x="773" y="93"/>
                        <a:pt x="780" y="158"/>
                        <a:pt x="773" y="192"/>
                      </a:cubicBezTo>
                      <a:cubicBezTo>
                        <a:pt x="773" y="192"/>
                        <a:pt x="649" y="174"/>
                        <a:pt x="568" y="208"/>
                      </a:cubicBezTo>
                      <a:cubicBezTo>
                        <a:pt x="490" y="240"/>
                        <a:pt x="406" y="316"/>
                        <a:pt x="406" y="316"/>
                      </a:cubicBezTo>
                      <a:cubicBezTo>
                        <a:pt x="406" y="316"/>
                        <a:pt x="300" y="338"/>
                        <a:pt x="239" y="373"/>
                      </a:cubicBezTo>
                      <a:cubicBezTo>
                        <a:pt x="161" y="416"/>
                        <a:pt x="47" y="521"/>
                        <a:pt x="0" y="733"/>
                      </a:cubicBezTo>
                      <a:cubicBezTo>
                        <a:pt x="0" y="1206"/>
                        <a:pt x="0" y="1206"/>
                        <a:pt x="0" y="1206"/>
                      </a:cubicBezTo>
                      <a:cubicBezTo>
                        <a:pt x="65" y="1332"/>
                        <a:pt x="204" y="1482"/>
                        <a:pt x="349" y="1559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0" name="צורה חופשית 191"/>
                <p:cNvSpPr>
                  <a:spLocks/>
                </p:cNvSpPr>
                <p:nvPr/>
              </p:nvSpPr>
              <p:spPr bwMode="auto">
                <a:xfrm>
                  <a:off x="506" y="356"/>
                  <a:ext cx="4263" cy="3052"/>
                </a:xfrm>
                <a:custGeom>
                  <a:avLst/>
                  <a:gdLst>
                    <a:gd name="T0" fmla="*/ 1223 w 1805"/>
                    <a:gd name="T1" fmla="*/ 176 h 1292"/>
                    <a:gd name="T2" fmla="*/ 613 w 1805"/>
                    <a:gd name="T3" fmla="*/ 52 h 1292"/>
                    <a:gd name="T4" fmla="*/ 359 w 1805"/>
                    <a:gd name="T5" fmla="*/ 152 h 1292"/>
                    <a:gd name="T6" fmla="*/ 15 w 1805"/>
                    <a:gd name="T7" fmla="*/ 673 h 1292"/>
                    <a:gd name="T8" fmla="*/ 1153 w 1805"/>
                    <a:gd name="T9" fmla="*/ 1263 h 1292"/>
                    <a:gd name="T10" fmla="*/ 1223 w 1805"/>
                    <a:gd name="T11" fmla="*/ 176 h 1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05" h="1292">
                      <a:moveTo>
                        <a:pt x="1223" y="176"/>
                      </a:moveTo>
                      <a:cubicBezTo>
                        <a:pt x="1087" y="0"/>
                        <a:pt x="798" y="12"/>
                        <a:pt x="613" y="52"/>
                      </a:cubicBezTo>
                      <a:cubicBezTo>
                        <a:pt x="434" y="93"/>
                        <a:pt x="359" y="152"/>
                        <a:pt x="359" y="152"/>
                      </a:cubicBezTo>
                      <a:cubicBezTo>
                        <a:pt x="359" y="152"/>
                        <a:pt x="45" y="194"/>
                        <a:pt x="15" y="673"/>
                      </a:cubicBezTo>
                      <a:cubicBezTo>
                        <a:pt x="0" y="1292"/>
                        <a:pt x="619" y="1271"/>
                        <a:pt x="1153" y="1263"/>
                      </a:cubicBezTo>
                      <a:cubicBezTo>
                        <a:pt x="1805" y="1222"/>
                        <a:pt x="1687" y="165"/>
                        <a:pt x="1223" y="176"/>
                      </a:cubicBezTo>
                      <a:close/>
                    </a:path>
                  </a:pathLst>
                </a:custGeom>
                <a:solidFill>
                  <a:srgbClr val="FEBE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1" name="צורה חופשית 192"/>
                <p:cNvSpPr>
                  <a:spLocks/>
                </p:cNvSpPr>
                <p:nvPr/>
              </p:nvSpPr>
              <p:spPr bwMode="auto">
                <a:xfrm>
                  <a:off x="1559" y="-126"/>
                  <a:ext cx="1861" cy="1007"/>
                </a:xfrm>
                <a:custGeom>
                  <a:avLst/>
                  <a:gdLst>
                    <a:gd name="T0" fmla="*/ 638 w 788"/>
                    <a:gd name="T1" fmla="*/ 254 h 426"/>
                    <a:gd name="T2" fmla="*/ 477 w 788"/>
                    <a:gd name="T3" fmla="*/ 227 h 426"/>
                    <a:gd name="T4" fmla="*/ 450 w 788"/>
                    <a:gd name="T5" fmla="*/ 42 h 426"/>
                    <a:gd name="T6" fmla="*/ 311 w 788"/>
                    <a:gd name="T7" fmla="*/ 46 h 426"/>
                    <a:gd name="T8" fmla="*/ 331 w 788"/>
                    <a:gd name="T9" fmla="*/ 223 h 426"/>
                    <a:gd name="T10" fmla="*/ 0 w 788"/>
                    <a:gd name="T11" fmla="*/ 323 h 426"/>
                    <a:gd name="T12" fmla="*/ 178 w 788"/>
                    <a:gd name="T13" fmla="*/ 286 h 426"/>
                    <a:gd name="T14" fmla="*/ 141 w 788"/>
                    <a:gd name="T15" fmla="*/ 378 h 426"/>
                    <a:gd name="T16" fmla="*/ 352 w 788"/>
                    <a:gd name="T17" fmla="*/ 324 h 426"/>
                    <a:gd name="T18" fmla="*/ 535 w 788"/>
                    <a:gd name="T19" fmla="*/ 426 h 426"/>
                    <a:gd name="T20" fmla="*/ 565 w 788"/>
                    <a:gd name="T21" fmla="*/ 311 h 426"/>
                    <a:gd name="T22" fmla="*/ 788 w 788"/>
                    <a:gd name="T23" fmla="*/ 387 h 426"/>
                    <a:gd name="T24" fmla="*/ 638 w 788"/>
                    <a:gd name="T25" fmla="*/ 254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88" h="426">
                      <a:moveTo>
                        <a:pt x="638" y="254"/>
                      </a:moveTo>
                      <a:cubicBezTo>
                        <a:pt x="554" y="217"/>
                        <a:pt x="477" y="227"/>
                        <a:pt x="477" y="227"/>
                      </a:cubicBezTo>
                      <a:cubicBezTo>
                        <a:pt x="477" y="227"/>
                        <a:pt x="512" y="131"/>
                        <a:pt x="450" y="42"/>
                      </a:cubicBezTo>
                      <a:cubicBezTo>
                        <a:pt x="396" y="0"/>
                        <a:pt x="311" y="46"/>
                        <a:pt x="311" y="46"/>
                      </a:cubicBezTo>
                      <a:cubicBezTo>
                        <a:pt x="311" y="46"/>
                        <a:pt x="356" y="194"/>
                        <a:pt x="331" y="223"/>
                      </a:cubicBezTo>
                      <a:cubicBezTo>
                        <a:pt x="268" y="223"/>
                        <a:pt x="131" y="179"/>
                        <a:pt x="0" y="323"/>
                      </a:cubicBezTo>
                      <a:cubicBezTo>
                        <a:pt x="0" y="323"/>
                        <a:pt x="122" y="280"/>
                        <a:pt x="178" y="286"/>
                      </a:cubicBezTo>
                      <a:cubicBezTo>
                        <a:pt x="138" y="330"/>
                        <a:pt x="141" y="378"/>
                        <a:pt x="141" y="378"/>
                      </a:cubicBezTo>
                      <a:cubicBezTo>
                        <a:pt x="141" y="378"/>
                        <a:pt x="248" y="327"/>
                        <a:pt x="352" y="324"/>
                      </a:cubicBezTo>
                      <a:cubicBezTo>
                        <a:pt x="441" y="356"/>
                        <a:pt x="535" y="426"/>
                        <a:pt x="535" y="426"/>
                      </a:cubicBezTo>
                      <a:cubicBezTo>
                        <a:pt x="535" y="426"/>
                        <a:pt x="581" y="387"/>
                        <a:pt x="565" y="311"/>
                      </a:cubicBezTo>
                      <a:cubicBezTo>
                        <a:pt x="635" y="323"/>
                        <a:pt x="788" y="387"/>
                        <a:pt x="788" y="387"/>
                      </a:cubicBezTo>
                      <a:cubicBezTo>
                        <a:pt x="788" y="387"/>
                        <a:pt x="751" y="303"/>
                        <a:pt x="638" y="254"/>
                      </a:cubicBezTo>
                      <a:close/>
                    </a:path>
                  </a:pathLst>
                </a:custGeom>
                <a:solidFill>
                  <a:srgbClr val="92C4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2" name="צורה חופשית 193"/>
                <p:cNvSpPr>
                  <a:spLocks/>
                </p:cNvSpPr>
                <p:nvPr/>
              </p:nvSpPr>
              <p:spPr bwMode="auto">
                <a:xfrm>
                  <a:off x="2610" y="-43"/>
                  <a:ext cx="132" cy="609"/>
                </a:xfrm>
                <a:custGeom>
                  <a:avLst/>
                  <a:gdLst>
                    <a:gd name="T0" fmla="*/ 0 w 56"/>
                    <a:gd name="T1" fmla="*/ 0 h 258"/>
                    <a:gd name="T2" fmla="*/ 28 w 56"/>
                    <a:gd name="T3" fmla="*/ 103 h 258"/>
                    <a:gd name="T4" fmla="*/ 19 w 56"/>
                    <a:gd name="T5" fmla="*/ 258 h 258"/>
                    <a:gd name="T6" fmla="*/ 41 w 56"/>
                    <a:gd name="T7" fmla="*/ 100 h 258"/>
                    <a:gd name="T8" fmla="*/ 0 w 56"/>
                    <a:gd name="T9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258">
                      <a:moveTo>
                        <a:pt x="0" y="0"/>
                      </a:moveTo>
                      <a:cubicBezTo>
                        <a:pt x="0" y="0"/>
                        <a:pt x="22" y="48"/>
                        <a:pt x="28" y="103"/>
                      </a:cubicBezTo>
                      <a:cubicBezTo>
                        <a:pt x="32" y="136"/>
                        <a:pt x="19" y="258"/>
                        <a:pt x="19" y="258"/>
                      </a:cubicBezTo>
                      <a:cubicBezTo>
                        <a:pt x="19" y="258"/>
                        <a:pt x="56" y="220"/>
                        <a:pt x="41" y="100"/>
                      </a:cubicBezTo>
                      <a:cubicBezTo>
                        <a:pt x="32" y="2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3" name="צורה חופשית 194"/>
                <p:cNvSpPr>
                  <a:spLocks/>
                </p:cNvSpPr>
                <p:nvPr/>
              </p:nvSpPr>
              <p:spPr bwMode="auto">
                <a:xfrm>
                  <a:off x="1559" y="344"/>
                  <a:ext cx="798" cy="267"/>
                </a:xfrm>
                <a:custGeom>
                  <a:avLst/>
                  <a:gdLst>
                    <a:gd name="T0" fmla="*/ 208 w 338"/>
                    <a:gd name="T1" fmla="*/ 2 h 113"/>
                    <a:gd name="T2" fmla="*/ 0 w 338"/>
                    <a:gd name="T3" fmla="*/ 113 h 113"/>
                    <a:gd name="T4" fmla="*/ 184 w 338"/>
                    <a:gd name="T5" fmla="*/ 19 h 113"/>
                    <a:gd name="T6" fmla="*/ 338 w 338"/>
                    <a:gd name="T7" fmla="*/ 22 h 113"/>
                    <a:gd name="T8" fmla="*/ 208 w 338"/>
                    <a:gd name="T9" fmla="*/ 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8" h="113">
                      <a:moveTo>
                        <a:pt x="208" y="2"/>
                      </a:moveTo>
                      <a:cubicBezTo>
                        <a:pt x="155" y="4"/>
                        <a:pt x="37" y="48"/>
                        <a:pt x="0" y="113"/>
                      </a:cubicBezTo>
                      <a:cubicBezTo>
                        <a:pt x="85" y="56"/>
                        <a:pt x="141" y="28"/>
                        <a:pt x="184" y="19"/>
                      </a:cubicBezTo>
                      <a:cubicBezTo>
                        <a:pt x="217" y="15"/>
                        <a:pt x="217" y="18"/>
                        <a:pt x="338" y="22"/>
                      </a:cubicBezTo>
                      <a:cubicBezTo>
                        <a:pt x="338" y="22"/>
                        <a:pt x="296" y="0"/>
                        <a:pt x="208" y="2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4" name="צורה חופשית 195"/>
                <p:cNvSpPr>
                  <a:spLocks/>
                </p:cNvSpPr>
                <p:nvPr/>
              </p:nvSpPr>
              <p:spPr bwMode="auto">
                <a:xfrm>
                  <a:off x="3484" y="3507"/>
                  <a:ext cx="45" cy="26"/>
                </a:xfrm>
                <a:custGeom>
                  <a:avLst/>
                  <a:gdLst>
                    <a:gd name="T0" fmla="*/ 19 w 19"/>
                    <a:gd name="T1" fmla="*/ 0 h 11"/>
                    <a:gd name="T2" fmla="*/ 0 w 19"/>
                    <a:gd name="T3" fmla="*/ 11 h 11"/>
                    <a:gd name="T4" fmla="*/ 19 w 19"/>
                    <a:gd name="T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11">
                      <a:moveTo>
                        <a:pt x="19" y="0"/>
                      </a:moveTo>
                      <a:cubicBezTo>
                        <a:pt x="13" y="3"/>
                        <a:pt x="7" y="6"/>
                        <a:pt x="0" y="11"/>
                      </a:cubicBezTo>
                      <a:cubicBezTo>
                        <a:pt x="0" y="11"/>
                        <a:pt x="7" y="7"/>
                        <a:pt x="19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5" name="צורה חופשית 196"/>
                <p:cNvSpPr>
                  <a:spLocks/>
                </p:cNvSpPr>
                <p:nvPr/>
              </p:nvSpPr>
              <p:spPr bwMode="auto">
                <a:xfrm>
                  <a:off x="3456" y="937"/>
                  <a:ext cx="940" cy="2570"/>
                </a:xfrm>
                <a:custGeom>
                  <a:avLst/>
                  <a:gdLst>
                    <a:gd name="T0" fmla="*/ 0 w 398"/>
                    <a:gd name="T1" fmla="*/ 0 h 1088"/>
                    <a:gd name="T2" fmla="*/ 194 w 398"/>
                    <a:gd name="T3" fmla="*/ 319 h 1088"/>
                    <a:gd name="T4" fmla="*/ 31 w 398"/>
                    <a:gd name="T5" fmla="*/ 1088 h 1088"/>
                    <a:gd name="T6" fmla="*/ 108 w 398"/>
                    <a:gd name="T7" fmla="*/ 1040 h 1088"/>
                    <a:gd name="T8" fmla="*/ 264 w 398"/>
                    <a:gd name="T9" fmla="*/ 353 h 1088"/>
                    <a:gd name="T10" fmla="*/ 0 w 398"/>
                    <a:gd name="T11" fmla="*/ 0 h 10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8" h="1088">
                      <a:moveTo>
                        <a:pt x="0" y="0"/>
                      </a:moveTo>
                      <a:cubicBezTo>
                        <a:pt x="0" y="0"/>
                        <a:pt x="160" y="162"/>
                        <a:pt x="194" y="319"/>
                      </a:cubicBezTo>
                      <a:cubicBezTo>
                        <a:pt x="309" y="847"/>
                        <a:pt x="99" y="1041"/>
                        <a:pt x="31" y="1088"/>
                      </a:cubicBezTo>
                      <a:cubicBezTo>
                        <a:pt x="108" y="1040"/>
                        <a:pt x="108" y="1040"/>
                        <a:pt x="108" y="1040"/>
                      </a:cubicBezTo>
                      <a:cubicBezTo>
                        <a:pt x="108" y="1040"/>
                        <a:pt x="398" y="980"/>
                        <a:pt x="264" y="353"/>
                      </a:cubicBezTo>
                      <a:cubicBezTo>
                        <a:pt x="233" y="214"/>
                        <a:pt x="128" y="20"/>
                        <a:pt x="0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6" name="צורה חופשית 197"/>
                <p:cNvSpPr>
                  <a:spLocks/>
                </p:cNvSpPr>
                <p:nvPr/>
              </p:nvSpPr>
              <p:spPr bwMode="auto">
                <a:xfrm>
                  <a:off x="2825" y="1060"/>
                  <a:ext cx="877" cy="2553"/>
                </a:xfrm>
                <a:custGeom>
                  <a:avLst/>
                  <a:gdLst>
                    <a:gd name="T0" fmla="*/ 144 w 371"/>
                    <a:gd name="T1" fmla="*/ 0 h 1081"/>
                    <a:gd name="T2" fmla="*/ 203 w 371"/>
                    <a:gd name="T3" fmla="*/ 302 h 1081"/>
                    <a:gd name="T4" fmla="*/ 0 w 371"/>
                    <a:gd name="T5" fmla="*/ 1051 h 1081"/>
                    <a:gd name="T6" fmla="*/ 98 w 371"/>
                    <a:gd name="T7" fmla="*/ 1081 h 1081"/>
                    <a:gd name="T8" fmla="*/ 277 w 371"/>
                    <a:gd name="T9" fmla="*/ 270 h 1081"/>
                    <a:gd name="T10" fmla="*/ 144 w 371"/>
                    <a:gd name="T11" fmla="*/ 0 h 10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1" h="1081">
                      <a:moveTo>
                        <a:pt x="144" y="0"/>
                      </a:moveTo>
                      <a:cubicBezTo>
                        <a:pt x="144" y="0"/>
                        <a:pt x="195" y="176"/>
                        <a:pt x="203" y="302"/>
                      </a:cubicBezTo>
                      <a:cubicBezTo>
                        <a:pt x="238" y="809"/>
                        <a:pt x="0" y="1051"/>
                        <a:pt x="0" y="1051"/>
                      </a:cubicBezTo>
                      <a:cubicBezTo>
                        <a:pt x="98" y="1081"/>
                        <a:pt x="98" y="1081"/>
                        <a:pt x="98" y="1081"/>
                      </a:cubicBezTo>
                      <a:cubicBezTo>
                        <a:pt x="98" y="1081"/>
                        <a:pt x="371" y="844"/>
                        <a:pt x="277" y="270"/>
                      </a:cubicBezTo>
                      <a:cubicBezTo>
                        <a:pt x="250" y="109"/>
                        <a:pt x="144" y="0"/>
                        <a:pt x="144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7" name="צורה חופשית 198"/>
                <p:cNvSpPr>
                  <a:spLocks/>
                </p:cNvSpPr>
                <p:nvPr/>
              </p:nvSpPr>
              <p:spPr bwMode="auto">
                <a:xfrm>
                  <a:off x="2294" y="-34"/>
                  <a:ext cx="340" cy="123"/>
                </a:xfrm>
                <a:custGeom>
                  <a:avLst/>
                  <a:gdLst>
                    <a:gd name="T0" fmla="*/ 92 w 144"/>
                    <a:gd name="T1" fmla="*/ 42 h 52"/>
                    <a:gd name="T2" fmla="*/ 0 w 144"/>
                    <a:gd name="T3" fmla="*/ 3 h 52"/>
                    <a:gd name="T4" fmla="*/ 8 w 144"/>
                    <a:gd name="T5" fmla="*/ 17 h 52"/>
                    <a:gd name="T6" fmla="*/ 85 w 144"/>
                    <a:gd name="T7" fmla="*/ 52 h 52"/>
                    <a:gd name="T8" fmla="*/ 144 w 144"/>
                    <a:gd name="T9" fmla="*/ 15 h 52"/>
                    <a:gd name="T10" fmla="*/ 137 w 144"/>
                    <a:gd name="T11" fmla="*/ 0 h 52"/>
                    <a:gd name="T12" fmla="*/ 92 w 144"/>
                    <a:gd name="T13" fmla="*/ 4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4" h="52">
                      <a:moveTo>
                        <a:pt x="92" y="42"/>
                      </a:moveTo>
                      <a:cubicBezTo>
                        <a:pt x="47" y="44"/>
                        <a:pt x="0" y="3"/>
                        <a:pt x="0" y="3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25" y="52"/>
                        <a:pt x="85" y="52"/>
                      </a:cubicBezTo>
                      <a:cubicBezTo>
                        <a:pt x="124" y="52"/>
                        <a:pt x="138" y="28"/>
                        <a:pt x="144" y="15"/>
                      </a:cubicBezTo>
                      <a:cubicBezTo>
                        <a:pt x="144" y="12"/>
                        <a:pt x="137" y="0"/>
                        <a:pt x="137" y="0"/>
                      </a:cubicBezTo>
                      <a:cubicBezTo>
                        <a:pt x="137" y="0"/>
                        <a:pt x="129" y="41"/>
                        <a:pt x="92" y="42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8" name="צורה חופשית 199"/>
                <p:cNvSpPr>
                  <a:spLocks/>
                </p:cNvSpPr>
                <p:nvPr/>
              </p:nvSpPr>
              <p:spPr bwMode="auto">
                <a:xfrm>
                  <a:off x="513" y="772"/>
                  <a:ext cx="3831" cy="2813"/>
                </a:xfrm>
                <a:custGeom>
                  <a:avLst/>
                  <a:gdLst>
                    <a:gd name="T0" fmla="*/ 1527 w 1622"/>
                    <a:gd name="T1" fmla="*/ 442 h 1191"/>
                    <a:gd name="T2" fmla="*/ 1393 w 1622"/>
                    <a:gd name="T3" fmla="*/ 165 h 1191"/>
                    <a:gd name="T4" fmla="*/ 1233 w 1622"/>
                    <a:gd name="T5" fmla="*/ 61 h 1191"/>
                    <a:gd name="T6" fmla="*/ 1485 w 1622"/>
                    <a:gd name="T7" fmla="*/ 347 h 1191"/>
                    <a:gd name="T8" fmla="*/ 1495 w 1622"/>
                    <a:gd name="T9" fmla="*/ 984 h 1191"/>
                    <a:gd name="T10" fmla="*/ 1352 w 1622"/>
                    <a:gd name="T11" fmla="*/ 1097 h 1191"/>
                    <a:gd name="T12" fmla="*/ 1145 w 1622"/>
                    <a:gd name="T13" fmla="*/ 1144 h 1191"/>
                    <a:gd name="T14" fmla="*/ 1150 w 1622"/>
                    <a:gd name="T15" fmla="*/ 1135 h 1191"/>
                    <a:gd name="T16" fmla="*/ 1264 w 1622"/>
                    <a:gd name="T17" fmla="*/ 380 h 1191"/>
                    <a:gd name="T18" fmla="*/ 1095 w 1622"/>
                    <a:gd name="T19" fmla="*/ 106 h 1191"/>
                    <a:gd name="T20" fmla="*/ 1257 w 1622"/>
                    <a:gd name="T21" fmla="*/ 444 h 1191"/>
                    <a:gd name="T22" fmla="*/ 1108 w 1622"/>
                    <a:gd name="T23" fmla="*/ 1149 h 1191"/>
                    <a:gd name="T24" fmla="*/ 1091 w 1622"/>
                    <a:gd name="T25" fmla="*/ 1150 h 1191"/>
                    <a:gd name="T26" fmla="*/ 799 w 1622"/>
                    <a:gd name="T27" fmla="*/ 1154 h 1191"/>
                    <a:gd name="T28" fmla="*/ 634 w 1622"/>
                    <a:gd name="T29" fmla="*/ 1150 h 1191"/>
                    <a:gd name="T30" fmla="*/ 511 w 1622"/>
                    <a:gd name="T31" fmla="*/ 284 h 1191"/>
                    <a:gd name="T32" fmla="*/ 698 w 1622"/>
                    <a:gd name="T33" fmla="*/ 60 h 1191"/>
                    <a:gd name="T34" fmla="*/ 476 w 1622"/>
                    <a:gd name="T35" fmla="*/ 289 h 1191"/>
                    <a:gd name="T36" fmla="*/ 586 w 1622"/>
                    <a:gd name="T37" fmla="*/ 1146 h 1191"/>
                    <a:gd name="T38" fmla="*/ 449 w 1622"/>
                    <a:gd name="T39" fmla="*/ 1113 h 1191"/>
                    <a:gd name="T40" fmla="*/ 236 w 1622"/>
                    <a:gd name="T41" fmla="*/ 986 h 1191"/>
                    <a:gd name="T42" fmla="*/ 94 w 1622"/>
                    <a:gd name="T43" fmla="*/ 801 h 1191"/>
                    <a:gd name="T44" fmla="*/ 39 w 1622"/>
                    <a:gd name="T45" fmla="*/ 558 h 1191"/>
                    <a:gd name="T46" fmla="*/ 132 w 1622"/>
                    <a:gd name="T47" fmla="*/ 192 h 1191"/>
                    <a:gd name="T48" fmla="*/ 376 w 1622"/>
                    <a:gd name="T49" fmla="*/ 33 h 1191"/>
                    <a:gd name="T50" fmla="*/ 200 w 1622"/>
                    <a:gd name="T51" fmla="*/ 55 h 1191"/>
                    <a:gd name="T52" fmla="*/ 57 w 1622"/>
                    <a:gd name="T53" fmla="*/ 273 h 1191"/>
                    <a:gd name="T54" fmla="*/ 30 w 1622"/>
                    <a:gd name="T55" fmla="*/ 694 h 1191"/>
                    <a:gd name="T56" fmla="*/ 198 w 1622"/>
                    <a:gd name="T57" fmla="*/ 987 h 1191"/>
                    <a:gd name="T58" fmla="*/ 195 w 1622"/>
                    <a:gd name="T59" fmla="*/ 989 h 1191"/>
                    <a:gd name="T60" fmla="*/ 482 w 1622"/>
                    <a:gd name="T61" fmla="*/ 1154 h 1191"/>
                    <a:gd name="T62" fmla="*/ 860 w 1622"/>
                    <a:gd name="T63" fmla="*/ 1187 h 1191"/>
                    <a:gd name="T64" fmla="*/ 1168 w 1622"/>
                    <a:gd name="T65" fmla="*/ 1174 h 1191"/>
                    <a:gd name="T66" fmla="*/ 1442 w 1622"/>
                    <a:gd name="T67" fmla="*/ 1093 h 1191"/>
                    <a:gd name="T68" fmla="*/ 1604 w 1622"/>
                    <a:gd name="T69" fmla="*/ 833 h 1191"/>
                    <a:gd name="T70" fmla="*/ 1622 w 1622"/>
                    <a:gd name="T71" fmla="*/ 741 h 1191"/>
                    <a:gd name="T72" fmla="*/ 1546 w 1622"/>
                    <a:gd name="T73" fmla="*/ 896 h 1191"/>
                    <a:gd name="T74" fmla="*/ 1527 w 1622"/>
                    <a:gd name="T75" fmla="*/ 442 h 1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22" h="1191">
                      <a:moveTo>
                        <a:pt x="1527" y="442"/>
                      </a:moveTo>
                      <a:cubicBezTo>
                        <a:pt x="1480" y="276"/>
                        <a:pt x="1430" y="209"/>
                        <a:pt x="1393" y="165"/>
                      </a:cubicBezTo>
                      <a:cubicBezTo>
                        <a:pt x="1357" y="122"/>
                        <a:pt x="1294" y="69"/>
                        <a:pt x="1233" y="61"/>
                      </a:cubicBezTo>
                      <a:cubicBezTo>
                        <a:pt x="1327" y="108"/>
                        <a:pt x="1422" y="171"/>
                        <a:pt x="1485" y="347"/>
                      </a:cubicBezTo>
                      <a:cubicBezTo>
                        <a:pt x="1593" y="651"/>
                        <a:pt x="1531" y="888"/>
                        <a:pt x="1495" y="984"/>
                      </a:cubicBezTo>
                      <a:cubicBezTo>
                        <a:pt x="1459" y="1034"/>
                        <a:pt x="1425" y="1075"/>
                        <a:pt x="1352" y="1097"/>
                      </a:cubicBezTo>
                      <a:cubicBezTo>
                        <a:pt x="1295" y="1116"/>
                        <a:pt x="1208" y="1134"/>
                        <a:pt x="1145" y="1144"/>
                      </a:cubicBezTo>
                      <a:cubicBezTo>
                        <a:pt x="1147" y="1140"/>
                        <a:pt x="1148" y="1138"/>
                        <a:pt x="1150" y="1135"/>
                      </a:cubicBezTo>
                      <a:cubicBezTo>
                        <a:pt x="1191" y="1060"/>
                        <a:pt x="1363" y="760"/>
                        <a:pt x="1264" y="380"/>
                      </a:cubicBezTo>
                      <a:cubicBezTo>
                        <a:pt x="1219" y="210"/>
                        <a:pt x="1140" y="119"/>
                        <a:pt x="1095" y="106"/>
                      </a:cubicBezTo>
                      <a:cubicBezTo>
                        <a:pt x="1136" y="132"/>
                        <a:pt x="1242" y="294"/>
                        <a:pt x="1257" y="444"/>
                      </a:cubicBezTo>
                      <a:cubicBezTo>
                        <a:pt x="1293" y="828"/>
                        <a:pt x="1153" y="1078"/>
                        <a:pt x="1108" y="1149"/>
                      </a:cubicBezTo>
                      <a:cubicBezTo>
                        <a:pt x="1102" y="1149"/>
                        <a:pt x="1096" y="1150"/>
                        <a:pt x="1091" y="1150"/>
                      </a:cubicBezTo>
                      <a:cubicBezTo>
                        <a:pt x="1035" y="1154"/>
                        <a:pt x="885" y="1154"/>
                        <a:pt x="799" y="1154"/>
                      </a:cubicBezTo>
                      <a:cubicBezTo>
                        <a:pt x="759" y="1154"/>
                        <a:pt x="697" y="1154"/>
                        <a:pt x="634" y="1150"/>
                      </a:cubicBezTo>
                      <a:cubicBezTo>
                        <a:pt x="573" y="1077"/>
                        <a:pt x="412" y="826"/>
                        <a:pt x="511" y="284"/>
                      </a:cubicBezTo>
                      <a:cubicBezTo>
                        <a:pt x="532" y="166"/>
                        <a:pt x="698" y="60"/>
                        <a:pt x="698" y="60"/>
                      </a:cubicBezTo>
                      <a:cubicBezTo>
                        <a:pt x="698" y="60"/>
                        <a:pt x="544" y="51"/>
                        <a:pt x="476" y="289"/>
                      </a:cubicBezTo>
                      <a:cubicBezTo>
                        <a:pt x="396" y="865"/>
                        <a:pt x="529" y="1057"/>
                        <a:pt x="586" y="1146"/>
                      </a:cubicBezTo>
                      <a:cubicBezTo>
                        <a:pt x="533" y="1139"/>
                        <a:pt x="482" y="1130"/>
                        <a:pt x="449" y="1113"/>
                      </a:cubicBezTo>
                      <a:cubicBezTo>
                        <a:pt x="386" y="1083"/>
                        <a:pt x="282" y="1017"/>
                        <a:pt x="236" y="986"/>
                      </a:cubicBezTo>
                      <a:cubicBezTo>
                        <a:pt x="165" y="926"/>
                        <a:pt x="107" y="850"/>
                        <a:pt x="94" y="801"/>
                      </a:cubicBezTo>
                      <a:cubicBezTo>
                        <a:pt x="77" y="733"/>
                        <a:pt x="39" y="665"/>
                        <a:pt x="39" y="558"/>
                      </a:cubicBezTo>
                      <a:cubicBezTo>
                        <a:pt x="39" y="452"/>
                        <a:pt x="73" y="324"/>
                        <a:pt x="132" y="192"/>
                      </a:cubicBezTo>
                      <a:cubicBezTo>
                        <a:pt x="193" y="60"/>
                        <a:pt x="329" y="43"/>
                        <a:pt x="376" y="33"/>
                      </a:cubicBezTo>
                      <a:cubicBezTo>
                        <a:pt x="356" y="0"/>
                        <a:pt x="244" y="29"/>
                        <a:pt x="200" y="55"/>
                      </a:cubicBezTo>
                      <a:cubicBezTo>
                        <a:pt x="158" y="81"/>
                        <a:pt x="103" y="166"/>
                        <a:pt x="57" y="273"/>
                      </a:cubicBezTo>
                      <a:cubicBezTo>
                        <a:pt x="9" y="379"/>
                        <a:pt x="0" y="490"/>
                        <a:pt x="30" y="694"/>
                      </a:cubicBezTo>
                      <a:cubicBezTo>
                        <a:pt x="50" y="827"/>
                        <a:pt x="138" y="931"/>
                        <a:pt x="198" y="987"/>
                      </a:cubicBezTo>
                      <a:cubicBezTo>
                        <a:pt x="195" y="989"/>
                        <a:pt x="195" y="989"/>
                        <a:pt x="195" y="989"/>
                      </a:cubicBezTo>
                      <a:cubicBezTo>
                        <a:pt x="195" y="989"/>
                        <a:pt x="333" y="1123"/>
                        <a:pt x="482" y="1154"/>
                      </a:cubicBezTo>
                      <a:cubicBezTo>
                        <a:pt x="634" y="1187"/>
                        <a:pt x="774" y="1187"/>
                        <a:pt x="860" y="1187"/>
                      </a:cubicBezTo>
                      <a:cubicBezTo>
                        <a:pt x="945" y="1187"/>
                        <a:pt x="1074" y="1191"/>
                        <a:pt x="1168" y="1174"/>
                      </a:cubicBezTo>
                      <a:cubicBezTo>
                        <a:pt x="1262" y="1157"/>
                        <a:pt x="1403" y="1134"/>
                        <a:pt x="1442" y="1093"/>
                      </a:cubicBezTo>
                      <a:cubicBezTo>
                        <a:pt x="1480" y="1053"/>
                        <a:pt x="1540" y="1013"/>
                        <a:pt x="1604" y="833"/>
                      </a:cubicBezTo>
                      <a:cubicBezTo>
                        <a:pt x="1622" y="785"/>
                        <a:pt x="1622" y="741"/>
                        <a:pt x="1622" y="741"/>
                      </a:cubicBezTo>
                      <a:cubicBezTo>
                        <a:pt x="1622" y="741"/>
                        <a:pt x="1583" y="826"/>
                        <a:pt x="1546" y="896"/>
                      </a:cubicBezTo>
                      <a:cubicBezTo>
                        <a:pt x="1570" y="796"/>
                        <a:pt x="1581" y="643"/>
                        <a:pt x="1527" y="442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09" name="צורה חופשית 214"/>
                <p:cNvSpPr>
                  <a:spLocks/>
                </p:cNvSpPr>
                <p:nvPr/>
              </p:nvSpPr>
              <p:spPr bwMode="auto">
                <a:xfrm>
                  <a:off x="1408" y="1313"/>
                  <a:ext cx="4828" cy="3361"/>
                </a:xfrm>
                <a:custGeom>
                  <a:avLst/>
                  <a:gdLst>
                    <a:gd name="T0" fmla="*/ 1990 w 2044"/>
                    <a:gd name="T1" fmla="*/ 928 h 1423"/>
                    <a:gd name="T2" fmla="*/ 1718 w 2044"/>
                    <a:gd name="T3" fmla="*/ 486 h 1423"/>
                    <a:gd name="T4" fmla="*/ 1530 w 2044"/>
                    <a:gd name="T5" fmla="*/ 423 h 1423"/>
                    <a:gd name="T6" fmla="*/ 1349 w 2044"/>
                    <a:gd name="T7" fmla="*/ 302 h 1423"/>
                    <a:gd name="T8" fmla="*/ 1121 w 2044"/>
                    <a:gd name="T9" fmla="*/ 283 h 1423"/>
                    <a:gd name="T10" fmla="*/ 1122 w 2044"/>
                    <a:gd name="T11" fmla="*/ 200 h 1423"/>
                    <a:gd name="T12" fmla="*/ 1237 w 2044"/>
                    <a:gd name="T13" fmla="*/ 260 h 1423"/>
                    <a:gd name="T14" fmla="*/ 1158 w 2044"/>
                    <a:gd name="T15" fmla="*/ 20 h 1423"/>
                    <a:gd name="T16" fmla="*/ 924 w 2044"/>
                    <a:gd name="T17" fmla="*/ 101 h 1423"/>
                    <a:gd name="T18" fmla="*/ 867 w 2044"/>
                    <a:gd name="T19" fmla="*/ 299 h 1423"/>
                    <a:gd name="T20" fmla="*/ 541 w 2044"/>
                    <a:gd name="T21" fmla="*/ 476 h 1423"/>
                    <a:gd name="T22" fmla="*/ 113 w 2044"/>
                    <a:gd name="T23" fmla="*/ 829 h 1423"/>
                    <a:gd name="T24" fmla="*/ 82 w 2044"/>
                    <a:gd name="T25" fmla="*/ 1423 h 1423"/>
                    <a:gd name="T26" fmla="*/ 1980 w 2044"/>
                    <a:gd name="T27" fmla="*/ 1423 h 1423"/>
                    <a:gd name="T28" fmla="*/ 2011 w 2044"/>
                    <a:gd name="T29" fmla="*/ 1347 h 1423"/>
                    <a:gd name="T30" fmla="*/ 1990 w 2044"/>
                    <a:gd name="T31" fmla="*/ 928 h 1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44" h="1423">
                      <a:moveTo>
                        <a:pt x="1990" y="928"/>
                      </a:moveTo>
                      <a:cubicBezTo>
                        <a:pt x="1943" y="663"/>
                        <a:pt x="1807" y="536"/>
                        <a:pt x="1718" y="486"/>
                      </a:cubicBezTo>
                      <a:cubicBezTo>
                        <a:pt x="1649" y="448"/>
                        <a:pt x="1530" y="423"/>
                        <a:pt x="1530" y="423"/>
                      </a:cubicBezTo>
                      <a:cubicBezTo>
                        <a:pt x="1530" y="423"/>
                        <a:pt x="1437" y="338"/>
                        <a:pt x="1349" y="302"/>
                      </a:cubicBezTo>
                      <a:cubicBezTo>
                        <a:pt x="1258" y="265"/>
                        <a:pt x="1121" y="283"/>
                        <a:pt x="1121" y="283"/>
                      </a:cubicBezTo>
                      <a:cubicBezTo>
                        <a:pt x="1117" y="263"/>
                        <a:pt x="1101" y="228"/>
                        <a:pt x="1122" y="200"/>
                      </a:cubicBezTo>
                      <a:cubicBezTo>
                        <a:pt x="1140" y="180"/>
                        <a:pt x="1216" y="243"/>
                        <a:pt x="1237" y="260"/>
                      </a:cubicBezTo>
                      <a:cubicBezTo>
                        <a:pt x="1294" y="111"/>
                        <a:pt x="1186" y="28"/>
                        <a:pt x="1158" y="20"/>
                      </a:cubicBezTo>
                      <a:cubicBezTo>
                        <a:pt x="1070" y="0"/>
                        <a:pt x="989" y="41"/>
                        <a:pt x="924" y="101"/>
                      </a:cubicBezTo>
                      <a:cubicBezTo>
                        <a:pt x="891" y="162"/>
                        <a:pt x="876" y="204"/>
                        <a:pt x="867" y="299"/>
                      </a:cubicBezTo>
                      <a:cubicBezTo>
                        <a:pt x="711" y="300"/>
                        <a:pt x="592" y="388"/>
                        <a:pt x="541" y="476"/>
                      </a:cubicBezTo>
                      <a:cubicBezTo>
                        <a:pt x="403" y="465"/>
                        <a:pt x="208" y="588"/>
                        <a:pt x="113" y="829"/>
                      </a:cubicBezTo>
                      <a:cubicBezTo>
                        <a:pt x="0" y="1111"/>
                        <a:pt x="29" y="1283"/>
                        <a:pt x="82" y="1423"/>
                      </a:cubicBezTo>
                      <a:cubicBezTo>
                        <a:pt x="1980" y="1423"/>
                        <a:pt x="1980" y="1423"/>
                        <a:pt x="1980" y="1423"/>
                      </a:cubicBezTo>
                      <a:cubicBezTo>
                        <a:pt x="1993" y="1397"/>
                        <a:pt x="2003" y="1371"/>
                        <a:pt x="2011" y="1347"/>
                      </a:cubicBezTo>
                      <a:cubicBezTo>
                        <a:pt x="2044" y="1247"/>
                        <a:pt x="2030" y="1158"/>
                        <a:pt x="1990" y="928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0" name="צורה חופשית 215"/>
                <p:cNvSpPr>
                  <a:spLocks/>
                </p:cNvSpPr>
                <p:nvPr/>
              </p:nvSpPr>
              <p:spPr bwMode="auto">
                <a:xfrm>
                  <a:off x="1559" y="2099"/>
                  <a:ext cx="4424" cy="2575"/>
                </a:xfrm>
                <a:custGeom>
                  <a:avLst/>
                  <a:gdLst>
                    <a:gd name="T0" fmla="*/ 1869 w 1873"/>
                    <a:gd name="T1" fmla="*/ 755 h 1090"/>
                    <a:gd name="T2" fmla="*/ 1488 w 1873"/>
                    <a:gd name="T3" fmla="*/ 173 h 1090"/>
                    <a:gd name="T4" fmla="*/ 1203 w 1873"/>
                    <a:gd name="T5" fmla="*/ 61 h 1090"/>
                    <a:gd name="T6" fmla="*/ 522 w 1873"/>
                    <a:gd name="T7" fmla="*/ 198 h 1090"/>
                    <a:gd name="T8" fmla="*/ 148 w 1873"/>
                    <a:gd name="T9" fmla="*/ 1090 h 1090"/>
                    <a:gd name="T10" fmla="*/ 1801 w 1873"/>
                    <a:gd name="T11" fmla="*/ 1090 h 1090"/>
                    <a:gd name="T12" fmla="*/ 1869 w 1873"/>
                    <a:gd name="T13" fmla="*/ 755 h 10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3" h="1090">
                      <a:moveTo>
                        <a:pt x="1869" y="755"/>
                      </a:moveTo>
                      <a:cubicBezTo>
                        <a:pt x="1836" y="220"/>
                        <a:pt x="1488" y="173"/>
                        <a:pt x="1488" y="173"/>
                      </a:cubicBezTo>
                      <a:cubicBezTo>
                        <a:pt x="1488" y="173"/>
                        <a:pt x="1403" y="105"/>
                        <a:pt x="1203" y="61"/>
                      </a:cubicBezTo>
                      <a:cubicBezTo>
                        <a:pt x="996" y="14"/>
                        <a:pt x="674" y="0"/>
                        <a:pt x="522" y="198"/>
                      </a:cubicBezTo>
                      <a:cubicBezTo>
                        <a:pt x="173" y="191"/>
                        <a:pt x="0" y="727"/>
                        <a:pt x="148" y="1090"/>
                      </a:cubicBezTo>
                      <a:cubicBezTo>
                        <a:pt x="1801" y="1090"/>
                        <a:pt x="1801" y="1090"/>
                        <a:pt x="1801" y="1090"/>
                      </a:cubicBezTo>
                      <a:cubicBezTo>
                        <a:pt x="1848" y="1003"/>
                        <a:pt x="1873" y="893"/>
                        <a:pt x="1869" y="755"/>
                      </a:cubicBezTo>
                      <a:close/>
                    </a:path>
                  </a:pathLst>
                </a:custGeom>
                <a:solidFill>
                  <a:srgbClr val="EE91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1" name="צורה חופשית 216"/>
                <p:cNvSpPr>
                  <a:spLocks/>
                </p:cNvSpPr>
                <p:nvPr/>
              </p:nvSpPr>
              <p:spPr bwMode="auto">
                <a:xfrm>
                  <a:off x="2761" y="1407"/>
                  <a:ext cx="2079" cy="1236"/>
                </a:xfrm>
                <a:custGeom>
                  <a:avLst/>
                  <a:gdLst>
                    <a:gd name="T0" fmla="*/ 880 w 880"/>
                    <a:gd name="T1" fmla="*/ 407 h 523"/>
                    <a:gd name="T2" fmla="*/ 509 w 880"/>
                    <a:gd name="T3" fmla="*/ 296 h 523"/>
                    <a:gd name="T4" fmla="*/ 646 w 880"/>
                    <a:gd name="T5" fmla="*/ 171 h 523"/>
                    <a:gd name="T6" fmla="*/ 569 w 880"/>
                    <a:gd name="T7" fmla="*/ 15 h 523"/>
                    <a:gd name="T8" fmla="*/ 377 w 880"/>
                    <a:gd name="T9" fmla="*/ 94 h 523"/>
                    <a:gd name="T10" fmla="*/ 346 w 880"/>
                    <a:gd name="T11" fmla="*/ 300 h 523"/>
                    <a:gd name="T12" fmla="*/ 168 w 880"/>
                    <a:gd name="T13" fmla="*/ 330 h 523"/>
                    <a:gd name="T14" fmla="*/ 0 w 880"/>
                    <a:gd name="T15" fmla="*/ 478 h 523"/>
                    <a:gd name="T16" fmla="*/ 248 w 880"/>
                    <a:gd name="T17" fmla="*/ 393 h 523"/>
                    <a:gd name="T18" fmla="*/ 283 w 880"/>
                    <a:gd name="T19" fmla="*/ 523 h 523"/>
                    <a:gd name="T20" fmla="*/ 486 w 880"/>
                    <a:gd name="T21" fmla="*/ 408 h 523"/>
                    <a:gd name="T22" fmla="*/ 722 w 880"/>
                    <a:gd name="T23" fmla="*/ 468 h 523"/>
                    <a:gd name="T24" fmla="*/ 681 w 880"/>
                    <a:gd name="T25" fmla="*/ 367 h 523"/>
                    <a:gd name="T26" fmla="*/ 880 w 880"/>
                    <a:gd name="T27" fmla="*/ 407 h 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80" h="523">
                      <a:moveTo>
                        <a:pt x="880" y="407"/>
                      </a:moveTo>
                      <a:cubicBezTo>
                        <a:pt x="734" y="247"/>
                        <a:pt x="580" y="296"/>
                        <a:pt x="509" y="296"/>
                      </a:cubicBezTo>
                      <a:cubicBezTo>
                        <a:pt x="428" y="176"/>
                        <a:pt x="546" y="47"/>
                        <a:pt x="646" y="171"/>
                      </a:cubicBezTo>
                      <a:cubicBezTo>
                        <a:pt x="673" y="105"/>
                        <a:pt x="636" y="30"/>
                        <a:pt x="569" y="15"/>
                      </a:cubicBezTo>
                      <a:cubicBezTo>
                        <a:pt x="501" y="0"/>
                        <a:pt x="424" y="19"/>
                        <a:pt x="377" y="94"/>
                      </a:cubicBezTo>
                      <a:cubicBezTo>
                        <a:pt x="307" y="193"/>
                        <a:pt x="346" y="300"/>
                        <a:pt x="346" y="300"/>
                      </a:cubicBezTo>
                      <a:cubicBezTo>
                        <a:pt x="346" y="300"/>
                        <a:pt x="260" y="289"/>
                        <a:pt x="168" y="330"/>
                      </a:cubicBezTo>
                      <a:cubicBezTo>
                        <a:pt x="42" y="385"/>
                        <a:pt x="0" y="478"/>
                        <a:pt x="0" y="478"/>
                      </a:cubicBezTo>
                      <a:cubicBezTo>
                        <a:pt x="0" y="478"/>
                        <a:pt x="171" y="407"/>
                        <a:pt x="248" y="393"/>
                      </a:cubicBezTo>
                      <a:cubicBezTo>
                        <a:pt x="230" y="478"/>
                        <a:pt x="283" y="523"/>
                        <a:pt x="283" y="523"/>
                      </a:cubicBezTo>
                      <a:cubicBezTo>
                        <a:pt x="283" y="523"/>
                        <a:pt x="385" y="442"/>
                        <a:pt x="486" y="408"/>
                      </a:cubicBezTo>
                      <a:cubicBezTo>
                        <a:pt x="603" y="412"/>
                        <a:pt x="722" y="468"/>
                        <a:pt x="722" y="468"/>
                      </a:cubicBezTo>
                      <a:cubicBezTo>
                        <a:pt x="722" y="468"/>
                        <a:pt x="725" y="415"/>
                        <a:pt x="681" y="367"/>
                      </a:cubicBezTo>
                      <a:cubicBezTo>
                        <a:pt x="745" y="358"/>
                        <a:pt x="880" y="407"/>
                        <a:pt x="880" y="407"/>
                      </a:cubicBezTo>
                      <a:close/>
                    </a:path>
                  </a:pathLst>
                </a:custGeom>
                <a:solidFill>
                  <a:srgbClr val="92C4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2" name="צורה חופשית 217"/>
                <p:cNvSpPr>
                  <a:spLocks/>
                </p:cNvSpPr>
                <p:nvPr/>
              </p:nvSpPr>
              <p:spPr bwMode="auto">
                <a:xfrm>
                  <a:off x="3520" y="1618"/>
                  <a:ext cx="141" cy="682"/>
                </a:xfrm>
                <a:custGeom>
                  <a:avLst/>
                  <a:gdLst>
                    <a:gd name="T0" fmla="*/ 60 w 60"/>
                    <a:gd name="T1" fmla="*/ 0 h 289"/>
                    <a:gd name="T2" fmla="*/ 16 w 60"/>
                    <a:gd name="T3" fmla="*/ 113 h 289"/>
                    <a:gd name="T4" fmla="*/ 40 w 60"/>
                    <a:gd name="T5" fmla="*/ 289 h 289"/>
                    <a:gd name="T6" fmla="*/ 30 w 60"/>
                    <a:gd name="T7" fmla="*/ 115 h 289"/>
                    <a:gd name="T8" fmla="*/ 60 w 60"/>
                    <a:gd name="T9" fmla="*/ 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289">
                      <a:moveTo>
                        <a:pt x="60" y="0"/>
                      </a:moveTo>
                      <a:cubicBezTo>
                        <a:pt x="60" y="0"/>
                        <a:pt x="25" y="32"/>
                        <a:pt x="16" y="113"/>
                      </a:cubicBezTo>
                      <a:cubicBezTo>
                        <a:pt x="0" y="247"/>
                        <a:pt x="40" y="289"/>
                        <a:pt x="40" y="289"/>
                      </a:cubicBezTo>
                      <a:cubicBezTo>
                        <a:pt x="40" y="289"/>
                        <a:pt x="25" y="153"/>
                        <a:pt x="30" y="115"/>
                      </a:cubicBezTo>
                      <a:cubicBezTo>
                        <a:pt x="37" y="54"/>
                        <a:pt x="60" y="0"/>
                        <a:pt x="60" y="0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3" name="צורה חופשית 218"/>
                <p:cNvSpPr>
                  <a:spLocks/>
                </p:cNvSpPr>
                <p:nvPr/>
              </p:nvSpPr>
              <p:spPr bwMode="auto">
                <a:xfrm>
                  <a:off x="3947" y="2057"/>
                  <a:ext cx="893" cy="290"/>
                </a:xfrm>
                <a:custGeom>
                  <a:avLst/>
                  <a:gdLst>
                    <a:gd name="T0" fmla="*/ 143 w 378"/>
                    <a:gd name="T1" fmla="*/ 2 h 123"/>
                    <a:gd name="T2" fmla="*/ 0 w 378"/>
                    <a:gd name="T3" fmla="*/ 24 h 123"/>
                    <a:gd name="T4" fmla="*/ 172 w 378"/>
                    <a:gd name="T5" fmla="*/ 21 h 123"/>
                    <a:gd name="T6" fmla="*/ 378 w 378"/>
                    <a:gd name="T7" fmla="*/ 123 h 123"/>
                    <a:gd name="T8" fmla="*/ 143 w 378"/>
                    <a:gd name="T9" fmla="*/ 2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8" h="123">
                      <a:moveTo>
                        <a:pt x="143" y="2"/>
                      </a:moveTo>
                      <a:cubicBezTo>
                        <a:pt x="47" y="0"/>
                        <a:pt x="0" y="24"/>
                        <a:pt x="0" y="24"/>
                      </a:cubicBezTo>
                      <a:cubicBezTo>
                        <a:pt x="134" y="20"/>
                        <a:pt x="135" y="17"/>
                        <a:pt x="172" y="21"/>
                      </a:cubicBezTo>
                      <a:cubicBezTo>
                        <a:pt x="218" y="29"/>
                        <a:pt x="283" y="61"/>
                        <a:pt x="378" y="123"/>
                      </a:cubicBezTo>
                      <a:cubicBezTo>
                        <a:pt x="335" y="52"/>
                        <a:pt x="204" y="4"/>
                        <a:pt x="143" y="2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4" name="צורה חופשית 219"/>
                <p:cNvSpPr>
                  <a:spLocks/>
                </p:cNvSpPr>
                <p:nvPr/>
              </p:nvSpPr>
              <p:spPr bwMode="auto">
                <a:xfrm>
                  <a:off x="1970" y="2567"/>
                  <a:ext cx="808" cy="2107"/>
                </a:xfrm>
                <a:custGeom>
                  <a:avLst/>
                  <a:gdLst>
                    <a:gd name="T0" fmla="*/ 126 w 342"/>
                    <a:gd name="T1" fmla="*/ 357 h 892"/>
                    <a:gd name="T2" fmla="*/ 342 w 342"/>
                    <a:gd name="T3" fmla="*/ 0 h 892"/>
                    <a:gd name="T4" fmla="*/ 48 w 342"/>
                    <a:gd name="T5" fmla="*/ 393 h 892"/>
                    <a:gd name="T6" fmla="*/ 24 w 342"/>
                    <a:gd name="T7" fmla="*/ 892 h 892"/>
                    <a:gd name="T8" fmla="*/ 112 w 342"/>
                    <a:gd name="T9" fmla="*/ 892 h 892"/>
                    <a:gd name="T10" fmla="*/ 126 w 342"/>
                    <a:gd name="T11" fmla="*/ 357 h 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2" h="892">
                      <a:moveTo>
                        <a:pt x="126" y="357"/>
                      </a:moveTo>
                      <a:cubicBezTo>
                        <a:pt x="165" y="181"/>
                        <a:pt x="342" y="0"/>
                        <a:pt x="342" y="0"/>
                      </a:cubicBezTo>
                      <a:cubicBezTo>
                        <a:pt x="201" y="22"/>
                        <a:pt x="82" y="238"/>
                        <a:pt x="48" y="393"/>
                      </a:cubicBezTo>
                      <a:cubicBezTo>
                        <a:pt x="0" y="619"/>
                        <a:pt x="1" y="778"/>
                        <a:pt x="24" y="892"/>
                      </a:cubicBezTo>
                      <a:cubicBezTo>
                        <a:pt x="112" y="892"/>
                        <a:pt x="112" y="892"/>
                        <a:pt x="112" y="892"/>
                      </a:cubicBezTo>
                      <a:cubicBezTo>
                        <a:pt x="81" y="763"/>
                        <a:pt x="76" y="589"/>
                        <a:pt x="126" y="357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5" name="צורה חופשית 220"/>
                <p:cNvSpPr>
                  <a:spLocks/>
                </p:cNvSpPr>
                <p:nvPr/>
              </p:nvSpPr>
              <p:spPr bwMode="auto">
                <a:xfrm>
                  <a:off x="1906" y="2543"/>
                  <a:ext cx="907" cy="2131"/>
                </a:xfrm>
                <a:custGeom>
                  <a:avLst/>
                  <a:gdLst>
                    <a:gd name="T0" fmla="*/ 104 w 384"/>
                    <a:gd name="T1" fmla="*/ 320 h 902"/>
                    <a:gd name="T2" fmla="*/ 384 w 384"/>
                    <a:gd name="T3" fmla="*/ 0 h 902"/>
                    <a:gd name="T4" fmla="*/ 205 w 384"/>
                    <a:gd name="T5" fmla="*/ 117 h 902"/>
                    <a:gd name="T6" fmla="*/ 56 w 384"/>
                    <a:gd name="T7" fmla="*/ 425 h 902"/>
                    <a:gd name="T8" fmla="*/ 27 w 384"/>
                    <a:gd name="T9" fmla="*/ 902 h 902"/>
                    <a:gd name="T10" fmla="*/ 54 w 384"/>
                    <a:gd name="T11" fmla="*/ 902 h 902"/>
                    <a:gd name="T12" fmla="*/ 104 w 384"/>
                    <a:gd name="T13" fmla="*/ 320 h 9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4" h="902">
                      <a:moveTo>
                        <a:pt x="104" y="320"/>
                      </a:moveTo>
                      <a:cubicBezTo>
                        <a:pt x="174" y="123"/>
                        <a:pt x="279" y="52"/>
                        <a:pt x="384" y="0"/>
                      </a:cubicBezTo>
                      <a:cubicBezTo>
                        <a:pt x="317" y="8"/>
                        <a:pt x="246" y="68"/>
                        <a:pt x="205" y="117"/>
                      </a:cubicBezTo>
                      <a:cubicBezTo>
                        <a:pt x="165" y="166"/>
                        <a:pt x="108" y="240"/>
                        <a:pt x="56" y="425"/>
                      </a:cubicBezTo>
                      <a:cubicBezTo>
                        <a:pt x="0" y="629"/>
                        <a:pt x="6" y="790"/>
                        <a:pt x="27" y="902"/>
                      </a:cubicBezTo>
                      <a:cubicBezTo>
                        <a:pt x="54" y="902"/>
                        <a:pt x="54" y="902"/>
                        <a:pt x="54" y="902"/>
                      </a:cubicBezTo>
                      <a:cubicBezTo>
                        <a:pt x="26" y="766"/>
                        <a:pt x="16" y="562"/>
                        <a:pt x="104" y="320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6" name="צורה חופשית 221"/>
                <p:cNvSpPr>
                  <a:spLocks/>
                </p:cNvSpPr>
                <p:nvPr/>
              </p:nvSpPr>
              <p:spPr bwMode="auto">
                <a:xfrm>
                  <a:off x="2601" y="2579"/>
                  <a:ext cx="446" cy="2095"/>
                </a:xfrm>
                <a:custGeom>
                  <a:avLst/>
                  <a:gdLst>
                    <a:gd name="T0" fmla="*/ 122 w 189"/>
                    <a:gd name="T1" fmla="*/ 338 h 887"/>
                    <a:gd name="T2" fmla="*/ 188 w 189"/>
                    <a:gd name="T3" fmla="*/ 0 h 887"/>
                    <a:gd name="T4" fmla="*/ 41 w 189"/>
                    <a:gd name="T5" fmla="*/ 303 h 887"/>
                    <a:gd name="T6" fmla="*/ 63 w 189"/>
                    <a:gd name="T7" fmla="*/ 887 h 887"/>
                    <a:gd name="T8" fmla="*/ 189 w 189"/>
                    <a:gd name="T9" fmla="*/ 887 h 887"/>
                    <a:gd name="T10" fmla="*/ 122 w 189"/>
                    <a:gd name="T11" fmla="*/ 338 h 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9" h="887">
                      <a:moveTo>
                        <a:pt x="122" y="338"/>
                      </a:moveTo>
                      <a:cubicBezTo>
                        <a:pt x="132" y="197"/>
                        <a:pt x="188" y="0"/>
                        <a:pt x="188" y="0"/>
                      </a:cubicBezTo>
                      <a:cubicBezTo>
                        <a:pt x="188" y="0"/>
                        <a:pt x="71" y="121"/>
                        <a:pt x="41" y="303"/>
                      </a:cubicBezTo>
                      <a:cubicBezTo>
                        <a:pt x="0" y="552"/>
                        <a:pt x="22" y="745"/>
                        <a:pt x="63" y="887"/>
                      </a:cubicBezTo>
                      <a:cubicBezTo>
                        <a:pt x="189" y="887"/>
                        <a:pt x="189" y="887"/>
                        <a:pt x="189" y="887"/>
                      </a:cubicBezTo>
                      <a:cubicBezTo>
                        <a:pt x="142" y="752"/>
                        <a:pt x="106" y="570"/>
                        <a:pt x="122" y="338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7" name="צורה חופשית 222"/>
                <p:cNvSpPr>
                  <a:spLocks/>
                </p:cNvSpPr>
                <p:nvPr/>
              </p:nvSpPr>
              <p:spPr bwMode="auto">
                <a:xfrm>
                  <a:off x="2528" y="2534"/>
                  <a:ext cx="590" cy="2140"/>
                </a:xfrm>
                <a:custGeom>
                  <a:avLst/>
                  <a:gdLst>
                    <a:gd name="T0" fmla="*/ 72 w 250"/>
                    <a:gd name="T1" fmla="*/ 378 h 906"/>
                    <a:gd name="T2" fmla="*/ 250 w 250"/>
                    <a:gd name="T3" fmla="*/ 0 h 906"/>
                    <a:gd name="T4" fmla="*/ 63 w 250"/>
                    <a:gd name="T5" fmla="*/ 306 h 906"/>
                    <a:gd name="T6" fmla="*/ 83 w 250"/>
                    <a:gd name="T7" fmla="*/ 906 h 906"/>
                    <a:gd name="T8" fmla="*/ 121 w 250"/>
                    <a:gd name="T9" fmla="*/ 906 h 906"/>
                    <a:gd name="T10" fmla="*/ 72 w 250"/>
                    <a:gd name="T11" fmla="*/ 378 h 9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0" h="906">
                      <a:moveTo>
                        <a:pt x="72" y="378"/>
                      </a:moveTo>
                      <a:cubicBezTo>
                        <a:pt x="87" y="208"/>
                        <a:pt x="206" y="30"/>
                        <a:pt x="250" y="0"/>
                      </a:cubicBezTo>
                      <a:cubicBezTo>
                        <a:pt x="201" y="14"/>
                        <a:pt x="113" y="116"/>
                        <a:pt x="63" y="306"/>
                      </a:cubicBezTo>
                      <a:cubicBezTo>
                        <a:pt x="0" y="543"/>
                        <a:pt x="33" y="753"/>
                        <a:pt x="83" y="906"/>
                      </a:cubicBezTo>
                      <a:cubicBezTo>
                        <a:pt x="121" y="906"/>
                        <a:pt x="121" y="906"/>
                        <a:pt x="121" y="906"/>
                      </a:cubicBezTo>
                      <a:cubicBezTo>
                        <a:pt x="81" y="772"/>
                        <a:pt x="52" y="594"/>
                        <a:pt x="72" y="378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8" name="צורה חופשית 223"/>
                <p:cNvSpPr>
                  <a:spLocks/>
                </p:cNvSpPr>
                <p:nvPr/>
              </p:nvSpPr>
              <p:spPr bwMode="auto">
                <a:xfrm>
                  <a:off x="4228" y="2567"/>
                  <a:ext cx="518" cy="2107"/>
                </a:xfrm>
                <a:custGeom>
                  <a:avLst/>
                  <a:gdLst>
                    <a:gd name="T0" fmla="*/ 219 w 219"/>
                    <a:gd name="T1" fmla="*/ 503 h 892"/>
                    <a:gd name="T2" fmla="*/ 212 w 219"/>
                    <a:gd name="T3" fmla="*/ 498 h 892"/>
                    <a:gd name="T4" fmla="*/ 216 w 219"/>
                    <a:gd name="T5" fmla="*/ 431 h 892"/>
                    <a:gd name="T6" fmla="*/ 165 w 219"/>
                    <a:gd name="T7" fmla="*/ 126 h 892"/>
                    <a:gd name="T8" fmla="*/ 0 w 219"/>
                    <a:gd name="T9" fmla="*/ 0 h 892"/>
                    <a:gd name="T10" fmla="*/ 124 w 219"/>
                    <a:gd name="T11" fmla="*/ 231 h 892"/>
                    <a:gd name="T12" fmla="*/ 132 w 219"/>
                    <a:gd name="T13" fmla="*/ 539 h 892"/>
                    <a:gd name="T14" fmla="*/ 130 w 219"/>
                    <a:gd name="T15" fmla="*/ 541 h 892"/>
                    <a:gd name="T16" fmla="*/ 72 w 219"/>
                    <a:gd name="T17" fmla="*/ 892 h 892"/>
                    <a:gd name="T18" fmla="*/ 180 w 219"/>
                    <a:gd name="T19" fmla="*/ 892 h 892"/>
                    <a:gd name="T20" fmla="*/ 191 w 219"/>
                    <a:gd name="T21" fmla="*/ 837 h 892"/>
                    <a:gd name="T22" fmla="*/ 219 w 219"/>
                    <a:gd name="T23" fmla="*/ 503 h 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9" h="892">
                      <a:moveTo>
                        <a:pt x="219" y="503"/>
                      </a:moveTo>
                      <a:cubicBezTo>
                        <a:pt x="212" y="498"/>
                        <a:pt x="212" y="498"/>
                        <a:pt x="212" y="498"/>
                      </a:cubicBezTo>
                      <a:cubicBezTo>
                        <a:pt x="214" y="464"/>
                        <a:pt x="216" y="436"/>
                        <a:pt x="216" y="431"/>
                      </a:cubicBezTo>
                      <a:cubicBezTo>
                        <a:pt x="216" y="420"/>
                        <a:pt x="198" y="189"/>
                        <a:pt x="165" y="126"/>
                      </a:cubicBezTo>
                      <a:cubicBezTo>
                        <a:pt x="131" y="63"/>
                        <a:pt x="0" y="0"/>
                        <a:pt x="0" y="0"/>
                      </a:cubicBezTo>
                      <a:cubicBezTo>
                        <a:pt x="0" y="0"/>
                        <a:pt x="105" y="147"/>
                        <a:pt x="124" y="231"/>
                      </a:cubicBezTo>
                      <a:cubicBezTo>
                        <a:pt x="148" y="338"/>
                        <a:pt x="140" y="465"/>
                        <a:pt x="132" y="539"/>
                      </a:cubicBezTo>
                      <a:cubicBezTo>
                        <a:pt x="130" y="541"/>
                        <a:pt x="130" y="541"/>
                        <a:pt x="130" y="541"/>
                      </a:cubicBezTo>
                      <a:cubicBezTo>
                        <a:pt x="130" y="541"/>
                        <a:pt x="106" y="732"/>
                        <a:pt x="72" y="892"/>
                      </a:cubicBezTo>
                      <a:cubicBezTo>
                        <a:pt x="180" y="892"/>
                        <a:pt x="180" y="892"/>
                        <a:pt x="180" y="892"/>
                      </a:cubicBezTo>
                      <a:cubicBezTo>
                        <a:pt x="184" y="874"/>
                        <a:pt x="188" y="855"/>
                        <a:pt x="191" y="837"/>
                      </a:cubicBezTo>
                      <a:cubicBezTo>
                        <a:pt x="212" y="721"/>
                        <a:pt x="219" y="503"/>
                        <a:pt x="219" y="503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19" name="צורה חופשית 224"/>
                <p:cNvSpPr>
                  <a:spLocks/>
                </p:cNvSpPr>
                <p:nvPr/>
              </p:nvSpPr>
              <p:spPr bwMode="auto">
                <a:xfrm>
                  <a:off x="4169" y="2496"/>
                  <a:ext cx="685" cy="2178"/>
                </a:xfrm>
                <a:custGeom>
                  <a:avLst/>
                  <a:gdLst>
                    <a:gd name="T0" fmla="*/ 247 w 290"/>
                    <a:gd name="T1" fmla="*/ 267 h 922"/>
                    <a:gd name="T2" fmla="*/ 0 w 290"/>
                    <a:gd name="T3" fmla="*/ 9 h 922"/>
                    <a:gd name="T4" fmla="*/ 210 w 290"/>
                    <a:gd name="T5" fmla="*/ 262 h 922"/>
                    <a:gd name="T6" fmla="*/ 211 w 290"/>
                    <a:gd name="T7" fmla="*/ 922 h 922"/>
                    <a:gd name="T8" fmla="*/ 250 w 290"/>
                    <a:gd name="T9" fmla="*/ 922 h 922"/>
                    <a:gd name="T10" fmla="*/ 247 w 290"/>
                    <a:gd name="T11" fmla="*/ 267 h 9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0" h="922">
                      <a:moveTo>
                        <a:pt x="247" y="267"/>
                      </a:moveTo>
                      <a:cubicBezTo>
                        <a:pt x="171" y="0"/>
                        <a:pt x="0" y="9"/>
                        <a:pt x="0" y="9"/>
                      </a:cubicBezTo>
                      <a:cubicBezTo>
                        <a:pt x="0" y="9"/>
                        <a:pt x="185" y="130"/>
                        <a:pt x="210" y="262"/>
                      </a:cubicBezTo>
                      <a:cubicBezTo>
                        <a:pt x="262" y="552"/>
                        <a:pt x="248" y="767"/>
                        <a:pt x="211" y="922"/>
                      </a:cubicBezTo>
                      <a:cubicBezTo>
                        <a:pt x="250" y="922"/>
                        <a:pt x="250" y="922"/>
                        <a:pt x="250" y="922"/>
                      </a:cubicBezTo>
                      <a:cubicBezTo>
                        <a:pt x="279" y="776"/>
                        <a:pt x="290" y="569"/>
                        <a:pt x="247" y="267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20" name="צורה חופשית 225"/>
                <p:cNvSpPr>
                  <a:spLocks/>
                </p:cNvSpPr>
                <p:nvPr/>
              </p:nvSpPr>
              <p:spPr bwMode="auto">
                <a:xfrm>
                  <a:off x="4736" y="2574"/>
                  <a:ext cx="1042" cy="2100"/>
                </a:xfrm>
                <a:custGeom>
                  <a:avLst/>
                  <a:gdLst>
                    <a:gd name="T0" fmla="*/ 365 w 441"/>
                    <a:gd name="T1" fmla="*/ 203 h 889"/>
                    <a:gd name="T2" fmla="*/ 209 w 441"/>
                    <a:gd name="T3" fmla="*/ 72 h 889"/>
                    <a:gd name="T4" fmla="*/ 0 w 441"/>
                    <a:gd name="T5" fmla="*/ 30 h 889"/>
                    <a:gd name="T6" fmla="*/ 280 w 441"/>
                    <a:gd name="T7" fmla="*/ 328 h 889"/>
                    <a:gd name="T8" fmla="*/ 289 w 441"/>
                    <a:gd name="T9" fmla="*/ 829 h 889"/>
                    <a:gd name="T10" fmla="*/ 276 w 441"/>
                    <a:gd name="T11" fmla="*/ 889 h 889"/>
                    <a:gd name="T12" fmla="*/ 371 w 441"/>
                    <a:gd name="T13" fmla="*/ 889 h 889"/>
                    <a:gd name="T14" fmla="*/ 383 w 441"/>
                    <a:gd name="T15" fmla="*/ 834 h 889"/>
                    <a:gd name="T16" fmla="*/ 365 w 441"/>
                    <a:gd name="T17" fmla="*/ 203 h 8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1" h="889">
                      <a:moveTo>
                        <a:pt x="365" y="203"/>
                      </a:moveTo>
                      <a:cubicBezTo>
                        <a:pt x="338" y="135"/>
                        <a:pt x="209" y="72"/>
                        <a:pt x="209" y="72"/>
                      </a:cubicBezTo>
                      <a:cubicBezTo>
                        <a:pt x="209" y="72"/>
                        <a:pt x="98" y="0"/>
                        <a:pt x="0" y="30"/>
                      </a:cubicBezTo>
                      <a:cubicBezTo>
                        <a:pt x="89" y="58"/>
                        <a:pt x="230" y="151"/>
                        <a:pt x="280" y="328"/>
                      </a:cubicBezTo>
                      <a:cubicBezTo>
                        <a:pt x="352" y="574"/>
                        <a:pt x="295" y="766"/>
                        <a:pt x="289" y="829"/>
                      </a:cubicBezTo>
                      <a:cubicBezTo>
                        <a:pt x="288" y="847"/>
                        <a:pt x="283" y="867"/>
                        <a:pt x="276" y="889"/>
                      </a:cubicBezTo>
                      <a:cubicBezTo>
                        <a:pt x="371" y="889"/>
                        <a:pt x="371" y="889"/>
                        <a:pt x="371" y="889"/>
                      </a:cubicBezTo>
                      <a:cubicBezTo>
                        <a:pt x="376" y="871"/>
                        <a:pt x="379" y="853"/>
                        <a:pt x="383" y="834"/>
                      </a:cubicBezTo>
                      <a:cubicBezTo>
                        <a:pt x="441" y="512"/>
                        <a:pt x="392" y="270"/>
                        <a:pt x="365" y="203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421" name="צורה חופשית 226"/>
                <p:cNvSpPr>
                  <a:spLocks/>
                </p:cNvSpPr>
                <p:nvPr/>
              </p:nvSpPr>
              <p:spPr bwMode="auto">
                <a:xfrm>
                  <a:off x="4861" y="2466"/>
                  <a:ext cx="990" cy="2208"/>
                </a:xfrm>
                <a:custGeom>
                  <a:avLst/>
                  <a:gdLst>
                    <a:gd name="T0" fmla="*/ 357 w 419"/>
                    <a:gd name="T1" fmla="*/ 325 h 935"/>
                    <a:gd name="T2" fmla="*/ 196 w 419"/>
                    <a:gd name="T3" fmla="*/ 66 h 935"/>
                    <a:gd name="T4" fmla="*/ 0 w 419"/>
                    <a:gd name="T5" fmla="*/ 40 h 935"/>
                    <a:gd name="T6" fmla="*/ 272 w 419"/>
                    <a:gd name="T7" fmla="*/ 229 h 935"/>
                    <a:gd name="T8" fmla="*/ 377 w 419"/>
                    <a:gd name="T9" fmla="*/ 666 h 935"/>
                    <a:gd name="T10" fmla="*/ 320 w 419"/>
                    <a:gd name="T11" fmla="*/ 935 h 935"/>
                    <a:gd name="T12" fmla="*/ 359 w 419"/>
                    <a:gd name="T13" fmla="*/ 935 h 935"/>
                    <a:gd name="T14" fmla="*/ 386 w 419"/>
                    <a:gd name="T15" fmla="*/ 828 h 935"/>
                    <a:gd name="T16" fmla="*/ 357 w 419"/>
                    <a:gd name="T17" fmla="*/ 32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9" h="935">
                      <a:moveTo>
                        <a:pt x="357" y="325"/>
                      </a:moveTo>
                      <a:cubicBezTo>
                        <a:pt x="306" y="199"/>
                        <a:pt x="243" y="96"/>
                        <a:pt x="196" y="66"/>
                      </a:cubicBezTo>
                      <a:cubicBezTo>
                        <a:pt x="148" y="35"/>
                        <a:pt x="24" y="0"/>
                        <a:pt x="0" y="40"/>
                      </a:cubicBezTo>
                      <a:cubicBezTo>
                        <a:pt x="53" y="51"/>
                        <a:pt x="205" y="71"/>
                        <a:pt x="272" y="229"/>
                      </a:cubicBezTo>
                      <a:cubicBezTo>
                        <a:pt x="339" y="385"/>
                        <a:pt x="377" y="539"/>
                        <a:pt x="377" y="666"/>
                      </a:cubicBezTo>
                      <a:cubicBezTo>
                        <a:pt x="377" y="782"/>
                        <a:pt x="341" y="860"/>
                        <a:pt x="320" y="935"/>
                      </a:cubicBezTo>
                      <a:cubicBezTo>
                        <a:pt x="359" y="935"/>
                        <a:pt x="359" y="935"/>
                        <a:pt x="359" y="935"/>
                      </a:cubicBezTo>
                      <a:cubicBezTo>
                        <a:pt x="371" y="901"/>
                        <a:pt x="381" y="866"/>
                        <a:pt x="386" y="828"/>
                      </a:cubicBezTo>
                      <a:cubicBezTo>
                        <a:pt x="419" y="584"/>
                        <a:pt x="410" y="452"/>
                        <a:pt x="357" y="325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350" name="קבוצה 349"/>
              <p:cNvGrpSpPr/>
              <p:nvPr/>
            </p:nvGrpSpPr>
            <p:grpSpPr>
              <a:xfrm flipH="1">
                <a:off x="2055224" y="5313306"/>
                <a:ext cx="1134584" cy="955223"/>
                <a:chOff x="3900133" y="5425719"/>
                <a:chExt cx="1778554" cy="1449268"/>
              </a:xfrm>
            </p:grpSpPr>
            <p:sp>
              <p:nvSpPr>
                <p:cNvPr id="366" name="צורה חופשית 244"/>
                <p:cNvSpPr>
                  <a:spLocks/>
                </p:cNvSpPr>
                <p:nvPr/>
              </p:nvSpPr>
              <p:spPr bwMode="auto">
                <a:xfrm>
                  <a:off x="3900133" y="5425719"/>
                  <a:ext cx="1778554" cy="1449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8554" h="1407849">
                      <a:moveTo>
                        <a:pt x="834376" y="641"/>
                      </a:moveTo>
                      <a:cubicBezTo>
                        <a:pt x="890891" y="5368"/>
                        <a:pt x="941632" y="35832"/>
                        <a:pt x="985025" y="77853"/>
                      </a:cubicBezTo>
                      <a:cubicBezTo>
                        <a:pt x="1014886" y="130144"/>
                        <a:pt x="1027951" y="169363"/>
                        <a:pt x="1037282" y="255271"/>
                      </a:cubicBezTo>
                      <a:cubicBezTo>
                        <a:pt x="1177258" y="255271"/>
                        <a:pt x="1281773" y="331841"/>
                        <a:pt x="1326565" y="412146"/>
                      </a:cubicBezTo>
                      <a:cubicBezTo>
                        <a:pt x="1449743" y="402808"/>
                        <a:pt x="1623313" y="511127"/>
                        <a:pt x="1709165" y="724029"/>
                      </a:cubicBezTo>
                      <a:cubicBezTo>
                        <a:pt x="1815546" y="989223"/>
                        <a:pt x="1780086" y="1144230"/>
                        <a:pt x="1731561" y="1273092"/>
                      </a:cubicBezTo>
                      <a:cubicBezTo>
                        <a:pt x="1716570" y="1308345"/>
                        <a:pt x="1692848" y="1358057"/>
                        <a:pt x="1663915" y="1407849"/>
                      </a:cubicBezTo>
                      <a:lnTo>
                        <a:pt x="153541" y="1407849"/>
                      </a:lnTo>
                      <a:cubicBezTo>
                        <a:pt x="87831" y="1332848"/>
                        <a:pt x="37670" y="1252905"/>
                        <a:pt x="16394" y="1187184"/>
                      </a:cubicBezTo>
                      <a:cubicBezTo>
                        <a:pt x="-11601" y="1097541"/>
                        <a:pt x="-2269" y="1017236"/>
                        <a:pt x="33191" y="813672"/>
                      </a:cubicBezTo>
                      <a:cubicBezTo>
                        <a:pt x="76117" y="576492"/>
                        <a:pt x="197429" y="464438"/>
                        <a:pt x="277682" y="421484"/>
                      </a:cubicBezTo>
                      <a:cubicBezTo>
                        <a:pt x="339249" y="386013"/>
                        <a:pt x="445577" y="363606"/>
                        <a:pt x="445653" y="363590"/>
                      </a:cubicBezTo>
                      <a:cubicBezTo>
                        <a:pt x="445653" y="363590"/>
                        <a:pt x="529638" y="288887"/>
                        <a:pt x="608024" y="257139"/>
                      </a:cubicBezTo>
                      <a:cubicBezTo>
                        <a:pt x="688251" y="223534"/>
                        <a:pt x="809510" y="240320"/>
                        <a:pt x="809589" y="240331"/>
                      </a:cubicBezTo>
                      <a:cubicBezTo>
                        <a:pt x="813322" y="219787"/>
                        <a:pt x="828252" y="189906"/>
                        <a:pt x="809589" y="165628"/>
                      </a:cubicBezTo>
                      <a:cubicBezTo>
                        <a:pt x="792792" y="146953"/>
                        <a:pt x="725604" y="202979"/>
                        <a:pt x="706940" y="217920"/>
                      </a:cubicBezTo>
                      <a:cubicBezTo>
                        <a:pt x="656549" y="85323"/>
                        <a:pt x="753599" y="12488"/>
                        <a:pt x="775995" y="5018"/>
                      </a:cubicBezTo>
                      <a:cubicBezTo>
                        <a:pt x="796058" y="349"/>
                        <a:pt x="815538" y="-935"/>
                        <a:pt x="834376" y="641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7" name="צורה חופשית 245"/>
                <p:cNvSpPr>
                  <a:spLocks/>
                </p:cNvSpPr>
                <p:nvPr/>
              </p:nvSpPr>
              <p:spPr bwMode="auto">
                <a:xfrm>
                  <a:off x="3983652" y="5722937"/>
                  <a:ext cx="1620621" cy="1152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0621" h="1152049">
                      <a:moveTo>
                        <a:pt x="833808" y="35"/>
                      </a:moveTo>
                      <a:cubicBezTo>
                        <a:pt x="974457" y="1312"/>
                        <a:pt x="1118203" y="37786"/>
                        <a:pt x="1202177" y="148666"/>
                      </a:cubicBezTo>
                      <a:cubicBezTo>
                        <a:pt x="1555793" y="141503"/>
                        <a:pt x="1790788" y="826807"/>
                        <a:pt x="1466297" y="1152049"/>
                      </a:cubicBezTo>
                      <a:lnTo>
                        <a:pt x="168625" y="1152049"/>
                      </a:lnTo>
                      <a:cubicBezTo>
                        <a:pt x="53448" y="1050468"/>
                        <a:pt x="-5593" y="889826"/>
                        <a:pt x="418" y="641676"/>
                      </a:cubicBezTo>
                      <a:cubicBezTo>
                        <a:pt x="32136" y="165560"/>
                        <a:pt x="341799" y="126271"/>
                        <a:pt x="341912" y="126257"/>
                      </a:cubicBezTo>
                      <a:cubicBezTo>
                        <a:pt x="341912" y="126257"/>
                        <a:pt x="418421" y="64630"/>
                        <a:pt x="597565" y="27281"/>
                      </a:cubicBezTo>
                      <a:cubicBezTo>
                        <a:pt x="666144" y="11174"/>
                        <a:pt x="749418" y="-731"/>
                        <a:pt x="833808" y="35"/>
                      </a:cubicBezTo>
                      <a:close/>
                    </a:path>
                  </a:pathLst>
                </a:custGeom>
                <a:solidFill>
                  <a:srgbClr val="EB7F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8" name="צורה חופשית 246"/>
                <p:cNvSpPr>
                  <a:spLocks/>
                </p:cNvSpPr>
                <p:nvPr/>
              </p:nvSpPr>
              <p:spPr bwMode="auto">
                <a:xfrm>
                  <a:off x="4413283" y="5447624"/>
                  <a:ext cx="783966" cy="467060"/>
                </a:xfrm>
                <a:custGeom>
                  <a:avLst/>
                  <a:gdLst>
                    <a:gd name="T0" fmla="*/ 341 w 420"/>
                    <a:gd name="T1" fmla="*/ 157 h 250"/>
                    <a:gd name="T2" fmla="*/ 255 w 420"/>
                    <a:gd name="T3" fmla="*/ 144 h 250"/>
                    <a:gd name="T4" fmla="*/ 240 w 420"/>
                    <a:gd name="T5" fmla="*/ 45 h 250"/>
                    <a:gd name="T6" fmla="*/ 148 w 420"/>
                    <a:gd name="T7" fmla="*/ 8 h 250"/>
                    <a:gd name="T8" fmla="*/ 112 w 420"/>
                    <a:gd name="T9" fmla="*/ 82 h 250"/>
                    <a:gd name="T10" fmla="*/ 177 w 420"/>
                    <a:gd name="T11" fmla="*/ 141 h 250"/>
                    <a:gd name="T12" fmla="*/ 0 w 420"/>
                    <a:gd name="T13" fmla="*/ 195 h 250"/>
                    <a:gd name="T14" fmla="*/ 95 w 420"/>
                    <a:gd name="T15" fmla="*/ 175 h 250"/>
                    <a:gd name="T16" fmla="*/ 75 w 420"/>
                    <a:gd name="T17" fmla="*/ 224 h 250"/>
                    <a:gd name="T18" fmla="*/ 188 w 420"/>
                    <a:gd name="T19" fmla="*/ 196 h 250"/>
                    <a:gd name="T20" fmla="*/ 285 w 420"/>
                    <a:gd name="T21" fmla="*/ 250 h 250"/>
                    <a:gd name="T22" fmla="*/ 301 w 420"/>
                    <a:gd name="T23" fmla="*/ 188 h 250"/>
                    <a:gd name="T24" fmla="*/ 420 w 420"/>
                    <a:gd name="T25" fmla="*/ 228 h 250"/>
                    <a:gd name="T26" fmla="*/ 341 w 420"/>
                    <a:gd name="T27" fmla="*/ 157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20" h="250">
                      <a:moveTo>
                        <a:pt x="341" y="157"/>
                      </a:moveTo>
                      <a:cubicBezTo>
                        <a:pt x="295" y="138"/>
                        <a:pt x="255" y="144"/>
                        <a:pt x="255" y="144"/>
                      </a:cubicBezTo>
                      <a:cubicBezTo>
                        <a:pt x="255" y="144"/>
                        <a:pt x="273" y="92"/>
                        <a:pt x="240" y="45"/>
                      </a:cubicBezTo>
                      <a:cubicBezTo>
                        <a:pt x="217" y="9"/>
                        <a:pt x="181" y="0"/>
                        <a:pt x="148" y="8"/>
                      </a:cubicBezTo>
                      <a:cubicBezTo>
                        <a:pt x="117" y="15"/>
                        <a:pt x="100" y="50"/>
                        <a:pt x="112" y="82"/>
                      </a:cubicBezTo>
                      <a:cubicBezTo>
                        <a:pt x="160" y="23"/>
                        <a:pt x="216" y="84"/>
                        <a:pt x="177" y="141"/>
                      </a:cubicBezTo>
                      <a:cubicBezTo>
                        <a:pt x="143" y="141"/>
                        <a:pt x="70" y="118"/>
                        <a:pt x="0" y="195"/>
                      </a:cubicBezTo>
                      <a:cubicBezTo>
                        <a:pt x="0" y="195"/>
                        <a:pt x="65" y="171"/>
                        <a:pt x="95" y="175"/>
                      </a:cubicBezTo>
                      <a:cubicBezTo>
                        <a:pt x="74" y="199"/>
                        <a:pt x="75" y="224"/>
                        <a:pt x="75" y="224"/>
                      </a:cubicBezTo>
                      <a:cubicBezTo>
                        <a:pt x="75" y="224"/>
                        <a:pt x="133" y="197"/>
                        <a:pt x="188" y="196"/>
                      </a:cubicBezTo>
                      <a:cubicBezTo>
                        <a:pt x="237" y="211"/>
                        <a:pt x="285" y="250"/>
                        <a:pt x="285" y="250"/>
                      </a:cubicBezTo>
                      <a:cubicBezTo>
                        <a:pt x="285" y="250"/>
                        <a:pt x="310" y="228"/>
                        <a:pt x="301" y="188"/>
                      </a:cubicBezTo>
                      <a:cubicBezTo>
                        <a:pt x="338" y="195"/>
                        <a:pt x="420" y="228"/>
                        <a:pt x="420" y="228"/>
                      </a:cubicBezTo>
                      <a:cubicBezTo>
                        <a:pt x="420" y="228"/>
                        <a:pt x="401" y="184"/>
                        <a:pt x="341" y="157"/>
                      </a:cubicBezTo>
                      <a:close/>
                    </a:path>
                  </a:pathLst>
                </a:custGeom>
                <a:solidFill>
                  <a:srgbClr val="92C4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9" name="צורה חופשית 247"/>
                <p:cNvSpPr>
                  <a:spLocks/>
                </p:cNvSpPr>
                <p:nvPr/>
              </p:nvSpPr>
              <p:spPr bwMode="auto">
                <a:xfrm>
                  <a:off x="4857425" y="5528233"/>
                  <a:ext cx="53740" cy="257634"/>
                </a:xfrm>
                <a:custGeom>
                  <a:avLst/>
                  <a:gdLst>
                    <a:gd name="T0" fmla="*/ 0 w 29"/>
                    <a:gd name="T1" fmla="*/ 0 h 138"/>
                    <a:gd name="T2" fmla="*/ 15 w 29"/>
                    <a:gd name="T3" fmla="*/ 54 h 138"/>
                    <a:gd name="T4" fmla="*/ 10 w 29"/>
                    <a:gd name="T5" fmla="*/ 138 h 138"/>
                    <a:gd name="T6" fmla="*/ 21 w 29"/>
                    <a:gd name="T7" fmla="*/ 54 h 138"/>
                    <a:gd name="T8" fmla="*/ 0 w 29"/>
                    <a:gd name="T9" fmla="*/ 0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38">
                      <a:moveTo>
                        <a:pt x="0" y="0"/>
                      </a:moveTo>
                      <a:cubicBezTo>
                        <a:pt x="0" y="0"/>
                        <a:pt x="11" y="25"/>
                        <a:pt x="15" y="54"/>
                      </a:cubicBezTo>
                      <a:cubicBezTo>
                        <a:pt x="17" y="72"/>
                        <a:pt x="10" y="138"/>
                        <a:pt x="10" y="138"/>
                      </a:cubicBezTo>
                      <a:cubicBezTo>
                        <a:pt x="10" y="138"/>
                        <a:pt x="29" y="117"/>
                        <a:pt x="21" y="54"/>
                      </a:cubicBezTo>
                      <a:cubicBezTo>
                        <a:pt x="17" y="15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0" name="צורה חופשית 248"/>
                <p:cNvSpPr>
                  <a:spLocks/>
                </p:cNvSpPr>
                <p:nvPr/>
              </p:nvSpPr>
              <p:spPr bwMode="auto">
                <a:xfrm>
                  <a:off x="4413283" y="5692613"/>
                  <a:ext cx="335873" cy="108269"/>
                </a:xfrm>
                <a:custGeom>
                  <a:avLst/>
                  <a:gdLst>
                    <a:gd name="T0" fmla="*/ 112 w 180"/>
                    <a:gd name="T1" fmla="*/ 1 h 58"/>
                    <a:gd name="T2" fmla="*/ 0 w 180"/>
                    <a:gd name="T3" fmla="*/ 58 h 58"/>
                    <a:gd name="T4" fmla="*/ 99 w 180"/>
                    <a:gd name="T5" fmla="*/ 10 h 58"/>
                    <a:gd name="T6" fmla="*/ 180 w 180"/>
                    <a:gd name="T7" fmla="*/ 12 h 58"/>
                    <a:gd name="T8" fmla="*/ 112 w 180"/>
                    <a:gd name="T9" fmla="*/ 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0" h="58">
                      <a:moveTo>
                        <a:pt x="112" y="1"/>
                      </a:moveTo>
                      <a:cubicBezTo>
                        <a:pt x="84" y="3"/>
                        <a:pt x="21" y="25"/>
                        <a:pt x="0" y="58"/>
                      </a:cubicBezTo>
                      <a:cubicBezTo>
                        <a:pt x="46" y="29"/>
                        <a:pt x="76" y="14"/>
                        <a:pt x="99" y="10"/>
                      </a:cubicBezTo>
                      <a:cubicBezTo>
                        <a:pt x="116" y="8"/>
                        <a:pt x="117" y="10"/>
                        <a:pt x="180" y="12"/>
                      </a:cubicBezTo>
                      <a:cubicBezTo>
                        <a:pt x="180" y="12"/>
                        <a:pt x="158" y="0"/>
                        <a:pt x="112" y="1"/>
                      </a:cubicBezTo>
                      <a:close/>
                    </a:path>
                  </a:pathLst>
                </a:custGeom>
                <a:solidFill>
                  <a:srgbClr val="7E9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1" name="צורה חופשית 251"/>
                <p:cNvSpPr>
                  <a:spLocks/>
                </p:cNvSpPr>
                <p:nvPr/>
              </p:nvSpPr>
              <p:spPr bwMode="auto">
                <a:xfrm>
                  <a:off x="5052476" y="5994504"/>
                  <a:ext cx="189023" cy="8804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023" h="880483">
                      <a:moveTo>
                        <a:pt x="38085" y="0"/>
                      </a:moveTo>
                      <a:cubicBezTo>
                        <a:pt x="38085" y="0"/>
                        <a:pt x="144558" y="108276"/>
                        <a:pt x="168842" y="270691"/>
                      </a:cubicBezTo>
                      <a:cubicBezTo>
                        <a:pt x="215658" y="550504"/>
                        <a:pt x="173604" y="750067"/>
                        <a:pt x="118259" y="880483"/>
                      </a:cubicBezTo>
                      <a:lnTo>
                        <a:pt x="0" y="880483"/>
                      </a:lnTo>
                      <a:cubicBezTo>
                        <a:pt x="59249" y="758323"/>
                        <a:pt x="116523" y="566515"/>
                        <a:pt x="97859" y="302427"/>
                      </a:cubicBezTo>
                      <a:cubicBezTo>
                        <a:pt x="88521" y="175495"/>
                        <a:pt x="38095" y="35"/>
                        <a:pt x="38085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2" name="צורה חופשית 252"/>
                <p:cNvSpPr>
                  <a:spLocks/>
                </p:cNvSpPr>
                <p:nvPr/>
              </p:nvSpPr>
              <p:spPr bwMode="auto">
                <a:xfrm>
                  <a:off x="5062398" y="5980278"/>
                  <a:ext cx="196539" cy="894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539" h="894708">
                      <a:moveTo>
                        <a:pt x="0" y="0"/>
                      </a:moveTo>
                      <a:cubicBezTo>
                        <a:pt x="44831" y="13060"/>
                        <a:pt x="123285" y="102609"/>
                        <a:pt x="166248" y="272381"/>
                      </a:cubicBezTo>
                      <a:cubicBezTo>
                        <a:pt x="235278" y="535149"/>
                        <a:pt x="172625" y="758915"/>
                        <a:pt x="114420" y="894708"/>
                      </a:cubicBezTo>
                      <a:lnTo>
                        <a:pt x="80704" y="894708"/>
                      </a:lnTo>
                      <a:cubicBezTo>
                        <a:pt x="131443" y="772508"/>
                        <a:pt x="181173" y="581866"/>
                        <a:pt x="158776" y="335812"/>
                      </a:cubicBezTo>
                      <a:cubicBezTo>
                        <a:pt x="145700" y="184697"/>
                        <a:pt x="41095" y="26119"/>
                        <a:pt x="0" y="0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3" name="צורה חופשית 253"/>
                <p:cNvSpPr>
                  <a:spLocks/>
                </p:cNvSpPr>
                <p:nvPr/>
              </p:nvSpPr>
              <p:spPr bwMode="auto">
                <a:xfrm>
                  <a:off x="4450427" y="5944715"/>
                  <a:ext cx="194220" cy="930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220" h="930271">
                      <a:moveTo>
                        <a:pt x="194220" y="0"/>
                      </a:moveTo>
                      <a:cubicBezTo>
                        <a:pt x="194220" y="0"/>
                        <a:pt x="100845" y="130665"/>
                        <a:pt x="84038" y="203465"/>
                      </a:cubicBezTo>
                      <a:cubicBezTo>
                        <a:pt x="61628" y="300530"/>
                        <a:pt x="69098" y="414396"/>
                        <a:pt x="76568" y="479728"/>
                      </a:cubicBezTo>
                      <a:cubicBezTo>
                        <a:pt x="76568" y="481488"/>
                        <a:pt x="76568" y="481589"/>
                        <a:pt x="76568" y="481595"/>
                      </a:cubicBezTo>
                      <a:cubicBezTo>
                        <a:pt x="76568" y="481595"/>
                        <a:pt x="112050" y="739192"/>
                        <a:pt x="153135" y="886657"/>
                      </a:cubicBezTo>
                      <a:cubicBezTo>
                        <a:pt x="157681" y="902264"/>
                        <a:pt x="162833" y="917139"/>
                        <a:pt x="170923" y="930271"/>
                      </a:cubicBezTo>
                      <a:lnTo>
                        <a:pt x="72419" y="930271"/>
                      </a:lnTo>
                      <a:cubicBezTo>
                        <a:pt x="54542" y="875146"/>
                        <a:pt x="37264" y="811367"/>
                        <a:pt x="24278" y="742925"/>
                      </a:cubicBezTo>
                      <a:cubicBezTo>
                        <a:pt x="5604" y="642136"/>
                        <a:pt x="1" y="446165"/>
                        <a:pt x="0" y="446129"/>
                      </a:cubicBezTo>
                      <a:cubicBezTo>
                        <a:pt x="0" y="446129"/>
                        <a:pt x="0" y="446129"/>
                        <a:pt x="701" y="445662"/>
                      </a:cubicBezTo>
                      <a:lnTo>
                        <a:pt x="5603" y="442395"/>
                      </a:lnTo>
                      <a:cubicBezTo>
                        <a:pt x="3735" y="412529"/>
                        <a:pt x="1868" y="388263"/>
                        <a:pt x="1868" y="382663"/>
                      </a:cubicBezTo>
                      <a:cubicBezTo>
                        <a:pt x="1868" y="373329"/>
                        <a:pt x="18675" y="167998"/>
                        <a:pt x="48555" y="111999"/>
                      </a:cubicBezTo>
                      <a:cubicBezTo>
                        <a:pt x="76561" y="56013"/>
                        <a:pt x="194164" y="27"/>
                        <a:pt x="194220" y="0"/>
                      </a:cubicBezTo>
                      <a:close/>
                    </a:path>
                  </a:pathLst>
                </a:custGeom>
                <a:solidFill>
                  <a:srgbClr val="FFF7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74" name="צורה חופשית 254"/>
                <p:cNvSpPr>
                  <a:spLocks/>
                </p:cNvSpPr>
                <p:nvPr/>
              </p:nvSpPr>
              <p:spPr bwMode="auto">
                <a:xfrm>
                  <a:off x="4421502" y="5931608"/>
                  <a:ext cx="245464" cy="943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464" h="943378">
                      <a:moveTo>
                        <a:pt x="245464" y="27"/>
                      </a:moveTo>
                      <a:cubicBezTo>
                        <a:pt x="245464" y="27"/>
                        <a:pt x="81354" y="106426"/>
                        <a:pt x="60840" y="224024"/>
                      </a:cubicBezTo>
                      <a:cubicBezTo>
                        <a:pt x="-4713" y="578346"/>
                        <a:pt x="42630" y="807655"/>
                        <a:pt x="100318" y="943378"/>
                      </a:cubicBezTo>
                      <a:lnTo>
                        <a:pt x="61533" y="943378"/>
                      </a:lnTo>
                      <a:cubicBezTo>
                        <a:pt x="11695" y="817844"/>
                        <a:pt x="-27905" y="606641"/>
                        <a:pt x="25407" y="229624"/>
                      </a:cubicBezTo>
                      <a:cubicBezTo>
                        <a:pt x="94408" y="-7440"/>
                        <a:pt x="245464" y="27"/>
                        <a:pt x="245464" y="27"/>
                      </a:cubicBezTo>
                      <a:close/>
                    </a:path>
                  </a:pathLst>
                </a:custGeom>
                <a:solidFill>
                  <a:srgbClr val="D27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351" name="קבוצה 350"/>
              <p:cNvGrpSpPr/>
              <p:nvPr/>
            </p:nvGrpSpPr>
            <p:grpSpPr>
              <a:xfrm>
                <a:off x="-1588" y="5362669"/>
                <a:ext cx="1522208" cy="1521243"/>
                <a:chOff x="-1588" y="5362669"/>
                <a:chExt cx="1522208" cy="1521243"/>
              </a:xfrm>
            </p:grpSpPr>
            <p:sp>
              <p:nvSpPr>
                <p:cNvPr id="359" name="צורה חופשית 343"/>
                <p:cNvSpPr>
                  <a:spLocks/>
                </p:cNvSpPr>
                <p:nvPr/>
              </p:nvSpPr>
              <p:spPr bwMode="auto">
                <a:xfrm>
                  <a:off x="-1588" y="5362669"/>
                  <a:ext cx="1522208" cy="15212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2208" h="1521243">
                      <a:moveTo>
                        <a:pt x="570110" y="1095"/>
                      </a:moveTo>
                      <a:cubicBezTo>
                        <a:pt x="735670" y="-14895"/>
                        <a:pt x="813888" y="149579"/>
                        <a:pt x="813888" y="149579"/>
                      </a:cubicBezTo>
                      <a:cubicBezTo>
                        <a:pt x="813964" y="149631"/>
                        <a:pt x="1021636" y="289387"/>
                        <a:pt x="1130589" y="303025"/>
                      </a:cubicBezTo>
                      <a:cubicBezTo>
                        <a:pt x="1355344" y="337124"/>
                        <a:pt x="1522208" y="916807"/>
                        <a:pt x="1522208" y="1090712"/>
                      </a:cubicBezTo>
                      <a:cubicBezTo>
                        <a:pt x="1522208" y="1250371"/>
                        <a:pt x="1459496" y="1421991"/>
                        <a:pt x="1392316" y="1521243"/>
                      </a:cubicBezTo>
                      <a:lnTo>
                        <a:pt x="0" y="1521243"/>
                      </a:lnTo>
                      <a:cubicBezTo>
                        <a:pt x="0" y="453060"/>
                        <a:pt x="0" y="453060"/>
                        <a:pt x="0" y="453060"/>
                      </a:cubicBezTo>
                      <a:cubicBezTo>
                        <a:pt x="143026" y="316664"/>
                        <a:pt x="214539" y="337124"/>
                        <a:pt x="214539" y="337124"/>
                      </a:cubicBezTo>
                      <a:cubicBezTo>
                        <a:pt x="388214" y="84791"/>
                        <a:pt x="493781" y="20003"/>
                        <a:pt x="493781" y="20003"/>
                      </a:cubicBezTo>
                      <a:cubicBezTo>
                        <a:pt x="521024" y="9347"/>
                        <a:pt x="546458" y="3379"/>
                        <a:pt x="570110" y="1095"/>
                      </a:cubicBezTo>
                      <a:close/>
                    </a:path>
                  </a:pathLst>
                </a:custGeom>
                <a:solidFill>
                  <a:srgbClr val="FFF7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0" name="צורה חופשית 344"/>
                <p:cNvSpPr>
                  <a:spLocks/>
                </p:cNvSpPr>
                <p:nvPr/>
              </p:nvSpPr>
              <p:spPr bwMode="auto">
                <a:xfrm>
                  <a:off x="-1588" y="5667284"/>
                  <a:ext cx="1425345" cy="1216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345" h="1216628">
                      <a:moveTo>
                        <a:pt x="661868" y="221"/>
                      </a:moveTo>
                      <a:cubicBezTo>
                        <a:pt x="759828" y="-2760"/>
                        <a:pt x="856936" y="24489"/>
                        <a:pt x="909749" y="84097"/>
                      </a:cubicBezTo>
                      <a:cubicBezTo>
                        <a:pt x="1155074" y="-1057"/>
                        <a:pt x="1386770" y="342962"/>
                        <a:pt x="1420843" y="741478"/>
                      </a:cubicBezTo>
                      <a:cubicBezTo>
                        <a:pt x="1440113" y="946949"/>
                        <a:pt x="1397495" y="1116107"/>
                        <a:pt x="1293630" y="1216628"/>
                      </a:cubicBezTo>
                      <a:lnTo>
                        <a:pt x="42881" y="1216628"/>
                      </a:lnTo>
                      <a:cubicBezTo>
                        <a:pt x="19610" y="1174130"/>
                        <a:pt x="4386" y="1121381"/>
                        <a:pt x="0" y="1058248"/>
                      </a:cubicBezTo>
                      <a:cubicBezTo>
                        <a:pt x="0" y="339556"/>
                        <a:pt x="0" y="339556"/>
                        <a:pt x="0" y="339556"/>
                      </a:cubicBezTo>
                      <a:cubicBezTo>
                        <a:pt x="68146" y="176062"/>
                        <a:pt x="201031" y="67066"/>
                        <a:pt x="408876" y="97721"/>
                      </a:cubicBezTo>
                      <a:cubicBezTo>
                        <a:pt x="465096" y="36411"/>
                        <a:pt x="563908" y="3201"/>
                        <a:pt x="661868" y="221"/>
                      </a:cubicBezTo>
                      <a:close/>
                    </a:path>
                  </a:pathLst>
                </a:custGeom>
                <a:solidFill>
                  <a:srgbClr val="EB7F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1" name="צורה חופשית 345"/>
                <p:cNvSpPr>
                  <a:spLocks/>
                </p:cNvSpPr>
                <p:nvPr/>
              </p:nvSpPr>
              <p:spPr bwMode="auto">
                <a:xfrm>
                  <a:off x="907409" y="5750479"/>
                  <a:ext cx="488244" cy="1133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244" h="1133433">
                      <a:moveTo>
                        <a:pt x="0" y="0"/>
                      </a:moveTo>
                      <a:cubicBezTo>
                        <a:pt x="19" y="1"/>
                        <a:pt x="198005" y="10240"/>
                        <a:pt x="293587" y="136444"/>
                      </a:cubicBezTo>
                      <a:cubicBezTo>
                        <a:pt x="416484" y="307000"/>
                        <a:pt x="522312" y="576477"/>
                        <a:pt x="477933" y="873243"/>
                      </a:cubicBezTo>
                      <a:cubicBezTo>
                        <a:pt x="461002" y="984148"/>
                        <a:pt x="420227" y="1074335"/>
                        <a:pt x="368535" y="1133433"/>
                      </a:cubicBezTo>
                      <a:lnTo>
                        <a:pt x="288146" y="1133433"/>
                      </a:lnTo>
                      <a:cubicBezTo>
                        <a:pt x="375830" y="1059353"/>
                        <a:pt x="467599" y="915517"/>
                        <a:pt x="436967" y="651522"/>
                      </a:cubicBezTo>
                      <a:cubicBezTo>
                        <a:pt x="392588" y="262655"/>
                        <a:pt x="232139" y="112567"/>
                        <a:pt x="153621" y="75045"/>
                      </a:cubicBezTo>
                      <a:cubicBezTo>
                        <a:pt x="75104" y="37522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C55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2" name="צורה חופשית 346"/>
                <p:cNvSpPr>
                  <a:spLocks/>
                </p:cNvSpPr>
                <p:nvPr/>
              </p:nvSpPr>
              <p:spPr bwMode="auto">
                <a:xfrm>
                  <a:off x="829495" y="5883222"/>
                  <a:ext cx="371297" cy="967030"/>
                </a:xfrm>
                <a:custGeom>
                  <a:avLst/>
                  <a:gdLst>
                    <a:gd name="T0" fmla="*/ 80 w 96"/>
                    <a:gd name="T1" fmla="*/ 108 h 311"/>
                    <a:gd name="T2" fmla="*/ 74 w 96"/>
                    <a:gd name="T3" fmla="*/ 284 h 311"/>
                    <a:gd name="T4" fmla="*/ 49 w 96"/>
                    <a:gd name="T5" fmla="*/ 311 h 311"/>
                    <a:gd name="T6" fmla="*/ 70 w 96"/>
                    <a:gd name="T7" fmla="*/ 122 h 311"/>
                    <a:gd name="T8" fmla="*/ 0 w 96"/>
                    <a:gd name="T9" fmla="*/ 0 h 311"/>
                    <a:gd name="T10" fmla="*/ 80 w 96"/>
                    <a:gd name="T11" fmla="*/ 108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311">
                      <a:moveTo>
                        <a:pt x="80" y="108"/>
                      </a:moveTo>
                      <a:cubicBezTo>
                        <a:pt x="96" y="185"/>
                        <a:pt x="89" y="248"/>
                        <a:pt x="74" y="284"/>
                      </a:cubicBezTo>
                      <a:cubicBezTo>
                        <a:pt x="64" y="309"/>
                        <a:pt x="49" y="311"/>
                        <a:pt x="49" y="311"/>
                      </a:cubicBezTo>
                      <a:cubicBezTo>
                        <a:pt x="49" y="311"/>
                        <a:pt x="79" y="255"/>
                        <a:pt x="70" y="122"/>
                      </a:cubicBezTo>
                      <a:cubicBezTo>
                        <a:pt x="65" y="40"/>
                        <a:pt x="0" y="0"/>
                        <a:pt x="0" y="0"/>
                      </a:cubicBezTo>
                      <a:cubicBezTo>
                        <a:pt x="0" y="0"/>
                        <a:pt x="62" y="4"/>
                        <a:pt x="80" y="108"/>
                      </a:cubicBezTo>
                      <a:close/>
                    </a:path>
                  </a:pathLst>
                </a:custGeom>
                <a:solidFill>
                  <a:srgbClr val="9C55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3" name="צורה חופשית 347"/>
                <p:cNvSpPr>
                  <a:spLocks/>
                </p:cNvSpPr>
                <p:nvPr/>
              </p:nvSpPr>
              <p:spPr bwMode="auto">
                <a:xfrm>
                  <a:off x="191754" y="5883222"/>
                  <a:ext cx="168331" cy="925033"/>
                </a:xfrm>
                <a:custGeom>
                  <a:avLst/>
                  <a:gdLst>
                    <a:gd name="T0" fmla="*/ 49 w 63"/>
                    <a:gd name="T1" fmla="*/ 0 h 329"/>
                    <a:gd name="T2" fmla="*/ 16 w 63"/>
                    <a:gd name="T3" fmla="*/ 104 h 329"/>
                    <a:gd name="T4" fmla="*/ 63 w 63"/>
                    <a:gd name="T5" fmla="*/ 329 h 329"/>
                    <a:gd name="T6" fmla="*/ 47 w 63"/>
                    <a:gd name="T7" fmla="*/ 321 h 329"/>
                    <a:gd name="T8" fmla="*/ 1 w 63"/>
                    <a:gd name="T9" fmla="*/ 101 h 329"/>
                    <a:gd name="T10" fmla="*/ 49 w 63"/>
                    <a:gd name="T11" fmla="*/ 0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3" h="329">
                      <a:moveTo>
                        <a:pt x="49" y="0"/>
                      </a:moveTo>
                      <a:cubicBezTo>
                        <a:pt x="49" y="0"/>
                        <a:pt x="19" y="32"/>
                        <a:pt x="16" y="104"/>
                      </a:cubicBezTo>
                      <a:cubicBezTo>
                        <a:pt x="11" y="195"/>
                        <a:pt x="63" y="329"/>
                        <a:pt x="63" y="329"/>
                      </a:cubicBezTo>
                      <a:cubicBezTo>
                        <a:pt x="63" y="329"/>
                        <a:pt x="54" y="322"/>
                        <a:pt x="47" y="321"/>
                      </a:cubicBezTo>
                      <a:cubicBezTo>
                        <a:pt x="18" y="280"/>
                        <a:pt x="0" y="187"/>
                        <a:pt x="1" y="101"/>
                      </a:cubicBezTo>
                      <a:cubicBezTo>
                        <a:pt x="1" y="15"/>
                        <a:pt x="49" y="0"/>
                        <a:pt x="49" y="0"/>
                      </a:cubicBezTo>
                      <a:close/>
                    </a:path>
                  </a:pathLst>
                </a:custGeom>
                <a:solidFill>
                  <a:srgbClr val="9C55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4" name="צורה חופשית 348"/>
                <p:cNvSpPr>
                  <a:spLocks/>
                </p:cNvSpPr>
                <p:nvPr/>
              </p:nvSpPr>
              <p:spPr bwMode="auto">
                <a:xfrm>
                  <a:off x="321611" y="5460466"/>
                  <a:ext cx="578583" cy="369370"/>
                </a:xfrm>
                <a:custGeom>
                  <a:avLst/>
                  <a:gdLst>
                    <a:gd name="T0" fmla="*/ 70 w 170"/>
                    <a:gd name="T1" fmla="*/ 0 h 108"/>
                    <a:gd name="T2" fmla="*/ 98 w 170"/>
                    <a:gd name="T3" fmla="*/ 0 h 108"/>
                    <a:gd name="T4" fmla="*/ 96 w 170"/>
                    <a:gd name="T5" fmla="*/ 28 h 108"/>
                    <a:gd name="T6" fmla="*/ 138 w 170"/>
                    <a:gd name="T7" fmla="*/ 47 h 108"/>
                    <a:gd name="T8" fmla="*/ 170 w 170"/>
                    <a:gd name="T9" fmla="*/ 87 h 108"/>
                    <a:gd name="T10" fmla="*/ 3 w 170"/>
                    <a:gd name="T11" fmla="*/ 84 h 108"/>
                    <a:gd name="T12" fmla="*/ 70 w 170"/>
                    <a:gd name="T13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08">
                      <a:moveTo>
                        <a:pt x="70" y="0"/>
                      </a:moveTo>
                      <a:cubicBezTo>
                        <a:pt x="70" y="0"/>
                        <a:pt x="70" y="0"/>
                        <a:pt x="98" y="0"/>
                      </a:cubicBezTo>
                      <a:cubicBezTo>
                        <a:pt x="98" y="0"/>
                        <a:pt x="98" y="0"/>
                        <a:pt x="96" y="28"/>
                      </a:cubicBezTo>
                      <a:cubicBezTo>
                        <a:pt x="96" y="28"/>
                        <a:pt x="107" y="35"/>
                        <a:pt x="138" y="47"/>
                      </a:cubicBezTo>
                      <a:cubicBezTo>
                        <a:pt x="168" y="58"/>
                        <a:pt x="170" y="87"/>
                        <a:pt x="170" y="87"/>
                      </a:cubicBezTo>
                      <a:cubicBezTo>
                        <a:pt x="110" y="107"/>
                        <a:pt x="4" y="108"/>
                        <a:pt x="3" y="84"/>
                      </a:cubicBezTo>
                      <a:cubicBezTo>
                        <a:pt x="0" y="60"/>
                        <a:pt x="70" y="0"/>
                        <a:pt x="70" y="0"/>
                      </a:cubicBezTo>
                      <a:close/>
                    </a:path>
                  </a:pathLst>
                </a:custGeom>
                <a:solidFill>
                  <a:srgbClr val="6F86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65" name="צורה חופשית 349"/>
                <p:cNvSpPr>
                  <a:spLocks/>
                </p:cNvSpPr>
                <p:nvPr/>
              </p:nvSpPr>
              <p:spPr bwMode="auto">
                <a:xfrm>
                  <a:off x="276883" y="5460466"/>
                  <a:ext cx="490570" cy="412655"/>
                </a:xfrm>
                <a:custGeom>
                  <a:avLst/>
                  <a:gdLst>
                    <a:gd name="T0" fmla="*/ 83 w 144"/>
                    <a:gd name="T1" fmla="*/ 0 h 121"/>
                    <a:gd name="T2" fmla="*/ 47 w 144"/>
                    <a:gd name="T3" fmla="*/ 52 h 121"/>
                    <a:gd name="T4" fmla="*/ 52 w 144"/>
                    <a:gd name="T5" fmla="*/ 92 h 121"/>
                    <a:gd name="T6" fmla="*/ 144 w 144"/>
                    <a:gd name="T7" fmla="*/ 96 h 121"/>
                    <a:gd name="T8" fmla="*/ 32 w 144"/>
                    <a:gd name="T9" fmla="*/ 107 h 121"/>
                    <a:gd name="T10" fmla="*/ 27 w 144"/>
                    <a:gd name="T11" fmla="*/ 50 h 121"/>
                    <a:gd name="T12" fmla="*/ 83 w 144"/>
                    <a:gd name="T13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4" h="121">
                      <a:moveTo>
                        <a:pt x="83" y="0"/>
                      </a:moveTo>
                      <a:cubicBezTo>
                        <a:pt x="83" y="0"/>
                        <a:pt x="49" y="39"/>
                        <a:pt x="47" y="52"/>
                      </a:cubicBezTo>
                      <a:cubicBezTo>
                        <a:pt x="46" y="65"/>
                        <a:pt x="46" y="88"/>
                        <a:pt x="52" y="92"/>
                      </a:cubicBezTo>
                      <a:cubicBezTo>
                        <a:pt x="80" y="110"/>
                        <a:pt x="133" y="96"/>
                        <a:pt x="144" y="96"/>
                      </a:cubicBezTo>
                      <a:cubicBezTo>
                        <a:pt x="119" y="112"/>
                        <a:pt x="74" y="121"/>
                        <a:pt x="32" y="107"/>
                      </a:cubicBezTo>
                      <a:cubicBezTo>
                        <a:pt x="0" y="96"/>
                        <a:pt x="15" y="73"/>
                        <a:pt x="27" y="50"/>
                      </a:cubicBezTo>
                      <a:cubicBezTo>
                        <a:pt x="42" y="21"/>
                        <a:pt x="83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5C6B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352" name="קבוצה 351"/>
              <p:cNvGrpSpPr/>
              <p:nvPr/>
            </p:nvGrpSpPr>
            <p:grpSpPr>
              <a:xfrm>
                <a:off x="1808901" y="5856153"/>
                <a:ext cx="1693951" cy="1019100"/>
                <a:chOff x="1623186" y="-214403"/>
                <a:chExt cx="1171187" cy="716005"/>
              </a:xfrm>
            </p:grpSpPr>
            <p:sp>
              <p:nvSpPr>
                <p:cNvPr id="353" name="צורה חופשית 369"/>
                <p:cNvSpPr>
                  <a:spLocks/>
                </p:cNvSpPr>
                <p:nvPr/>
              </p:nvSpPr>
              <p:spPr bwMode="auto">
                <a:xfrm>
                  <a:off x="1623186" y="-214403"/>
                  <a:ext cx="1171187" cy="716005"/>
                </a:xfrm>
                <a:custGeom>
                  <a:avLst/>
                  <a:gdLst>
                    <a:gd name="T0" fmla="*/ 224 w 402"/>
                    <a:gd name="T1" fmla="*/ 0 h 238"/>
                    <a:gd name="T2" fmla="*/ 233 w 402"/>
                    <a:gd name="T3" fmla="*/ 3 h 238"/>
                    <a:gd name="T4" fmla="*/ 245 w 402"/>
                    <a:gd name="T5" fmla="*/ 38 h 238"/>
                    <a:gd name="T6" fmla="*/ 297 w 402"/>
                    <a:gd name="T7" fmla="*/ 69 h 238"/>
                    <a:gd name="T8" fmla="*/ 382 w 402"/>
                    <a:gd name="T9" fmla="*/ 99 h 238"/>
                    <a:gd name="T10" fmla="*/ 400 w 402"/>
                    <a:gd name="T11" fmla="*/ 201 h 238"/>
                    <a:gd name="T12" fmla="*/ 392 w 402"/>
                    <a:gd name="T13" fmla="*/ 238 h 238"/>
                    <a:gd name="T14" fmla="*/ 15 w 402"/>
                    <a:gd name="T15" fmla="*/ 238 h 238"/>
                    <a:gd name="T16" fmla="*/ 8 w 402"/>
                    <a:gd name="T17" fmla="*/ 137 h 238"/>
                    <a:gd name="T18" fmla="*/ 67 w 402"/>
                    <a:gd name="T19" fmla="*/ 54 h 238"/>
                    <a:gd name="T20" fmla="*/ 136 w 402"/>
                    <a:gd name="T21" fmla="*/ 54 h 238"/>
                    <a:gd name="T22" fmla="*/ 185 w 402"/>
                    <a:gd name="T23" fmla="*/ 40 h 238"/>
                    <a:gd name="T24" fmla="*/ 185 w 402"/>
                    <a:gd name="T25" fmla="*/ 6 h 238"/>
                    <a:gd name="T26" fmla="*/ 224 w 402"/>
                    <a:gd name="T27" fmla="*/ 0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02" h="238">
                      <a:moveTo>
                        <a:pt x="224" y="0"/>
                      </a:moveTo>
                      <a:cubicBezTo>
                        <a:pt x="228" y="0"/>
                        <a:pt x="232" y="1"/>
                        <a:pt x="233" y="3"/>
                      </a:cubicBezTo>
                      <a:cubicBezTo>
                        <a:pt x="237" y="12"/>
                        <a:pt x="245" y="38"/>
                        <a:pt x="245" y="38"/>
                      </a:cubicBezTo>
                      <a:cubicBezTo>
                        <a:pt x="245" y="38"/>
                        <a:pt x="284" y="50"/>
                        <a:pt x="297" y="69"/>
                      </a:cubicBezTo>
                      <a:cubicBezTo>
                        <a:pt x="321" y="66"/>
                        <a:pt x="370" y="76"/>
                        <a:pt x="382" y="99"/>
                      </a:cubicBezTo>
                      <a:cubicBezTo>
                        <a:pt x="394" y="121"/>
                        <a:pt x="402" y="157"/>
                        <a:pt x="400" y="201"/>
                      </a:cubicBezTo>
                      <a:cubicBezTo>
                        <a:pt x="399" y="216"/>
                        <a:pt x="396" y="228"/>
                        <a:pt x="392" y="238"/>
                      </a:cubicBezTo>
                      <a:cubicBezTo>
                        <a:pt x="15" y="238"/>
                        <a:pt x="15" y="238"/>
                        <a:pt x="15" y="238"/>
                      </a:cubicBezTo>
                      <a:cubicBezTo>
                        <a:pt x="7" y="218"/>
                        <a:pt x="0" y="185"/>
                        <a:pt x="8" y="137"/>
                      </a:cubicBezTo>
                      <a:cubicBezTo>
                        <a:pt x="12" y="114"/>
                        <a:pt x="44" y="61"/>
                        <a:pt x="67" y="54"/>
                      </a:cubicBezTo>
                      <a:cubicBezTo>
                        <a:pt x="92" y="46"/>
                        <a:pt x="136" y="54"/>
                        <a:pt x="136" y="54"/>
                      </a:cubicBezTo>
                      <a:cubicBezTo>
                        <a:pt x="136" y="54"/>
                        <a:pt x="136" y="54"/>
                        <a:pt x="185" y="40"/>
                      </a:cubicBezTo>
                      <a:cubicBezTo>
                        <a:pt x="185" y="40"/>
                        <a:pt x="185" y="40"/>
                        <a:pt x="185" y="6"/>
                      </a:cubicBezTo>
                      <a:cubicBezTo>
                        <a:pt x="185" y="6"/>
                        <a:pt x="210" y="0"/>
                        <a:pt x="224" y="0"/>
                      </a:cubicBezTo>
                      <a:close/>
                    </a:path>
                  </a:pathLst>
                </a:custGeom>
                <a:solidFill>
                  <a:srgbClr val="FFF7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54" name="צורה חופשית 370"/>
                <p:cNvSpPr>
                  <a:spLocks/>
                </p:cNvSpPr>
                <p:nvPr/>
              </p:nvSpPr>
              <p:spPr bwMode="auto">
                <a:xfrm>
                  <a:off x="1937889" y="-65032"/>
                  <a:ext cx="573870" cy="148095"/>
                </a:xfrm>
                <a:custGeom>
                  <a:avLst/>
                  <a:gdLst>
                    <a:gd name="T0" fmla="*/ 193 w 197"/>
                    <a:gd name="T1" fmla="*/ 49 h 51"/>
                    <a:gd name="T2" fmla="*/ 190 w 197"/>
                    <a:gd name="T3" fmla="*/ 47 h 51"/>
                    <a:gd name="T4" fmla="*/ 113 w 197"/>
                    <a:gd name="T5" fmla="*/ 5 h 51"/>
                    <a:gd name="T6" fmla="*/ 0 w 197"/>
                    <a:gd name="T7" fmla="*/ 32 h 51"/>
                    <a:gd name="T8" fmla="*/ 2 w 197"/>
                    <a:gd name="T9" fmla="*/ 34 h 51"/>
                    <a:gd name="T10" fmla="*/ 197 w 197"/>
                    <a:gd name="T1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7" h="51">
                      <a:moveTo>
                        <a:pt x="193" y="49"/>
                      </a:moveTo>
                      <a:cubicBezTo>
                        <a:pt x="193" y="49"/>
                        <a:pt x="192" y="48"/>
                        <a:pt x="190" y="47"/>
                      </a:cubicBezTo>
                      <a:cubicBezTo>
                        <a:pt x="180" y="40"/>
                        <a:pt x="151" y="10"/>
                        <a:pt x="113" y="5"/>
                      </a:cubicBezTo>
                      <a:cubicBezTo>
                        <a:pt x="68" y="0"/>
                        <a:pt x="0" y="32"/>
                        <a:pt x="0" y="32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197" y="51"/>
                        <a:pt x="197" y="51"/>
                        <a:pt x="197" y="51"/>
                      </a:cubicBezTo>
                    </a:path>
                  </a:pathLst>
                </a:custGeom>
                <a:solidFill>
                  <a:srgbClr val="A160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55" name="צורה חופשית 371"/>
                <p:cNvSpPr>
                  <a:spLocks/>
                </p:cNvSpPr>
                <p:nvPr/>
              </p:nvSpPr>
              <p:spPr bwMode="auto">
                <a:xfrm>
                  <a:off x="1689829" y="-108344"/>
                  <a:ext cx="1095906" cy="609946"/>
                </a:xfrm>
                <a:custGeom>
                  <a:avLst/>
                  <a:gdLst>
                    <a:gd name="T0" fmla="*/ 180 w 376"/>
                    <a:gd name="T1" fmla="*/ 24 h 194"/>
                    <a:gd name="T2" fmla="*/ 268 w 376"/>
                    <a:gd name="T3" fmla="*/ 54 h 194"/>
                    <a:gd name="T4" fmla="*/ 341 w 376"/>
                    <a:gd name="T5" fmla="*/ 194 h 194"/>
                    <a:gd name="T6" fmla="*/ 15 w 376"/>
                    <a:gd name="T7" fmla="*/ 194 h 194"/>
                    <a:gd name="T8" fmla="*/ 2 w 376"/>
                    <a:gd name="T9" fmla="*/ 123 h 194"/>
                    <a:gd name="T10" fmla="*/ 101 w 376"/>
                    <a:gd name="T11" fmla="*/ 45 h 194"/>
                    <a:gd name="T12" fmla="*/ 180 w 376"/>
                    <a:gd name="T13" fmla="*/ 2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6" h="194">
                      <a:moveTo>
                        <a:pt x="180" y="24"/>
                      </a:moveTo>
                      <a:cubicBezTo>
                        <a:pt x="212" y="24"/>
                        <a:pt x="246" y="33"/>
                        <a:pt x="268" y="54"/>
                      </a:cubicBezTo>
                      <a:cubicBezTo>
                        <a:pt x="354" y="36"/>
                        <a:pt x="376" y="136"/>
                        <a:pt x="341" y="194"/>
                      </a:cubicBezTo>
                      <a:cubicBezTo>
                        <a:pt x="15" y="194"/>
                        <a:pt x="15" y="194"/>
                        <a:pt x="15" y="194"/>
                      </a:cubicBezTo>
                      <a:cubicBezTo>
                        <a:pt x="4" y="173"/>
                        <a:pt x="0" y="147"/>
                        <a:pt x="2" y="123"/>
                      </a:cubicBezTo>
                      <a:cubicBezTo>
                        <a:pt x="9" y="27"/>
                        <a:pt x="66" y="0"/>
                        <a:pt x="101" y="45"/>
                      </a:cubicBezTo>
                      <a:cubicBezTo>
                        <a:pt x="116" y="32"/>
                        <a:pt x="147" y="24"/>
                        <a:pt x="180" y="24"/>
                      </a:cubicBezTo>
                      <a:close/>
                    </a:path>
                  </a:pathLst>
                </a:custGeom>
                <a:solidFill>
                  <a:srgbClr val="EE91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56" name="צורה חופשית 372"/>
                <p:cNvSpPr>
                  <a:spLocks noEditPoints="1"/>
                </p:cNvSpPr>
                <p:nvPr/>
              </p:nvSpPr>
              <p:spPr bwMode="auto">
                <a:xfrm>
                  <a:off x="1672551" y="-39116"/>
                  <a:ext cx="1072457" cy="540718"/>
                </a:xfrm>
                <a:custGeom>
                  <a:avLst/>
                  <a:gdLst>
                    <a:gd name="T0" fmla="*/ 252 w 368"/>
                    <a:gd name="T1" fmla="*/ 56 h 179"/>
                    <a:gd name="T2" fmla="*/ 278 w 368"/>
                    <a:gd name="T3" fmla="*/ 133 h 179"/>
                    <a:gd name="T4" fmla="*/ 274 w 368"/>
                    <a:gd name="T5" fmla="*/ 179 h 179"/>
                    <a:gd name="T6" fmla="*/ 260 w 368"/>
                    <a:gd name="T7" fmla="*/ 179 h 179"/>
                    <a:gd name="T8" fmla="*/ 263 w 368"/>
                    <a:gd name="T9" fmla="*/ 141 h 179"/>
                    <a:gd name="T10" fmla="*/ 252 w 368"/>
                    <a:gd name="T11" fmla="*/ 56 h 179"/>
                    <a:gd name="T12" fmla="*/ 117 w 368"/>
                    <a:gd name="T13" fmla="*/ 43 h 179"/>
                    <a:gd name="T14" fmla="*/ 97 w 368"/>
                    <a:gd name="T15" fmla="*/ 126 h 179"/>
                    <a:gd name="T16" fmla="*/ 101 w 368"/>
                    <a:gd name="T17" fmla="*/ 179 h 179"/>
                    <a:gd name="T18" fmla="*/ 87 w 368"/>
                    <a:gd name="T19" fmla="*/ 179 h 179"/>
                    <a:gd name="T20" fmla="*/ 85 w 368"/>
                    <a:gd name="T21" fmla="*/ 120 h 179"/>
                    <a:gd name="T22" fmla="*/ 117 w 368"/>
                    <a:gd name="T23" fmla="*/ 43 h 179"/>
                    <a:gd name="T24" fmla="*/ 308 w 368"/>
                    <a:gd name="T25" fmla="*/ 24 h 179"/>
                    <a:gd name="T26" fmla="*/ 360 w 368"/>
                    <a:gd name="T27" fmla="*/ 80 h 179"/>
                    <a:gd name="T28" fmla="*/ 352 w 368"/>
                    <a:gd name="T29" fmla="*/ 179 h 179"/>
                    <a:gd name="T30" fmla="*/ 334 w 368"/>
                    <a:gd name="T31" fmla="*/ 179 h 179"/>
                    <a:gd name="T32" fmla="*/ 345 w 368"/>
                    <a:gd name="T33" fmla="*/ 160 h 179"/>
                    <a:gd name="T34" fmla="*/ 326 w 368"/>
                    <a:gd name="T35" fmla="*/ 43 h 179"/>
                    <a:gd name="T36" fmla="*/ 266 w 368"/>
                    <a:gd name="T37" fmla="*/ 34 h 179"/>
                    <a:gd name="T38" fmla="*/ 251 w 368"/>
                    <a:gd name="T39" fmla="*/ 29 h 179"/>
                    <a:gd name="T40" fmla="*/ 308 w 368"/>
                    <a:gd name="T41" fmla="*/ 24 h 179"/>
                    <a:gd name="T42" fmla="*/ 77 w 368"/>
                    <a:gd name="T43" fmla="*/ 6 h 179"/>
                    <a:gd name="T44" fmla="*/ 120 w 368"/>
                    <a:gd name="T45" fmla="*/ 22 h 179"/>
                    <a:gd name="T46" fmla="*/ 55 w 368"/>
                    <a:gd name="T47" fmla="*/ 19 h 179"/>
                    <a:gd name="T48" fmla="*/ 18 w 368"/>
                    <a:gd name="T49" fmla="*/ 147 h 179"/>
                    <a:gd name="T50" fmla="*/ 31 w 368"/>
                    <a:gd name="T51" fmla="*/ 179 h 179"/>
                    <a:gd name="T52" fmla="*/ 15 w 368"/>
                    <a:gd name="T53" fmla="*/ 179 h 179"/>
                    <a:gd name="T54" fmla="*/ 6 w 368"/>
                    <a:gd name="T55" fmla="*/ 84 h 179"/>
                    <a:gd name="T56" fmla="*/ 77 w 368"/>
                    <a:gd name="T57" fmla="*/ 6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68" h="179">
                      <a:moveTo>
                        <a:pt x="252" y="56"/>
                      </a:moveTo>
                      <a:cubicBezTo>
                        <a:pt x="267" y="57"/>
                        <a:pt x="273" y="78"/>
                        <a:pt x="278" y="133"/>
                      </a:cubicBezTo>
                      <a:cubicBezTo>
                        <a:pt x="278" y="150"/>
                        <a:pt x="276" y="166"/>
                        <a:pt x="274" y="179"/>
                      </a:cubicBezTo>
                      <a:cubicBezTo>
                        <a:pt x="260" y="179"/>
                        <a:pt x="260" y="179"/>
                        <a:pt x="260" y="179"/>
                      </a:cubicBezTo>
                      <a:cubicBezTo>
                        <a:pt x="261" y="168"/>
                        <a:pt x="263" y="156"/>
                        <a:pt x="263" y="141"/>
                      </a:cubicBezTo>
                      <a:cubicBezTo>
                        <a:pt x="265" y="94"/>
                        <a:pt x="257" y="65"/>
                        <a:pt x="252" y="56"/>
                      </a:cubicBezTo>
                      <a:close/>
                      <a:moveTo>
                        <a:pt x="117" y="43"/>
                      </a:moveTo>
                      <a:cubicBezTo>
                        <a:pt x="117" y="43"/>
                        <a:pt x="103" y="76"/>
                        <a:pt x="97" y="126"/>
                      </a:cubicBezTo>
                      <a:cubicBezTo>
                        <a:pt x="95" y="147"/>
                        <a:pt x="97" y="165"/>
                        <a:pt x="101" y="179"/>
                      </a:cubicBezTo>
                      <a:cubicBezTo>
                        <a:pt x="87" y="179"/>
                        <a:pt x="87" y="179"/>
                        <a:pt x="87" y="179"/>
                      </a:cubicBezTo>
                      <a:cubicBezTo>
                        <a:pt x="83" y="162"/>
                        <a:pt x="81" y="140"/>
                        <a:pt x="85" y="120"/>
                      </a:cubicBezTo>
                      <a:cubicBezTo>
                        <a:pt x="100" y="51"/>
                        <a:pt x="117" y="43"/>
                        <a:pt x="117" y="43"/>
                      </a:cubicBezTo>
                      <a:close/>
                      <a:moveTo>
                        <a:pt x="308" y="24"/>
                      </a:moveTo>
                      <a:cubicBezTo>
                        <a:pt x="334" y="23"/>
                        <a:pt x="353" y="49"/>
                        <a:pt x="360" y="80"/>
                      </a:cubicBezTo>
                      <a:cubicBezTo>
                        <a:pt x="368" y="119"/>
                        <a:pt x="363" y="161"/>
                        <a:pt x="352" y="179"/>
                      </a:cubicBezTo>
                      <a:cubicBezTo>
                        <a:pt x="334" y="179"/>
                        <a:pt x="334" y="179"/>
                        <a:pt x="334" y="179"/>
                      </a:cubicBezTo>
                      <a:cubicBezTo>
                        <a:pt x="345" y="160"/>
                        <a:pt x="345" y="160"/>
                        <a:pt x="345" y="160"/>
                      </a:cubicBezTo>
                      <a:cubicBezTo>
                        <a:pt x="366" y="98"/>
                        <a:pt x="338" y="50"/>
                        <a:pt x="326" y="43"/>
                      </a:cubicBezTo>
                      <a:cubicBezTo>
                        <a:pt x="314" y="36"/>
                        <a:pt x="266" y="34"/>
                        <a:pt x="266" y="34"/>
                      </a:cubicBezTo>
                      <a:cubicBezTo>
                        <a:pt x="251" y="29"/>
                        <a:pt x="251" y="29"/>
                        <a:pt x="251" y="29"/>
                      </a:cubicBezTo>
                      <a:cubicBezTo>
                        <a:pt x="251" y="29"/>
                        <a:pt x="282" y="24"/>
                        <a:pt x="308" y="24"/>
                      </a:cubicBezTo>
                      <a:close/>
                      <a:moveTo>
                        <a:pt x="77" y="6"/>
                      </a:moveTo>
                      <a:cubicBezTo>
                        <a:pt x="90" y="7"/>
                        <a:pt x="104" y="13"/>
                        <a:pt x="120" y="22"/>
                      </a:cubicBezTo>
                      <a:cubicBezTo>
                        <a:pt x="120" y="22"/>
                        <a:pt x="69" y="12"/>
                        <a:pt x="55" y="19"/>
                      </a:cubicBezTo>
                      <a:cubicBezTo>
                        <a:pt x="34" y="41"/>
                        <a:pt x="5" y="88"/>
                        <a:pt x="18" y="147"/>
                      </a:cubicBezTo>
                      <a:cubicBezTo>
                        <a:pt x="21" y="161"/>
                        <a:pt x="26" y="171"/>
                        <a:pt x="31" y="179"/>
                      </a:cubicBezTo>
                      <a:cubicBezTo>
                        <a:pt x="15" y="179"/>
                        <a:pt x="15" y="179"/>
                        <a:pt x="15" y="179"/>
                      </a:cubicBezTo>
                      <a:cubicBezTo>
                        <a:pt x="1" y="153"/>
                        <a:pt x="0" y="118"/>
                        <a:pt x="6" y="84"/>
                      </a:cubicBezTo>
                      <a:cubicBezTo>
                        <a:pt x="17" y="28"/>
                        <a:pt x="39" y="0"/>
                        <a:pt x="77" y="6"/>
                      </a:cubicBezTo>
                      <a:close/>
                    </a:path>
                  </a:pathLst>
                </a:custGeom>
                <a:solidFill>
                  <a:srgbClr val="A160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57" name="צורה חופשית 373"/>
                <p:cNvSpPr>
                  <a:spLocks/>
                </p:cNvSpPr>
                <p:nvPr/>
              </p:nvSpPr>
              <p:spPr bwMode="auto">
                <a:xfrm>
                  <a:off x="2085984" y="-156358"/>
                  <a:ext cx="269040" cy="269040"/>
                </a:xfrm>
                <a:custGeom>
                  <a:avLst/>
                  <a:gdLst>
                    <a:gd name="T0" fmla="*/ 0 w 92"/>
                    <a:gd name="T1" fmla="*/ 68 h 92"/>
                    <a:gd name="T2" fmla="*/ 50 w 92"/>
                    <a:gd name="T3" fmla="*/ 89 h 92"/>
                    <a:gd name="T4" fmla="*/ 92 w 92"/>
                    <a:gd name="T5" fmla="*/ 71 h 92"/>
                    <a:gd name="T6" fmla="*/ 69 w 92"/>
                    <a:gd name="T7" fmla="*/ 56 h 92"/>
                    <a:gd name="T8" fmla="*/ 64 w 92"/>
                    <a:gd name="T9" fmla="*/ 6 h 92"/>
                    <a:gd name="T10" fmla="*/ 37 w 92"/>
                    <a:gd name="T11" fmla="*/ 7 h 92"/>
                    <a:gd name="T12" fmla="*/ 42 w 92"/>
                    <a:gd name="T13" fmla="*/ 37 h 92"/>
                    <a:gd name="T14" fmla="*/ 0 w 92"/>
                    <a:gd name="T15" fmla="*/ 68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92">
                      <a:moveTo>
                        <a:pt x="0" y="68"/>
                      </a:moveTo>
                      <a:cubicBezTo>
                        <a:pt x="0" y="68"/>
                        <a:pt x="21" y="87"/>
                        <a:pt x="50" y="89"/>
                      </a:cubicBezTo>
                      <a:cubicBezTo>
                        <a:pt x="87" y="92"/>
                        <a:pt x="92" y="71"/>
                        <a:pt x="92" y="71"/>
                      </a:cubicBezTo>
                      <a:cubicBezTo>
                        <a:pt x="69" y="56"/>
                        <a:pt x="69" y="56"/>
                        <a:pt x="69" y="56"/>
                      </a:cubicBezTo>
                      <a:cubicBezTo>
                        <a:pt x="69" y="56"/>
                        <a:pt x="83" y="32"/>
                        <a:pt x="64" y="6"/>
                      </a:cubicBezTo>
                      <a:cubicBezTo>
                        <a:pt x="47" y="0"/>
                        <a:pt x="37" y="7"/>
                        <a:pt x="37" y="7"/>
                      </a:cubicBezTo>
                      <a:cubicBezTo>
                        <a:pt x="42" y="37"/>
                        <a:pt x="42" y="37"/>
                        <a:pt x="42" y="37"/>
                      </a:cubicBezTo>
                      <a:cubicBezTo>
                        <a:pt x="42" y="37"/>
                        <a:pt x="1" y="53"/>
                        <a:pt x="0" y="68"/>
                      </a:cubicBezTo>
                      <a:close/>
                    </a:path>
                  </a:pathLst>
                </a:custGeom>
                <a:solidFill>
                  <a:srgbClr val="888A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358" name="צורה חופשית 374"/>
                <p:cNvSpPr>
                  <a:spLocks/>
                </p:cNvSpPr>
                <p:nvPr/>
              </p:nvSpPr>
              <p:spPr bwMode="auto">
                <a:xfrm>
                  <a:off x="2089686" y="-141548"/>
                  <a:ext cx="287552" cy="262869"/>
                </a:xfrm>
                <a:custGeom>
                  <a:avLst/>
                  <a:gdLst>
                    <a:gd name="T0" fmla="*/ 0 w 99"/>
                    <a:gd name="T1" fmla="*/ 63 h 90"/>
                    <a:gd name="T2" fmla="*/ 46 w 99"/>
                    <a:gd name="T3" fmla="*/ 87 h 90"/>
                    <a:gd name="T4" fmla="*/ 91 w 99"/>
                    <a:gd name="T5" fmla="*/ 71 h 90"/>
                    <a:gd name="T6" fmla="*/ 71 w 99"/>
                    <a:gd name="T7" fmla="*/ 50 h 90"/>
                    <a:gd name="T8" fmla="*/ 76 w 99"/>
                    <a:gd name="T9" fmla="*/ 24 h 90"/>
                    <a:gd name="T10" fmla="*/ 66 w 99"/>
                    <a:gd name="T11" fmla="*/ 1 h 90"/>
                    <a:gd name="T12" fmla="*/ 59 w 99"/>
                    <a:gd name="T13" fmla="*/ 0 h 90"/>
                    <a:gd name="T14" fmla="*/ 67 w 99"/>
                    <a:gd name="T15" fmla="*/ 27 h 90"/>
                    <a:gd name="T16" fmla="*/ 60 w 99"/>
                    <a:gd name="T17" fmla="*/ 54 h 90"/>
                    <a:gd name="T18" fmla="*/ 82 w 99"/>
                    <a:gd name="T19" fmla="*/ 62 h 90"/>
                    <a:gd name="T20" fmla="*/ 58 w 99"/>
                    <a:gd name="T21" fmla="*/ 81 h 90"/>
                    <a:gd name="T22" fmla="*/ 0 w 99"/>
                    <a:gd name="T23" fmla="*/ 63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9" h="90">
                      <a:moveTo>
                        <a:pt x="0" y="63"/>
                      </a:moveTo>
                      <a:cubicBezTo>
                        <a:pt x="0" y="63"/>
                        <a:pt x="19" y="86"/>
                        <a:pt x="46" y="87"/>
                      </a:cubicBezTo>
                      <a:cubicBezTo>
                        <a:pt x="73" y="89"/>
                        <a:pt x="82" y="90"/>
                        <a:pt x="91" y="71"/>
                      </a:cubicBezTo>
                      <a:cubicBezTo>
                        <a:pt x="99" y="53"/>
                        <a:pt x="71" y="50"/>
                        <a:pt x="71" y="50"/>
                      </a:cubicBezTo>
                      <a:cubicBezTo>
                        <a:pt x="71" y="50"/>
                        <a:pt x="78" y="39"/>
                        <a:pt x="76" y="24"/>
                      </a:cubicBezTo>
                      <a:cubicBezTo>
                        <a:pt x="74" y="9"/>
                        <a:pt x="66" y="1"/>
                        <a:pt x="66" y="1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68" y="13"/>
                        <a:pt x="67" y="27"/>
                      </a:cubicBezTo>
                      <a:cubicBezTo>
                        <a:pt x="66" y="40"/>
                        <a:pt x="60" y="54"/>
                        <a:pt x="60" y="54"/>
                      </a:cubicBezTo>
                      <a:cubicBezTo>
                        <a:pt x="60" y="54"/>
                        <a:pt x="82" y="56"/>
                        <a:pt x="82" y="62"/>
                      </a:cubicBezTo>
                      <a:cubicBezTo>
                        <a:pt x="82" y="74"/>
                        <a:pt x="70" y="81"/>
                        <a:pt x="58" y="81"/>
                      </a:cubicBezTo>
                      <a:cubicBezTo>
                        <a:pt x="47" y="81"/>
                        <a:pt x="0" y="63"/>
                        <a:pt x="0" y="63"/>
                      </a:cubicBezTo>
                      <a:close/>
                    </a:path>
                  </a:pathLst>
                </a:custGeom>
                <a:solidFill>
                  <a:srgbClr val="696A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rtlCol="1" anchor="t" anchorCtr="0" compatLnSpc="1">
                  <a:prstTxWarp prst="textNoShape">
                    <a:avLst/>
                  </a:prstTxWarp>
                </a:bodyPr>
                <a:lstStyle/>
                <a:p>
                  <a:pPr rtl="1"/>
                  <a:endParaRPr lang="he-IL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422" name="קבוצה 52"/>
            <p:cNvGrpSpPr>
              <a:grpSpLocks noChangeAspect="1"/>
            </p:cNvGrpSpPr>
            <p:nvPr/>
          </p:nvGrpSpPr>
          <p:grpSpPr bwMode="auto">
            <a:xfrm rot="19948164">
              <a:off x="369246" y="506291"/>
              <a:ext cx="892898" cy="1021771"/>
              <a:chOff x="4634" y="754"/>
              <a:chExt cx="1164" cy="1332"/>
            </a:xfrm>
          </p:grpSpPr>
          <p:sp>
            <p:nvSpPr>
              <p:cNvPr id="423" name="צורה חופשית 53"/>
              <p:cNvSpPr>
                <a:spLocks/>
              </p:cNvSpPr>
              <p:nvPr/>
            </p:nvSpPr>
            <p:spPr bwMode="auto">
              <a:xfrm>
                <a:off x="4634" y="754"/>
                <a:ext cx="1164" cy="1235"/>
              </a:xfrm>
              <a:custGeom>
                <a:avLst/>
                <a:gdLst>
                  <a:gd name="T0" fmla="*/ 215 w 493"/>
                  <a:gd name="T1" fmla="*/ 466 h 523"/>
                  <a:gd name="T2" fmla="*/ 30 w 493"/>
                  <a:gd name="T3" fmla="*/ 330 h 523"/>
                  <a:gd name="T4" fmla="*/ 114 w 493"/>
                  <a:gd name="T5" fmla="*/ 369 h 523"/>
                  <a:gd name="T6" fmla="*/ 58 w 493"/>
                  <a:gd name="T7" fmla="*/ 111 h 523"/>
                  <a:gd name="T8" fmla="*/ 179 w 493"/>
                  <a:gd name="T9" fmla="*/ 237 h 523"/>
                  <a:gd name="T10" fmla="*/ 334 w 493"/>
                  <a:gd name="T11" fmla="*/ 0 h 523"/>
                  <a:gd name="T12" fmla="*/ 322 w 493"/>
                  <a:gd name="T13" fmla="*/ 267 h 523"/>
                  <a:gd name="T14" fmla="*/ 493 w 493"/>
                  <a:gd name="T15" fmla="*/ 187 h 523"/>
                  <a:gd name="T16" fmla="*/ 399 w 493"/>
                  <a:gd name="T17" fmla="*/ 370 h 523"/>
                  <a:gd name="T18" fmla="*/ 466 w 493"/>
                  <a:gd name="T19" fmla="*/ 355 h 523"/>
                  <a:gd name="T20" fmla="*/ 215 w 493"/>
                  <a:gd name="T21" fmla="*/ 466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3" h="523">
                    <a:moveTo>
                      <a:pt x="215" y="466"/>
                    </a:moveTo>
                    <a:cubicBezTo>
                      <a:pt x="215" y="466"/>
                      <a:pt x="56" y="467"/>
                      <a:pt x="30" y="330"/>
                    </a:cubicBezTo>
                    <a:cubicBezTo>
                      <a:pt x="55" y="357"/>
                      <a:pt x="114" y="369"/>
                      <a:pt x="114" y="369"/>
                    </a:cubicBezTo>
                    <a:cubicBezTo>
                      <a:pt x="114" y="369"/>
                      <a:pt x="0" y="235"/>
                      <a:pt x="58" y="111"/>
                    </a:cubicBezTo>
                    <a:cubicBezTo>
                      <a:pt x="87" y="164"/>
                      <a:pt x="179" y="237"/>
                      <a:pt x="179" y="237"/>
                    </a:cubicBezTo>
                    <a:cubicBezTo>
                      <a:pt x="179" y="237"/>
                      <a:pt x="179" y="100"/>
                      <a:pt x="334" y="0"/>
                    </a:cubicBezTo>
                    <a:cubicBezTo>
                      <a:pt x="330" y="72"/>
                      <a:pt x="322" y="267"/>
                      <a:pt x="322" y="267"/>
                    </a:cubicBezTo>
                    <a:cubicBezTo>
                      <a:pt x="493" y="187"/>
                      <a:pt x="493" y="187"/>
                      <a:pt x="493" y="187"/>
                    </a:cubicBezTo>
                    <a:cubicBezTo>
                      <a:pt x="493" y="187"/>
                      <a:pt x="464" y="333"/>
                      <a:pt x="399" y="370"/>
                    </a:cubicBezTo>
                    <a:cubicBezTo>
                      <a:pt x="426" y="380"/>
                      <a:pt x="466" y="355"/>
                      <a:pt x="466" y="355"/>
                    </a:cubicBezTo>
                    <a:cubicBezTo>
                      <a:pt x="466" y="355"/>
                      <a:pt x="407" y="523"/>
                      <a:pt x="215" y="466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4" name="צורה חופשית 54"/>
              <p:cNvSpPr>
                <a:spLocks/>
              </p:cNvSpPr>
              <p:nvPr/>
            </p:nvSpPr>
            <p:spPr bwMode="auto">
              <a:xfrm>
                <a:off x="4733" y="829"/>
                <a:ext cx="987" cy="1002"/>
              </a:xfrm>
              <a:custGeom>
                <a:avLst/>
                <a:gdLst>
                  <a:gd name="T0" fmla="*/ 223 w 418"/>
                  <a:gd name="T1" fmla="*/ 422 h 424"/>
                  <a:gd name="T2" fmla="*/ 385 w 418"/>
                  <a:gd name="T3" fmla="*/ 358 h 424"/>
                  <a:gd name="T4" fmla="*/ 304 w 418"/>
                  <a:gd name="T5" fmla="*/ 360 h 424"/>
                  <a:gd name="T6" fmla="*/ 417 w 418"/>
                  <a:gd name="T7" fmla="*/ 196 h 424"/>
                  <a:gd name="T8" fmla="*/ 255 w 418"/>
                  <a:gd name="T9" fmla="*/ 268 h 424"/>
                  <a:gd name="T10" fmla="*/ 272 w 418"/>
                  <a:gd name="T11" fmla="*/ 0 h 424"/>
                  <a:gd name="T12" fmla="*/ 150 w 418"/>
                  <a:gd name="T13" fmla="*/ 242 h 424"/>
                  <a:gd name="T14" fmla="*/ 25 w 418"/>
                  <a:gd name="T15" fmla="*/ 126 h 424"/>
                  <a:gd name="T16" fmla="*/ 130 w 418"/>
                  <a:gd name="T17" fmla="*/ 365 h 424"/>
                  <a:gd name="T18" fmla="*/ 30 w 418"/>
                  <a:gd name="T19" fmla="*/ 339 h 424"/>
                  <a:gd name="T20" fmla="*/ 217 w 418"/>
                  <a:gd name="T21" fmla="*/ 424 h 424"/>
                  <a:gd name="T22" fmla="*/ 223 w 418"/>
                  <a:gd name="T23" fmla="*/ 422 h 424"/>
                  <a:gd name="T24" fmla="*/ 223 w 418"/>
                  <a:gd name="T25" fmla="*/ 42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8" h="424">
                    <a:moveTo>
                      <a:pt x="223" y="422"/>
                    </a:moveTo>
                    <a:cubicBezTo>
                      <a:pt x="223" y="422"/>
                      <a:pt x="374" y="422"/>
                      <a:pt x="385" y="358"/>
                    </a:cubicBezTo>
                    <a:cubicBezTo>
                      <a:pt x="347" y="378"/>
                      <a:pt x="304" y="360"/>
                      <a:pt x="304" y="360"/>
                    </a:cubicBezTo>
                    <a:cubicBezTo>
                      <a:pt x="304" y="360"/>
                      <a:pt x="418" y="274"/>
                      <a:pt x="417" y="196"/>
                    </a:cubicBezTo>
                    <a:cubicBezTo>
                      <a:pt x="366" y="228"/>
                      <a:pt x="255" y="268"/>
                      <a:pt x="255" y="268"/>
                    </a:cubicBezTo>
                    <a:cubicBezTo>
                      <a:pt x="255" y="268"/>
                      <a:pt x="254" y="98"/>
                      <a:pt x="272" y="0"/>
                    </a:cubicBezTo>
                    <a:cubicBezTo>
                      <a:pt x="208" y="50"/>
                      <a:pt x="161" y="169"/>
                      <a:pt x="150" y="242"/>
                    </a:cubicBezTo>
                    <a:cubicBezTo>
                      <a:pt x="113" y="233"/>
                      <a:pt x="45" y="163"/>
                      <a:pt x="25" y="126"/>
                    </a:cubicBezTo>
                    <a:cubicBezTo>
                      <a:pt x="0" y="243"/>
                      <a:pt x="117" y="355"/>
                      <a:pt x="130" y="365"/>
                    </a:cubicBezTo>
                    <a:cubicBezTo>
                      <a:pt x="95" y="373"/>
                      <a:pt x="61" y="358"/>
                      <a:pt x="30" y="339"/>
                    </a:cubicBezTo>
                    <a:cubicBezTo>
                      <a:pt x="53" y="396"/>
                      <a:pt x="148" y="422"/>
                      <a:pt x="217" y="424"/>
                    </a:cubicBezTo>
                    <a:cubicBezTo>
                      <a:pt x="223" y="422"/>
                      <a:pt x="223" y="422"/>
                      <a:pt x="223" y="422"/>
                    </a:cubicBezTo>
                    <a:cubicBezTo>
                      <a:pt x="223" y="422"/>
                      <a:pt x="223" y="422"/>
                      <a:pt x="223" y="422"/>
                    </a:cubicBezTo>
                    <a:close/>
                  </a:path>
                </a:pathLst>
              </a:custGeom>
              <a:solidFill>
                <a:srgbClr val="DD7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5" name="צורה חופשית 55"/>
              <p:cNvSpPr>
                <a:spLocks/>
              </p:cNvSpPr>
              <p:nvPr/>
            </p:nvSpPr>
            <p:spPr bwMode="auto">
              <a:xfrm>
                <a:off x="5118" y="1094"/>
                <a:ext cx="163" cy="696"/>
              </a:xfrm>
              <a:custGeom>
                <a:avLst/>
                <a:gdLst>
                  <a:gd name="T0" fmla="*/ 53 w 69"/>
                  <a:gd name="T1" fmla="*/ 295 h 295"/>
                  <a:gd name="T2" fmla="*/ 69 w 69"/>
                  <a:gd name="T3" fmla="*/ 0 h 295"/>
                  <a:gd name="T4" fmla="*/ 53 w 69"/>
                  <a:gd name="T5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295">
                    <a:moveTo>
                      <a:pt x="53" y="295"/>
                    </a:moveTo>
                    <a:cubicBezTo>
                      <a:pt x="53" y="295"/>
                      <a:pt x="12" y="195"/>
                      <a:pt x="69" y="0"/>
                    </a:cubicBezTo>
                    <a:cubicBezTo>
                      <a:pt x="52" y="26"/>
                      <a:pt x="0" y="217"/>
                      <a:pt x="53" y="295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6" name="צורה חופשית 56"/>
              <p:cNvSpPr>
                <a:spLocks/>
              </p:cNvSpPr>
              <p:nvPr/>
            </p:nvSpPr>
            <p:spPr bwMode="auto">
              <a:xfrm>
                <a:off x="4858" y="1299"/>
                <a:ext cx="317" cy="338"/>
              </a:xfrm>
              <a:custGeom>
                <a:avLst/>
                <a:gdLst>
                  <a:gd name="T0" fmla="*/ 134 w 134"/>
                  <a:gd name="T1" fmla="*/ 143 h 143"/>
                  <a:gd name="T2" fmla="*/ 0 w 134"/>
                  <a:gd name="T3" fmla="*/ 0 h 143"/>
                  <a:gd name="T4" fmla="*/ 134 w 134"/>
                  <a:gd name="T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143">
                    <a:moveTo>
                      <a:pt x="134" y="143"/>
                    </a:moveTo>
                    <a:cubicBezTo>
                      <a:pt x="134" y="143"/>
                      <a:pt x="68" y="117"/>
                      <a:pt x="0" y="0"/>
                    </a:cubicBezTo>
                    <a:cubicBezTo>
                      <a:pt x="5" y="20"/>
                      <a:pt x="72" y="133"/>
                      <a:pt x="134" y="143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7" name="צורה חופשית 57"/>
              <p:cNvSpPr>
                <a:spLocks/>
              </p:cNvSpPr>
              <p:nvPr/>
            </p:nvSpPr>
            <p:spPr bwMode="auto">
              <a:xfrm>
                <a:off x="4912" y="1710"/>
                <a:ext cx="277" cy="95"/>
              </a:xfrm>
              <a:custGeom>
                <a:avLst/>
                <a:gdLst>
                  <a:gd name="T0" fmla="*/ 117 w 117"/>
                  <a:gd name="T1" fmla="*/ 22 h 40"/>
                  <a:gd name="T2" fmla="*/ 0 w 117"/>
                  <a:gd name="T3" fmla="*/ 0 h 40"/>
                  <a:gd name="T4" fmla="*/ 117 w 117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" h="40">
                    <a:moveTo>
                      <a:pt x="117" y="22"/>
                    </a:moveTo>
                    <a:cubicBezTo>
                      <a:pt x="117" y="22"/>
                      <a:pt x="75" y="34"/>
                      <a:pt x="0" y="0"/>
                    </a:cubicBezTo>
                    <a:cubicBezTo>
                      <a:pt x="9" y="8"/>
                      <a:pt x="82" y="40"/>
                      <a:pt x="117" y="22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8" name="צורה חופשית 58"/>
              <p:cNvSpPr>
                <a:spLocks/>
              </p:cNvSpPr>
              <p:nvPr/>
            </p:nvSpPr>
            <p:spPr bwMode="auto">
              <a:xfrm>
                <a:off x="5257" y="1401"/>
                <a:ext cx="387" cy="260"/>
              </a:xfrm>
              <a:custGeom>
                <a:avLst/>
                <a:gdLst>
                  <a:gd name="T0" fmla="*/ 0 w 164"/>
                  <a:gd name="T1" fmla="*/ 105 h 110"/>
                  <a:gd name="T2" fmla="*/ 164 w 164"/>
                  <a:gd name="T3" fmla="*/ 0 h 110"/>
                  <a:gd name="T4" fmla="*/ 0 w 164"/>
                  <a:gd name="T5" fmla="*/ 10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110">
                    <a:moveTo>
                      <a:pt x="0" y="105"/>
                    </a:moveTo>
                    <a:cubicBezTo>
                      <a:pt x="0" y="105"/>
                      <a:pt x="70" y="96"/>
                      <a:pt x="164" y="0"/>
                    </a:cubicBezTo>
                    <a:cubicBezTo>
                      <a:pt x="155" y="18"/>
                      <a:pt x="62" y="110"/>
                      <a:pt x="0" y="105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9" name="צורה חופשית 59"/>
              <p:cNvSpPr>
                <a:spLocks/>
              </p:cNvSpPr>
              <p:nvPr/>
            </p:nvSpPr>
            <p:spPr bwMode="auto">
              <a:xfrm>
                <a:off x="5238" y="1701"/>
                <a:ext cx="373" cy="118"/>
              </a:xfrm>
              <a:custGeom>
                <a:avLst/>
                <a:gdLst>
                  <a:gd name="T0" fmla="*/ 0 w 158"/>
                  <a:gd name="T1" fmla="*/ 26 h 50"/>
                  <a:gd name="T2" fmla="*/ 158 w 158"/>
                  <a:gd name="T3" fmla="*/ 0 h 50"/>
                  <a:gd name="T4" fmla="*/ 0 w 158"/>
                  <a:gd name="T5" fmla="*/ 2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50">
                    <a:moveTo>
                      <a:pt x="0" y="26"/>
                    </a:moveTo>
                    <a:cubicBezTo>
                      <a:pt x="0" y="26"/>
                      <a:pt x="55" y="43"/>
                      <a:pt x="158" y="0"/>
                    </a:cubicBezTo>
                    <a:cubicBezTo>
                      <a:pt x="144" y="11"/>
                      <a:pt x="45" y="50"/>
                      <a:pt x="0" y="26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0" name="צורה חופשית 60"/>
              <p:cNvSpPr>
                <a:spLocks/>
              </p:cNvSpPr>
              <p:nvPr/>
            </p:nvSpPr>
            <p:spPr bwMode="auto">
              <a:xfrm>
                <a:off x="5042" y="1847"/>
                <a:ext cx="187" cy="239"/>
              </a:xfrm>
              <a:custGeom>
                <a:avLst/>
                <a:gdLst>
                  <a:gd name="T0" fmla="*/ 59 w 79"/>
                  <a:gd name="T1" fmla="*/ 6 h 101"/>
                  <a:gd name="T2" fmla="*/ 11 w 79"/>
                  <a:gd name="T3" fmla="*/ 101 h 101"/>
                  <a:gd name="T4" fmla="*/ 0 w 79"/>
                  <a:gd name="T5" fmla="*/ 92 h 101"/>
                  <a:gd name="T6" fmla="*/ 49 w 79"/>
                  <a:gd name="T7" fmla="*/ 58 h 101"/>
                  <a:gd name="T8" fmla="*/ 52 w 79"/>
                  <a:gd name="T9" fmla="*/ 0 h 101"/>
                  <a:gd name="T10" fmla="*/ 59 w 79"/>
                  <a:gd name="T11" fmla="*/ 6 h 101"/>
                  <a:gd name="T12" fmla="*/ 59 w 7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1">
                    <a:moveTo>
                      <a:pt x="59" y="6"/>
                    </a:moveTo>
                    <a:cubicBezTo>
                      <a:pt x="59" y="6"/>
                      <a:pt x="79" y="71"/>
                      <a:pt x="11" y="101"/>
                    </a:cubicBezTo>
                    <a:cubicBezTo>
                      <a:pt x="8" y="101"/>
                      <a:pt x="0" y="92"/>
                      <a:pt x="0" y="92"/>
                    </a:cubicBezTo>
                    <a:cubicBezTo>
                      <a:pt x="0" y="92"/>
                      <a:pt x="34" y="82"/>
                      <a:pt x="49" y="58"/>
                    </a:cubicBezTo>
                    <a:cubicBezTo>
                      <a:pt x="63" y="33"/>
                      <a:pt x="52" y="0"/>
                      <a:pt x="52" y="0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lose/>
                  </a:path>
                </a:pathLst>
              </a:custGeom>
              <a:solidFill>
                <a:srgbClr val="9255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431" name="קבוצה 52"/>
            <p:cNvGrpSpPr>
              <a:grpSpLocks noChangeAspect="1"/>
            </p:cNvGrpSpPr>
            <p:nvPr/>
          </p:nvGrpSpPr>
          <p:grpSpPr bwMode="auto">
            <a:xfrm rot="5825446">
              <a:off x="11635759" y="394369"/>
              <a:ext cx="408172" cy="467084"/>
              <a:chOff x="4634" y="754"/>
              <a:chExt cx="1164" cy="1332"/>
            </a:xfrm>
          </p:grpSpPr>
          <p:sp>
            <p:nvSpPr>
              <p:cNvPr id="432" name="צורה חופשית 53"/>
              <p:cNvSpPr>
                <a:spLocks/>
              </p:cNvSpPr>
              <p:nvPr/>
            </p:nvSpPr>
            <p:spPr bwMode="auto">
              <a:xfrm>
                <a:off x="4634" y="754"/>
                <a:ext cx="1164" cy="1235"/>
              </a:xfrm>
              <a:custGeom>
                <a:avLst/>
                <a:gdLst>
                  <a:gd name="T0" fmla="*/ 215 w 493"/>
                  <a:gd name="T1" fmla="*/ 466 h 523"/>
                  <a:gd name="T2" fmla="*/ 30 w 493"/>
                  <a:gd name="T3" fmla="*/ 330 h 523"/>
                  <a:gd name="T4" fmla="*/ 114 w 493"/>
                  <a:gd name="T5" fmla="*/ 369 h 523"/>
                  <a:gd name="T6" fmla="*/ 58 w 493"/>
                  <a:gd name="T7" fmla="*/ 111 h 523"/>
                  <a:gd name="T8" fmla="*/ 179 w 493"/>
                  <a:gd name="T9" fmla="*/ 237 h 523"/>
                  <a:gd name="T10" fmla="*/ 334 w 493"/>
                  <a:gd name="T11" fmla="*/ 0 h 523"/>
                  <a:gd name="T12" fmla="*/ 322 w 493"/>
                  <a:gd name="T13" fmla="*/ 267 h 523"/>
                  <a:gd name="T14" fmla="*/ 493 w 493"/>
                  <a:gd name="T15" fmla="*/ 187 h 523"/>
                  <a:gd name="T16" fmla="*/ 399 w 493"/>
                  <a:gd name="T17" fmla="*/ 370 h 523"/>
                  <a:gd name="T18" fmla="*/ 466 w 493"/>
                  <a:gd name="T19" fmla="*/ 355 h 523"/>
                  <a:gd name="T20" fmla="*/ 215 w 493"/>
                  <a:gd name="T21" fmla="*/ 466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3" h="523">
                    <a:moveTo>
                      <a:pt x="215" y="466"/>
                    </a:moveTo>
                    <a:cubicBezTo>
                      <a:pt x="215" y="466"/>
                      <a:pt x="56" y="467"/>
                      <a:pt x="30" y="330"/>
                    </a:cubicBezTo>
                    <a:cubicBezTo>
                      <a:pt x="55" y="357"/>
                      <a:pt x="114" y="369"/>
                      <a:pt x="114" y="369"/>
                    </a:cubicBezTo>
                    <a:cubicBezTo>
                      <a:pt x="114" y="369"/>
                      <a:pt x="0" y="235"/>
                      <a:pt x="58" y="111"/>
                    </a:cubicBezTo>
                    <a:cubicBezTo>
                      <a:pt x="87" y="164"/>
                      <a:pt x="179" y="237"/>
                      <a:pt x="179" y="237"/>
                    </a:cubicBezTo>
                    <a:cubicBezTo>
                      <a:pt x="179" y="237"/>
                      <a:pt x="179" y="100"/>
                      <a:pt x="334" y="0"/>
                    </a:cubicBezTo>
                    <a:cubicBezTo>
                      <a:pt x="330" y="72"/>
                      <a:pt x="322" y="267"/>
                      <a:pt x="322" y="267"/>
                    </a:cubicBezTo>
                    <a:cubicBezTo>
                      <a:pt x="493" y="187"/>
                      <a:pt x="493" y="187"/>
                      <a:pt x="493" y="187"/>
                    </a:cubicBezTo>
                    <a:cubicBezTo>
                      <a:pt x="493" y="187"/>
                      <a:pt x="464" y="333"/>
                      <a:pt x="399" y="370"/>
                    </a:cubicBezTo>
                    <a:cubicBezTo>
                      <a:pt x="426" y="380"/>
                      <a:pt x="466" y="355"/>
                      <a:pt x="466" y="355"/>
                    </a:cubicBezTo>
                    <a:cubicBezTo>
                      <a:pt x="466" y="355"/>
                      <a:pt x="407" y="523"/>
                      <a:pt x="215" y="466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3" name="צורה חופשית 54"/>
              <p:cNvSpPr>
                <a:spLocks/>
              </p:cNvSpPr>
              <p:nvPr/>
            </p:nvSpPr>
            <p:spPr bwMode="auto">
              <a:xfrm>
                <a:off x="4733" y="829"/>
                <a:ext cx="987" cy="1002"/>
              </a:xfrm>
              <a:custGeom>
                <a:avLst/>
                <a:gdLst>
                  <a:gd name="T0" fmla="*/ 223 w 418"/>
                  <a:gd name="T1" fmla="*/ 422 h 424"/>
                  <a:gd name="T2" fmla="*/ 385 w 418"/>
                  <a:gd name="T3" fmla="*/ 358 h 424"/>
                  <a:gd name="T4" fmla="*/ 304 w 418"/>
                  <a:gd name="T5" fmla="*/ 360 h 424"/>
                  <a:gd name="T6" fmla="*/ 417 w 418"/>
                  <a:gd name="T7" fmla="*/ 196 h 424"/>
                  <a:gd name="T8" fmla="*/ 255 w 418"/>
                  <a:gd name="T9" fmla="*/ 268 h 424"/>
                  <a:gd name="T10" fmla="*/ 272 w 418"/>
                  <a:gd name="T11" fmla="*/ 0 h 424"/>
                  <a:gd name="T12" fmla="*/ 150 w 418"/>
                  <a:gd name="T13" fmla="*/ 242 h 424"/>
                  <a:gd name="T14" fmla="*/ 25 w 418"/>
                  <a:gd name="T15" fmla="*/ 126 h 424"/>
                  <a:gd name="T16" fmla="*/ 130 w 418"/>
                  <a:gd name="T17" fmla="*/ 365 h 424"/>
                  <a:gd name="T18" fmla="*/ 30 w 418"/>
                  <a:gd name="T19" fmla="*/ 339 h 424"/>
                  <a:gd name="T20" fmla="*/ 217 w 418"/>
                  <a:gd name="T21" fmla="*/ 424 h 424"/>
                  <a:gd name="T22" fmla="*/ 223 w 418"/>
                  <a:gd name="T23" fmla="*/ 422 h 424"/>
                  <a:gd name="T24" fmla="*/ 223 w 418"/>
                  <a:gd name="T25" fmla="*/ 42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8" h="424">
                    <a:moveTo>
                      <a:pt x="223" y="422"/>
                    </a:moveTo>
                    <a:cubicBezTo>
                      <a:pt x="223" y="422"/>
                      <a:pt x="374" y="422"/>
                      <a:pt x="385" y="358"/>
                    </a:cubicBezTo>
                    <a:cubicBezTo>
                      <a:pt x="347" y="378"/>
                      <a:pt x="304" y="360"/>
                      <a:pt x="304" y="360"/>
                    </a:cubicBezTo>
                    <a:cubicBezTo>
                      <a:pt x="304" y="360"/>
                      <a:pt x="418" y="274"/>
                      <a:pt x="417" y="196"/>
                    </a:cubicBezTo>
                    <a:cubicBezTo>
                      <a:pt x="366" y="228"/>
                      <a:pt x="255" y="268"/>
                      <a:pt x="255" y="268"/>
                    </a:cubicBezTo>
                    <a:cubicBezTo>
                      <a:pt x="255" y="268"/>
                      <a:pt x="254" y="98"/>
                      <a:pt x="272" y="0"/>
                    </a:cubicBezTo>
                    <a:cubicBezTo>
                      <a:pt x="208" y="50"/>
                      <a:pt x="161" y="169"/>
                      <a:pt x="150" y="242"/>
                    </a:cubicBezTo>
                    <a:cubicBezTo>
                      <a:pt x="113" y="233"/>
                      <a:pt x="45" y="163"/>
                      <a:pt x="25" y="126"/>
                    </a:cubicBezTo>
                    <a:cubicBezTo>
                      <a:pt x="0" y="243"/>
                      <a:pt x="117" y="355"/>
                      <a:pt x="130" y="365"/>
                    </a:cubicBezTo>
                    <a:cubicBezTo>
                      <a:pt x="95" y="373"/>
                      <a:pt x="61" y="358"/>
                      <a:pt x="30" y="339"/>
                    </a:cubicBezTo>
                    <a:cubicBezTo>
                      <a:pt x="53" y="396"/>
                      <a:pt x="148" y="422"/>
                      <a:pt x="217" y="424"/>
                    </a:cubicBezTo>
                    <a:cubicBezTo>
                      <a:pt x="223" y="422"/>
                      <a:pt x="223" y="422"/>
                      <a:pt x="223" y="422"/>
                    </a:cubicBezTo>
                    <a:cubicBezTo>
                      <a:pt x="223" y="422"/>
                      <a:pt x="223" y="422"/>
                      <a:pt x="223" y="422"/>
                    </a:cubicBezTo>
                    <a:close/>
                  </a:path>
                </a:pathLst>
              </a:custGeom>
              <a:solidFill>
                <a:srgbClr val="DD72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4" name="צורה חופשית 55"/>
              <p:cNvSpPr>
                <a:spLocks/>
              </p:cNvSpPr>
              <p:nvPr/>
            </p:nvSpPr>
            <p:spPr bwMode="auto">
              <a:xfrm>
                <a:off x="5118" y="1094"/>
                <a:ext cx="163" cy="696"/>
              </a:xfrm>
              <a:custGeom>
                <a:avLst/>
                <a:gdLst>
                  <a:gd name="T0" fmla="*/ 53 w 69"/>
                  <a:gd name="T1" fmla="*/ 295 h 295"/>
                  <a:gd name="T2" fmla="*/ 69 w 69"/>
                  <a:gd name="T3" fmla="*/ 0 h 295"/>
                  <a:gd name="T4" fmla="*/ 53 w 69"/>
                  <a:gd name="T5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295">
                    <a:moveTo>
                      <a:pt x="53" y="295"/>
                    </a:moveTo>
                    <a:cubicBezTo>
                      <a:pt x="53" y="295"/>
                      <a:pt x="12" y="195"/>
                      <a:pt x="69" y="0"/>
                    </a:cubicBezTo>
                    <a:cubicBezTo>
                      <a:pt x="52" y="26"/>
                      <a:pt x="0" y="217"/>
                      <a:pt x="53" y="295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5" name="צורה חופשית 56"/>
              <p:cNvSpPr>
                <a:spLocks/>
              </p:cNvSpPr>
              <p:nvPr/>
            </p:nvSpPr>
            <p:spPr bwMode="auto">
              <a:xfrm>
                <a:off x="4858" y="1299"/>
                <a:ext cx="317" cy="338"/>
              </a:xfrm>
              <a:custGeom>
                <a:avLst/>
                <a:gdLst>
                  <a:gd name="T0" fmla="*/ 134 w 134"/>
                  <a:gd name="T1" fmla="*/ 143 h 143"/>
                  <a:gd name="T2" fmla="*/ 0 w 134"/>
                  <a:gd name="T3" fmla="*/ 0 h 143"/>
                  <a:gd name="T4" fmla="*/ 134 w 134"/>
                  <a:gd name="T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143">
                    <a:moveTo>
                      <a:pt x="134" y="143"/>
                    </a:moveTo>
                    <a:cubicBezTo>
                      <a:pt x="134" y="143"/>
                      <a:pt x="68" y="117"/>
                      <a:pt x="0" y="0"/>
                    </a:cubicBezTo>
                    <a:cubicBezTo>
                      <a:pt x="5" y="20"/>
                      <a:pt x="72" y="133"/>
                      <a:pt x="134" y="143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6" name="צורה חופשית 57"/>
              <p:cNvSpPr>
                <a:spLocks/>
              </p:cNvSpPr>
              <p:nvPr/>
            </p:nvSpPr>
            <p:spPr bwMode="auto">
              <a:xfrm>
                <a:off x="4912" y="1710"/>
                <a:ext cx="277" cy="95"/>
              </a:xfrm>
              <a:custGeom>
                <a:avLst/>
                <a:gdLst>
                  <a:gd name="T0" fmla="*/ 117 w 117"/>
                  <a:gd name="T1" fmla="*/ 22 h 40"/>
                  <a:gd name="T2" fmla="*/ 0 w 117"/>
                  <a:gd name="T3" fmla="*/ 0 h 40"/>
                  <a:gd name="T4" fmla="*/ 117 w 117"/>
                  <a:gd name="T5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" h="40">
                    <a:moveTo>
                      <a:pt x="117" y="22"/>
                    </a:moveTo>
                    <a:cubicBezTo>
                      <a:pt x="117" y="22"/>
                      <a:pt x="75" y="34"/>
                      <a:pt x="0" y="0"/>
                    </a:cubicBezTo>
                    <a:cubicBezTo>
                      <a:pt x="9" y="8"/>
                      <a:pt x="82" y="40"/>
                      <a:pt x="117" y="22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7" name="צורה חופשית 58"/>
              <p:cNvSpPr>
                <a:spLocks/>
              </p:cNvSpPr>
              <p:nvPr/>
            </p:nvSpPr>
            <p:spPr bwMode="auto">
              <a:xfrm>
                <a:off x="5257" y="1401"/>
                <a:ext cx="387" cy="260"/>
              </a:xfrm>
              <a:custGeom>
                <a:avLst/>
                <a:gdLst>
                  <a:gd name="T0" fmla="*/ 0 w 164"/>
                  <a:gd name="T1" fmla="*/ 105 h 110"/>
                  <a:gd name="T2" fmla="*/ 164 w 164"/>
                  <a:gd name="T3" fmla="*/ 0 h 110"/>
                  <a:gd name="T4" fmla="*/ 0 w 164"/>
                  <a:gd name="T5" fmla="*/ 10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110">
                    <a:moveTo>
                      <a:pt x="0" y="105"/>
                    </a:moveTo>
                    <a:cubicBezTo>
                      <a:pt x="0" y="105"/>
                      <a:pt x="70" y="96"/>
                      <a:pt x="164" y="0"/>
                    </a:cubicBezTo>
                    <a:cubicBezTo>
                      <a:pt x="155" y="18"/>
                      <a:pt x="62" y="110"/>
                      <a:pt x="0" y="105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8" name="צורה חופשית 59"/>
              <p:cNvSpPr>
                <a:spLocks/>
              </p:cNvSpPr>
              <p:nvPr/>
            </p:nvSpPr>
            <p:spPr bwMode="auto">
              <a:xfrm>
                <a:off x="5238" y="1701"/>
                <a:ext cx="373" cy="118"/>
              </a:xfrm>
              <a:custGeom>
                <a:avLst/>
                <a:gdLst>
                  <a:gd name="T0" fmla="*/ 0 w 158"/>
                  <a:gd name="T1" fmla="*/ 26 h 50"/>
                  <a:gd name="T2" fmla="*/ 158 w 158"/>
                  <a:gd name="T3" fmla="*/ 0 h 50"/>
                  <a:gd name="T4" fmla="*/ 0 w 158"/>
                  <a:gd name="T5" fmla="*/ 2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50">
                    <a:moveTo>
                      <a:pt x="0" y="26"/>
                    </a:moveTo>
                    <a:cubicBezTo>
                      <a:pt x="0" y="26"/>
                      <a:pt x="55" y="43"/>
                      <a:pt x="158" y="0"/>
                    </a:cubicBezTo>
                    <a:cubicBezTo>
                      <a:pt x="144" y="11"/>
                      <a:pt x="45" y="50"/>
                      <a:pt x="0" y="26"/>
                    </a:cubicBezTo>
                    <a:close/>
                  </a:path>
                </a:pathLst>
              </a:custGeom>
              <a:solidFill>
                <a:srgbClr val="6E40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39" name="צורה חופשית 60"/>
              <p:cNvSpPr>
                <a:spLocks/>
              </p:cNvSpPr>
              <p:nvPr/>
            </p:nvSpPr>
            <p:spPr bwMode="auto">
              <a:xfrm>
                <a:off x="5042" y="1847"/>
                <a:ext cx="187" cy="239"/>
              </a:xfrm>
              <a:custGeom>
                <a:avLst/>
                <a:gdLst>
                  <a:gd name="T0" fmla="*/ 59 w 79"/>
                  <a:gd name="T1" fmla="*/ 6 h 101"/>
                  <a:gd name="T2" fmla="*/ 11 w 79"/>
                  <a:gd name="T3" fmla="*/ 101 h 101"/>
                  <a:gd name="T4" fmla="*/ 0 w 79"/>
                  <a:gd name="T5" fmla="*/ 92 h 101"/>
                  <a:gd name="T6" fmla="*/ 49 w 79"/>
                  <a:gd name="T7" fmla="*/ 58 h 101"/>
                  <a:gd name="T8" fmla="*/ 52 w 79"/>
                  <a:gd name="T9" fmla="*/ 0 h 101"/>
                  <a:gd name="T10" fmla="*/ 59 w 79"/>
                  <a:gd name="T11" fmla="*/ 6 h 101"/>
                  <a:gd name="T12" fmla="*/ 59 w 7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1">
                    <a:moveTo>
                      <a:pt x="59" y="6"/>
                    </a:moveTo>
                    <a:cubicBezTo>
                      <a:pt x="59" y="6"/>
                      <a:pt x="79" y="71"/>
                      <a:pt x="11" y="101"/>
                    </a:cubicBezTo>
                    <a:cubicBezTo>
                      <a:pt x="8" y="101"/>
                      <a:pt x="0" y="92"/>
                      <a:pt x="0" y="92"/>
                    </a:cubicBezTo>
                    <a:cubicBezTo>
                      <a:pt x="0" y="92"/>
                      <a:pt x="34" y="82"/>
                      <a:pt x="49" y="58"/>
                    </a:cubicBezTo>
                    <a:cubicBezTo>
                      <a:pt x="63" y="33"/>
                      <a:pt x="52" y="0"/>
                      <a:pt x="52" y="0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lose/>
                  </a:path>
                </a:pathLst>
              </a:custGeom>
              <a:solidFill>
                <a:srgbClr val="9255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440" name="קבוצה 66"/>
            <p:cNvGrpSpPr>
              <a:grpSpLocks noChangeAspect="1"/>
            </p:cNvGrpSpPr>
            <p:nvPr/>
          </p:nvGrpSpPr>
          <p:grpSpPr bwMode="auto">
            <a:xfrm>
              <a:off x="23436" y="3048994"/>
              <a:ext cx="388175" cy="364678"/>
              <a:chOff x="3636" y="1964"/>
              <a:chExt cx="413" cy="388"/>
            </a:xfrm>
          </p:grpSpPr>
          <p:sp>
            <p:nvSpPr>
              <p:cNvPr id="441" name="צורה חופשית 67"/>
              <p:cNvSpPr>
                <a:spLocks/>
              </p:cNvSpPr>
              <p:nvPr/>
            </p:nvSpPr>
            <p:spPr bwMode="auto">
              <a:xfrm>
                <a:off x="3971" y="1976"/>
                <a:ext cx="78" cy="109"/>
              </a:xfrm>
              <a:custGeom>
                <a:avLst/>
                <a:gdLst>
                  <a:gd name="T0" fmla="*/ 4 w 33"/>
                  <a:gd name="T1" fmla="*/ 46 h 46"/>
                  <a:gd name="T2" fmla="*/ 25 w 33"/>
                  <a:gd name="T3" fmla="*/ 1 h 46"/>
                  <a:gd name="T4" fmla="*/ 19 w 33"/>
                  <a:gd name="T5" fmla="*/ 0 h 46"/>
                  <a:gd name="T6" fmla="*/ 20 w 33"/>
                  <a:gd name="T7" fmla="*/ 27 h 46"/>
                  <a:gd name="T8" fmla="*/ 0 w 33"/>
                  <a:gd name="T9" fmla="*/ 45 h 46"/>
                  <a:gd name="T10" fmla="*/ 4 w 33"/>
                  <a:gd name="T11" fmla="*/ 46 h 46"/>
                  <a:gd name="T12" fmla="*/ 4 w 33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6">
                    <a:moveTo>
                      <a:pt x="4" y="46"/>
                    </a:moveTo>
                    <a:cubicBezTo>
                      <a:pt x="4" y="46"/>
                      <a:pt x="33" y="34"/>
                      <a:pt x="25" y="1"/>
                    </a:cubicBezTo>
                    <a:cubicBezTo>
                      <a:pt x="25" y="1"/>
                      <a:pt x="19" y="0"/>
                      <a:pt x="19" y="0"/>
                    </a:cubicBezTo>
                    <a:cubicBezTo>
                      <a:pt x="19" y="0"/>
                      <a:pt x="25" y="15"/>
                      <a:pt x="20" y="27"/>
                    </a:cubicBezTo>
                    <a:cubicBezTo>
                      <a:pt x="15" y="39"/>
                      <a:pt x="0" y="45"/>
                      <a:pt x="0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lose/>
                  </a:path>
                </a:pathLst>
              </a:custGeom>
              <a:solidFill>
                <a:srgbClr val="CB7B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2" name="צורה חופשית 68"/>
              <p:cNvSpPr>
                <a:spLocks/>
              </p:cNvSpPr>
              <p:nvPr/>
            </p:nvSpPr>
            <p:spPr bwMode="auto">
              <a:xfrm>
                <a:off x="3636" y="1964"/>
                <a:ext cx="413" cy="388"/>
              </a:xfrm>
              <a:custGeom>
                <a:avLst/>
                <a:gdLst>
                  <a:gd name="T0" fmla="*/ 145 w 175"/>
                  <a:gd name="T1" fmla="*/ 27 h 164"/>
                  <a:gd name="T2" fmla="*/ 171 w 175"/>
                  <a:gd name="T3" fmla="*/ 100 h 164"/>
                  <a:gd name="T4" fmla="*/ 153 w 175"/>
                  <a:gd name="T5" fmla="*/ 132 h 164"/>
                  <a:gd name="T6" fmla="*/ 150 w 175"/>
                  <a:gd name="T7" fmla="*/ 92 h 164"/>
                  <a:gd name="T8" fmla="*/ 109 w 175"/>
                  <a:gd name="T9" fmla="*/ 158 h 164"/>
                  <a:gd name="T10" fmla="*/ 89 w 175"/>
                  <a:gd name="T11" fmla="*/ 162 h 164"/>
                  <a:gd name="T12" fmla="*/ 100 w 175"/>
                  <a:gd name="T13" fmla="*/ 110 h 164"/>
                  <a:gd name="T14" fmla="*/ 36 w 175"/>
                  <a:gd name="T15" fmla="*/ 117 h 164"/>
                  <a:gd name="T16" fmla="*/ 0 w 175"/>
                  <a:gd name="T17" fmla="*/ 108 h 164"/>
                  <a:gd name="T18" fmla="*/ 85 w 175"/>
                  <a:gd name="T19" fmla="*/ 63 h 164"/>
                  <a:gd name="T20" fmla="*/ 36 w 175"/>
                  <a:gd name="T21" fmla="*/ 30 h 164"/>
                  <a:gd name="T22" fmla="*/ 101 w 175"/>
                  <a:gd name="T23" fmla="*/ 21 h 164"/>
                  <a:gd name="T24" fmla="*/ 85 w 175"/>
                  <a:gd name="T25" fmla="*/ 5 h 164"/>
                  <a:gd name="T26" fmla="*/ 117 w 175"/>
                  <a:gd name="T27" fmla="*/ 5 h 164"/>
                  <a:gd name="T28" fmla="*/ 143 w 175"/>
                  <a:gd name="T29" fmla="*/ 24 h 164"/>
                  <a:gd name="T30" fmla="*/ 145 w 175"/>
                  <a:gd name="T31" fmla="*/ 27 h 164"/>
                  <a:gd name="T32" fmla="*/ 145 w 175"/>
                  <a:gd name="T33" fmla="*/ 2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5" h="164">
                    <a:moveTo>
                      <a:pt x="145" y="27"/>
                    </a:moveTo>
                    <a:cubicBezTo>
                      <a:pt x="145" y="27"/>
                      <a:pt x="175" y="68"/>
                      <a:pt x="171" y="100"/>
                    </a:cubicBezTo>
                    <a:cubicBezTo>
                      <a:pt x="168" y="131"/>
                      <a:pt x="153" y="132"/>
                      <a:pt x="153" y="132"/>
                    </a:cubicBezTo>
                    <a:cubicBezTo>
                      <a:pt x="150" y="92"/>
                      <a:pt x="150" y="92"/>
                      <a:pt x="150" y="92"/>
                    </a:cubicBezTo>
                    <a:cubicBezTo>
                      <a:pt x="150" y="92"/>
                      <a:pt x="138" y="146"/>
                      <a:pt x="109" y="158"/>
                    </a:cubicBezTo>
                    <a:cubicBezTo>
                      <a:pt x="94" y="164"/>
                      <a:pt x="89" y="162"/>
                      <a:pt x="89" y="162"/>
                    </a:cubicBezTo>
                    <a:cubicBezTo>
                      <a:pt x="89" y="162"/>
                      <a:pt x="99" y="127"/>
                      <a:pt x="100" y="110"/>
                    </a:cubicBezTo>
                    <a:cubicBezTo>
                      <a:pt x="94" y="114"/>
                      <a:pt x="59" y="122"/>
                      <a:pt x="36" y="117"/>
                    </a:cubicBezTo>
                    <a:cubicBezTo>
                      <a:pt x="13" y="113"/>
                      <a:pt x="0" y="108"/>
                      <a:pt x="0" y="108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62" y="3"/>
                      <a:pt x="101" y="21"/>
                    </a:cubicBezTo>
                    <a:cubicBezTo>
                      <a:pt x="96" y="14"/>
                      <a:pt x="85" y="5"/>
                      <a:pt x="85" y="5"/>
                    </a:cubicBezTo>
                    <a:cubicBezTo>
                      <a:pt x="85" y="5"/>
                      <a:pt x="103" y="0"/>
                      <a:pt x="117" y="5"/>
                    </a:cubicBezTo>
                    <a:cubicBezTo>
                      <a:pt x="132" y="11"/>
                      <a:pt x="143" y="24"/>
                      <a:pt x="143" y="24"/>
                    </a:cubicBezTo>
                    <a:cubicBezTo>
                      <a:pt x="145" y="27"/>
                      <a:pt x="145" y="27"/>
                      <a:pt x="145" y="27"/>
                    </a:cubicBezTo>
                    <a:cubicBezTo>
                      <a:pt x="145" y="27"/>
                      <a:pt x="145" y="27"/>
                      <a:pt x="145" y="27"/>
                    </a:cubicBezTo>
                    <a:close/>
                  </a:path>
                </a:pathLst>
              </a:custGeom>
              <a:solidFill>
                <a:srgbClr val="FFF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3" name="צורה חופשית 69"/>
              <p:cNvSpPr>
                <a:spLocks/>
              </p:cNvSpPr>
              <p:nvPr/>
            </p:nvSpPr>
            <p:spPr bwMode="auto">
              <a:xfrm>
                <a:off x="3676" y="1964"/>
                <a:ext cx="364" cy="367"/>
              </a:xfrm>
              <a:custGeom>
                <a:avLst/>
                <a:gdLst>
                  <a:gd name="T0" fmla="*/ 131 w 154"/>
                  <a:gd name="T1" fmla="*/ 44 h 155"/>
                  <a:gd name="T2" fmla="*/ 84 w 154"/>
                  <a:gd name="T3" fmla="*/ 9 h 155"/>
                  <a:gd name="T4" fmla="*/ 98 w 154"/>
                  <a:gd name="T5" fmla="*/ 32 h 155"/>
                  <a:gd name="T6" fmla="*/ 31 w 154"/>
                  <a:gd name="T7" fmla="*/ 29 h 155"/>
                  <a:gd name="T8" fmla="*/ 81 w 154"/>
                  <a:gd name="T9" fmla="*/ 62 h 155"/>
                  <a:gd name="T10" fmla="*/ 0 w 154"/>
                  <a:gd name="T11" fmla="*/ 106 h 155"/>
                  <a:gd name="T12" fmla="*/ 92 w 154"/>
                  <a:gd name="T13" fmla="*/ 98 h 155"/>
                  <a:gd name="T14" fmla="*/ 81 w 154"/>
                  <a:gd name="T15" fmla="*/ 155 h 155"/>
                  <a:gd name="T16" fmla="*/ 131 w 154"/>
                  <a:gd name="T17" fmla="*/ 81 h 155"/>
                  <a:gd name="T18" fmla="*/ 142 w 154"/>
                  <a:gd name="T19" fmla="*/ 115 h 155"/>
                  <a:gd name="T20" fmla="*/ 133 w 154"/>
                  <a:gd name="T21" fmla="*/ 45 h 155"/>
                  <a:gd name="T22" fmla="*/ 131 w 154"/>
                  <a:gd name="T23" fmla="*/ 44 h 155"/>
                  <a:gd name="T24" fmla="*/ 131 w 154"/>
                  <a:gd name="T25" fmla="*/ 4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" h="155">
                    <a:moveTo>
                      <a:pt x="131" y="44"/>
                    </a:moveTo>
                    <a:cubicBezTo>
                      <a:pt x="131" y="44"/>
                      <a:pt x="103" y="0"/>
                      <a:pt x="84" y="9"/>
                    </a:cubicBezTo>
                    <a:cubicBezTo>
                      <a:pt x="96" y="16"/>
                      <a:pt x="98" y="32"/>
                      <a:pt x="98" y="32"/>
                    </a:cubicBezTo>
                    <a:cubicBezTo>
                      <a:pt x="98" y="32"/>
                      <a:pt x="53" y="15"/>
                      <a:pt x="31" y="29"/>
                    </a:cubicBezTo>
                    <a:cubicBezTo>
                      <a:pt x="49" y="38"/>
                      <a:pt x="81" y="62"/>
                      <a:pt x="81" y="62"/>
                    </a:cubicBezTo>
                    <a:cubicBezTo>
                      <a:pt x="81" y="62"/>
                      <a:pt x="32" y="94"/>
                      <a:pt x="0" y="106"/>
                    </a:cubicBezTo>
                    <a:cubicBezTo>
                      <a:pt x="26" y="116"/>
                      <a:pt x="69" y="108"/>
                      <a:pt x="92" y="98"/>
                    </a:cubicBezTo>
                    <a:cubicBezTo>
                      <a:pt x="96" y="110"/>
                      <a:pt x="88" y="142"/>
                      <a:pt x="81" y="155"/>
                    </a:cubicBezTo>
                    <a:cubicBezTo>
                      <a:pt x="120" y="140"/>
                      <a:pt x="131" y="87"/>
                      <a:pt x="131" y="81"/>
                    </a:cubicBezTo>
                    <a:cubicBezTo>
                      <a:pt x="140" y="90"/>
                      <a:pt x="142" y="102"/>
                      <a:pt x="142" y="115"/>
                    </a:cubicBezTo>
                    <a:cubicBezTo>
                      <a:pt x="154" y="98"/>
                      <a:pt x="144" y="66"/>
                      <a:pt x="133" y="45"/>
                    </a:cubicBezTo>
                    <a:cubicBezTo>
                      <a:pt x="131" y="44"/>
                      <a:pt x="131" y="44"/>
                      <a:pt x="131" y="44"/>
                    </a:cubicBezTo>
                    <a:cubicBezTo>
                      <a:pt x="131" y="44"/>
                      <a:pt x="131" y="44"/>
                      <a:pt x="131" y="44"/>
                    </a:cubicBezTo>
                    <a:close/>
                  </a:path>
                </a:pathLst>
              </a:custGeom>
              <a:solidFill>
                <a:srgbClr val="FBB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4" name="צורה חופשית 70"/>
              <p:cNvSpPr>
                <a:spLocks/>
              </p:cNvSpPr>
              <p:nvPr/>
            </p:nvSpPr>
            <p:spPr bwMode="auto">
              <a:xfrm>
                <a:off x="3771" y="2080"/>
                <a:ext cx="207" cy="116"/>
              </a:xfrm>
              <a:custGeom>
                <a:avLst/>
                <a:gdLst>
                  <a:gd name="T0" fmla="*/ 88 w 88"/>
                  <a:gd name="T1" fmla="*/ 0 h 49"/>
                  <a:gd name="T2" fmla="*/ 0 w 88"/>
                  <a:gd name="T3" fmla="*/ 49 h 49"/>
                  <a:gd name="T4" fmla="*/ 88 w 88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8" h="49">
                    <a:moveTo>
                      <a:pt x="88" y="0"/>
                    </a:moveTo>
                    <a:cubicBezTo>
                      <a:pt x="88" y="0"/>
                      <a:pt x="66" y="29"/>
                      <a:pt x="0" y="49"/>
                    </a:cubicBezTo>
                    <a:cubicBezTo>
                      <a:pt x="10" y="49"/>
                      <a:pt x="75" y="29"/>
                      <a:pt x="88" y="0"/>
                    </a:cubicBezTo>
                    <a:close/>
                  </a:path>
                </a:pathLst>
              </a:custGeom>
              <a:solidFill>
                <a:srgbClr val="B56A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5" name="צורה חופשית 71"/>
              <p:cNvSpPr>
                <a:spLocks/>
              </p:cNvSpPr>
              <p:nvPr/>
            </p:nvSpPr>
            <p:spPr bwMode="auto">
              <a:xfrm>
                <a:off x="3905" y="2128"/>
                <a:ext cx="59" cy="151"/>
              </a:xfrm>
              <a:custGeom>
                <a:avLst/>
                <a:gdLst>
                  <a:gd name="T0" fmla="*/ 18 w 25"/>
                  <a:gd name="T1" fmla="*/ 0 h 64"/>
                  <a:gd name="T2" fmla="*/ 0 w 25"/>
                  <a:gd name="T3" fmla="*/ 64 h 64"/>
                  <a:gd name="T4" fmla="*/ 18 w 25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64">
                    <a:moveTo>
                      <a:pt x="18" y="0"/>
                    </a:moveTo>
                    <a:cubicBezTo>
                      <a:pt x="18" y="0"/>
                      <a:pt x="22" y="24"/>
                      <a:pt x="0" y="64"/>
                    </a:cubicBezTo>
                    <a:cubicBezTo>
                      <a:pt x="5" y="59"/>
                      <a:pt x="25" y="20"/>
                      <a:pt x="18" y="0"/>
                    </a:cubicBezTo>
                    <a:close/>
                  </a:path>
                </a:pathLst>
              </a:custGeom>
              <a:solidFill>
                <a:srgbClr val="B56A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6" name="צורה חופשית 72"/>
              <p:cNvSpPr>
                <a:spLocks/>
              </p:cNvSpPr>
              <p:nvPr/>
            </p:nvSpPr>
            <p:spPr bwMode="auto">
              <a:xfrm>
                <a:off x="3983" y="2106"/>
                <a:ext cx="38" cy="90"/>
              </a:xfrm>
              <a:custGeom>
                <a:avLst/>
                <a:gdLst>
                  <a:gd name="T0" fmla="*/ 0 w 16"/>
                  <a:gd name="T1" fmla="*/ 0 h 38"/>
                  <a:gd name="T2" fmla="*/ 15 w 16"/>
                  <a:gd name="T3" fmla="*/ 38 h 38"/>
                  <a:gd name="T4" fmla="*/ 0 w 16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38">
                    <a:moveTo>
                      <a:pt x="0" y="0"/>
                    </a:moveTo>
                    <a:cubicBezTo>
                      <a:pt x="0" y="0"/>
                      <a:pt x="11" y="10"/>
                      <a:pt x="15" y="38"/>
                    </a:cubicBezTo>
                    <a:cubicBezTo>
                      <a:pt x="16" y="33"/>
                      <a:pt x="11" y="7"/>
                      <a:pt x="0" y="0"/>
                    </a:cubicBezTo>
                    <a:close/>
                  </a:path>
                </a:pathLst>
              </a:custGeom>
              <a:solidFill>
                <a:srgbClr val="B56A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7" name="צורה חופשית 73"/>
              <p:cNvSpPr>
                <a:spLocks/>
              </p:cNvSpPr>
              <p:nvPr/>
            </p:nvSpPr>
            <p:spPr bwMode="auto">
              <a:xfrm>
                <a:off x="3910" y="2005"/>
                <a:ext cx="54" cy="78"/>
              </a:xfrm>
              <a:custGeom>
                <a:avLst/>
                <a:gdLst>
                  <a:gd name="T0" fmla="*/ 23 w 23"/>
                  <a:gd name="T1" fmla="*/ 33 h 33"/>
                  <a:gd name="T2" fmla="*/ 0 w 23"/>
                  <a:gd name="T3" fmla="*/ 0 h 33"/>
                  <a:gd name="T4" fmla="*/ 23 w 23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3">
                    <a:moveTo>
                      <a:pt x="23" y="33"/>
                    </a:moveTo>
                    <a:cubicBezTo>
                      <a:pt x="23" y="33"/>
                      <a:pt x="20" y="19"/>
                      <a:pt x="0" y="0"/>
                    </a:cubicBezTo>
                    <a:cubicBezTo>
                      <a:pt x="3" y="1"/>
                      <a:pt x="23" y="20"/>
                      <a:pt x="23" y="33"/>
                    </a:cubicBezTo>
                    <a:close/>
                  </a:path>
                </a:pathLst>
              </a:custGeom>
              <a:solidFill>
                <a:srgbClr val="B56A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8" name="צורה חופשית 74"/>
              <p:cNvSpPr>
                <a:spLocks/>
              </p:cNvSpPr>
              <p:nvPr/>
            </p:nvSpPr>
            <p:spPr bwMode="auto">
              <a:xfrm>
                <a:off x="3794" y="2033"/>
                <a:ext cx="140" cy="69"/>
              </a:xfrm>
              <a:custGeom>
                <a:avLst/>
                <a:gdLst>
                  <a:gd name="T0" fmla="*/ 59 w 59"/>
                  <a:gd name="T1" fmla="*/ 29 h 29"/>
                  <a:gd name="T2" fmla="*/ 0 w 59"/>
                  <a:gd name="T3" fmla="*/ 0 h 29"/>
                  <a:gd name="T4" fmla="*/ 59 w 59"/>
                  <a:gd name="T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29">
                    <a:moveTo>
                      <a:pt x="59" y="29"/>
                    </a:moveTo>
                    <a:cubicBezTo>
                      <a:pt x="59" y="29"/>
                      <a:pt x="44" y="10"/>
                      <a:pt x="0" y="0"/>
                    </a:cubicBezTo>
                    <a:cubicBezTo>
                      <a:pt x="6" y="0"/>
                      <a:pt x="50" y="10"/>
                      <a:pt x="59" y="29"/>
                    </a:cubicBezTo>
                    <a:close/>
                  </a:path>
                </a:pathLst>
              </a:custGeom>
              <a:solidFill>
                <a:srgbClr val="B56A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703718" y="828876"/>
            <a:ext cx="6058552" cy="3507549"/>
          </a:xfrm>
        </p:spPr>
        <p:txBody>
          <a:bodyPr rtlCol="1" anchor="ctr">
            <a:normAutofit/>
          </a:bodyPr>
          <a:lstStyle>
            <a:lvl1pPr algn="ctr" rtl="1">
              <a:defRPr sz="6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109E09A-5266-4E65-A96F-E3F7B298ED96}" type="datetime8">
              <a:rPr lang="he-IL" smtClean="0"/>
              <a:pPr/>
              <a:t>21 אוקטובר 20</a:t>
            </a:fld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174DEB66-615F-4E24-B6E9-B5C42F57D497}" type="datetime8">
              <a:rPr lang="he-IL" smtClean="0"/>
              <a:t>21 אוקטובר 20</a:t>
            </a:fld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078653" y="1188720"/>
            <a:ext cx="3108960" cy="2286000"/>
          </a:xfrm>
        </p:spPr>
        <p:txBody>
          <a:bodyPr rtlCol="1" anchor="b">
            <a:normAutofit/>
          </a:bodyPr>
          <a:lstStyle>
            <a:lvl1pPr algn="r" rtl="1">
              <a:defRPr sz="3400" b="0"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078653" y="3474720"/>
            <a:ext cx="3108960" cy="1371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6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13243" y="457200"/>
            <a:ext cx="6675120" cy="5943600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552AD9F4-E334-4EA4-9E65-522D27541904}" type="datetime8">
              <a:rPr lang="he-IL" smtClean="0"/>
              <a:t>21 אוקטובר 20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078652" y="1188720"/>
            <a:ext cx="3108960" cy="2286000"/>
          </a:xfrm>
        </p:spPr>
        <p:txBody>
          <a:bodyPr rtlCol="1" anchor="b">
            <a:normAutofit/>
          </a:bodyPr>
          <a:lstStyle>
            <a:lvl1pPr algn="r" rtl="1">
              <a:defRPr sz="3400" b="0"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078652" y="3474720"/>
            <a:ext cx="3108960" cy="1371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6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מציין מיקום של תמונה 2" descr="מציין מיקום ריק להוספת תמונה. לחץ על מציין המיקום ובחר את התמונה שברצונך להוסיף."/>
          <p:cNvSpPr>
            <a:spLocks noGrp="1"/>
          </p:cNvSpPr>
          <p:nvPr>
            <p:ph type="pic" idx="1"/>
          </p:nvPr>
        </p:nvSpPr>
        <p:spPr>
          <a:xfrm>
            <a:off x="1084215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1">
            <a:normAutofit/>
          </a:bodyPr>
          <a:lstStyle>
            <a:lvl1pPr marL="0" indent="0" algn="ctr" rtl="1">
              <a:buNone/>
              <a:defRPr sz="20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he-IL"/>
              <a:t>לחץ על הסמל כדי להוסיף תמונה</a:t>
            </a:r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28323F43-ED58-4BD1-9201-1A7AFA7700BA}" type="datetime8">
              <a:rPr lang="he-IL" smtClean="0"/>
              <a:t>21 אוקטובר 20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vert27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AFBBB1D2-EABB-49B5-A9DC-2474C23C0CE0}" type="datetime8">
              <a:rPr lang="he-IL" smtClean="0"/>
              <a:t>21 אוקטובר 20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32627" y="592666"/>
            <a:ext cx="2628900" cy="5579533"/>
          </a:xfrm>
        </p:spPr>
        <p:txBody>
          <a:bodyPr vert="vert270" rtlCol="1"/>
          <a:lstStyle/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>
            <a:off x="3634663" y="592666"/>
            <a:ext cx="7734300" cy="5579533"/>
          </a:xfrm>
        </p:spPr>
        <p:txBody>
          <a:bodyPr vert="vert27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AEE38023-B061-4343-A3B3-15020AAE3F9C}" type="datetime8">
              <a:rPr lang="he-IL" smtClean="0"/>
              <a:t>21 אוקטובר 20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CA8D9AD5-F248-4919-864A-CFD76CC027D6}" type="slidenum">
              <a:rPr lang="he-IL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צורה חופשית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צורה חופשית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קבוצה 66"/>
          <p:cNvGrpSpPr>
            <a:grpSpLocks noChangeAspect="1"/>
          </p:cNvGrpSpPr>
          <p:nvPr/>
        </p:nvGrpSpPr>
        <p:grpSpPr bwMode="auto">
          <a:xfrm flipH="1">
            <a:off x="110066" y="947576"/>
            <a:ext cx="426645" cy="400819"/>
            <a:chOff x="3636" y="1964"/>
            <a:chExt cx="413" cy="388"/>
          </a:xfrm>
        </p:grpSpPr>
        <p:sp>
          <p:nvSpPr>
            <p:cNvPr id="11" name="צורה חופשית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צורה חופשית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צורה חופשית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צורה חופשית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צורה חופשית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צורה חופשית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צורה חופשית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" name="קבוצה 18"/>
          <p:cNvGrpSpPr/>
          <p:nvPr/>
        </p:nvGrpSpPr>
        <p:grpSpPr>
          <a:xfrm flipH="1">
            <a:off x="0" y="6212029"/>
            <a:ext cx="875471" cy="645972"/>
            <a:chOff x="7344986" y="5566058"/>
            <a:chExt cx="1750940" cy="1291943"/>
          </a:xfrm>
        </p:grpSpPr>
        <p:sp>
          <p:nvSpPr>
            <p:cNvPr id="20" name="צורה חופשית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צורה חופשית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צורה חופשית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צורה חופשית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צורה חופשית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צורה חופשית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6" name="קבוצה 5"/>
          <p:cNvGrpSpPr>
            <a:grpSpLocks noChangeAspect="1"/>
          </p:cNvGrpSpPr>
          <p:nvPr/>
        </p:nvGrpSpPr>
        <p:grpSpPr bwMode="auto">
          <a:xfrm flipH="1">
            <a:off x="11584729" y="2873890"/>
            <a:ext cx="597228" cy="789302"/>
            <a:chOff x="2121" y="1060"/>
            <a:chExt cx="597" cy="789"/>
          </a:xfrm>
        </p:grpSpPr>
        <p:sp>
          <p:nvSpPr>
            <p:cNvPr id="27" name="צורה חופשית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צורה חופשית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צורה חופשית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צורה חופשית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צורה חופשית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צורה חופשית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צורה חופשית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קבוצה 16"/>
          <p:cNvGrpSpPr>
            <a:grpSpLocks noChangeAspect="1"/>
          </p:cNvGrpSpPr>
          <p:nvPr/>
        </p:nvGrpSpPr>
        <p:grpSpPr bwMode="auto">
          <a:xfrm flipH="1">
            <a:off x="10661986" y="-13010"/>
            <a:ext cx="1382907" cy="804244"/>
            <a:chOff x="1922" y="1129"/>
            <a:chExt cx="987" cy="574"/>
          </a:xfrm>
        </p:grpSpPr>
        <p:sp>
          <p:nvSpPr>
            <p:cNvPr id="35" name="צורה חופשית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צורה חופשית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צורה חופשית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צורה חופשית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צורה חופשית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צורה חופשית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צורה חופשית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צורה חופשית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3" name="קבוצה 28"/>
          <p:cNvGrpSpPr>
            <a:grpSpLocks noChangeAspect="1"/>
          </p:cNvGrpSpPr>
          <p:nvPr/>
        </p:nvGrpSpPr>
        <p:grpSpPr bwMode="auto">
          <a:xfrm flipH="1">
            <a:off x="11496545" y="5007562"/>
            <a:ext cx="687853" cy="1147722"/>
            <a:chOff x="1901" y="2020"/>
            <a:chExt cx="1059" cy="1767"/>
          </a:xfrm>
        </p:grpSpPr>
        <p:sp>
          <p:nvSpPr>
            <p:cNvPr id="44" name="צורה חופשית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צורה חופשית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צורה חופשית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צורה חופשית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צורה חופשית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צורה חופשית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צורה חופשית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צורה חופשית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2" name="קבוצה 52"/>
          <p:cNvGrpSpPr>
            <a:grpSpLocks noChangeAspect="1"/>
          </p:cNvGrpSpPr>
          <p:nvPr/>
        </p:nvGrpSpPr>
        <p:grpSpPr bwMode="auto">
          <a:xfrm rot="1651836" flipH="1">
            <a:off x="366080" y="105148"/>
            <a:ext cx="675071" cy="772505"/>
            <a:chOff x="4634" y="754"/>
            <a:chExt cx="1164" cy="1332"/>
          </a:xfrm>
        </p:grpSpPr>
        <p:sp>
          <p:nvSpPr>
            <p:cNvPr id="53" name="צורה חופשית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צורה חופשית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צורה חופשית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צורה חופשית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צורה חופשית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צורה חופשית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צורה חופשית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צורה חופשית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1" name="קבוצה 64"/>
          <p:cNvGrpSpPr>
            <a:grpSpLocks noChangeAspect="1"/>
          </p:cNvGrpSpPr>
          <p:nvPr/>
        </p:nvGrpSpPr>
        <p:grpSpPr bwMode="auto">
          <a:xfrm>
            <a:off x="373491" y="2958792"/>
            <a:ext cx="1028242" cy="1140705"/>
            <a:chOff x="2052" y="995"/>
            <a:chExt cx="768" cy="852"/>
          </a:xfrm>
        </p:grpSpPr>
        <p:sp>
          <p:nvSpPr>
            <p:cNvPr id="62" name="צורה חופשית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צורה חופשית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4" name="צורה חופשית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צורה חופשית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צורה חופשית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צורה חופשית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צורה חופשית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צורה חופשית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מציין מיקום של כותרת 1"/>
          <p:cNvSpPr>
            <a:spLocks noGrp="1"/>
          </p:cNvSpPr>
          <p:nvPr userDrawn="1"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he-IL" noProof="0" dirty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 userDrawn="1"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noProof="0" dirty="0"/>
              <a:t>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 userDrawn="1">
            <p:ph type="ftr" sz="quarter" idx="3"/>
          </p:nvPr>
        </p:nvSpPr>
        <p:spPr>
          <a:xfrm>
            <a:off x="3679270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 cap="none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 userDrawn="1">
            <p:ph type="dt" sz="half" idx="2"/>
          </p:nvPr>
        </p:nvSpPr>
        <p:spPr>
          <a:xfrm>
            <a:off x="2424189" y="6601968"/>
            <a:ext cx="1008000" cy="2377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706EFCE-B7B5-409D-9EBD-B7DF5F21A1A0}" type="datetime8">
              <a:rPr lang="he-IL" noProof="0" smtClean="0"/>
              <a:t>21 אוקטובר 20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 userDrawn="1">
            <p:ph type="sldNum" sz="quarter" idx="4"/>
          </p:nvPr>
        </p:nvSpPr>
        <p:spPr>
          <a:xfrm>
            <a:off x="1529711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r" defTabSz="914400" rtl="1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74320" indent="-228600" algn="r" defTabSz="914400" rtl="1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9436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-228600" algn="r" defTabSz="914400" rtl="1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34440" indent="-228600" algn="r" defTabSz="914400" rtl="1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r" defTabSz="914400" rtl="1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7452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s/carro-de-beb%C3%A9-beb%C3%A9-chico-hijo-ni%C3%B1o-1878029/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he.wikipedia.org/wiki/%D7%A4%D7%95%D7%A8%D7%98%D7%9C:%D7%A9%D7%91%D7%AA_%D7%95%D7%9E%D7%95%D7%A2%D7%93%D7%99_%D7%99%D7%A9%D7%A8%D7%90%D7%9C/%D7%A9%D7%91%D7%AA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seaworldmommy.wordpress.com/2012/01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 rtlCol="1"/>
          <a:lstStyle/>
          <a:p>
            <a:pPr rtl="1"/>
            <a:r>
              <a:rPr lang="he-IL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braham" panose="00000500000000000000" pitchFamily="2" charset="-79"/>
                <a:cs typeface="Abraham" panose="00000500000000000000" pitchFamily="2" charset="-79"/>
              </a:rPr>
              <a:t>ברוכות הבאות</a:t>
            </a:r>
            <a:br>
              <a:rPr lang="he-IL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braham" panose="00000500000000000000" pitchFamily="2" charset="-79"/>
                <a:cs typeface="Abraham" panose="00000500000000000000" pitchFamily="2" charset="-79"/>
              </a:rPr>
            </a:br>
            <a:r>
              <a:rPr lang="he-IL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braham" panose="00000500000000000000" pitchFamily="2" charset="-79"/>
                <a:cs typeface="Abraham" panose="00000500000000000000" pitchFamily="2" charset="-79"/>
              </a:rPr>
              <a:t>לשיעור ברכות!</a:t>
            </a:r>
          </a:p>
        </p:txBody>
      </p:sp>
      <p:pic>
        <p:nvPicPr>
          <p:cNvPr id="3" name="ואכלת ושבעת">
            <a:hlinkClick r:id="" action="ppaction://media"/>
            <a:extLst>
              <a:ext uri="{FF2B5EF4-FFF2-40B4-BE49-F238E27FC236}">
                <a16:creationId xmlns:a16="http://schemas.microsoft.com/office/drawing/2014/main" id="{A53B2504-AA62-454A-91A5-100204AA7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93124" y="56782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3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מלבן 10">
            <a:extLst>
              <a:ext uri="{FF2B5EF4-FFF2-40B4-BE49-F238E27FC236}">
                <a16:creationId xmlns:a16="http://schemas.microsoft.com/office/drawing/2014/main" id="{681A2A0B-ADED-4031-9E62-580245693BA1}"/>
              </a:ext>
            </a:extLst>
          </p:cNvPr>
          <p:cNvSpPr/>
          <p:nvPr/>
        </p:nvSpPr>
        <p:spPr>
          <a:xfrm>
            <a:off x="480296" y="1512608"/>
            <a:ext cx="11268359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115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Yoav Cursive" panose="00000400000000000000" pitchFamily="2" charset="-79"/>
                <a:cs typeface="Yoav Cursive" panose="00000400000000000000" pitchFamily="2" charset="-79"/>
              </a:rPr>
              <a:t>אֵילּוּ בְּרָכוֹת אַתֶּן מַכִּירוֹת?</a:t>
            </a:r>
          </a:p>
        </p:txBody>
      </p:sp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>
            <a:extLst>
              <a:ext uri="{FF2B5EF4-FFF2-40B4-BE49-F238E27FC236}">
                <a16:creationId xmlns:a16="http://schemas.microsoft.com/office/drawing/2014/main" id="{742B6989-DE00-45F9-990A-4B178B95D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785492"/>
            <a:ext cx="9133730" cy="1233424"/>
          </a:xfrm>
        </p:spPr>
        <p:txBody>
          <a:bodyPr>
            <a:normAutofit/>
          </a:bodyPr>
          <a:lstStyle/>
          <a:p>
            <a:r>
              <a:rPr lang="he-IL" sz="4800" dirty="0">
                <a:latin typeface="Shmulik CLM" panose="02000603000000000000" pitchFamily="2" charset="-79"/>
                <a:cs typeface="Shmulik CLM" panose="02000603000000000000" pitchFamily="2" charset="-79"/>
              </a:rPr>
              <a:t>אֶת הַבְּרָכוֹת נְמַיֵּין ל3 סוּגִים:</a:t>
            </a:r>
          </a:p>
        </p:txBody>
      </p:sp>
      <p:graphicFrame>
        <p:nvGraphicFramePr>
          <p:cNvPr id="11" name="טבלה 11">
            <a:extLst>
              <a:ext uri="{FF2B5EF4-FFF2-40B4-BE49-F238E27FC236}">
                <a16:creationId xmlns:a16="http://schemas.microsoft.com/office/drawing/2014/main" id="{679E2EB0-0097-44B3-AB6D-AFEB6D914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124127"/>
              </p:ext>
            </p:extLst>
          </p:nvPr>
        </p:nvGraphicFramePr>
        <p:xfrm>
          <a:off x="1884218" y="2198409"/>
          <a:ext cx="8731950" cy="3473950"/>
        </p:xfrm>
        <a:graphic>
          <a:graphicData uri="http://schemas.openxmlformats.org/drawingml/2006/table">
            <a:tbl>
              <a:tblPr rtl="1" firstRow="1" bandRow="1">
                <a:tableStyleId>{1E171933-4619-4E11-9A3F-F7608DF75F80}</a:tableStyleId>
              </a:tblPr>
              <a:tblGrid>
                <a:gridCol w="2753631">
                  <a:extLst>
                    <a:ext uri="{9D8B030D-6E8A-4147-A177-3AD203B41FA5}">
                      <a16:colId xmlns:a16="http://schemas.microsoft.com/office/drawing/2014/main" val="2909914607"/>
                    </a:ext>
                  </a:extLst>
                </a:gridCol>
                <a:gridCol w="2753631">
                  <a:extLst>
                    <a:ext uri="{9D8B030D-6E8A-4147-A177-3AD203B41FA5}">
                      <a16:colId xmlns:a16="http://schemas.microsoft.com/office/drawing/2014/main" val="3219761584"/>
                    </a:ext>
                  </a:extLst>
                </a:gridCol>
                <a:gridCol w="3224688">
                  <a:extLst>
                    <a:ext uri="{9D8B030D-6E8A-4147-A177-3AD203B41FA5}">
                      <a16:colId xmlns:a16="http://schemas.microsoft.com/office/drawing/2014/main" val="446435567"/>
                    </a:ext>
                  </a:extLst>
                </a:gridCol>
              </a:tblGrid>
              <a:tr h="795718">
                <a:tc>
                  <a:txBody>
                    <a:bodyPr/>
                    <a:lstStyle/>
                    <a:p>
                      <a:pPr rtl="1"/>
                      <a:r>
                        <a:rPr lang="he-IL" sz="3200" dirty="0"/>
                        <a:t>הַנֶּהֱנִין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/>
                        <a:t>הַמִּצְווֹת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/>
                        <a:t>שֶׁבַח וְהוֹדָיָה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051204"/>
                  </a:ext>
                </a:extLst>
              </a:tr>
              <a:tr h="509538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"</a:t>
                      </a:r>
                      <a:r>
                        <a:rPr lang="he-IL" dirty="0" err="1">
                          <a:latin typeface="אנקה" pitchFamily="50" charset="-79"/>
                          <a:cs typeface="אנקה" pitchFamily="50" charset="-79"/>
                        </a:rPr>
                        <a:t>שהכל</a:t>
                      </a:r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".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"להדליק נר של שבת"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"הגומל"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6010204"/>
                  </a:ext>
                </a:extLst>
              </a:tr>
              <a:tr h="509538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"מזונות"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"</a:t>
                      </a:r>
                      <a:r>
                        <a:rPr lang="he-IL" dirty="0" err="1">
                          <a:latin typeface="אנקה" pitchFamily="50" charset="-79"/>
                          <a:cs typeface="אנקה" pitchFamily="50" charset="-79"/>
                        </a:rPr>
                        <a:t>לישב</a:t>
                      </a:r>
                      <a:r>
                        <a:rPr lang="he-IL" dirty="0">
                          <a:latin typeface="אנקה" pitchFamily="50" charset="-79"/>
                          <a:cs typeface="אנקה" pitchFamily="50" charset="-79"/>
                        </a:rPr>
                        <a:t> בסוכה"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"זוכר הברית"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8759688"/>
                  </a:ext>
                </a:extLst>
              </a:tr>
              <a:tr h="509538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9611467"/>
                  </a:ext>
                </a:extLst>
              </a:tr>
              <a:tr h="509538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6020544"/>
                  </a:ext>
                </a:extLst>
              </a:tr>
              <a:tr h="509538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8033920"/>
                  </a:ext>
                </a:extLst>
              </a:tr>
            </a:tbl>
          </a:graphicData>
        </a:graphic>
      </p:graphicFrame>
      <p:pic>
        <p:nvPicPr>
          <p:cNvPr id="13" name="תמונה 12">
            <a:extLst>
              <a:ext uri="{FF2B5EF4-FFF2-40B4-BE49-F238E27FC236}">
                <a16:creationId xmlns:a16="http://schemas.microsoft.com/office/drawing/2014/main" id="{D54F58EB-B306-4DA2-A544-BAFF6B6D11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05801" y="2198409"/>
            <a:ext cx="768926" cy="768926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254F307C-6DD2-4316-BD75-14A8E13F55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357441" y="2028874"/>
            <a:ext cx="857250" cy="96678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C17A29AB-8219-4655-AF14-F6663140BD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flipH="1">
            <a:off x="1884218" y="2213802"/>
            <a:ext cx="860137" cy="73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066724" y="1008985"/>
            <a:ext cx="6058552" cy="3507549"/>
          </a:xfrm>
        </p:spPr>
        <p:txBody>
          <a:bodyPr rtlCol="1">
            <a:normAutofit/>
          </a:bodyPr>
          <a:lstStyle/>
          <a:p>
            <a:pPr rtl="1"/>
            <a:r>
              <a:rPr lang="he-IL" sz="1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Yoav Cursive" panose="00000400000000000000" pitchFamily="2" charset="-79"/>
                <a:cs typeface="Yoav Cursive" panose="00000400000000000000" pitchFamily="2" charset="-79"/>
              </a:rPr>
              <a:t>שאלות</a:t>
            </a:r>
            <a:r>
              <a:rPr lang="he-IL" sz="1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hmulik CLM" panose="02000603000000000000" pitchFamily="2" charset="-79"/>
                <a:cs typeface="Shmulik CLM" panose="02000603000000000000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חזרה ללימודים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4986_TF02895270" id="{6D1E7693-0B53-4EC0-8A33-947547F8FC1C}" vid="{F1CC7642-E781-42A9-B5DE-DEB8855FCC2B}"/>
    </a:ext>
  </a:extLst>
</a:theme>
</file>

<file path=ppt/theme/theme2.xml><?xml version="1.0" encoding="utf-8"?>
<a:theme xmlns:a="http://schemas.openxmlformats.org/drawingml/2006/main" name="ערכת נושא של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של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50</Words>
  <Application>Microsoft Office PowerPoint</Application>
  <PresentationFormat>מסך רחב</PresentationFormat>
  <Paragraphs>17</Paragraphs>
  <Slides>4</Slides>
  <Notes>4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1" baseType="lpstr">
      <vt:lpstr>Abraham</vt:lpstr>
      <vt:lpstr>Arial</vt:lpstr>
      <vt:lpstr>Shmulik CLM</vt:lpstr>
      <vt:lpstr>Tahoma</vt:lpstr>
      <vt:lpstr>Yoav Cursive</vt:lpstr>
      <vt:lpstr>אנקה</vt:lpstr>
      <vt:lpstr>חזרה ללימודים 16x9</vt:lpstr>
      <vt:lpstr>ברוכות הבאות לשיעור ברכות!</vt:lpstr>
      <vt:lpstr>מצגת של PowerPoint‏</vt:lpstr>
      <vt:lpstr>אֶת הַבְּרָכוֹת נְמַיֵּין ל3 סוּגִים:</vt:lpstr>
      <vt:lpstr>שאלות?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ברוכות הבאות לשיעור ברכות!</dc:title>
  <dc:creator>HP</dc:creator>
  <cp:lastModifiedBy>HP</cp:lastModifiedBy>
  <cp:revision>8</cp:revision>
  <dcterms:created xsi:type="dcterms:W3CDTF">2020-10-20T20:41:55Z</dcterms:created>
  <dcterms:modified xsi:type="dcterms:W3CDTF">2020-10-21T13:27:53Z</dcterms:modified>
</cp:coreProperties>
</file>