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48" d="100"/>
          <a:sy n="48" d="100"/>
        </p:scale>
        <p:origin x="21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C893-2FFE-4E01-9180-4694318456DD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266D-4405-4809-8508-96522557AB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3169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C893-2FFE-4E01-9180-4694318456DD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266D-4405-4809-8508-96522557AB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952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C893-2FFE-4E01-9180-4694318456DD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266D-4405-4809-8508-96522557AB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2979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C893-2FFE-4E01-9180-4694318456DD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266D-4405-4809-8508-96522557AB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19124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C893-2FFE-4E01-9180-4694318456DD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266D-4405-4809-8508-96522557AB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5248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C893-2FFE-4E01-9180-4694318456DD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266D-4405-4809-8508-96522557AB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2107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C893-2FFE-4E01-9180-4694318456DD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266D-4405-4809-8508-96522557AB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27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C893-2FFE-4E01-9180-4694318456DD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266D-4405-4809-8508-96522557AB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9776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C893-2FFE-4E01-9180-4694318456DD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266D-4405-4809-8508-96522557AB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9051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C893-2FFE-4E01-9180-4694318456DD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266D-4405-4809-8508-96522557AB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0268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6C893-2FFE-4E01-9180-4694318456DD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7266D-4405-4809-8508-96522557AB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703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6C893-2FFE-4E01-9180-4694318456DD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7266D-4405-4809-8508-96522557ABF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634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30 חנוכה ideas | hanukkah crafts, hanukkah, hanukkah ar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 t="13924" r="18284" b="13173"/>
          <a:stretch/>
        </p:blipFill>
        <p:spPr bwMode="auto">
          <a:xfrm>
            <a:off x="875210" y="1501719"/>
            <a:ext cx="5329647" cy="778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אליפסה 1"/>
          <p:cNvSpPr/>
          <p:nvPr/>
        </p:nvSpPr>
        <p:spPr>
          <a:xfrm>
            <a:off x="3009900" y="2019300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4" name="אליפסה 3"/>
          <p:cNvSpPr/>
          <p:nvPr/>
        </p:nvSpPr>
        <p:spPr>
          <a:xfrm>
            <a:off x="3501933" y="2019300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3009900" y="2536881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8" name="אליפסה 7"/>
          <p:cNvSpPr/>
          <p:nvPr/>
        </p:nvSpPr>
        <p:spPr>
          <a:xfrm>
            <a:off x="3501933" y="2536881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9" name="אליפסה 8"/>
          <p:cNvSpPr/>
          <p:nvPr/>
        </p:nvSpPr>
        <p:spPr>
          <a:xfrm>
            <a:off x="3009900" y="3054462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10" name="אליפסה 9"/>
          <p:cNvSpPr/>
          <p:nvPr/>
        </p:nvSpPr>
        <p:spPr>
          <a:xfrm>
            <a:off x="3501933" y="3054462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11" name="אליפסה 10"/>
          <p:cNvSpPr/>
          <p:nvPr/>
        </p:nvSpPr>
        <p:spPr>
          <a:xfrm>
            <a:off x="1028700" y="3714862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12" name="אליפסה 11"/>
          <p:cNvSpPr/>
          <p:nvPr/>
        </p:nvSpPr>
        <p:spPr>
          <a:xfrm>
            <a:off x="1520733" y="3714862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13" name="אליפסה 12"/>
          <p:cNvSpPr/>
          <p:nvPr/>
        </p:nvSpPr>
        <p:spPr>
          <a:xfrm>
            <a:off x="2019300" y="3714862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14" name="אליפסה 13"/>
          <p:cNvSpPr/>
          <p:nvPr/>
        </p:nvSpPr>
        <p:spPr>
          <a:xfrm>
            <a:off x="2511333" y="3714862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15" name="אליפסה 14"/>
          <p:cNvSpPr/>
          <p:nvPr/>
        </p:nvSpPr>
        <p:spPr>
          <a:xfrm>
            <a:off x="3010899" y="3714862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16" name="אליפסה 15"/>
          <p:cNvSpPr/>
          <p:nvPr/>
        </p:nvSpPr>
        <p:spPr>
          <a:xfrm>
            <a:off x="3502932" y="3714862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17" name="אליפסה 16"/>
          <p:cNvSpPr/>
          <p:nvPr/>
        </p:nvSpPr>
        <p:spPr>
          <a:xfrm>
            <a:off x="4001499" y="3714862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18" name="אליפסה 17"/>
          <p:cNvSpPr/>
          <p:nvPr/>
        </p:nvSpPr>
        <p:spPr>
          <a:xfrm>
            <a:off x="4493532" y="3714862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19" name="אליפסה 18"/>
          <p:cNvSpPr/>
          <p:nvPr/>
        </p:nvSpPr>
        <p:spPr>
          <a:xfrm>
            <a:off x="4985424" y="3714862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20" name="אליפסה 19"/>
          <p:cNvSpPr/>
          <p:nvPr/>
        </p:nvSpPr>
        <p:spPr>
          <a:xfrm>
            <a:off x="5477457" y="3714862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21" name="אליפסה 20"/>
          <p:cNvSpPr/>
          <p:nvPr/>
        </p:nvSpPr>
        <p:spPr>
          <a:xfrm>
            <a:off x="1028700" y="4232443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22" name="אליפסה 21"/>
          <p:cNvSpPr/>
          <p:nvPr/>
        </p:nvSpPr>
        <p:spPr>
          <a:xfrm>
            <a:off x="1520733" y="4232443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23" name="אליפסה 22"/>
          <p:cNvSpPr/>
          <p:nvPr/>
        </p:nvSpPr>
        <p:spPr>
          <a:xfrm>
            <a:off x="2019300" y="4232443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24" name="אליפסה 23"/>
          <p:cNvSpPr/>
          <p:nvPr/>
        </p:nvSpPr>
        <p:spPr>
          <a:xfrm>
            <a:off x="2511333" y="4232443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25" name="אליפסה 24"/>
          <p:cNvSpPr/>
          <p:nvPr/>
        </p:nvSpPr>
        <p:spPr>
          <a:xfrm>
            <a:off x="3010899" y="4232443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3502932" y="4232443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27" name="אליפסה 26"/>
          <p:cNvSpPr/>
          <p:nvPr/>
        </p:nvSpPr>
        <p:spPr>
          <a:xfrm>
            <a:off x="4001499" y="4232443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28" name="אליפסה 27"/>
          <p:cNvSpPr/>
          <p:nvPr/>
        </p:nvSpPr>
        <p:spPr>
          <a:xfrm>
            <a:off x="4493532" y="4232443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29" name="אליפסה 28"/>
          <p:cNvSpPr/>
          <p:nvPr/>
        </p:nvSpPr>
        <p:spPr>
          <a:xfrm>
            <a:off x="4985424" y="4232443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30" name="אליפסה 29"/>
          <p:cNvSpPr/>
          <p:nvPr/>
        </p:nvSpPr>
        <p:spPr>
          <a:xfrm>
            <a:off x="5477457" y="4232443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31" name="אליפסה 30"/>
          <p:cNvSpPr/>
          <p:nvPr/>
        </p:nvSpPr>
        <p:spPr>
          <a:xfrm>
            <a:off x="1028700" y="47431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32" name="אליפסה 31"/>
          <p:cNvSpPr/>
          <p:nvPr/>
        </p:nvSpPr>
        <p:spPr>
          <a:xfrm>
            <a:off x="1520733" y="47431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33" name="אליפסה 32"/>
          <p:cNvSpPr/>
          <p:nvPr/>
        </p:nvSpPr>
        <p:spPr>
          <a:xfrm>
            <a:off x="2019300" y="47431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34" name="אליפסה 33"/>
          <p:cNvSpPr/>
          <p:nvPr/>
        </p:nvSpPr>
        <p:spPr>
          <a:xfrm>
            <a:off x="2511333" y="47431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35" name="אליפסה 34"/>
          <p:cNvSpPr/>
          <p:nvPr/>
        </p:nvSpPr>
        <p:spPr>
          <a:xfrm>
            <a:off x="3010899" y="47431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36" name="אליפסה 35"/>
          <p:cNvSpPr/>
          <p:nvPr/>
        </p:nvSpPr>
        <p:spPr>
          <a:xfrm>
            <a:off x="3502932" y="47431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37" name="אליפסה 36"/>
          <p:cNvSpPr/>
          <p:nvPr/>
        </p:nvSpPr>
        <p:spPr>
          <a:xfrm>
            <a:off x="4001499" y="47431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38" name="אליפסה 37"/>
          <p:cNvSpPr/>
          <p:nvPr/>
        </p:nvSpPr>
        <p:spPr>
          <a:xfrm>
            <a:off x="4493532" y="47431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39" name="אליפסה 38"/>
          <p:cNvSpPr/>
          <p:nvPr/>
        </p:nvSpPr>
        <p:spPr>
          <a:xfrm>
            <a:off x="4985424" y="47431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40" name="אליפסה 39"/>
          <p:cNvSpPr/>
          <p:nvPr/>
        </p:nvSpPr>
        <p:spPr>
          <a:xfrm>
            <a:off x="5477457" y="47431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41" name="אליפסה 40"/>
          <p:cNvSpPr/>
          <p:nvPr/>
        </p:nvSpPr>
        <p:spPr>
          <a:xfrm>
            <a:off x="1028700" y="5260686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42" name="אליפסה 41"/>
          <p:cNvSpPr/>
          <p:nvPr/>
        </p:nvSpPr>
        <p:spPr>
          <a:xfrm>
            <a:off x="1520733" y="5260686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43" name="אליפסה 42"/>
          <p:cNvSpPr/>
          <p:nvPr/>
        </p:nvSpPr>
        <p:spPr>
          <a:xfrm>
            <a:off x="2019300" y="5260686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44" name="אליפסה 43"/>
          <p:cNvSpPr/>
          <p:nvPr/>
        </p:nvSpPr>
        <p:spPr>
          <a:xfrm>
            <a:off x="2511333" y="5260686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45" name="אליפסה 44"/>
          <p:cNvSpPr/>
          <p:nvPr/>
        </p:nvSpPr>
        <p:spPr>
          <a:xfrm>
            <a:off x="3010899" y="5260686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46" name="אליפסה 45"/>
          <p:cNvSpPr/>
          <p:nvPr/>
        </p:nvSpPr>
        <p:spPr>
          <a:xfrm>
            <a:off x="3502932" y="5260686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47" name="אליפסה 46"/>
          <p:cNvSpPr/>
          <p:nvPr/>
        </p:nvSpPr>
        <p:spPr>
          <a:xfrm>
            <a:off x="4001499" y="5260686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48" name="אליפסה 47"/>
          <p:cNvSpPr/>
          <p:nvPr/>
        </p:nvSpPr>
        <p:spPr>
          <a:xfrm>
            <a:off x="4493532" y="5260686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49" name="אליפסה 48"/>
          <p:cNvSpPr/>
          <p:nvPr/>
        </p:nvSpPr>
        <p:spPr>
          <a:xfrm>
            <a:off x="4985424" y="5260686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50" name="אליפסה 49"/>
          <p:cNvSpPr/>
          <p:nvPr/>
        </p:nvSpPr>
        <p:spPr>
          <a:xfrm>
            <a:off x="5477457" y="5260686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51" name="אליפסה 50"/>
          <p:cNvSpPr/>
          <p:nvPr/>
        </p:nvSpPr>
        <p:spPr>
          <a:xfrm>
            <a:off x="1028700" y="5771348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52" name="אליפסה 51"/>
          <p:cNvSpPr/>
          <p:nvPr/>
        </p:nvSpPr>
        <p:spPr>
          <a:xfrm>
            <a:off x="1520733" y="5771348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53" name="אליפסה 52"/>
          <p:cNvSpPr/>
          <p:nvPr/>
        </p:nvSpPr>
        <p:spPr>
          <a:xfrm>
            <a:off x="2019300" y="5771348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54" name="אליפסה 53"/>
          <p:cNvSpPr/>
          <p:nvPr/>
        </p:nvSpPr>
        <p:spPr>
          <a:xfrm>
            <a:off x="2511333" y="5771348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55" name="אליפסה 54"/>
          <p:cNvSpPr/>
          <p:nvPr/>
        </p:nvSpPr>
        <p:spPr>
          <a:xfrm>
            <a:off x="3010899" y="5771348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56" name="אליפסה 55"/>
          <p:cNvSpPr/>
          <p:nvPr/>
        </p:nvSpPr>
        <p:spPr>
          <a:xfrm>
            <a:off x="3502932" y="5771348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57" name="אליפסה 56"/>
          <p:cNvSpPr/>
          <p:nvPr/>
        </p:nvSpPr>
        <p:spPr>
          <a:xfrm>
            <a:off x="4001499" y="5771348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58" name="אליפסה 57"/>
          <p:cNvSpPr/>
          <p:nvPr/>
        </p:nvSpPr>
        <p:spPr>
          <a:xfrm>
            <a:off x="4493532" y="5771348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59" name="אליפסה 58"/>
          <p:cNvSpPr/>
          <p:nvPr/>
        </p:nvSpPr>
        <p:spPr>
          <a:xfrm>
            <a:off x="4985424" y="5771348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60" name="אליפסה 59"/>
          <p:cNvSpPr/>
          <p:nvPr/>
        </p:nvSpPr>
        <p:spPr>
          <a:xfrm>
            <a:off x="5477457" y="5771348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61" name="אליפסה 60"/>
          <p:cNvSpPr/>
          <p:nvPr/>
        </p:nvSpPr>
        <p:spPr>
          <a:xfrm>
            <a:off x="1028700" y="6288929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62" name="אליפסה 61"/>
          <p:cNvSpPr/>
          <p:nvPr/>
        </p:nvSpPr>
        <p:spPr>
          <a:xfrm>
            <a:off x="1520733" y="6288929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63" name="אליפסה 62"/>
          <p:cNvSpPr/>
          <p:nvPr/>
        </p:nvSpPr>
        <p:spPr>
          <a:xfrm>
            <a:off x="2019300" y="6288929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64" name="אליפסה 63"/>
          <p:cNvSpPr/>
          <p:nvPr/>
        </p:nvSpPr>
        <p:spPr>
          <a:xfrm>
            <a:off x="2511333" y="6288929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65" name="אליפסה 64"/>
          <p:cNvSpPr/>
          <p:nvPr/>
        </p:nvSpPr>
        <p:spPr>
          <a:xfrm>
            <a:off x="3010899" y="6288929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66" name="אליפסה 65"/>
          <p:cNvSpPr/>
          <p:nvPr/>
        </p:nvSpPr>
        <p:spPr>
          <a:xfrm>
            <a:off x="3502932" y="6288929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67" name="אליפסה 66"/>
          <p:cNvSpPr/>
          <p:nvPr/>
        </p:nvSpPr>
        <p:spPr>
          <a:xfrm>
            <a:off x="4001499" y="6288929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68" name="אליפסה 67"/>
          <p:cNvSpPr/>
          <p:nvPr/>
        </p:nvSpPr>
        <p:spPr>
          <a:xfrm>
            <a:off x="4493532" y="6288929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69" name="אליפסה 68"/>
          <p:cNvSpPr/>
          <p:nvPr/>
        </p:nvSpPr>
        <p:spPr>
          <a:xfrm>
            <a:off x="4985424" y="6288929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70" name="אליפסה 69"/>
          <p:cNvSpPr/>
          <p:nvPr/>
        </p:nvSpPr>
        <p:spPr>
          <a:xfrm>
            <a:off x="5477457" y="6288929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72" name="אליפסה 71"/>
          <p:cNvSpPr/>
          <p:nvPr/>
        </p:nvSpPr>
        <p:spPr>
          <a:xfrm>
            <a:off x="1286733" y="6820424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73" name="אליפסה 72"/>
          <p:cNvSpPr/>
          <p:nvPr/>
        </p:nvSpPr>
        <p:spPr>
          <a:xfrm>
            <a:off x="1785300" y="6820424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74" name="אליפסה 73"/>
          <p:cNvSpPr/>
          <p:nvPr/>
        </p:nvSpPr>
        <p:spPr>
          <a:xfrm>
            <a:off x="2277333" y="6820424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75" name="אליפסה 74"/>
          <p:cNvSpPr/>
          <p:nvPr/>
        </p:nvSpPr>
        <p:spPr>
          <a:xfrm>
            <a:off x="2776899" y="6820424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76" name="אליפסה 75"/>
          <p:cNvSpPr/>
          <p:nvPr/>
        </p:nvSpPr>
        <p:spPr>
          <a:xfrm>
            <a:off x="3268932" y="6820424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77" name="אליפסה 76"/>
          <p:cNvSpPr/>
          <p:nvPr/>
        </p:nvSpPr>
        <p:spPr>
          <a:xfrm>
            <a:off x="3767499" y="6820424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78" name="אליפסה 77"/>
          <p:cNvSpPr/>
          <p:nvPr/>
        </p:nvSpPr>
        <p:spPr>
          <a:xfrm>
            <a:off x="4259532" y="6820424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79" name="אליפסה 78"/>
          <p:cNvSpPr/>
          <p:nvPr/>
        </p:nvSpPr>
        <p:spPr>
          <a:xfrm>
            <a:off x="4751424" y="6820424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80" name="אליפסה 79"/>
          <p:cNvSpPr/>
          <p:nvPr/>
        </p:nvSpPr>
        <p:spPr>
          <a:xfrm>
            <a:off x="5243457" y="6820424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83" name="אליפסה 82"/>
          <p:cNvSpPr/>
          <p:nvPr/>
        </p:nvSpPr>
        <p:spPr>
          <a:xfrm>
            <a:off x="1785300" y="73380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84" name="אליפסה 83"/>
          <p:cNvSpPr/>
          <p:nvPr/>
        </p:nvSpPr>
        <p:spPr>
          <a:xfrm>
            <a:off x="2277333" y="73380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85" name="אליפסה 84"/>
          <p:cNvSpPr/>
          <p:nvPr/>
        </p:nvSpPr>
        <p:spPr>
          <a:xfrm>
            <a:off x="2776899" y="73380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86" name="אליפסה 85"/>
          <p:cNvSpPr/>
          <p:nvPr/>
        </p:nvSpPr>
        <p:spPr>
          <a:xfrm>
            <a:off x="3268932" y="73380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87" name="אליפסה 86"/>
          <p:cNvSpPr/>
          <p:nvPr/>
        </p:nvSpPr>
        <p:spPr>
          <a:xfrm>
            <a:off x="3767499" y="73380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88" name="אליפסה 87"/>
          <p:cNvSpPr/>
          <p:nvPr/>
        </p:nvSpPr>
        <p:spPr>
          <a:xfrm>
            <a:off x="4259532" y="73380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89" name="אליפסה 88"/>
          <p:cNvSpPr/>
          <p:nvPr/>
        </p:nvSpPr>
        <p:spPr>
          <a:xfrm>
            <a:off x="4751424" y="7338005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91" name="אליפסה 90"/>
          <p:cNvSpPr/>
          <p:nvPr/>
        </p:nvSpPr>
        <p:spPr>
          <a:xfrm>
            <a:off x="2535225" y="7855586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92" name="אליפסה 91"/>
          <p:cNvSpPr/>
          <p:nvPr/>
        </p:nvSpPr>
        <p:spPr>
          <a:xfrm>
            <a:off x="3034791" y="7855586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93" name="אליפסה 92"/>
          <p:cNvSpPr/>
          <p:nvPr/>
        </p:nvSpPr>
        <p:spPr>
          <a:xfrm>
            <a:off x="3526824" y="7855586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94" name="אליפסה 93"/>
          <p:cNvSpPr/>
          <p:nvPr/>
        </p:nvSpPr>
        <p:spPr>
          <a:xfrm>
            <a:off x="4025391" y="7855586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96" name="אליפסה 95"/>
          <p:cNvSpPr/>
          <p:nvPr/>
        </p:nvSpPr>
        <p:spPr>
          <a:xfrm>
            <a:off x="3034791" y="8366248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97" name="אליפסה 96"/>
          <p:cNvSpPr/>
          <p:nvPr/>
        </p:nvSpPr>
        <p:spPr>
          <a:xfrm>
            <a:off x="3526824" y="8366248"/>
            <a:ext cx="468000" cy="468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ln w="19050"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81805358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התאמה אישית 1">
      <a:majorFont>
        <a:latin typeface="Calibri"/>
        <a:ea typeface=""/>
        <a:cs typeface="Calibri"/>
      </a:majorFont>
      <a:minorFont>
        <a:latin typeface="Calibri"/>
        <a:ea typeface=""/>
        <a:cs typeface="Calibri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4" baseType="lpstr">
      <vt:lpstr>Arial</vt:lpstr>
      <vt:lpstr>Calibri</vt:lpstr>
      <vt:lpstr>ערכת נושא Office</vt:lpstr>
      <vt:lpstr>מצגת של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חשבון Microsoft</dc:creator>
  <cp:lastModifiedBy>חשבון Microsoft</cp:lastModifiedBy>
  <cp:revision>10</cp:revision>
  <dcterms:created xsi:type="dcterms:W3CDTF">2021-11-14T18:09:24Z</dcterms:created>
  <dcterms:modified xsi:type="dcterms:W3CDTF">2022-12-01T16:26:17Z</dcterms:modified>
</cp:coreProperties>
</file>