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1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224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872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71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681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54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183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851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267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920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73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81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376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151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F86CAAFA-195E-444F-A068-130D09545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" y="862584"/>
            <a:ext cx="6252464" cy="414663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74B09ED-C81B-401E-BC87-425C0DB5F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8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8000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נייר A4 ‏(210x297 מ"מ)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dell</dc:creator>
  <cp:lastModifiedBy>dell</cp:lastModifiedBy>
  <cp:revision>1</cp:revision>
  <dcterms:created xsi:type="dcterms:W3CDTF">2023-11-20T09:23:28Z</dcterms:created>
  <dcterms:modified xsi:type="dcterms:W3CDTF">2023-11-20T09:28:31Z</dcterms:modified>
</cp:coreProperties>
</file>