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81" autoAdjust="0"/>
    <p:restoredTop sz="94660"/>
  </p:normalViewPr>
  <p:slideViewPr>
    <p:cSldViewPr snapToGrid="0">
      <p:cViewPr>
        <p:scale>
          <a:sx n="100" d="100"/>
          <a:sy n="100" d="100"/>
        </p:scale>
        <p:origin x="3315" y="-1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174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200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9981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0061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806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8016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944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8810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5327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537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393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8240-3434-4ED8-B778-5734919E3C95}" type="datetimeFigureOut">
              <a:rPr lang="he-IL" smtClean="0"/>
              <a:t>ח'/כסלו/תשפ"ד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525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86CAAFA-195E-444F-A068-130D09545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67" y="1015990"/>
            <a:ext cx="3193450" cy="211789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CC2707A-D0E8-422C-B885-EBBFCD042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4" y="498227"/>
            <a:ext cx="5434595" cy="396240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4609C2C-A8E1-4165-B54A-B90DA713B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67" y="5089759"/>
            <a:ext cx="3193450" cy="211789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BFD2FC18-20C8-4107-B15E-EBE549D33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94" y="4571996"/>
            <a:ext cx="5434595" cy="396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800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נייר A4 ‏(210x297 מ"מ)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dell</dc:creator>
  <cp:lastModifiedBy>dell</cp:lastModifiedBy>
  <cp:revision>2</cp:revision>
  <dcterms:created xsi:type="dcterms:W3CDTF">2023-11-20T09:23:28Z</dcterms:created>
  <dcterms:modified xsi:type="dcterms:W3CDTF">2023-11-21T10:55:40Z</dcterms:modified>
</cp:coreProperties>
</file>