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48.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8.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 id="2147483650"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http://customooxmlschemas.google.com/">
      <go:slidesCustomData xmlns:go="http://customooxmlschemas.google.com/" r:id="rId56" roundtripDataSignature="AMtx7mhQ1Cnba0ZHVNBboXeegKgpXeHve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1B09B48-3704-48FF-971B-92BE7411C710}">
  <a:tblStyle styleId="{91B09B48-3704-48FF-971B-92BE7411C710}"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slide" Target="slides/slide44.xml"/><Relationship Id="rId50" Type="http://schemas.openxmlformats.org/officeDocument/2006/relationships/slide" Target="slides/slide43.xml"/><Relationship Id="rId53" Type="http://schemas.openxmlformats.org/officeDocument/2006/relationships/slide" Target="slides/slide46.xml"/><Relationship Id="rId52" Type="http://schemas.openxmlformats.org/officeDocument/2006/relationships/slide" Target="slides/slide45.xml"/><Relationship Id="rId11" Type="http://schemas.openxmlformats.org/officeDocument/2006/relationships/slide" Target="slides/slide4.xml"/><Relationship Id="rId55" Type="http://schemas.openxmlformats.org/officeDocument/2006/relationships/slide" Target="slides/slide48.xml"/><Relationship Id="rId10" Type="http://schemas.openxmlformats.org/officeDocument/2006/relationships/slide" Target="slides/slide3.xml"/><Relationship Id="rId54" Type="http://schemas.openxmlformats.org/officeDocument/2006/relationships/slide" Target="slides/slide47.xml"/><Relationship Id="rId13" Type="http://schemas.openxmlformats.org/officeDocument/2006/relationships/slide" Target="slides/slide6.xml"/><Relationship Id="rId12" Type="http://schemas.openxmlformats.org/officeDocument/2006/relationships/slide" Target="slides/slide5.xml"/><Relationship Id="rId56" Type="http://customschemas.google.com/relationships/presentationmetadata" Target="meta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3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4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4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4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1" name="Shape 11"/>
        <p:cNvGrpSpPr/>
        <p:nvPr/>
      </p:nvGrpSpPr>
      <p:grpSpPr>
        <a:xfrm>
          <a:off x="0" y="0"/>
          <a:ext cx="0" cy="0"/>
          <a:chOff x="0" y="0"/>
          <a:chExt cx="0" cy="0"/>
        </a:xfrm>
      </p:grpSpPr>
      <p:sp>
        <p:nvSpPr>
          <p:cNvPr id="12" name="Google Shape;12;p5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5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lt1"/>
              </a:buClr>
              <a:buSzPts val="2400"/>
              <a:buNone/>
              <a:defRPr sz="2400"/>
            </a:lvl1pPr>
            <a:lvl2pPr lvl="1" rtl="1" algn="ctr">
              <a:lnSpc>
                <a:spcPct val="90000"/>
              </a:lnSpc>
              <a:spcBef>
                <a:spcPts val="500"/>
              </a:spcBef>
              <a:spcAft>
                <a:spcPts val="0"/>
              </a:spcAft>
              <a:buClr>
                <a:schemeClr val="lt1"/>
              </a:buClr>
              <a:buSzPts val="2000"/>
              <a:buNone/>
              <a:defRPr sz="2000"/>
            </a:lvl2pPr>
            <a:lvl3pPr lvl="2" rtl="1" algn="ctr">
              <a:lnSpc>
                <a:spcPct val="90000"/>
              </a:lnSpc>
              <a:spcBef>
                <a:spcPts val="500"/>
              </a:spcBef>
              <a:spcAft>
                <a:spcPts val="0"/>
              </a:spcAft>
              <a:buClr>
                <a:schemeClr val="lt1"/>
              </a:buClr>
              <a:buSzPts val="1800"/>
              <a:buNone/>
              <a:defRPr sz="1800"/>
            </a:lvl3pPr>
            <a:lvl4pPr lvl="3" rtl="1" algn="ctr">
              <a:lnSpc>
                <a:spcPct val="90000"/>
              </a:lnSpc>
              <a:spcBef>
                <a:spcPts val="500"/>
              </a:spcBef>
              <a:spcAft>
                <a:spcPts val="0"/>
              </a:spcAft>
              <a:buClr>
                <a:schemeClr val="lt1"/>
              </a:buClr>
              <a:buSzPts val="1600"/>
              <a:buNone/>
              <a:defRPr sz="1600"/>
            </a:lvl4pPr>
            <a:lvl5pPr lvl="4" rtl="1" algn="ctr">
              <a:lnSpc>
                <a:spcPct val="90000"/>
              </a:lnSpc>
              <a:spcBef>
                <a:spcPts val="500"/>
              </a:spcBef>
              <a:spcAft>
                <a:spcPts val="0"/>
              </a:spcAft>
              <a:buClr>
                <a:schemeClr val="lt1"/>
              </a:buClr>
              <a:buSzPts val="1600"/>
              <a:buNone/>
              <a:defRPr sz="1600"/>
            </a:lvl5pPr>
            <a:lvl6pPr lvl="5" rtl="1" algn="ctr">
              <a:lnSpc>
                <a:spcPct val="90000"/>
              </a:lnSpc>
              <a:spcBef>
                <a:spcPts val="500"/>
              </a:spcBef>
              <a:spcAft>
                <a:spcPts val="0"/>
              </a:spcAft>
              <a:buClr>
                <a:schemeClr val="lt1"/>
              </a:buClr>
              <a:buSzPts val="1600"/>
              <a:buNone/>
              <a:defRPr sz="1600"/>
            </a:lvl6pPr>
            <a:lvl7pPr lvl="6" rtl="1" algn="ctr">
              <a:lnSpc>
                <a:spcPct val="90000"/>
              </a:lnSpc>
              <a:spcBef>
                <a:spcPts val="500"/>
              </a:spcBef>
              <a:spcAft>
                <a:spcPts val="0"/>
              </a:spcAft>
              <a:buClr>
                <a:schemeClr val="lt1"/>
              </a:buClr>
              <a:buSzPts val="1600"/>
              <a:buNone/>
              <a:defRPr sz="1600"/>
            </a:lvl7pPr>
            <a:lvl8pPr lvl="7" rtl="1" algn="ctr">
              <a:lnSpc>
                <a:spcPct val="90000"/>
              </a:lnSpc>
              <a:spcBef>
                <a:spcPts val="500"/>
              </a:spcBef>
              <a:spcAft>
                <a:spcPts val="0"/>
              </a:spcAft>
              <a:buClr>
                <a:schemeClr val="lt1"/>
              </a:buClr>
              <a:buSzPts val="1600"/>
              <a:buNone/>
              <a:defRPr sz="1600"/>
            </a:lvl8pPr>
            <a:lvl9pPr lvl="8" rtl="1" algn="ctr">
              <a:lnSpc>
                <a:spcPct val="90000"/>
              </a:lnSpc>
              <a:spcBef>
                <a:spcPts val="500"/>
              </a:spcBef>
              <a:spcAft>
                <a:spcPts val="0"/>
              </a:spcAft>
              <a:buClr>
                <a:schemeClr val="lt1"/>
              </a:buClr>
              <a:buSzPts val="1600"/>
              <a:buNone/>
              <a:defRPr sz="1600"/>
            </a:lvl9pPr>
          </a:lstStyle>
          <a:p/>
        </p:txBody>
      </p:sp>
      <p:sp>
        <p:nvSpPr>
          <p:cNvPr id="14" name="Google Shape;14;p5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5" name="Google Shape;15;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6" name="Google Shape;16;p5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3" name="Shape 23"/>
        <p:cNvGrpSpPr/>
        <p:nvPr/>
      </p:nvGrpSpPr>
      <p:grpSpPr>
        <a:xfrm>
          <a:off x="0" y="0"/>
          <a:ext cx="0" cy="0"/>
          <a:chOff x="0" y="0"/>
          <a:chExt cx="0" cy="0"/>
        </a:xfrm>
      </p:grpSpPr>
      <p:sp>
        <p:nvSpPr>
          <p:cNvPr id="24" name="Google Shape;24;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6" name="Google Shape;26;p5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7" name="Google Shape;27;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8" name="Google Shape;28;p5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29" name="Shape 29"/>
        <p:cNvGrpSpPr/>
        <p:nvPr/>
      </p:nvGrpSpPr>
      <p:grpSpPr>
        <a:xfrm>
          <a:off x="0" y="0"/>
          <a:ext cx="0" cy="0"/>
          <a:chOff x="0" y="0"/>
          <a:chExt cx="0" cy="0"/>
        </a:xfrm>
      </p:grpSpPr>
      <p:sp>
        <p:nvSpPr>
          <p:cNvPr id="30" name="Google Shape;30;p5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32" name="Google Shape;32;p5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3" name="Google Shape;33;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4" name="Google Shape;34;p5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5" name="Shape 35"/>
        <p:cNvGrpSpPr/>
        <p:nvPr/>
      </p:nvGrpSpPr>
      <p:grpSpPr>
        <a:xfrm>
          <a:off x="0" y="0"/>
          <a:ext cx="0" cy="0"/>
          <a:chOff x="0" y="0"/>
          <a:chExt cx="0" cy="0"/>
        </a:xfrm>
      </p:grpSpPr>
      <p:sp>
        <p:nvSpPr>
          <p:cNvPr id="36" name="Google Shape;36;p5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5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8" name="Google Shape;38;p5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9" name="Google Shape;39;p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0" name="Google Shape;40;p5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41" name="Shape 41"/>
        <p:cNvGrpSpPr/>
        <p:nvPr/>
      </p:nvGrpSpPr>
      <p:grpSpPr>
        <a:xfrm>
          <a:off x="0" y="0"/>
          <a:ext cx="0" cy="0"/>
          <a:chOff x="0" y="0"/>
          <a:chExt cx="0" cy="0"/>
        </a:xfrm>
      </p:grpSpPr>
      <p:sp>
        <p:nvSpPr>
          <p:cNvPr id="42" name="Google Shape;42;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4" name="Google Shape;44;p5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5" name="Google Shape;45;p5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6" name="Google Shape;46;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7" name="Google Shape;47;p5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8" name="Shape 48"/>
        <p:cNvGrpSpPr/>
        <p:nvPr/>
      </p:nvGrpSpPr>
      <p:grpSpPr>
        <a:xfrm>
          <a:off x="0" y="0"/>
          <a:ext cx="0" cy="0"/>
          <a:chOff x="0" y="0"/>
          <a:chExt cx="0" cy="0"/>
        </a:xfrm>
      </p:grpSpPr>
      <p:sp>
        <p:nvSpPr>
          <p:cNvPr id="49" name="Google Shape;49;p5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 name="Google Shape;50;p5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1" name="Google Shape;51;p5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2" name="Google Shape;52;p5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53" name="Google Shape;53;p5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4" name="Google Shape;54;p5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5" name="Google Shape;55;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5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7" name="Shape 57"/>
        <p:cNvGrpSpPr/>
        <p:nvPr/>
      </p:nvGrpSpPr>
      <p:grpSpPr>
        <a:xfrm>
          <a:off x="0" y="0"/>
          <a:ext cx="0" cy="0"/>
          <a:chOff x="0" y="0"/>
          <a:chExt cx="0" cy="0"/>
        </a:xfrm>
      </p:grpSpPr>
      <p:sp>
        <p:nvSpPr>
          <p:cNvPr id="58" name="Google Shape;58;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5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0" name="Google Shape;6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1" name="Google Shape;61;p5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62" name="Shape 62"/>
        <p:cNvGrpSpPr/>
        <p:nvPr/>
      </p:nvGrpSpPr>
      <p:grpSpPr>
        <a:xfrm>
          <a:off x="0" y="0"/>
          <a:ext cx="0" cy="0"/>
          <a:chOff x="0" y="0"/>
          <a:chExt cx="0" cy="0"/>
        </a:xfrm>
      </p:grpSpPr>
      <p:sp>
        <p:nvSpPr>
          <p:cNvPr id="63" name="Google Shape;63;p5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4" name="Google Shape;64;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5" name="Google Shape;65;p5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66" name="Shape 66"/>
        <p:cNvGrpSpPr/>
        <p:nvPr/>
      </p:nvGrpSpPr>
      <p:grpSpPr>
        <a:xfrm>
          <a:off x="0" y="0"/>
          <a:ext cx="0" cy="0"/>
          <a:chOff x="0" y="0"/>
          <a:chExt cx="0" cy="0"/>
        </a:xfrm>
      </p:grpSpPr>
      <p:sp>
        <p:nvSpPr>
          <p:cNvPr id="67" name="Google Shape;67;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 name="Google Shape;68;p5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9" name="Google Shape;69;p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70" name="Google Shape;70;p5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1" name="Google Shape;71;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2" name="Google Shape;72;p5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73" name="Shape 73"/>
        <p:cNvGrpSpPr/>
        <p:nvPr/>
      </p:nvGrpSpPr>
      <p:grpSpPr>
        <a:xfrm>
          <a:off x="0" y="0"/>
          <a:ext cx="0" cy="0"/>
          <a:chOff x="0" y="0"/>
          <a:chExt cx="0" cy="0"/>
        </a:xfrm>
      </p:grpSpPr>
      <p:sp>
        <p:nvSpPr>
          <p:cNvPr id="74" name="Google Shape;74;p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6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1" algn="r">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1" algn="r">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1" algn="r">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1" algn="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6" name="Google Shape;76;p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77" name="Google Shape;77;p6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8" name="Google Shape;78;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9" name="Google Shape;79;p6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80" name="Shape 80"/>
        <p:cNvGrpSpPr/>
        <p:nvPr/>
      </p:nvGrpSpPr>
      <p:grpSpPr>
        <a:xfrm>
          <a:off x="0" y="0"/>
          <a:ext cx="0" cy="0"/>
          <a:chOff x="0" y="0"/>
          <a:chExt cx="0" cy="0"/>
        </a:xfrm>
      </p:grpSpPr>
      <p:sp>
        <p:nvSpPr>
          <p:cNvPr id="81" name="Google Shape;81;p6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6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3" name="Google Shape;83;p6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4" name="Google Shape;84;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5" name="Google Shape;85;p6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86" name="Shape 86"/>
        <p:cNvGrpSpPr/>
        <p:nvPr/>
      </p:nvGrpSpPr>
      <p:grpSpPr>
        <a:xfrm>
          <a:off x="0" y="0"/>
          <a:ext cx="0" cy="0"/>
          <a:chOff x="0" y="0"/>
          <a:chExt cx="0" cy="0"/>
        </a:xfrm>
      </p:grpSpPr>
      <p:sp>
        <p:nvSpPr>
          <p:cNvPr id="87" name="Google Shape;87;p6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6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9" name="Google Shape;89;p6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0" name="Google Shape;90;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91" name="Google Shape;91;p6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11" Type="http://schemas.openxmlformats.org/officeDocument/2006/relationships/slideLayout" Target="../slideLayouts/slideLayout12.xml"/><Relationship Id="rId10" Type="http://schemas.openxmlformats.org/officeDocument/2006/relationships/slideLayout" Target="../slideLayouts/slideLayout11.xml"/><Relationship Id="rId12" Type="http://schemas.openxmlformats.org/officeDocument/2006/relationships/theme" Target="../theme/theme3.xml"/><Relationship Id="rId9" Type="http://schemas.openxmlformats.org/officeDocument/2006/relationships/slideLayout" Target="../slideLayouts/slideLayout10.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AE4"/>
        </a:solidFill>
      </p:bgPr>
    </p:bg>
    <p:spTree>
      <p:nvGrpSpPr>
        <p:cNvPr id="5" name="Shape 5"/>
        <p:cNvGrpSpPr/>
        <p:nvPr/>
      </p:nvGrpSpPr>
      <p:grpSpPr>
        <a:xfrm>
          <a:off x="0" y="0"/>
          <a:ext cx="0" cy="0"/>
          <a:chOff x="0" y="0"/>
          <a:chExt cx="0" cy="0"/>
        </a:xfrm>
      </p:grpSpPr>
      <p:sp>
        <p:nvSpPr>
          <p:cNvPr id="6" name="Google Shape;6;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5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Calibri"/>
                <a:ea typeface="Calibri"/>
                <a:cs typeface="Calibri"/>
                <a:sym typeface="Calibri"/>
              </a:defRPr>
            </a:lvl9pPr>
          </a:lstStyle>
          <a:p/>
        </p:txBody>
      </p:sp>
      <p:sp>
        <p:nvSpPr>
          <p:cNvPr id="8" name="Google Shape;8;p5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9" name="Google Shape;9;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chemeClr val="lt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lt1"/>
                </a:solidFill>
                <a:latin typeface="Calibri"/>
                <a:ea typeface="Calibri"/>
                <a:cs typeface="Calibri"/>
                <a:sym typeface="Calibri"/>
              </a:defRPr>
            </a:lvl9pPr>
          </a:lstStyle>
          <a:p/>
        </p:txBody>
      </p:sp>
      <p:sp>
        <p:nvSpPr>
          <p:cNvPr id="10" name="Google Shape;10;p5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chemeClr val="lt1"/>
                </a:solidFill>
                <a:latin typeface="Calibri"/>
                <a:ea typeface="Calibri"/>
                <a:cs typeface="Calibri"/>
                <a:sym typeface="Calibri"/>
              </a:defRPr>
            </a:lvl1pPr>
            <a:lvl2pPr indent="0" lvl="1" marL="0" marR="0" rtl="1" algn="l">
              <a:spcBef>
                <a:spcPts val="0"/>
              </a:spcBef>
              <a:buNone/>
              <a:defRPr b="0" i="0" sz="1200" u="none" cap="none" strike="noStrike">
                <a:solidFill>
                  <a:schemeClr val="lt1"/>
                </a:solidFill>
                <a:latin typeface="Calibri"/>
                <a:ea typeface="Calibri"/>
                <a:cs typeface="Calibri"/>
                <a:sym typeface="Calibri"/>
              </a:defRPr>
            </a:lvl2pPr>
            <a:lvl3pPr indent="0" lvl="2" marL="0" marR="0" rtl="1" algn="l">
              <a:spcBef>
                <a:spcPts val="0"/>
              </a:spcBef>
              <a:buNone/>
              <a:defRPr b="0" i="0" sz="1200" u="none" cap="none" strike="noStrike">
                <a:solidFill>
                  <a:schemeClr val="lt1"/>
                </a:solidFill>
                <a:latin typeface="Calibri"/>
                <a:ea typeface="Calibri"/>
                <a:cs typeface="Calibri"/>
                <a:sym typeface="Calibri"/>
              </a:defRPr>
            </a:lvl3pPr>
            <a:lvl4pPr indent="0" lvl="3" marL="0" marR="0" rtl="1" algn="l">
              <a:spcBef>
                <a:spcPts val="0"/>
              </a:spcBef>
              <a:buNone/>
              <a:defRPr b="0" i="0" sz="1200" u="none" cap="none" strike="noStrike">
                <a:solidFill>
                  <a:schemeClr val="lt1"/>
                </a:solidFill>
                <a:latin typeface="Calibri"/>
                <a:ea typeface="Calibri"/>
                <a:cs typeface="Calibri"/>
                <a:sym typeface="Calibri"/>
              </a:defRPr>
            </a:lvl4pPr>
            <a:lvl5pPr indent="0" lvl="4" marL="0" marR="0" rtl="1" algn="l">
              <a:spcBef>
                <a:spcPts val="0"/>
              </a:spcBef>
              <a:buNone/>
              <a:defRPr b="0" i="0" sz="1200" u="none" cap="none" strike="noStrike">
                <a:solidFill>
                  <a:schemeClr val="lt1"/>
                </a:solidFill>
                <a:latin typeface="Calibri"/>
                <a:ea typeface="Calibri"/>
                <a:cs typeface="Calibri"/>
                <a:sym typeface="Calibri"/>
              </a:defRPr>
            </a:lvl5pPr>
            <a:lvl6pPr indent="0" lvl="5" marL="0" marR="0" rtl="1" algn="l">
              <a:spcBef>
                <a:spcPts val="0"/>
              </a:spcBef>
              <a:buNone/>
              <a:defRPr b="0" i="0" sz="1200" u="none" cap="none" strike="noStrike">
                <a:solidFill>
                  <a:schemeClr val="lt1"/>
                </a:solidFill>
                <a:latin typeface="Calibri"/>
                <a:ea typeface="Calibri"/>
                <a:cs typeface="Calibri"/>
                <a:sym typeface="Calibri"/>
              </a:defRPr>
            </a:lvl6pPr>
            <a:lvl7pPr indent="0" lvl="6" marL="0" marR="0" rtl="1" algn="l">
              <a:spcBef>
                <a:spcPts val="0"/>
              </a:spcBef>
              <a:buNone/>
              <a:defRPr b="0" i="0" sz="1200" u="none" cap="none" strike="noStrike">
                <a:solidFill>
                  <a:schemeClr val="lt1"/>
                </a:solidFill>
                <a:latin typeface="Calibri"/>
                <a:ea typeface="Calibri"/>
                <a:cs typeface="Calibri"/>
                <a:sym typeface="Calibri"/>
              </a:defRPr>
            </a:lvl7pPr>
            <a:lvl8pPr indent="0" lvl="7" marL="0" marR="0" rtl="1" algn="l">
              <a:spcBef>
                <a:spcPts val="0"/>
              </a:spcBef>
              <a:buNone/>
              <a:defRPr b="0" i="0" sz="1200" u="none" cap="none" strike="noStrike">
                <a:solidFill>
                  <a:schemeClr val="lt1"/>
                </a:solidFill>
                <a:latin typeface="Calibri"/>
                <a:ea typeface="Calibri"/>
                <a:cs typeface="Calibri"/>
                <a:sym typeface="Calibri"/>
              </a:defRPr>
            </a:lvl8pPr>
            <a:lvl9pPr indent="0" lvl="8" marL="0" marR="0" rtl="1" algn="l">
              <a:spcBef>
                <a:spcPts val="0"/>
              </a:spcBef>
              <a:buNone/>
              <a:defRPr b="0" i="0" sz="1200" u="none" cap="none" strike="noStrike">
                <a:solidFill>
                  <a:schemeClr val="lt1"/>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EEAE4"/>
        </a:solidFill>
      </p:bgPr>
    </p:bg>
    <p:spTree>
      <p:nvGrpSpPr>
        <p:cNvPr id="17" name="Shape 17"/>
        <p:cNvGrpSpPr/>
        <p:nvPr/>
      </p:nvGrpSpPr>
      <p:grpSpPr>
        <a:xfrm>
          <a:off x="0" y="0"/>
          <a:ext cx="0" cy="0"/>
          <a:chOff x="0" y="0"/>
          <a:chExt cx="0" cy="0"/>
        </a:xfrm>
      </p:grpSpPr>
      <p:sp>
        <p:nvSpPr>
          <p:cNvPr id="18" name="Google Shape;18;p4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9" name="Google Shape;19;p4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0" name="Google Shape;20;p4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 name="Google Shape;21;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sz="1200">
                <a:solidFill>
                  <a:srgbClr val="888888"/>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 name="Google Shape;22;p4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sz="1200" u="none">
                <a:solidFill>
                  <a:srgbClr val="888888"/>
                </a:solidFill>
                <a:latin typeface="Calibri"/>
                <a:ea typeface="Calibri"/>
                <a:cs typeface="Calibri"/>
                <a:sym typeface="Calibri"/>
              </a:defRPr>
            </a:lvl1pPr>
            <a:lvl2pPr indent="0" lvl="1" marL="0" marR="0" rtl="1" algn="l">
              <a:spcBef>
                <a:spcPts val="0"/>
              </a:spcBef>
              <a:buNone/>
              <a:defRPr b="0" sz="1200" u="none">
                <a:solidFill>
                  <a:srgbClr val="888888"/>
                </a:solidFill>
                <a:latin typeface="Calibri"/>
                <a:ea typeface="Calibri"/>
                <a:cs typeface="Calibri"/>
                <a:sym typeface="Calibri"/>
              </a:defRPr>
            </a:lvl2pPr>
            <a:lvl3pPr indent="0" lvl="2" marL="0" marR="0" rtl="1" algn="l">
              <a:spcBef>
                <a:spcPts val="0"/>
              </a:spcBef>
              <a:buNone/>
              <a:defRPr b="0" sz="1200" u="none">
                <a:solidFill>
                  <a:srgbClr val="888888"/>
                </a:solidFill>
                <a:latin typeface="Calibri"/>
                <a:ea typeface="Calibri"/>
                <a:cs typeface="Calibri"/>
                <a:sym typeface="Calibri"/>
              </a:defRPr>
            </a:lvl3pPr>
            <a:lvl4pPr indent="0" lvl="3" marL="0" marR="0" rtl="1" algn="l">
              <a:spcBef>
                <a:spcPts val="0"/>
              </a:spcBef>
              <a:buNone/>
              <a:defRPr b="0" sz="1200" u="none">
                <a:solidFill>
                  <a:srgbClr val="888888"/>
                </a:solidFill>
                <a:latin typeface="Calibri"/>
                <a:ea typeface="Calibri"/>
                <a:cs typeface="Calibri"/>
                <a:sym typeface="Calibri"/>
              </a:defRPr>
            </a:lvl4pPr>
            <a:lvl5pPr indent="0" lvl="4" marL="0" marR="0" rtl="1" algn="l">
              <a:spcBef>
                <a:spcPts val="0"/>
              </a:spcBef>
              <a:buNone/>
              <a:defRPr b="0" sz="1200" u="none">
                <a:solidFill>
                  <a:srgbClr val="888888"/>
                </a:solidFill>
                <a:latin typeface="Calibri"/>
                <a:ea typeface="Calibri"/>
                <a:cs typeface="Calibri"/>
                <a:sym typeface="Calibri"/>
              </a:defRPr>
            </a:lvl5pPr>
            <a:lvl6pPr indent="0" lvl="5" marL="0" marR="0" rtl="1" algn="l">
              <a:spcBef>
                <a:spcPts val="0"/>
              </a:spcBef>
              <a:buNone/>
              <a:defRPr b="0" sz="1200" u="none">
                <a:solidFill>
                  <a:srgbClr val="888888"/>
                </a:solidFill>
                <a:latin typeface="Calibri"/>
                <a:ea typeface="Calibri"/>
                <a:cs typeface="Calibri"/>
                <a:sym typeface="Calibri"/>
              </a:defRPr>
            </a:lvl6pPr>
            <a:lvl7pPr indent="0" lvl="6" marL="0" marR="0" rtl="1" algn="l">
              <a:spcBef>
                <a:spcPts val="0"/>
              </a:spcBef>
              <a:buNone/>
              <a:defRPr b="0" sz="1200" u="none">
                <a:solidFill>
                  <a:srgbClr val="888888"/>
                </a:solidFill>
                <a:latin typeface="Calibri"/>
                <a:ea typeface="Calibri"/>
                <a:cs typeface="Calibri"/>
                <a:sym typeface="Calibri"/>
              </a:defRPr>
            </a:lvl7pPr>
            <a:lvl8pPr indent="0" lvl="7" marL="0" marR="0" rtl="1" algn="l">
              <a:spcBef>
                <a:spcPts val="0"/>
              </a:spcBef>
              <a:buNone/>
              <a:defRPr b="0" sz="1200" u="none">
                <a:solidFill>
                  <a:srgbClr val="888888"/>
                </a:solidFill>
                <a:latin typeface="Calibri"/>
                <a:ea typeface="Calibri"/>
                <a:cs typeface="Calibri"/>
                <a:sym typeface="Calibri"/>
              </a:defRPr>
            </a:lvl8pPr>
            <a:lvl9pPr indent="0" lvl="8" marL="0" marR="0" rtl="1" algn="l">
              <a:spcBef>
                <a:spcPts val="0"/>
              </a:spcBef>
              <a:buNone/>
              <a:defRPr b="0" sz="1200" u="non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slide" Target="/ppt/slides/slide4.xml"/><Relationship Id="rId4" Type="http://schemas.openxmlformats.org/officeDocument/2006/relationships/slide" Target="/ppt/slides/slide3.xml"/><Relationship Id="rId9" Type="http://schemas.openxmlformats.org/officeDocument/2006/relationships/image" Target="../media/image5.png"/><Relationship Id="rId5" Type="http://schemas.openxmlformats.org/officeDocument/2006/relationships/slide" Target="/ppt/slides/slide4.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slide" Target="/ppt/slides/slide5.xml"/><Relationship Id="rId4" Type="http://schemas.openxmlformats.org/officeDocument/2006/relationships/slide" Target="/ppt/slides/slide5.xml"/><Relationship Id="rId5" Type="http://schemas.openxmlformats.org/officeDocument/2006/relationships/image" Target="../media/image21.gif"/><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slide" Target="/ppt/slides/slide2.xml"/><Relationship Id="rId4" Type="http://schemas.openxmlformats.org/officeDocument/2006/relationships/slide" Target="/ppt/slides/slide2.xml"/><Relationship Id="rId5" Type="http://schemas.openxmlformats.org/officeDocument/2006/relationships/image" Target="../media/image6.gif"/><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slide" Target="/ppt/slides/slide8.xml"/><Relationship Id="rId4" Type="http://schemas.openxmlformats.org/officeDocument/2006/relationships/slide" Target="/ppt/slides/slide8.xml"/><Relationship Id="rId9" Type="http://schemas.openxmlformats.org/officeDocument/2006/relationships/image" Target="../media/image5.png"/><Relationship Id="rId5" Type="http://schemas.openxmlformats.org/officeDocument/2006/relationships/slide" Target="/ppt/slides/slide7.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slide" Target="/ppt/slides/slide5.xml"/><Relationship Id="rId4" Type="http://schemas.openxmlformats.org/officeDocument/2006/relationships/slide" Target="/ppt/slides/slide9.xml"/><Relationship Id="rId5" Type="http://schemas.openxmlformats.org/officeDocument/2006/relationships/image" Target="../media/image21.gif"/><Relationship Id="rId6"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slide" Target="/ppt/slides/slide2.xml"/><Relationship Id="rId4" Type="http://schemas.openxmlformats.org/officeDocument/2006/relationships/slide" Target="/ppt/slides/slide6.xml"/><Relationship Id="rId5" Type="http://schemas.openxmlformats.org/officeDocument/2006/relationships/image" Target="../media/image6.gif"/><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slide" Target="/ppt/slides/slide11.xml"/><Relationship Id="rId4" Type="http://schemas.openxmlformats.org/officeDocument/2006/relationships/slide" Target="/ppt/slides/slide12.xml"/><Relationship Id="rId9" Type="http://schemas.openxmlformats.org/officeDocument/2006/relationships/image" Target="../media/image5.png"/><Relationship Id="rId5" Type="http://schemas.openxmlformats.org/officeDocument/2006/relationships/slide" Target="/ppt/slides/slide12.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slide" Target="/ppt/slides/slide5.xml"/><Relationship Id="rId4" Type="http://schemas.openxmlformats.org/officeDocument/2006/relationships/slide" Target="/ppt/slides/slide13.xml"/><Relationship Id="rId5" Type="http://schemas.openxmlformats.org/officeDocument/2006/relationships/image" Target="../media/image21.gif"/><Relationship Id="rId6"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slide" Target="/ppt/slides/slide2.xml"/><Relationship Id="rId4" Type="http://schemas.openxmlformats.org/officeDocument/2006/relationships/slide" Target="/ppt/slides/slide10.xml"/><Relationship Id="rId5" Type="http://schemas.openxmlformats.org/officeDocument/2006/relationships/image" Target="../media/image6.gif"/><Relationship Id="rId6"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slide" Target="/ppt/slides/slide14.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20" Type="http://schemas.openxmlformats.org/officeDocument/2006/relationships/image" Target="../media/image29.jpg"/><Relationship Id="rId11" Type="http://schemas.openxmlformats.org/officeDocument/2006/relationships/image" Target="../media/image16.jpg"/><Relationship Id="rId10" Type="http://schemas.openxmlformats.org/officeDocument/2006/relationships/image" Target="../media/image12.png"/><Relationship Id="rId21" Type="http://schemas.openxmlformats.org/officeDocument/2006/relationships/image" Target="../media/image24.jpg"/><Relationship Id="rId13" Type="http://schemas.openxmlformats.org/officeDocument/2006/relationships/image" Target="../media/image10.jpg"/><Relationship Id="rId12"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22.jpg"/><Relationship Id="rId9" Type="http://schemas.openxmlformats.org/officeDocument/2006/relationships/image" Target="../media/image23.png"/><Relationship Id="rId15" Type="http://schemas.openxmlformats.org/officeDocument/2006/relationships/image" Target="../media/image15.png"/><Relationship Id="rId14" Type="http://schemas.openxmlformats.org/officeDocument/2006/relationships/image" Target="../media/image14.png"/><Relationship Id="rId17" Type="http://schemas.openxmlformats.org/officeDocument/2006/relationships/image" Target="../media/image26.png"/><Relationship Id="rId16" Type="http://schemas.openxmlformats.org/officeDocument/2006/relationships/image" Target="../media/image19.jpg"/><Relationship Id="rId5" Type="http://schemas.openxmlformats.org/officeDocument/2006/relationships/image" Target="../media/image17.jpg"/><Relationship Id="rId19" Type="http://schemas.openxmlformats.org/officeDocument/2006/relationships/image" Target="../media/image20.jpg"/><Relationship Id="rId6" Type="http://schemas.openxmlformats.org/officeDocument/2006/relationships/image" Target="../media/image27.jpg"/><Relationship Id="rId18" Type="http://schemas.openxmlformats.org/officeDocument/2006/relationships/image" Target="../media/image30.jpg"/><Relationship Id="rId7" Type="http://schemas.openxmlformats.org/officeDocument/2006/relationships/image" Target="../media/image11.jpg"/><Relationship Id="rId8" Type="http://schemas.openxmlformats.org/officeDocument/2006/relationships/image" Target="../media/image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slide" Target="/ppt/slides/slide17.xml"/><Relationship Id="rId4" Type="http://schemas.openxmlformats.org/officeDocument/2006/relationships/slide" Target="/ppt/slides/slide17.xml"/><Relationship Id="rId5" Type="http://schemas.openxmlformats.org/officeDocument/2006/relationships/slide" Target="/ppt/slides/slide16.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slide" Target="/ppt/slides/slide5.xml"/><Relationship Id="rId4" Type="http://schemas.openxmlformats.org/officeDocument/2006/relationships/slide" Target="/ppt/slides/slide18.xml"/><Relationship Id="rId5" Type="http://schemas.openxmlformats.org/officeDocument/2006/relationships/image" Target="../media/image21.gif"/><Relationship Id="rId6"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slide" Target="/ppt/slides/slide2.xml"/><Relationship Id="rId4" Type="http://schemas.openxmlformats.org/officeDocument/2006/relationships/slide" Target="/ppt/slides/slide15.xml"/><Relationship Id="rId5" Type="http://schemas.openxmlformats.org/officeDocument/2006/relationships/image" Target="../media/image6.gif"/><Relationship Id="rId6"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slide" Target="/ppt/slides/slide19.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slide" Target="/ppt/slides/slide20.xml"/><Relationship Id="rId4" Type="http://schemas.openxmlformats.org/officeDocument/2006/relationships/slide" Target="/ppt/slides/slide21.xml"/><Relationship Id="rId5" Type="http://schemas.openxmlformats.org/officeDocument/2006/relationships/slide" Target="/ppt/slides/slide21.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slide" Target="/ppt/slides/slide5.xml"/><Relationship Id="rId4" Type="http://schemas.openxmlformats.org/officeDocument/2006/relationships/slide" Target="/ppt/slides/slide22.xml"/><Relationship Id="rId5" Type="http://schemas.openxmlformats.org/officeDocument/2006/relationships/image" Target="../media/image21.gif"/><Relationship Id="rId6" Type="http://schemas.openxmlformats.org/officeDocument/2006/relationships/image" Target="../media/image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slide" Target="/ppt/slides/slide2.xml"/><Relationship Id="rId4" Type="http://schemas.openxmlformats.org/officeDocument/2006/relationships/slide" Target="/ppt/slides/slide19.xml"/><Relationship Id="rId5" Type="http://schemas.openxmlformats.org/officeDocument/2006/relationships/image" Target="../media/image6.gif"/><Relationship Id="rId6"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slide" Target="/ppt/slides/slide26.xml"/><Relationship Id="rId4" Type="http://schemas.openxmlformats.org/officeDocument/2006/relationships/slide" Target="/ppt/slides/slide25.xml"/><Relationship Id="rId5" Type="http://schemas.openxmlformats.org/officeDocument/2006/relationships/slide" Target="/ppt/slides/slide26.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slide" Target="/ppt/slides/slide5.xml"/><Relationship Id="rId4" Type="http://schemas.openxmlformats.org/officeDocument/2006/relationships/slide" Target="/ppt/slides/slide27.xml"/><Relationship Id="rId5" Type="http://schemas.openxmlformats.org/officeDocument/2006/relationships/image" Target="../media/image21.gif"/><Relationship Id="rId6" Type="http://schemas.openxmlformats.org/officeDocument/2006/relationships/image" Target="../media/image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slide" Target="/ppt/slides/slide2.xml"/><Relationship Id="rId4" Type="http://schemas.openxmlformats.org/officeDocument/2006/relationships/slide" Target="/ppt/slides/slide24.xml"/><Relationship Id="rId5" Type="http://schemas.openxmlformats.org/officeDocument/2006/relationships/image" Target="../media/image6.gif"/><Relationship Id="rId6" Type="http://schemas.openxmlformats.org/officeDocument/2006/relationships/image" Target="../media/image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slide" Target="/ppt/slides/slide28.xml"/><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slide" Target="/ppt/slides/slide30.xml"/><Relationship Id="rId4" Type="http://schemas.openxmlformats.org/officeDocument/2006/relationships/slide" Target="/ppt/slides/slide29.xml"/><Relationship Id="rId5" Type="http://schemas.openxmlformats.org/officeDocument/2006/relationships/slide" Target="/ppt/slides/slide30.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slide" Target="/ppt/slides/slide5.xml"/><Relationship Id="rId4" Type="http://schemas.openxmlformats.org/officeDocument/2006/relationships/slide" Target="/ppt/slides/slide31.xml"/><Relationship Id="rId5" Type="http://schemas.openxmlformats.org/officeDocument/2006/relationships/image" Target="../media/image21.gif"/><Relationship Id="rId6" Type="http://schemas.openxmlformats.org/officeDocument/2006/relationships/image" Target="../media/image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slide" Target="/ppt/slides/slide2.xml"/><Relationship Id="rId4" Type="http://schemas.openxmlformats.org/officeDocument/2006/relationships/slide" Target="/ppt/slides/slide28.xml"/><Relationship Id="rId5" Type="http://schemas.openxmlformats.org/officeDocument/2006/relationships/image" Target="../media/image6.gif"/><Relationship Id="rId6" Type="http://schemas.openxmlformats.org/officeDocument/2006/relationships/image" Target="../media/image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slide" Target="/ppt/slides/slide32.xml"/><Relationship Id="rId4" Type="http://schemas.openxmlformats.org/officeDocument/2006/relationships/image" Target="../media/image1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slide" Target="/ppt/slides/slide33.xml"/><Relationship Id="rId4" Type="http://schemas.openxmlformats.org/officeDocument/2006/relationships/slide" Target="/ppt/slides/slide34.xml"/><Relationship Id="rId5" Type="http://schemas.openxmlformats.org/officeDocument/2006/relationships/slide" Target="/ppt/slides/slide34.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slide" Target="/ppt/slides/slide5.xml"/><Relationship Id="rId4" Type="http://schemas.openxmlformats.org/officeDocument/2006/relationships/slide" Target="/ppt/slides/slide35.xml"/><Relationship Id="rId5" Type="http://schemas.openxmlformats.org/officeDocument/2006/relationships/image" Target="../media/image21.gif"/><Relationship Id="rId6" Type="http://schemas.openxmlformats.org/officeDocument/2006/relationships/image" Target="../media/image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slide" Target="/ppt/slides/slide2.xml"/><Relationship Id="rId4" Type="http://schemas.openxmlformats.org/officeDocument/2006/relationships/slide" Target="/ppt/slides/slide32.xml"/><Relationship Id="rId5" Type="http://schemas.openxmlformats.org/officeDocument/2006/relationships/image" Target="../media/image6.gif"/><Relationship Id="rId6" Type="http://schemas.openxmlformats.org/officeDocument/2006/relationships/image" Target="../media/image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slide" Target="/ppt/slides/slide36.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slide" Target="/ppt/slides/slide38.xml"/><Relationship Id="rId4" Type="http://schemas.openxmlformats.org/officeDocument/2006/relationships/slide" Target="/ppt/slides/slide37.xml"/><Relationship Id="rId5" Type="http://schemas.openxmlformats.org/officeDocument/2006/relationships/slide" Target="/ppt/slides/slide38.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slide" Target="/ppt/slides/slide5.xml"/><Relationship Id="rId4" Type="http://schemas.openxmlformats.org/officeDocument/2006/relationships/slide" Target="/ppt/slides/slide39.xml"/><Relationship Id="rId5" Type="http://schemas.openxmlformats.org/officeDocument/2006/relationships/image" Target="../media/image21.gif"/><Relationship Id="rId6" Type="http://schemas.openxmlformats.org/officeDocument/2006/relationships/image" Target="../media/image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slide" Target="/ppt/slides/slide2.xml"/><Relationship Id="rId4" Type="http://schemas.openxmlformats.org/officeDocument/2006/relationships/slide" Target="/ppt/slides/slide36.xml"/><Relationship Id="rId5" Type="http://schemas.openxmlformats.org/officeDocument/2006/relationships/image" Target="../media/image6.gif"/><Relationship Id="rId6" Type="http://schemas.openxmlformats.org/officeDocument/2006/relationships/image" Target="../media/image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slide" Target="/ppt/slides/slide40.xml"/><Relationship Id="rId4" Type="http://schemas.openxmlformats.org/officeDocument/2006/relationships/image" Target="../media/image1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slide" Target="/ppt/slides/slide41.xml"/><Relationship Id="rId4" Type="http://schemas.openxmlformats.org/officeDocument/2006/relationships/slide" Target="/ppt/slides/slide42.xml"/><Relationship Id="rId5" Type="http://schemas.openxmlformats.org/officeDocument/2006/relationships/slide" Target="/ppt/slides/slide42.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slide" Target="/ppt/slides/slide5.xml"/><Relationship Id="rId4" Type="http://schemas.openxmlformats.org/officeDocument/2006/relationships/slide" Target="/ppt/slides/slide43.xml"/><Relationship Id="rId5" Type="http://schemas.openxmlformats.org/officeDocument/2006/relationships/image" Target="../media/image21.gif"/><Relationship Id="rId6"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slide" Target="/ppt/slides/slide2.xml"/><Relationship Id="rId4" Type="http://schemas.openxmlformats.org/officeDocument/2006/relationships/slide" Target="/ppt/slides/slide40.xml"/><Relationship Id="rId5" Type="http://schemas.openxmlformats.org/officeDocument/2006/relationships/image" Target="../media/image6.gif"/><Relationship Id="rId6" Type="http://schemas.openxmlformats.org/officeDocument/2006/relationships/image" Target="../media/image5.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slide" Target="/ppt/slides/slide44.xml"/><Relationship Id="rId4" Type="http://schemas.openxmlformats.org/officeDocument/2006/relationships/image" Target="../media/image1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slide" Target="/ppt/slides/slide46.xml"/><Relationship Id="rId4" Type="http://schemas.openxmlformats.org/officeDocument/2006/relationships/slide" Target="/ppt/slides/slide45.xml"/><Relationship Id="rId5" Type="http://schemas.openxmlformats.org/officeDocument/2006/relationships/slide" Target="/ppt/slides/slide46.xml"/><Relationship Id="rId6" Type="http://schemas.openxmlformats.org/officeDocument/2006/relationships/image" Target="../media/image2.png"/><Relationship Id="rId7" Type="http://schemas.openxmlformats.org/officeDocument/2006/relationships/image" Target="../media/image4.png"/><Relationship Id="rId8" Type="http://schemas.openxmlformats.org/officeDocument/2006/relationships/image" Target="../media/image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slide" Target="/ppt/slides/slide5.xml"/><Relationship Id="rId4" Type="http://schemas.openxmlformats.org/officeDocument/2006/relationships/slide" Target="/ppt/slides/slide47.xml"/><Relationship Id="rId5" Type="http://schemas.openxmlformats.org/officeDocument/2006/relationships/image" Target="../media/image21.gif"/><Relationship Id="rId6" Type="http://schemas.openxmlformats.org/officeDocument/2006/relationships/image" Target="../media/image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slide" Target="/ppt/slides/slide2.xml"/><Relationship Id="rId4" Type="http://schemas.openxmlformats.org/officeDocument/2006/relationships/slide" Target="/ppt/slides/slide44.xml"/><Relationship Id="rId5" Type="http://schemas.openxmlformats.org/officeDocument/2006/relationships/image" Target="../media/image6.gif"/><Relationship Id="rId6" Type="http://schemas.openxmlformats.org/officeDocument/2006/relationships/image" Target="../media/image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3.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3D5A6"/>
        </a:solidFill>
      </p:bgPr>
    </p:bg>
    <p:spTree>
      <p:nvGrpSpPr>
        <p:cNvPr id="95" name="Shape 95"/>
        <p:cNvGrpSpPr/>
        <p:nvPr/>
      </p:nvGrpSpPr>
      <p:grpSpPr>
        <a:xfrm>
          <a:off x="0" y="0"/>
          <a:ext cx="0" cy="0"/>
          <a:chOff x="0" y="0"/>
          <a:chExt cx="0" cy="0"/>
        </a:xfrm>
      </p:grpSpPr>
      <p:sp>
        <p:nvSpPr>
          <p:cNvPr id="96" name="Google Shape;96;p1"/>
          <p:cNvSpPr/>
          <p:nvPr/>
        </p:nvSpPr>
        <p:spPr>
          <a:xfrm>
            <a:off x="5857312" y="381000"/>
            <a:ext cx="6334689" cy="6477000"/>
          </a:xfrm>
          <a:custGeom>
            <a:rect b="b" l="l" r="r" t="t"/>
            <a:pathLst>
              <a:path extrusionOk="0" h="6477000" w="6334689">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7" name="Google Shape;97;p1"/>
          <p:cNvPicPr preferRelativeResize="0"/>
          <p:nvPr/>
        </p:nvPicPr>
        <p:blipFill rotWithShape="1">
          <a:blip r:embed="rId3">
            <a:alphaModFix/>
          </a:blip>
          <a:srcRect b="-2" l="4011" r="28298" t="0"/>
          <a:stretch/>
        </p:blipFill>
        <p:spPr>
          <a:xfrm>
            <a:off x="6021086" y="544777"/>
            <a:ext cx="6170914" cy="6313225"/>
          </a:xfrm>
          <a:custGeom>
            <a:rect b="b" l="l" r="r" t="t"/>
            <a:pathLst>
              <a:path extrusionOk="0" h="6313225" w="6170914">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a:noFill/>
          <a:ln>
            <a:noFill/>
          </a:ln>
        </p:spPr>
      </p:pic>
      <p:sp>
        <p:nvSpPr>
          <p:cNvPr id="98" name="Google Shape;98;p1"/>
          <p:cNvSpPr txBox="1"/>
          <p:nvPr>
            <p:ph type="ctrTitle"/>
          </p:nvPr>
        </p:nvSpPr>
        <p:spPr>
          <a:xfrm>
            <a:off x="631252" y="539277"/>
            <a:ext cx="4962227" cy="3410553"/>
          </a:xfrm>
          <a:prstGeom prst="rect">
            <a:avLst/>
          </a:prstGeom>
          <a:noFill/>
          <a:ln>
            <a:noFill/>
          </a:ln>
        </p:spPr>
        <p:txBody>
          <a:bodyPr anchorCtr="0" anchor="t" bIns="45700" lIns="91425" spcFirstLastPara="1" rIns="91425" wrap="square" tIns="45700">
            <a:normAutofit/>
          </a:bodyPr>
          <a:lstStyle/>
          <a:p>
            <a:pPr indent="0" lvl="0" marL="0" rtl="1" algn="ctr">
              <a:lnSpc>
                <a:spcPct val="90000"/>
              </a:lnSpc>
              <a:spcBef>
                <a:spcPts val="0"/>
              </a:spcBef>
              <a:spcAft>
                <a:spcPts val="0"/>
              </a:spcAft>
              <a:buClr>
                <a:srgbClr val="FBCDBF"/>
              </a:buClr>
              <a:buSzPts val="7200"/>
              <a:buFont typeface="Arial"/>
              <a:buNone/>
            </a:pPr>
            <a:r>
              <a:rPr b="1" lang="iw-IL" sz="7200">
                <a:solidFill>
                  <a:srgbClr val="FBCDBF"/>
                </a:solidFill>
                <a:latin typeface="Arial"/>
                <a:ea typeface="Arial"/>
                <a:cs typeface="Arial"/>
                <a:sym typeface="Arial"/>
              </a:rPr>
              <a:t>דיני קדימה בברכות</a:t>
            </a:r>
            <a:br>
              <a:rPr b="1" lang="iw-IL" sz="7200">
                <a:solidFill>
                  <a:srgbClr val="FBCDBF"/>
                </a:solidFill>
                <a:latin typeface="Arial"/>
                <a:ea typeface="Arial"/>
                <a:cs typeface="Arial"/>
                <a:sym typeface="Arial"/>
              </a:rPr>
            </a:br>
            <a:r>
              <a:rPr b="1" lang="iw-IL" sz="7200">
                <a:solidFill>
                  <a:srgbClr val="FBCDBF"/>
                </a:solidFill>
                <a:latin typeface="Arial"/>
                <a:ea typeface="Arial"/>
                <a:cs typeface="Arial"/>
                <a:sym typeface="Arial"/>
              </a:rPr>
              <a:t>מג"ע א"ש</a:t>
            </a:r>
            <a:endParaRPr/>
          </a:p>
        </p:txBody>
      </p:sp>
      <p:sp>
        <p:nvSpPr>
          <p:cNvPr id="99" name="Google Shape;99;p1"/>
          <p:cNvSpPr txBox="1"/>
          <p:nvPr/>
        </p:nvSpPr>
        <p:spPr>
          <a:xfrm>
            <a:off x="11084694" y="196332"/>
            <a:ext cx="952107" cy="40011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iw-IL" sz="2000" u="none" cap="none" strike="noStrike">
                <a:solidFill>
                  <a:schemeClr val="dk1"/>
                </a:solidFill>
                <a:latin typeface="Calibri"/>
                <a:ea typeface="Calibri"/>
                <a:cs typeface="Calibri"/>
                <a:sym typeface="Calibri"/>
              </a:rPr>
              <a:t>ב"ה</a:t>
            </a:r>
            <a:endParaRPr b="1" sz="1800">
              <a:solidFill>
                <a:schemeClr val="dk1"/>
              </a:solidFill>
              <a:latin typeface="Calibri"/>
              <a:ea typeface="Calibri"/>
              <a:cs typeface="Calibri"/>
              <a:sym typeface="Calibri"/>
            </a:endParaRPr>
          </a:p>
        </p:txBody>
      </p:sp>
      <p:pic>
        <p:nvPicPr>
          <p:cNvPr id="100" name="Google Shape;100;p1"/>
          <p:cNvPicPr preferRelativeResize="0"/>
          <p:nvPr/>
        </p:nvPicPr>
        <p:blipFill rotWithShape="1">
          <a:blip r:embed="rId4">
            <a:alphaModFix/>
          </a:blip>
          <a:srcRect b="0" l="0" r="0" t="0"/>
          <a:stretch/>
        </p:blipFill>
        <p:spPr>
          <a:xfrm>
            <a:off x="282228" y="3673325"/>
            <a:ext cx="4214858" cy="298480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Calibri"/>
              <a:buNone/>
            </a:pPr>
            <a:r>
              <a:rPr b="1" lang="iw-IL"/>
              <a:t>מה הכוונה במילים "מגע אש"?</a:t>
            </a:r>
            <a:endParaRPr/>
          </a:p>
        </p:txBody>
      </p:sp>
      <p:sp>
        <p:nvSpPr>
          <p:cNvPr id="106" name="Google Shape;106;p2">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400">
                <a:solidFill>
                  <a:schemeClr val="dk1"/>
                </a:solidFill>
                <a:latin typeface="Lucida Sans"/>
                <a:ea typeface="Lucida Sans"/>
                <a:cs typeface="Lucida Sans"/>
                <a:sym typeface="Lucida Sans"/>
              </a:rPr>
              <a:t>"ונשמרתם מאוד לנפשותיכם"- לכן אסור לנגוע באש.</a:t>
            </a:r>
            <a:endParaRPr/>
          </a:p>
        </p:txBody>
      </p:sp>
      <p:sp>
        <p:nvSpPr>
          <p:cNvPr id="107" name="Google Shape;107;p2">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sz="2800">
              <a:solidFill>
                <a:schemeClr val="dk1"/>
              </a:solidFill>
              <a:latin typeface="Lucida Sans"/>
              <a:ea typeface="Lucida Sans"/>
              <a:cs typeface="Lucida Sans"/>
              <a:sym typeface="Lucida Sans"/>
            </a:endParaRPr>
          </a:p>
          <a:p>
            <a:pPr indent="0" lvl="0" marL="0" marR="0" rtl="1" algn="ctr">
              <a:spcBef>
                <a:spcPts val="0"/>
              </a:spcBef>
              <a:spcAft>
                <a:spcPts val="0"/>
              </a:spcAft>
              <a:buNone/>
            </a:pPr>
            <a:r>
              <a:rPr b="1" lang="iw-IL" sz="2800">
                <a:solidFill>
                  <a:schemeClr val="dk1"/>
                </a:solidFill>
                <a:latin typeface="Lucida Sans"/>
                <a:ea typeface="Lucida Sans"/>
                <a:cs typeface="Lucida Sans"/>
                <a:sym typeface="Lucida Sans"/>
              </a:rPr>
              <a:t>ראשי תיבות: </a:t>
            </a:r>
            <a:r>
              <a:rPr b="1" lang="iw-IL" sz="2800" u="sng">
                <a:solidFill>
                  <a:schemeClr val="dk1"/>
                </a:solidFill>
                <a:latin typeface="Lucida Sans"/>
                <a:ea typeface="Lucida Sans"/>
                <a:cs typeface="Lucida Sans"/>
                <a:sym typeface="Lucida Sans"/>
              </a:rPr>
              <a:t>מ</a:t>
            </a:r>
            <a:r>
              <a:rPr b="1" lang="iw-IL" sz="2800">
                <a:solidFill>
                  <a:schemeClr val="dk1"/>
                </a:solidFill>
                <a:latin typeface="Lucida Sans"/>
                <a:ea typeface="Lucida Sans"/>
                <a:cs typeface="Lucida Sans"/>
                <a:sym typeface="Lucida Sans"/>
              </a:rPr>
              <a:t>זונות, </a:t>
            </a:r>
            <a:r>
              <a:rPr b="1" lang="iw-IL" sz="2800" u="sng">
                <a:solidFill>
                  <a:schemeClr val="dk1"/>
                </a:solidFill>
                <a:latin typeface="Lucida Sans"/>
                <a:ea typeface="Lucida Sans"/>
                <a:cs typeface="Lucida Sans"/>
                <a:sym typeface="Lucida Sans"/>
              </a:rPr>
              <a:t>ג</a:t>
            </a:r>
            <a:r>
              <a:rPr b="1" lang="iw-IL" sz="2800">
                <a:solidFill>
                  <a:schemeClr val="dk1"/>
                </a:solidFill>
                <a:latin typeface="Lucida Sans"/>
                <a:ea typeface="Lucida Sans"/>
                <a:cs typeface="Lucida Sans"/>
                <a:sym typeface="Lucida Sans"/>
              </a:rPr>
              <a:t>פן, </a:t>
            </a:r>
            <a:r>
              <a:rPr b="1" lang="iw-IL" sz="2800" u="sng">
                <a:solidFill>
                  <a:schemeClr val="dk1"/>
                </a:solidFill>
                <a:latin typeface="Lucida Sans"/>
                <a:ea typeface="Lucida Sans"/>
                <a:cs typeface="Lucida Sans"/>
                <a:sym typeface="Lucida Sans"/>
              </a:rPr>
              <a:t>ע</a:t>
            </a:r>
            <a:r>
              <a:rPr b="1" lang="iw-IL" sz="2800">
                <a:solidFill>
                  <a:schemeClr val="dk1"/>
                </a:solidFill>
                <a:latin typeface="Lucida Sans"/>
                <a:ea typeface="Lucida Sans"/>
                <a:cs typeface="Lucida Sans"/>
                <a:sym typeface="Lucida Sans"/>
              </a:rPr>
              <a:t>ץ, </a:t>
            </a:r>
            <a:r>
              <a:rPr b="1" lang="iw-IL" sz="2800" u="sng">
                <a:solidFill>
                  <a:schemeClr val="dk1"/>
                </a:solidFill>
                <a:latin typeface="Lucida Sans"/>
                <a:ea typeface="Lucida Sans"/>
                <a:cs typeface="Lucida Sans"/>
                <a:sym typeface="Lucida Sans"/>
              </a:rPr>
              <a:t>א</a:t>
            </a:r>
            <a:r>
              <a:rPr b="1" lang="iw-IL" sz="2800">
                <a:solidFill>
                  <a:schemeClr val="dk1"/>
                </a:solidFill>
                <a:latin typeface="Lucida Sans"/>
                <a:ea typeface="Lucida Sans"/>
                <a:cs typeface="Lucida Sans"/>
                <a:sym typeface="Lucida Sans"/>
              </a:rPr>
              <a:t>דמה, </a:t>
            </a:r>
            <a:r>
              <a:rPr b="1" lang="iw-IL" sz="2800" u="sng">
                <a:solidFill>
                  <a:schemeClr val="dk1"/>
                </a:solidFill>
                <a:latin typeface="Lucida Sans"/>
                <a:ea typeface="Lucida Sans"/>
                <a:cs typeface="Lucida Sans"/>
                <a:sym typeface="Lucida Sans"/>
              </a:rPr>
              <a:t>ש</a:t>
            </a:r>
            <a:r>
              <a:rPr b="1" lang="iw-IL" sz="2800">
                <a:solidFill>
                  <a:schemeClr val="dk1"/>
                </a:solidFill>
                <a:latin typeface="Lucida Sans"/>
                <a:ea typeface="Lucida Sans"/>
                <a:cs typeface="Lucida Sans"/>
                <a:sym typeface="Lucida Sans"/>
              </a:rPr>
              <a:t>הכל- המלמדים אותנו סדר קדימה בברכות.</a:t>
            </a:r>
            <a:endParaRPr/>
          </a:p>
          <a:p>
            <a:pPr indent="0" lvl="0" marL="0" marR="0" rtl="1" algn="ctr">
              <a:spcBef>
                <a:spcPts val="0"/>
              </a:spcBef>
              <a:spcAft>
                <a:spcPts val="0"/>
              </a:spcAft>
              <a:buNone/>
            </a:pPr>
            <a:r>
              <a:t/>
            </a:r>
            <a:endParaRPr b="1" sz="3600">
              <a:solidFill>
                <a:schemeClr val="dk1"/>
              </a:solidFill>
              <a:latin typeface="Calibri"/>
              <a:ea typeface="Calibri"/>
              <a:cs typeface="Calibri"/>
              <a:sym typeface="Calibri"/>
            </a:endParaRPr>
          </a:p>
        </p:txBody>
      </p:sp>
      <p:sp>
        <p:nvSpPr>
          <p:cNvPr id="108" name="Google Shape;108;p2">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400">
                <a:solidFill>
                  <a:schemeClr val="dk1"/>
                </a:solidFill>
                <a:latin typeface="Lucida Sans"/>
                <a:ea typeface="Lucida Sans"/>
                <a:cs typeface="Lucida Sans"/>
                <a:sym typeface="Lucida Sans"/>
              </a:rPr>
              <a:t>ראשי תיבות: הבה נראה </a:t>
            </a:r>
            <a:r>
              <a:rPr b="1" lang="iw-IL" sz="3400" u="sng">
                <a:solidFill>
                  <a:schemeClr val="dk1"/>
                </a:solidFill>
                <a:latin typeface="Lucida Sans"/>
                <a:ea typeface="Lucida Sans"/>
                <a:cs typeface="Lucida Sans"/>
                <a:sym typeface="Lucida Sans"/>
              </a:rPr>
              <a:t>מ</a:t>
            </a:r>
            <a:r>
              <a:rPr b="1" lang="iw-IL" sz="3400">
                <a:solidFill>
                  <a:schemeClr val="dk1"/>
                </a:solidFill>
                <a:latin typeface="Lucida Sans"/>
                <a:ea typeface="Lucida Sans"/>
                <a:cs typeface="Lucida Sans"/>
                <a:sym typeface="Lucida Sans"/>
              </a:rPr>
              <a:t>י </a:t>
            </a:r>
            <a:r>
              <a:rPr b="1" lang="iw-IL" sz="3400" u="sng">
                <a:solidFill>
                  <a:schemeClr val="dk1"/>
                </a:solidFill>
                <a:latin typeface="Lucida Sans"/>
                <a:ea typeface="Lucida Sans"/>
                <a:cs typeface="Lucida Sans"/>
                <a:sym typeface="Lucida Sans"/>
              </a:rPr>
              <a:t>ג</a:t>
            </a:r>
            <a:r>
              <a:rPr b="1" lang="iw-IL" sz="3400">
                <a:solidFill>
                  <a:schemeClr val="dk1"/>
                </a:solidFill>
                <a:latin typeface="Lucida Sans"/>
                <a:ea typeface="Lucida Sans"/>
                <a:cs typeface="Lucida Sans"/>
                <a:sym typeface="Lucida Sans"/>
              </a:rPr>
              <a:t>דול </a:t>
            </a:r>
            <a:r>
              <a:rPr b="1" lang="iw-IL" sz="3400" u="sng">
                <a:solidFill>
                  <a:schemeClr val="dk1"/>
                </a:solidFill>
                <a:latin typeface="Lucida Sans"/>
                <a:ea typeface="Lucida Sans"/>
                <a:cs typeface="Lucida Sans"/>
                <a:sym typeface="Lucida Sans"/>
              </a:rPr>
              <a:t>ע</a:t>
            </a:r>
            <a:r>
              <a:rPr b="1" lang="iw-IL" sz="3400">
                <a:solidFill>
                  <a:schemeClr val="dk1"/>
                </a:solidFill>
                <a:latin typeface="Lucida Sans"/>
                <a:ea typeface="Lucida Sans"/>
                <a:cs typeface="Lucida Sans"/>
                <a:sym typeface="Lucida Sans"/>
              </a:rPr>
              <a:t>ורך </a:t>
            </a:r>
            <a:r>
              <a:rPr b="1" lang="iw-IL" sz="3400" u="sng">
                <a:solidFill>
                  <a:schemeClr val="dk1"/>
                </a:solidFill>
                <a:latin typeface="Lucida Sans"/>
                <a:ea typeface="Lucida Sans"/>
                <a:cs typeface="Lucida Sans"/>
                <a:sym typeface="Lucida Sans"/>
              </a:rPr>
              <a:t>א</a:t>
            </a:r>
            <a:r>
              <a:rPr b="1" lang="iw-IL" sz="3400">
                <a:solidFill>
                  <a:schemeClr val="dk1"/>
                </a:solidFill>
                <a:latin typeface="Lucida Sans"/>
                <a:ea typeface="Lucida Sans"/>
                <a:cs typeface="Lucida Sans"/>
                <a:sym typeface="Lucida Sans"/>
              </a:rPr>
              <a:t>ת </a:t>
            </a:r>
            <a:r>
              <a:rPr b="1" lang="iw-IL" sz="3400" u="sng">
                <a:solidFill>
                  <a:schemeClr val="dk1"/>
                </a:solidFill>
                <a:latin typeface="Lucida Sans"/>
                <a:ea typeface="Lucida Sans"/>
                <a:cs typeface="Lucida Sans"/>
                <a:sym typeface="Lucida Sans"/>
              </a:rPr>
              <a:t>ש</a:t>
            </a:r>
            <a:r>
              <a:rPr b="1" lang="iw-IL" sz="3400">
                <a:solidFill>
                  <a:schemeClr val="dk1"/>
                </a:solidFill>
                <a:latin typeface="Lucida Sans"/>
                <a:ea typeface="Lucida Sans"/>
                <a:cs typeface="Lucida Sans"/>
                <a:sym typeface="Lucida Sans"/>
              </a:rPr>
              <a:t>ולחן שבת.</a:t>
            </a:r>
            <a:endParaRPr/>
          </a:p>
        </p:txBody>
      </p:sp>
      <p:pic>
        <p:nvPicPr>
          <p:cNvPr descr="C:\Users\User\AppData\Local\Microsoft\Windows\INetCache\Content.MSO\D15BBA43.tmp" id="109" name="Google Shape;109;p2"/>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110" name="Google Shape;110;p2"/>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111" name="Google Shape;111;p2"/>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pic>
        <p:nvPicPr>
          <p:cNvPr id="112" name="Google Shape;112;p2"/>
          <p:cNvPicPr preferRelativeResize="0"/>
          <p:nvPr/>
        </p:nvPicPr>
        <p:blipFill rotWithShape="1">
          <a:blip r:embed="rId9">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05"/>
                                        </p:tgtEl>
                                        <p:attrNameLst>
                                          <p:attrName>style.visibility</p:attrName>
                                        </p:attrNameLst>
                                      </p:cBhvr>
                                      <p:to>
                                        <p:strVal val="visible"/>
                                      </p:to>
                                    </p:set>
                                    <p:animEffect filter="fade" transition="in">
                                      <p:cBhvr>
                                        <p:cTn dur="3250"/>
                                        <p:tgtEl>
                                          <p:spTgt spid="105"/>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110"/>
                                        </p:tgtEl>
                                        <p:attrNameLst>
                                          <p:attrName>style.visibility</p:attrName>
                                        </p:attrNameLst>
                                      </p:cBhvr>
                                      <p:to>
                                        <p:strVal val="visible"/>
                                      </p:to>
                                    </p:set>
                                    <p:animEffect filter="fade" transition="in">
                                      <p:cBhvr>
                                        <p:cTn dur="1250"/>
                                        <p:tgtEl>
                                          <p:spTgt spid="110"/>
                                        </p:tgtEl>
                                      </p:cBhvr>
                                    </p:animEffect>
                                  </p:childTnLst>
                                </p:cTn>
                              </p:par>
                              <p:par>
                                <p:cTn fill="hold" nodeType="withEffect" presetClass="entr" presetID="10" presetSubtype="0">
                                  <p:stCondLst>
                                    <p:cond delay="0"/>
                                  </p:stCondLst>
                                  <p:childTnLst>
                                    <p:set>
                                      <p:cBhvr>
                                        <p:cTn dur="1" fill="hold">
                                          <p:stCondLst>
                                            <p:cond delay="0"/>
                                          </p:stCondLst>
                                        </p:cTn>
                                        <p:tgtEl>
                                          <p:spTgt spid="106"/>
                                        </p:tgtEl>
                                        <p:attrNameLst>
                                          <p:attrName>style.visibility</p:attrName>
                                        </p:attrNameLst>
                                      </p:cBhvr>
                                      <p:to>
                                        <p:strVal val="visible"/>
                                      </p:to>
                                    </p:set>
                                    <p:animEffect filter="fade" transition="in">
                                      <p:cBhvr>
                                        <p:cTn dur="1250"/>
                                        <p:tgtEl>
                                          <p:spTgt spid="106"/>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250"/>
                                        <p:tgtEl>
                                          <p:spTgt spid="111"/>
                                        </p:tgtEl>
                                      </p:cBhvr>
                                    </p:animEffect>
                                  </p:childTnLst>
                                </p:cTn>
                              </p:par>
                              <p:par>
                                <p:cTn fill="hold" nodeType="with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1250"/>
                                        <p:tgtEl>
                                          <p:spTgt spid="108"/>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109"/>
                                        </p:tgtEl>
                                        <p:attrNameLst>
                                          <p:attrName>style.visibility</p:attrName>
                                        </p:attrNameLst>
                                      </p:cBhvr>
                                      <p:to>
                                        <p:strVal val="visible"/>
                                      </p:to>
                                    </p:set>
                                    <p:animEffect filter="fade" transition="in">
                                      <p:cBhvr>
                                        <p:cTn dur="1250"/>
                                        <p:tgtEl>
                                          <p:spTgt spid="109"/>
                                        </p:tgtEl>
                                      </p:cBhvr>
                                    </p:animEffect>
                                  </p:childTnLst>
                                </p:cTn>
                              </p:par>
                              <p:par>
                                <p:cTn fill="hold" nodeType="with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1250"/>
                                        <p:tgtEl>
                                          <p:spTgt spid="10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3"/>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118" name="Google Shape;118;p3">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119" name="Google Shape;119;p3"/>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4"/>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125" name="Google Shape;125;p4">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126" name="Google Shape;126;p4"/>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5"/>
          <p:cNvSpPr txBox="1"/>
          <p:nvPr>
            <p:ph idx="1" type="body"/>
          </p:nvPr>
        </p:nvSpPr>
        <p:spPr>
          <a:xfrm>
            <a:off x="1168576" y="1126505"/>
            <a:ext cx="10515600" cy="4351338"/>
          </a:xfrm>
          <a:prstGeom prst="rect">
            <a:avLst/>
          </a:prstGeom>
          <a:noFill/>
          <a:ln>
            <a:noFill/>
          </a:ln>
        </p:spPr>
        <p:txBody>
          <a:bodyPr anchorCtr="0" anchor="t"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None/>
            </a:pPr>
            <a:r>
              <a:rPr lang="iw-IL" sz="4400">
                <a:latin typeface="Lucida Sans"/>
                <a:ea typeface="Lucida Sans"/>
                <a:cs typeface="Lucida Sans"/>
                <a:sym typeface="Lucida Sans"/>
              </a:rPr>
              <a:t>מג"ע א"ש</a:t>
            </a:r>
            <a:endParaRPr/>
          </a:p>
          <a:p>
            <a:pPr indent="0" lvl="0" marL="0" rtl="1" algn="ctr">
              <a:lnSpc>
                <a:spcPct val="90000"/>
              </a:lnSpc>
              <a:spcBef>
                <a:spcPts val="1000"/>
              </a:spcBef>
              <a:spcAft>
                <a:spcPts val="0"/>
              </a:spcAft>
              <a:buClr>
                <a:schemeClr val="dk1"/>
              </a:buClr>
              <a:buSzPts val="4400"/>
              <a:buNone/>
            </a:pPr>
            <a:r>
              <a:rPr lang="iw-IL" sz="4400">
                <a:latin typeface="Lucida Sans"/>
                <a:ea typeface="Lucida Sans"/>
                <a:cs typeface="Lucida Sans"/>
                <a:sym typeface="Lucida Sans"/>
              </a:rPr>
              <a:t>מזונות, גפן, עץ ,אדמה, שהכל</a:t>
            </a:r>
            <a:endParaRPr/>
          </a:p>
          <a:p>
            <a:pPr indent="0" lvl="0" marL="0" rtl="1" algn="ctr">
              <a:lnSpc>
                <a:spcPct val="90000"/>
              </a:lnSpc>
              <a:spcBef>
                <a:spcPts val="1000"/>
              </a:spcBef>
              <a:spcAft>
                <a:spcPts val="0"/>
              </a:spcAft>
              <a:buClr>
                <a:schemeClr val="dk1"/>
              </a:buClr>
              <a:buSzPts val="3200"/>
              <a:buNone/>
            </a:pPr>
            <a:r>
              <a:rPr lang="iw-IL" sz="3200">
                <a:latin typeface="David"/>
                <a:ea typeface="David"/>
                <a:cs typeface="David"/>
                <a:sym typeface="David"/>
              </a:rPr>
              <a:t>ראשי תיבות אילו מלמדים אותנו על סדר הברכות כשיש לפנינו סוגים שונים של מאכלים.</a:t>
            </a:r>
            <a:endParaRPr/>
          </a:p>
        </p:txBody>
      </p:sp>
      <p:sp>
        <p:nvSpPr>
          <p:cNvPr id="132" name="Google Shape;132;p5">
            <a:hlinkClick action="ppaction://hlinksldjump" r:id="rId3"/>
          </p:cNvPr>
          <p:cNvSpPr/>
          <p:nvPr/>
        </p:nvSpPr>
        <p:spPr>
          <a:xfrm>
            <a:off x="2318993" y="3954544"/>
            <a:ext cx="7070103" cy="2903456"/>
          </a:xfrm>
          <a:prstGeom prst="leftArrow">
            <a:avLst>
              <a:gd fmla="val 50000" name="adj1"/>
              <a:gd fmla="val 50000" name="adj2"/>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4000">
                <a:solidFill>
                  <a:schemeClr val="dk1"/>
                </a:solidFill>
                <a:latin typeface="Calibri"/>
                <a:ea typeface="Calibri"/>
                <a:cs typeface="Calibri"/>
                <a:sym typeface="Calibri"/>
              </a:rPr>
              <a:t>לשאלה הבאה</a:t>
            </a:r>
            <a:endParaRPr/>
          </a:p>
        </p:txBody>
      </p:sp>
      <p:pic>
        <p:nvPicPr>
          <p:cNvPr id="133" name="Google Shape;133;p5"/>
          <p:cNvPicPr preferRelativeResize="0"/>
          <p:nvPr/>
        </p:nvPicPr>
        <p:blipFill rotWithShape="1">
          <a:blip r:embed="rId4">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200"/>
              <a:buFont typeface="Arial"/>
              <a:buNone/>
            </a:pPr>
            <a:r>
              <a:rPr lang="iw-IL" sz="3200">
                <a:latin typeface="Arial"/>
                <a:ea typeface="Arial"/>
                <a:cs typeface="Arial"/>
                <a:sym typeface="Arial"/>
              </a:rPr>
              <a:t>יוסי קיבל מסבתא ביסלי, במבה וצ'יפס.</a:t>
            </a:r>
            <a:br>
              <a:rPr lang="iw-IL" sz="3200">
                <a:latin typeface="Arial"/>
                <a:ea typeface="Arial"/>
                <a:cs typeface="Arial"/>
                <a:sym typeface="Arial"/>
              </a:rPr>
            </a:br>
            <a:r>
              <a:rPr lang="iw-IL" sz="3200">
                <a:latin typeface="Arial"/>
                <a:ea typeface="Arial"/>
                <a:cs typeface="Arial"/>
                <a:sym typeface="Arial"/>
              </a:rPr>
              <a:t> מה יברך על כל אחד?</a:t>
            </a:r>
            <a:endParaRPr b="1" sz="3200">
              <a:latin typeface="Arial"/>
              <a:ea typeface="Arial"/>
              <a:cs typeface="Arial"/>
              <a:sym typeface="Arial"/>
            </a:endParaRPr>
          </a:p>
        </p:txBody>
      </p:sp>
      <p:sp>
        <p:nvSpPr>
          <p:cNvPr id="139" name="Google Shape;139;p6">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3200">
                <a:solidFill>
                  <a:schemeClr val="dk1"/>
                </a:solidFill>
                <a:latin typeface="Lucida Sans"/>
                <a:ea typeface="Lucida Sans"/>
                <a:cs typeface="Lucida Sans"/>
                <a:sym typeface="Lucida Sans"/>
              </a:rPr>
              <a:t>במבה-מזונות, </a:t>
            </a:r>
            <a:endParaRPr/>
          </a:p>
          <a:p>
            <a:pPr indent="0" lvl="0" marL="0" marR="0" rtl="1" algn="ctr">
              <a:spcBef>
                <a:spcPts val="0"/>
              </a:spcBef>
              <a:spcAft>
                <a:spcPts val="0"/>
              </a:spcAft>
              <a:buNone/>
            </a:pPr>
            <a:r>
              <a:t/>
            </a:r>
            <a:endParaRPr sz="3200">
              <a:solidFill>
                <a:schemeClr val="dk1"/>
              </a:solidFill>
              <a:latin typeface="Lucida Sans"/>
              <a:ea typeface="Lucida Sans"/>
              <a:cs typeface="Lucida Sans"/>
              <a:sym typeface="Lucida Sans"/>
            </a:endParaRPr>
          </a:p>
          <a:p>
            <a:pPr indent="0" lvl="0" marL="0" marR="0" rtl="1" algn="ctr">
              <a:spcBef>
                <a:spcPts val="0"/>
              </a:spcBef>
              <a:spcAft>
                <a:spcPts val="0"/>
              </a:spcAft>
              <a:buNone/>
            </a:pPr>
            <a:r>
              <a:rPr lang="iw-IL" sz="3200">
                <a:solidFill>
                  <a:schemeClr val="dk1"/>
                </a:solidFill>
                <a:latin typeface="Lucida Sans"/>
                <a:ea typeface="Lucida Sans"/>
                <a:cs typeface="Lucida Sans"/>
                <a:sym typeface="Lucida Sans"/>
              </a:rPr>
              <a:t>ביסלי וצ'יפס- שהכל.</a:t>
            </a:r>
            <a:endParaRPr/>
          </a:p>
        </p:txBody>
      </p:sp>
      <p:sp>
        <p:nvSpPr>
          <p:cNvPr id="140" name="Google Shape;140;p6">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2800">
                <a:solidFill>
                  <a:schemeClr val="dk1"/>
                </a:solidFill>
                <a:latin typeface="Lucida Sans"/>
                <a:ea typeface="Lucida Sans"/>
                <a:cs typeface="Lucida Sans"/>
                <a:sym typeface="Lucida Sans"/>
              </a:rPr>
              <a:t>במבה-האדמה, צ'יפס- מזונות, ביסלי- שהכל.</a:t>
            </a:r>
            <a:endParaRPr/>
          </a:p>
        </p:txBody>
      </p:sp>
      <p:sp>
        <p:nvSpPr>
          <p:cNvPr id="141" name="Google Shape;141;p6">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3400">
              <a:solidFill>
                <a:schemeClr val="dk1"/>
              </a:solidFill>
              <a:latin typeface="Lucida Sans"/>
              <a:ea typeface="Lucida Sans"/>
              <a:cs typeface="Lucida Sans"/>
              <a:sym typeface="Lucida Sans"/>
            </a:endParaRPr>
          </a:p>
          <a:p>
            <a:pPr indent="0" lvl="0" marL="0" marR="0" rtl="1" algn="ctr">
              <a:spcBef>
                <a:spcPts val="0"/>
              </a:spcBef>
              <a:spcAft>
                <a:spcPts val="0"/>
              </a:spcAft>
              <a:buNone/>
            </a:pPr>
            <a:r>
              <a:rPr lang="iw-IL" sz="3400">
                <a:solidFill>
                  <a:schemeClr val="dk1"/>
                </a:solidFill>
                <a:latin typeface="Lucida Sans"/>
                <a:ea typeface="Lucida Sans"/>
                <a:cs typeface="Lucida Sans"/>
                <a:sym typeface="Lucida Sans"/>
              </a:rPr>
              <a:t>במבה-שהכל, </a:t>
            </a:r>
            <a:endParaRPr/>
          </a:p>
          <a:p>
            <a:pPr indent="0" lvl="0" marL="0" marR="0" rtl="1" algn="ctr">
              <a:spcBef>
                <a:spcPts val="0"/>
              </a:spcBef>
              <a:spcAft>
                <a:spcPts val="0"/>
              </a:spcAft>
              <a:buNone/>
            </a:pPr>
            <a:r>
              <a:rPr lang="iw-IL" sz="3400">
                <a:solidFill>
                  <a:schemeClr val="dk1"/>
                </a:solidFill>
                <a:latin typeface="Lucida Sans"/>
                <a:ea typeface="Lucida Sans"/>
                <a:cs typeface="Lucida Sans"/>
                <a:sym typeface="Lucida Sans"/>
              </a:rPr>
              <a:t>ביסלי-מזונות, צ'יפס-האדמה.</a:t>
            </a:r>
            <a:endParaRPr/>
          </a:p>
          <a:p>
            <a:pPr indent="0" lvl="0" marL="0" marR="0" rtl="1" algn="ctr">
              <a:spcBef>
                <a:spcPts val="0"/>
              </a:spcBef>
              <a:spcAft>
                <a:spcPts val="0"/>
              </a:spcAft>
              <a:buNone/>
            </a:pPr>
            <a:r>
              <a:t/>
            </a:r>
            <a:endParaRPr sz="3600">
              <a:solidFill>
                <a:schemeClr val="dk1"/>
              </a:solidFill>
              <a:latin typeface="Calibri"/>
              <a:ea typeface="Calibri"/>
              <a:cs typeface="Calibri"/>
              <a:sym typeface="Calibri"/>
            </a:endParaRPr>
          </a:p>
        </p:txBody>
      </p:sp>
      <p:pic>
        <p:nvPicPr>
          <p:cNvPr descr="C:\Users\User\AppData\Local\Microsoft\Windows\INetCache\Content.MSO\D15BBA43.tmp" id="142" name="Google Shape;142;p6"/>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143" name="Google Shape;143;p6"/>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144" name="Google Shape;144;p6"/>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pic>
        <p:nvPicPr>
          <p:cNvPr id="145" name="Google Shape;145;p6"/>
          <p:cNvPicPr preferRelativeResize="0"/>
          <p:nvPr/>
        </p:nvPicPr>
        <p:blipFill rotWithShape="1">
          <a:blip r:embed="rId9">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38"/>
                                        </p:tgtEl>
                                        <p:attrNameLst>
                                          <p:attrName>style.visibility</p:attrName>
                                        </p:attrNameLst>
                                      </p:cBhvr>
                                      <p:to>
                                        <p:strVal val="visible"/>
                                      </p:to>
                                    </p:set>
                                    <p:animEffect filter="fade" transition="in">
                                      <p:cBhvr>
                                        <p:cTn dur="3250"/>
                                        <p:tgtEl>
                                          <p:spTgt spid="138"/>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250"/>
                                        <p:tgtEl>
                                          <p:spTgt spid="143"/>
                                        </p:tgtEl>
                                      </p:cBhvr>
                                    </p:animEffect>
                                  </p:childTnLst>
                                </p:cTn>
                              </p:par>
                              <p:par>
                                <p:cTn fill="hold" nodeType="withEffect" presetClass="entr" presetID="10" presetSubtype="0">
                                  <p:stCondLst>
                                    <p:cond delay="0"/>
                                  </p:stCondLst>
                                  <p:childTnLst>
                                    <p:set>
                                      <p:cBhvr>
                                        <p:cTn dur="1" fill="hold">
                                          <p:stCondLst>
                                            <p:cond delay="0"/>
                                          </p:stCondLst>
                                        </p:cTn>
                                        <p:tgtEl>
                                          <p:spTgt spid="139"/>
                                        </p:tgtEl>
                                        <p:attrNameLst>
                                          <p:attrName>style.visibility</p:attrName>
                                        </p:attrNameLst>
                                      </p:cBhvr>
                                      <p:to>
                                        <p:strVal val="visible"/>
                                      </p:to>
                                    </p:set>
                                    <p:animEffect filter="fade" transition="in">
                                      <p:cBhvr>
                                        <p:cTn dur="1250"/>
                                        <p:tgtEl>
                                          <p:spTgt spid="13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1250"/>
                                        <p:tgtEl>
                                          <p:spTgt spid="144"/>
                                        </p:tgtEl>
                                      </p:cBhvr>
                                    </p:animEffect>
                                  </p:childTnLst>
                                </p:cTn>
                              </p:par>
                              <p:par>
                                <p:cTn fill="hold" nodeType="withEffect" presetClass="entr" presetID="10" presetSubtype="0">
                                  <p:stCondLst>
                                    <p:cond delay="0"/>
                                  </p:stCondLst>
                                  <p:childTnLst>
                                    <p:set>
                                      <p:cBhvr>
                                        <p:cTn dur="1" fill="hold">
                                          <p:stCondLst>
                                            <p:cond delay="0"/>
                                          </p:stCondLst>
                                        </p:cTn>
                                        <p:tgtEl>
                                          <p:spTgt spid="141"/>
                                        </p:tgtEl>
                                        <p:attrNameLst>
                                          <p:attrName>style.visibility</p:attrName>
                                        </p:attrNameLst>
                                      </p:cBhvr>
                                      <p:to>
                                        <p:strVal val="visible"/>
                                      </p:to>
                                    </p:set>
                                    <p:animEffect filter="fade" transition="in">
                                      <p:cBhvr>
                                        <p:cTn dur="1250"/>
                                        <p:tgtEl>
                                          <p:spTgt spid="141"/>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1250"/>
                                        <p:tgtEl>
                                          <p:spTgt spid="142"/>
                                        </p:tgtEl>
                                      </p:cBhvr>
                                    </p:animEffect>
                                  </p:childTnLst>
                                </p:cTn>
                              </p:par>
                              <p:par>
                                <p:cTn fill="hold" nodeType="withEffect" presetClass="entr" presetID="10" presetSubtype="0">
                                  <p:stCondLst>
                                    <p:cond delay="0"/>
                                  </p:stCondLst>
                                  <p:childTnLst>
                                    <p:set>
                                      <p:cBhvr>
                                        <p:cTn dur="1" fill="hold">
                                          <p:stCondLst>
                                            <p:cond delay="0"/>
                                          </p:stCondLst>
                                        </p:cTn>
                                        <p:tgtEl>
                                          <p:spTgt spid="140"/>
                                        </p:tgtEl>
                                        <p:attrNameLst>
                                          <p:attrName>style.visibility</p:attrName>
                                        </p:attrNameLst>
                                      </p:cBhvr>
                                      <p:to>
                                        <p:strVal val="visible"/>
                                      </p:to>
                                    </p:set>
                                    <p:animEffect filter="fade" transition="in">
                                      <p:cBhvr>
                                        <p:cTn dur="1250"/>
                                        <p:tgtEl>
                                          <p:spTgt spid="1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7"/>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151" name="Google Shape;151;p7">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152" name="Google Shape;152;p7"/>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8"/>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158" name="Google Shape;158;p8">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159" name="Google Shape;159;p8"/>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4400"/>
              <a:buFont typeface="Lucida Sans"/>
              <a:buNone/>
            </a:pPr>
            <a:r>
              <a:rPr lang="iw-IL">
                <a:latin typeface="Lucida Sans"/>
                <a:ea typeface="Lucida Sans"/>
                <a:cs typeface="Lucida Sans"/>
                <a:sym typeface="Lucida Sans"/>
              </a:rPr>
              <a:t>תשובה</a:t>
            </a:r>
            <a:endParaRPr/>
          </a:p>
        </p:txBody>
      </p:sp>
      <p:sp>
        <p:nvSpPr>
          <p:cNvPr id="165" name="Google Shape;165;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1" algn="ctr">
              <a:lnSpc>
                <a:spcPct val="90000"/>
              </a:lnSpc>
              <a:spcBef>
                <a:spcPts val="0"/>
              </a:spcBef>
              <a:spcAft>
                <a:spcPts val="0"/>
              </a:spcAft>
              <a:buClr>
                <a:schemeClr val="dk1"/>
              </a:buClr>
              <a:buSzPts val="4000"/>
              <a:buNone/>
            </a:pPr>
            <a:r>
              <a:rPr lang="iw-IL" sz="4000">
                <a:latin typeface="David"/>
                <a:ea typeface="David"/>
                <a:cs typeface="David"/>
                <a:sym typeface="David"/>
              </a:rPr>
              <a:t>במבה- שהכל, ביסלי- מזונות, צ'יפס- האדמה.</a:t>
            </a:r>
            <a:endParaRPr/>
          </a:p>
          <a:p>
            <a:pPr indent="-50800" lvl="0" marL="228600" rtl="1" algn="r">
              <a:lnSpc>
                <a:spcPct val="90000"/>
              </a:lnSpc>
              <a:spcBef>
                <a:spcPts val="1000"/>
              </a:spcBef>
              <a:spcAft>
                <a:spcPts val="0"/>
              </a:spcAft>
              <a:buClr>
                <a:schemeClr val="dk1"/>
              </a:buClr>
              <a:buSzPts val="2800"/>
              <a:buNone/>
            </a:pPr>
            <a:r>
              <a:t/>
            </a:r>
            <a:endParaRPr/>
          </a:p>
        </p:txBody>
      </p:sp>
      <p:sp>
        <p:nvSpPr>
          <p:cNvPr id="166" name="Google Shape;166;p9">
            <a:hlinkClick action="ppaction://hlinksldjump" r:id="rId3"/>
          </p:cNvPr>
          <p:cNvSpPr/>
          <p:nvPr/>
        </p:nvSpPr>
        <p:spPr>
          <a:xfrm>
            <a:off x="1787950" y="2974156"/>
            <a:ext cx="7070103" cy="2903456"/>
          </a:xfrm>
          <a:prstGeom prst="leftArrow">
            <a:avLst>
              <a:gd fmla="val 50000" name="adj1"/>
              <a:gd fmla="val 50000" name="adj2"/>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4000">
                <a:solidFill>
                  <a:schemeClr val="dk1"/>
                </a:solidFill>
                <a:latin typeface="Calibri"/>
                <a:ea typeface="Calibri"/>
                <a:cs typeface="Calibri"/>
                <a:sym typeface="Calibri"/>
              </a:rPr>
              <a:t>לשאלה הבאה</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200"/>
              <a:buFont typeface="Arial"/>
              <a:buNone/>
            </a:pPr>
            <a:r>
              <a:rPr lang="iw-IL" sz="3200">
                <a:latin typeface="Arial"/>
                <a:ea typeface="Arial"/>
                <a:cs typeface="Arial"/>
                <a:sym typeface="Arial"/>
              </a:rPr>
              <a:t>על מה יברך קודם?</a:t>
            </a:r>
            <a:endParaRPr b="1" sz="3200">
              <a:latin typeface="Arial"/>
              <a:ea typeface="Arial"/>
              <a:cs typeface="Arial"/>
              <a:sym typeface="Arial"/>
            </a:endParaRPr>
          </a:p>
        </p:txBody>
      </p:sp>
      <p:sp>
        <p:nvSpPr>
          <p:cNvPr id="172" name="Google Shape;172;p10">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3200">
                <a:solidFill>
                  <a:schemeClr val="dk1"/>
                </a:solidFill>
                <a:latin typeface="Lucida Sans"/>
                <a:ea typeface="Lucida Sans"/>
                <a:cs typeface="Lucida Sans"/>
                <a:sym typeface="Lucida Sans"/>
              </a:rPr>
              <a:t>ביסלי</a:t>
            </a:r>
            <a:endParaRPr/>
          </a:p>
        </p:txBody>
      </p:sp>
      <p:sp>
        <p:nvSpPr>
          <p:cNvPr id="173" name="Google Shape;173;p10">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2800">
                <a:solidFill>
                  <a:schemeClr val="dk1"/>
                </a:solidFill>
                <a:latin typeface="Lucida Sans"/>
                <a:ea typeface="Lucida Sans"/>
                <a:cs typeface="Lucida Sans"/>
                <a:sym typeface="Lucida Sans"/>
              </a:rPr>
              <a:t>במבה</a:t>
            </a:r>
            <a:endParaRPr/>
          </a:p>
        </p:txBody>
      </p:sp>
      <p:sp>
        <p:nvSpPr>
          <p:cNvPr id="174" name="Google Shape;174;p10">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lang="iw-IL" sz="3400">
                <a:solidFill>
                  <a:schemeClr val="dk1"/>
                </a:solidFill>
                <a:latin typeface="Lucida Sans"/>
                <a:ea typeface="Lucida Sans"/>
                <a:cs typeface="Lucida Sans"/>
                <a:sym typeface="Lucida Sans"/>
              </a:rPr>
              <a:t>צ'יפס</a:t>
            </a:r>
            <a:endParaRPr sz="3600">
              <a:solidFill>
                <a:schemeClr val="dk1"/>
              </a:solidFill>
              <a:latin typeface="Calibri"/>
              <a:ea typeface="Calibri"/>
              <a:cs typeface="Calibri"/>
              <a:sym typeface="Calibri"/>
            </a:endParaRPr>
          </a:p>
        </p:txBody>
      </p:sp>
      <p:pic>
        <p:nvPicPr>
          <p:cNvPr descr="C:\Users\User\AppData\Local\Microsoft\Windows\INetCache\Content.MSO\D15BBA43.tmp" id="175" name="Google Shape;175;p10"/>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176" name="Google Shape;176;p10"/>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177" name="Google Shape;177;p10"/>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pic>
        <p:nvPicPr>
          <p:cNvPr id="178" name="Google Shape;178;p10"/>
          <p:cNvPicPr preferRelativeResize="0"/>
          <p:nvPr/>
        </p:nvPicPr>
        <p:blipFill rotWithShape="1">
          <a:blip r:embed="rId9">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71"/>
                                        </p:tgtEl>
                                        <p:attrNameLst>
                                          <p:attrName>style.visibility</p:attrName>
                                        </p:attrNameLst>
                                      </p:cBhvr>
                                      <p:to>
                                        <p:strVal val="visible"/>
                                      </p:to>
                                    </p:set>
                                    <p:animEffect filter="fade" transition="in">
                                      <p:cBhvr>
                                        <p:cTn dur="3250"/>
                                        <p:tgtEl>
                                          <p:spTgt spid="171"/>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176"/>
                                        </p:tgtEl>
                                        <p:attrNameLst>
                                          <p:attrName>style.visibility</p:attrName>
                                        </p:attrNameLst>
                                      </p:cBhvr>
                                      <p:to>
                                        <p:strVal val="visible"/>
                                      </p:to>
                                    </p:set>
                                    <p:animEffect filter="fade" transition="in">
                                      <p:cBhvr>
                                        <p:cTn dur="1250"/>
                                        <p:tgtEl>
                                          <p:spTgt spid="176"/>
                                        </p:tgtEl>
                                      </p:cBhvr>
                                    </p:animEffect>
                                  </p:childTnLst>
                                </p:cTn>
                              </p:par>
                              <p:par>
                                <p:cTn fill="hold" nodeType="with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1250"/>
                                        <p:tgtEl>
                                          <p:spTgt spid="172"/>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177"/>
                                        </p:tgtEl>
                                        <p:attrNameLst>
                                          <p:attrName>style.visibility</p:attrName>
                                        </p:attrNameLst>
                                      </p:cBhvr>
                                      <p:to>
                                        <p:strVal val="visible"/>
                                      </p:to>
                                    </p:set>
                                    <p:animEffect filter="fade" transition="in">
                                      <p:cBhvr>
                                        <p:cTn dur="1250"/>
                                        <p:tgtEl>
                                          <p:spTgt spid="177"/>
                                        </p:tgtEl>
                                      </p:cBhvr>
                                    </p:animEffect>
                                  </p:childTnLst>
                                </p:cTn>
                              </p:par>
                              <p:par>
                                <p:cTn fill="hold" nodeType="withEffect" presetClass="entr" presetID="10" presetSubtype="0">
                                  <p:stCondLst>
                                    <p:cond delay="0"/>
                                  </p:stCondLst>
                                  <p:childTnLst>
                                    <p:set>
                                      <p:cBhvr>
                                        <p:cTn dur="1" fill="hold">
                                          <p:stCondLst>
                                            <p:cond delay="0"/>
                                          </p:stCondLst>
                                        </p:cTn>
                                        <p:tgtEl>
                                          <p:spTgt spid="174"/>
                                        </p:tgtEl>
                                        <p:attrNameLst>
                                          <p:attrName>style.visibility</p:attrName>
                                        </p:attrNameLst>
                                      </p:cBhvr>
                                      <p:to>
                                        <p:strVal val="visible"/>
                                      </p:to>
                                    </p:set>
                                    <p:animEffect filter="fade" transition="in">
                                      <p:cBhvr>
                                        <p:cTn dur="1250"/>
                                        <p:tgtEl>
                                          <p:spTgt spid="174"/>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175"/>
                                        </p:tgtEl>
                                        <p:attrNameLst>
                                          <p:attrName>style.visibility</p:attrName>
                                        </p:attrNameLst>
                                      </p:cBhvr>
                                      <p:to>
                                        <p:strVal val="visible"/>
                                      </p:to>
                                    </p:set>
                                    <p:animEffect filter="fade" transition="in">
                                      <p:cBhvr>
                                        <p:cTn dur="1250"/>
                                        <p:tgtEl>
                                          <p:spTgt spid="175"/>
                                        </p:tgtEl>
                                      </p:cBhvr>
                                    </p:animEffect>
                                  </p:childTnLst>
                                </p:cTn>
                              </p:par>
                              <p:par>
                                <p:cTn fill="hold" nodeType="with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25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1"/>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184" name="Google Shape;184;p11">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185" name="Google Shape;185;p11"/>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2"/>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191" name="Google Shape;191;p12">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192" name="Google Shape;192;p12"/>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198" name="Google Shape;198;p13"/>
          <p:cNvSpPr txBox="1"/>
          <p:nvPr>
            <p:ph idx="1" type="body"/>
          </p:nvPr>
        </p:nvSpPr>
        <p:spPr>
          <a:xfrm>
            <a:off x="899160" y="185610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כמובן שעל הביסלי שהרי ברכתו "מזונות".</a:t>
            </a:r>
            <a:endParaRPr/>
          </a:p>
        </p:txBody>
      </p:sp>
      <p:pic>
        <p:nvPicPr>
          <p:cNvPr id="199" name="Google Shape;199;p13">
            <a:hlinkClick action="ppaction://hlinksldjump" r:id="rId3"/>
          </p:cNvPr>
          <p:cNvPicPr preferRelativeResize="0"/>
          <p:nvPr/>
        </p:nvPicPr>
        <p:blipFill rotWithShape="1">
          <a:blip r:embed="rId4">
            <a:alphaModFix/>
          </a:blip>
          <a:srcRect b="0" l="0" r="0" t="0"/>
          <a:stretch/>
        </p:blipFill>
        <p:spPr>
          <a:xfrm>
            <a:off x="2466027" y="323843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4"/>
          <p:cNvSpPr txBox="1"/>
          <p:nvPr>
            <p:ph type="title"/>
          </p:nvPr>
        </p:nvSpPr>
        <p:spPr>
          <a:xfrm>
            <a:off x="838200" y="365126"/>
            <a:ext cx="10515600" cy="728384"/>
          </a:xfrm>
          <a:prstGeom prst="rect">
            <a:avLst/>
          </a:prstGeom>
          <a:noFill/>
          <a:ln>
            <a:noFill/>
          </a:ln>
        </p:spPr>
        <p:txBody>
          <a:bodyPr anchorCtr="0" anchor="ctr" bIns="45700" lIns="91425" spcFirstLastPara="1" rIns="91425" wrap="square" tIns="45700">
            <a:noAutofit/>
          </a:bodyPr>
          <a:lstStyle/>
          <a:p>
            <a:pPr indent="0" lvl="0" marL="0" rtl="1" algn="r">
              <a:lnSpc>
                <a:spcPct val="90000"/>
              </a:lnSpc>
              <a:spcBef>
                <a:spcPts val="0"/>
              </a:spcBef>
              <a:spcAft>
                <a:spcPts val="0"/>
              </a:spcAft>
              <a:buClr>
                <a:schemeClr val="dk1"/>
              </a:buClr>
              <a:buSzPts val="3200"/>
              <a:buFont typeface="Calibri"/>
              <a:buNone/>
            </a:pPr>
            <a:r>
              <a:rPr b="1" i="1" lang="iw-IL" sz="3200"/>
              <a:t>משימה:</a:t>
            </a:r>
            <a:br>
              <a:rPr b="1" i="1" lang="iw-IL" sz="3200"/>
            </a:br>
            <a:r>
              <a:rPr b="1" i="1" lang="iw-IL" sz="3200"/>
              <a:t>1</a:t>
            </a:r>
            <a:r>
              <a:rPr lang="iw-IL" sz="3200"/>
              <a:t>. מיינו את המאכלים שלפניכם בצלחות  עפ"י סוגי הברכות</a:t>
            </a:r>
            <a:br>
              <a:rPr lang="iw-IL" sz="3200"/>
            </a:br>
            <a:r>
              <a:rPr lang="iw-IL" sz="3200"/>
              <a:t>2 .סדרו אותן לפי סדר המג"ע א"ש</a:t>
            </a:r>
            <a:br>
              <a:rPr lang="iw-IL" sz="3200"/>
            </a:br>
            <a:endParaRPr sz="3200"/>
          </a:p>
        </p:txBody>
      </p:sp>
      <p:sp>
        <p:nvSpPr>
          <p:cNvPr id="205" name="Google Shape;205;p14"/>
          <p:cNvSpPr/>
          <p:nvPr/>
        </p:nvSpPr>
        <p:spPr>
          <a:xfrm>
            <a:off x="9672858" y="1154167"/>
            <a:ext cx="1976121" cy="2044327"/>
          </a:xfrm>
          <a:prstGeom prst="ellipse">
            <a:avLst/>
          </a:prstGeom>
          <a:gradFill>
            <a:gsLst>
              <a:gs pos="0">
                <a:srgbClr val="D6CBBC"/>
              </a:gs>
              <a:gs pos="50000">
                <a:srgbClr val="CDC1B0"/>
              </a:gs>
              <a:gs pos="100000">
                <a:srgbClr val="C8B9A4"/>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6" name="Google Shape;206;p14"/>
          <p:cNvSpPr/>
          <p:nvPr/>
        </p:nvSpPr>
        <p:spPr>
          <a:xfrm>
            <a:off x="7609133" y="1171015"/>
            <a:ext cx="1976121" cy="2044327"/>
          </a:xfrm>
          <a:prstGeom prst="ellipse">
            <a:avLst/>
          </a:prstGeom>
          <a:gradFill>
            <a:gsLst>
              <a:gs pos="0">
                <a:srgbClr val="D6CBBC"/>
              </a:gs>
              <a:gs pos="50000">
                <a:srgbClr val="CDC1B0"/>
              </a:gs>
              <a:gs pos="100000">
                <a:srgbClr val="C8B9A4"/>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7" name="Google Shape;207;p14"/>
          <p:cNvSpPr/>
          <p:nvPr/>
        </p:nvSpPr>
        <p:spPr>
          <a:xfrm>
            <a:off x="5514834" y="1171015"/>
            <a:ext cx="1976121" cy="2044327"/>
          </a:xfrm>
          <a:prstGeom prst="ellipse">
            <a:avLst/>
          </a:prstGeom>
          <a:gradFill>
            <a:gsLst>
              <a:gs pos="0">
                <a:srgbClr val="D6CBBC"/>
              </a:gs>
              <a:gs pos="50000">
                <a:srgbClr val="CDC1B0"/>
              </a:gs>
              <a:gs pos="100000">
                <a:srgbClr val="C8B9A4"/>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8" name="Google Shape;208;p14"/>
          <p:cNvSpPr/>
          <p:nvPr/>
        </p:nvSpPr>
        <p:spPr>
          <a:xfrm>
            <a:off x="3456108" y="1219397"/>
            <a:ext cx="1976121" cy="2044327"/>
          </a:xfrm>
          <a:prstGeom prst="ellipse">
            <a:avLst/>
          </a:prstGeom>
          <a:gradFill>
            <a:gsLst>
              <a:gs pos="0">
                <a:srgbClr val="D6CBBC"/>
              </a:gs>
              <a:gs pos="50000">
                <a:srgbClr val="CDC1B0"/>
              </a:gs>
              <a:gs pos="100000">
                <a:srgbClr val="C8B9A4"/>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209" name="Google Shape;209;p14"/>
          <p:cNvSpPr/>
          <p:nvPr/>
        </p:nvSpPr>
        <p:spPr>
          <a:xfrm>
            <a:off x="1422399" y="1171015"/>
            <a:ext cx="1976121" cy="2044327"/>
          </a:xfrm>
          <a:prstGeom prst="ellipse">
            <a:avLst/>
          </a:prstGeom>
          <a:gradFill>
            <a:gsLst>
              <a:gs pos="0">
                <a:srgbClr val="D6CBBC"/>
              </a:gs>
              <a:gs pos="50000">
                <a:srgbClr val="CDC1B0"/>
              </a:gs>
              <a:gs pos="100000">
                <a:srgbClr val="C8B9A4"/>
              </a:gs>
            </a:gsLst>
            <a:lin ang="5400000" scaled="0"/>
          </a:gradFill>
          <a:ln cap="flat" cmpd="sng" w="9525">
            <a:solidFill>
              <a:schemeClr val="accent4"/>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sz="1800">
              <a:solidFill>
                <a:schemeClr val="dk1"/>
              </a:solidFill>
              <a:latin typeface="Calibri"/>
              <a:ea typeface="Calibri"/>
              <a:cs typeface="Calibri"/>
              <a:sym typeface="Calibri"/>
            </a:endParaRPr>
          </a:p>
        </p:txBody>
      </p:sp>
      <p:pic>
        <p:nvPicPr>
          <p:cNvPr id="210" name="Google Shape;210;p14"/>
          <p:cNvPicPr preferRelativeResize="0"/>
          <p:nvPr/>
        </p:nvPicPr>
        <p:blipFill rotWithShape="1">
          <a:blip r:embed="rId3">
            <a:alphaModFix/>
          </a:blip>
          <a:srcRect b="0" l="0" r="0" t="0"/>
          <a:stretch/>
        </p:blipFill>
        <p:spPr>
          <a:xfrm>
            <a:off x="4538403" y="3270217"/>
            <a:ext cx="1892877" cy="905543"/>
          </a:xfrm>
          <a:prstGeom prst="rect">
            <a:avLst/>
          </a:prstGeom>
          <a:noFill/>
          <a:ln>
            <a:noFill/>
          </a:ln>
        </p:spPr>
      </p:pic>
      <p:pic>
        <p:nvPicPr>
          <p:cNvPr descr="http://t3.gstatic.com/images?q=tbn:ANd9GcTKE6LuRsoU1M4ZcYXxVYrXxurdHWNPgmi-66nsV_2b1WgU-GaRtcaTC8s" id="211" name="Google Shape;211;p14"/>
          <p:cNvPicPr preferRelativeResize="0"/>
          <p:nvPr/>
        </p:nvPicPr>
        <p:blipFill rotWithShape="1">
          <a:blip r:embed="rId4">
            <a:alphaModFix/>
          </a:blip>
          <a:srcRect b="0" l="0" r="0" t="0"/>
          <a:stretch/>
        </p:blipFill>
        <p:spPr>
          <a:xfrm>
            <a:off x="7599473" y="5447712"/>
            <a:ext cx="904448" cy="1150080"/>
          </a:xfrm>
          <a:prstGeom prst="rect">
            <a:avLst/>
          </a:prstGeom>
          <a:noFill/>
          <a:ln>
            <a:noFill/>
          </a:ln>
        </p:spPr>
      </p:pic>
      <p:pic>
        <p:nvPicPr>
          <p:cNvPr descr="http://t2.gstatic.com/images?q=tbn:ANd9GcTF46l8DylLEJ83yMhtp7K2H-XD1d9TnBN5SxD2ymsUWmIYZKvqLDmcqoE" id="212" name="Google Shape;212;p14"/>
          <p:cNvPicPr preferRelativeResize="0"/>
          <p:nvPr/>
        </p:nvPicPr>
        <p:blipFill rotWithShape="1">
          <a:blip r:embed="rId5">
            <a:alphaModFix/>
          </a:blip>
          <a:srcRect b="0" l="0" r="0" t="0"/>
          <a:stretch/>
        </p:blipFill>
        <p:spPr>
          <a:xfrm>
            <a:off x="292106" y="3583672"/>
            <a:ext cx="1704334" cy="1610895"/>
          </a:xfrm>
          <a:prstGeom prst="rect">
            <a:avLst/>
          </a:prstGeom>
          <a:noFill/>
          <a:ln>
            <a:noFill/>
          </a:ln>
        </p:spPr>
      </p:pic>
      <p:pic>
        <p:nvPicPr>
          <p:cNvPr descr="http://t0.gstatic.com/images?q=tbn:ANd9GcTPNsSqg_HFZmibTKqJD6ritvmQBHLKp3fmgYa_y8Kk7ajkipabNBBqJsE" id="213" name="Google Shape;213;p14"/>
          <p:cNvPicPr preferRelativeResize="0"/>
          <p:nvPr/>
        </p:nvPicPr>
        <p:blipFill rotWithShape="1">
          <a:blip r:embed="rId6">
            <a:alphaModFix/>
          </a:blip>
          <a:srcRect b="0" l="0" r="0" t="0"/>
          <a:stretch/>
        </p:blipFill>
        <p:spPr>
          <a:xfrm>
            <a:off x="8970049" y="3509292"/>
            <a:ext cx="1697951" cy="993783"/>
          </a:xfrm>
          <a:prstGeom prst="rect">
            <a:avLst/>
          </a:prstGeom>
          <a:noFill/>
          <a:ln>
            <a:noFill/>
          </a:ln>
        </p:spPr>
      </p:pic>
      <p:pic>
        <p:nvPicPr>
          <p:cNvPr descr="http://t0.gstatic.com/images?q=tbn:ANd9GcR1NYJrhCfyVMh9LuSNHj40NxMZxo8mG0STskvzPoddkZLidwZR-tRpkBU" id="214" name="Google Shape;214;p14"/>
          <p:cNvPicPr preferRelativeResize="0"/>
          <p:nvPr/>
        </p:nvPicPr>
        <p:blipFill rotWithShape="1">
          <a:blip r:embed="rId7">
            <a:alphaModFix/>
          </a:blip>
          <a:srcRect b="0" l="0" r="0" t="0"/>
          <a:stretch/>
        </p:blipFill>
        <p:spPr>
          <a:xfrm>
            <a:off x="10119752" y="4795508"/>
            <a:ext cx="1188328" cy="873771"/>
          </a:xfrm>
          <a:prstGeom prst="rect">
            <a:avLst/>
          </a:prstGeom>
          <a:noFill/>
          <a:ln>
            <a:noFill/>
          </a:ln>
        </p:spPr>
      </p:pic>
      <p:pic>
        <p:nvPicPr>
          <p:cNvPr descr="http://t3.gstatic.com/images?q=tbn:ANd9GcQ84pW-AvHLRgFG9XiBXfnUX-PzPrIdkwBy40eKPD-GjVe4YOI8cCTMCnvl" id="215" name="Google Shape;215;p14"/>
          <p:cNvPicPr preferRelativeResize="0"/>
          <p:nvPr/>
        </p:nvPicPr>
        <p:blipFill rotWithShape="1">
          <a:blip r:embed="rId8">
            <a:alphaModFix/>
          </a:blip>
          <a:srcRect b="0" l="0" r="0" t="0"/>
          <a:stretch/>
        </p:blipFill>
        <p:spPr>
          <a:xfrm>
            <a:off x="5787368" y="5251115"/>
            <a:ext cx="1628028" cy="1606885"/>
          </a:xfrm>
          <a:prstGeom prst="rect">
            <a:avLst/>
          </a:prstGeom>
          <a:noFill/>
          <a:ln>
            <a:noFill/>
          </a:ln>
        </p:spPr>
      </p:pic>
      <p:pic>
        <p:nvPicPr>
          <p:cNvPr descr="http://t3.gstatic.com/images?q=tbn:ANd9GcQcxNmGLaVgpB4Fl5fV6W5qbS-IncDmkeDxJX6ysDUWc4U0Rw4tkmKRdSc" id="216" name="Google Shape;216;p14"/>
          <p:cNvPicPr preferRelativeResize="0"/>
          <p:nvPr/>
        </p:nvPicPr>
        <p:blipFill rotWithShape="1">
          <a:blip r:embed="rId9">
            <a:alphaModFix/>
          </a:blip>
          <a:srcRect b="0" l="0" r="0" t="0"/>
          <a:stretch/>
        </p:blipFill>
        <p:spPr>
          <a:xfrm>
            <a:off x="2416981" y="5284459"/>
            <a:ext cx="1499800" cy="1243166"/>
          </a:xfrm>
          <a:prstGeom prst="rect">
            <a:avLst/>
          </a:prstGeom>
          <a:noFill/>
          <a:ln>
            <a:noFill/>
          </a:ln>
        </p:spPr>
      </p:pic>
      <p:pic>
        <p:nvPicPr>
          <p:cNvPr descr="http://t3.gstatic.com/images?q=tbn:ANd9GcQYHLZpMQfmngfXZMVS4KPRuZn-W0OFeTu2q1Fh6HYZKbwP8eyDRGRozQ" id="217" name="Google Shape;217;p14"/>
          <p:cNvPicPr preferRelativeResize="0"/>
          <p:nvPr/>
        </p:nvPicPr>
        <p:blipFill rotWithShape="1">
          <a:blip r:embed="rId10">
            <a:alphaModFix/>
          </a:blip>
          <a:srcRect b="0" l="0" r="0" t="0"/>
          <a:stretch/>
        </p:blipFill>
        <p:spPr>
          <a:xfrm>
            <a:off x="4989598" y="5306416"/>
            <a:ext cx="1349702" cy="1349703"/>
          </a:xfrm>
          <a:prstGeom prst="rect">
            <a:avLst/>
          </a:prstGeom>
          <a:noFill/>
          <a:ln>
            <a:noFill/>
          </a:ln>
        </p:spPr>
      </p:pic>
      <p:pic>
        <p:nvPicPr>
          <p:cNvPr descr="http://t3.gstatic.com/images?q=tbn:ANd9GcSfN9JR4spbSij_eXgciz4bbmJivzemTina5juEivJTWw8KFcuNOsv9f1w" id="218" name="Google Shape;218;p14"/>
          <p:cNvPicPr preferRelativeResize="0"/>
          <p:nvPr/>
        </p:nvPicPr>
        <p:blipFill rotWithShape="1">
          <a:blip r:embed="rId11">
            <a:alphaModFix/>
          </a:blip>
          <a:srcRect b="0" l="0" r="0" t="0"/>
          <a:stretch/>
        </p:blipFill>
        <p:spPr>
          <a:xfrm>
            <a:off x="232019" y="1586856"/>
            <a:ext cx="1200541" cy="1690714"/>
          </a:xfrm>
          <a:prstGeom prst="rect">
            <a:avLst/>
          </a:prstGeom>
          <a:noFill/>
          <a:ln>
            <a:noFill/>
          </a:ln>
        </p:spPr>
      </p:pic>
      <p:pic>
        <p:nvPicPr>
          <p:cNvPr descr="http://t1.gstatic.com/images?q=tbn:ANd9GcRPdUT65DkB1ym0UDrABkqa-jzloLw14wv_av3Y4HWFHrdCPdSJQPPrDw" id="219" name="Google Shape;219;p14"/>
          <p:cNvPicPr preferRelativeResize="0"/>
          <p:nvPr/>
        </p:nvPicPr>
        <p:blipFill rotWithShape="1">
          <a:blip r:embed="rId12">
            <a:alphaModFix/>
          </a:blip>
          <a:srcRect b="0" l="0" r="0" t="0"/>
          <a:stretch/>
        </p:blipFill>
        <p:spPr>
          <a:xfrm>
            <a:off x="10774680" y="3226134"/>
            <a:ext cx="1112520" cy="1467785"/>
          </a:xfrm>
          <a:prstGeom prst="rect">
            <a:avLst/>
          </a:prstGeom>
          <a:noFill/>
          <a:ln>
            <a:noFill/>
          </a:ln>
        </p:spPr>
      </p:pic>
      <p:pic>
        <p:nvPicPr>
          <p:cNvPr descr="http://t0.gstatic.com/images?q=tbn:ANd9GcSsrVdX8kw0HNK5IZwhA7UHZwMz8AfJo3zL62r_yrX8bE4nzHISIpPLHg" id="220" name="Google Shape;220;p14"/>
          <p:cNvPicPr preferRelativeResize="0"/>
          <p:nvPr/>
        </p:nvPicPr>
        <p:blipFill rotWithShape="1">
          <a:blip r:embed="rId13">
            <a:alphaModFix/>
          </a:blip>
          <a:srcRect b="0" l="0" r="0" t="0"/>
          <a:stretch/>
        </p:blipFill>
        <p:spPr>
          <a:xfrm>
            <a:off x="6164651" y="3946434"/>
            <a:ext cx="1516309" cy="1303742"/>
          </a:xfrm>
          <a:prstGeom prst="rect">
            <a:avLst/>
          </a:prstGeom>
          <a:noFill/>
          <a:ln>
            <a:noFill/>
          </a:ln>
        </p:spPr>
      </p:pic>
      <p:pic>
        <p:nvPicPr>
          <p:cNvPr descr="http://t0.gstatic.com/images?q=tbn:ANd9GcT1wRJablTP59iibKlCKoG_kv_d0OZEyoLWIKbVGXHieIJhdat916shQlxo" id="221" name="Google Shape;221;p14"/>
          <p:cNvPicPr preferRelativeResize="0"/>
          <p:nvPr/>
        </p:nvPicPr>
        <p:blipFill rotWithShape="1">
          <a:blip r:embed="rId14">
            <a:alphaModFix/>
          </a:blip>
          <a:srcRect b="0" l="0" r="0" t="0"/>
          <a:stretch/>
        </p:blipFill>
        <p:spPr>
          <a:xfrm>
            <a:off x="10838502" y="5710077"/>
            <a:ext cx="1353498" cy="934563"/>
          </a:xfrm>
          <a:prstGeom prst="rect">
            <a:avLst/>
          </a:prstGeom>
          <a:noFill/>
          <a:ln>
            <a:noFill/>
          </a:ln>
        </p:spPr>
      </p:pic>
      <p:pic>
        <p:nvPicPr>
          <p:cNvPr descr="http://t1.gstatic.com/images?q=tbn:ANd9GcQTjvYfJYrycy1FuttplFGuAiZmLxTwn8gnSQVWc18fIVZN4CkeCCo_z-pI" id="222" name="Google Shape;222;p14"/>
          <p:cNvPicPr preferRelativeResize="0"/>
          <p:nvPr/>
        </p:nvPicPr>
        <p:blipFill rotWithShape="1">
          <a:blip r:embed="rId15">
            <a:alphaModFix/>
          </a:blip>
          <a:srcRect b="0" l="0" r="0" t="0"/>
          <a:stretch/>
        </p:blipFill>
        <p:spPr>
          <a:xfrm>
            <a:off x="8625847" y="5337029"/>
            <a:ext cx="1463033" cy="1520971"/>
          </a:xfrm>
          <a:prstGeom prst="rect">
            <a:avLst/>
          </a:prstGeom>
          <a:noFill/>
          <a:ln>
            <a:noFill/>
          </a:ln>
        </p:spPr>
      </p:pic>
      <p:pic>
        <p:nvPicPr>
          <p:cNvPr descr="http://t1.gstatic.com/images?q=tbn:ANd9GcRjtcdNSCEuPN6JviAIUILz4HjMhSObmSrHSZaxN1QMDzHswKEmvmd7AqrHJg" id="223" name="Google Shape;223;p14"/>
          <p:cNvPicPr preferRelativeResize="0"/>
          <p:nvPr/>
        </p:nvPicPr>
        <p:blipFill rotWithShape="1">
          <a:blip r:embed="rId16">
            <a:alphaModFix/>
          </a:blip>
          <a:srcRect b="0" l="0" r="0" t="0"/>
          <a:stretch/>
        </p:blipFill>
        <p:spPr>
          <a:xfrm>
            <a:off x="3552024" y="4294152"/>
            <a:ext cx="975149" cy="1302792"/>
          </a:xfrm>
          <a:prstGeom prst="rect">
            <a:avLst/>
          </a:prstGeom>
          <a:noFill/>
          <a:ln>
            <a:noFill/>
          </a:ln>
        </p:spPr>
      </p:pic>
      <p:pic>
        <p:nvPicPr>
          <p:cNvPr descr="http://t3.gstatic.com/images?q=tbn:ANd9GcTumKJKMYkNny9jpKY6AN4BvviNftAjQ2Pqlp23x0g63PtecuevRT0lVg" id="224" name="Google Shape;224;p14"/>
          <p:cNvPicPr preferRelativeResize="0"/>
          <p:nvPr/>
        </p:nvPicPr>
        <p:blipFill rotWithShape="1">
          <a:blip r:embed="rId17">
            <a:alphaModFix/>
          </a:blip>
          <a:srcRect b="0" l="0" r="0" t="0"/>
          <a:stretch/>
        </p:blipFill>
        <p:spPr>
          <a:xfrm>
            <a:off x="8012872" y="4040046"/>
            <a:ext cx="1009208" cy="1095834"/>
          </a:xfrm>
          <a:prstGeom prst="rect">
            <a:avLst/>
          </a:prstGeom>
          <a:noFill/>
          <a:ln>
            <a:noFill/>
          </a:ln>
        </p:spPr>
      </p:pic>
      <p:pic>
        <p:nvPicPr>
          <p:cNvPr descr="http://t1.gstatic.com/images?q=tbn:ANd9GcTClsgxq67j8PQXMOOVh0IzUq5CD-nClqwTlkIdbcQwouD0L-fnNAiWm0mp" id="225" name="Google Shape;225;p14"/>
          <p:cNvPicPr preferRelativeResize="0"/>
          <p:nvPr/>
        </p:nvPicPr>
        <p:blipFill rotWithShape="1">
          <a:blip r:embed="rId18">
            <a:alphaModFix/>
          </a:blip>
          <a:srcRect b="0" l="0" r="0" t="0"/>
          <a:stretch/>
        </p:blipFill>
        <p:spPr>
          <a:xfrm>
            <a:off x="4627672" y="4358640"/>
            <a:ext cx="1478381" cy="945942"/>
          </a:xfrm>
          <a:prstGeom prst="rect">
            <a:avLst/>
          </a:prstGeom>
          <a:noFill/>
          <a:ln>
            <a:noFill/>
          </a:ln>
        </p:spPr>
      </p:pic>
      <p:pic>
        <p:nvPicPr>
          <p:cNvPr descr="http://t1.gstatic.com/images?q=tbn:ANd9GcSFSAuvp4Zl0BKShfRPkxHeC-Pbbr3IqfXg3Zne8yc_Izs8vneDwsba_xM" id="226" name="Google Shape;226;p14"/>
          <p:cNvPicPr preferRelativeResize="0"/>
          <p:nvPr/>
        </p:nvPicPr>
        <p:blipFill rotWithShape="1">
          <a:blip r:embed="rId19">
            <a:alphaModFix/>
          </a:blip>
          <a:srcRect b="0" l="0" r="0" t="0"/>
          <a:stretch/>
        </p:blipFill>
        <p:spPr>
          <a:xfrm>
            <a:off x="7027520" y="3031595"/>
            <a:ext cx="1217320" cy="1016419"/>
          </a:xfrm>
          <a:prstGeom prst="rect">
            <a:avLst/>
          </a:prstGeom>
          <a:noFill/>
          <a:ln>
            <a:noFill/>
          </a:ln>
        </p:spPr>
      </p:pic>
      <p:pic>
        <p:nvPicPr>
          <p:cNvPr descr="http://t2.gstatic.com/images?q=tbn:ANd9GcSdHqTzVCSaGFWtCE6GGd2vmHGG2-2hgB0CDe3RUY1r15kcAyzxDwRR_mou" id="227" name="Google Shape;227;p14"/>
          <p:cNvPicPr preferRelativeResize="0"/>
          <p:nvPr/>
        </p:nvPicPr>
        <p:blipFill rotWithShape="1">
          <a:blip r:embed="rId20">
            <a:alphaModFix/>
          </a:blip>
          <a:srcRect b="0" l="0" r="0" t="0"/>
          <a:stretch/>
        </p:blipFill>
        <p:spPr>
          <a:xfrm>
            <a:off x="2103120" y="3433763"/>
            <a:ext cx="1295400" cy="1214437"/>
          </a:xfrm>
          <a:prstGeom prst="rect">
            <a:avLst/>
          </a:prstGeom>
          <a:noFill/>
          <a:ln>
            <a:noFill/>
          </a:ln>
        </p:spPr>
      </p:pic>
      <p:pic>
        <p:nvPicPr>
          <p:cNvPr descr="http://t3.gstatic.com/images?q=tbn:ANd9GcSAxp7SaSVzj7jc7kU-02Co-_5T6WyE4aSaDOS2iOwQgn8bqDoi-lt0ivdg" id="228" name="Google Shape;228;p14"/>
          <p:cNvPicPr preferRelativeResize="0"/>
          <p:nvPr/>
        </p:nvPicPr>
        <p:blipFill rotWithShape="1">
          <a:blip r:embed="rId21">
            <a:alphaModFix/>
          </a:blip>
          <a:srcRect b="0" l="0" r="0" t="0"/>
          <a:stretch/>
        </p:blipFill>
        <p:spPr>
          <a:xfrm>
            <a:off x="327648" y="5349240"/>
            <a:ext cx="1740367" cy="116872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2880"/>
              <a:buFont typeface="Arial"/>
              <a:buNone/>
            </a:pPr>
            <a:br>
              <a:rPr lang="iw-IL" sz="2880">
                <a:latin typeface="Arial"/>
                <a:ea typeface="Arial"/>
                <a:cs typeface="Arial"/>
                <a:sym typeface="Arial"/>
              </a:rPr>
            </a:br>
            <a:r>
              <a:rPr lang="iw-IL" sz="2880">
                <a:latin typeface="Arial"/>
                <a:ea typeface="Arial"/>
                <a:cs typeface="Arial"/>
                <a:sym typeface="Arial"/>
              </a:rPr>
              <a:t>בסעודת 7 ברכות של בן דודי, אמר דוד מנחם שיש לברך קודם על היין ורק אח"כ ליטול ידיים ללחם. </a:t>
            </a:r>
            <a:br>
              <a:rPr lang="iw-IL" sz="2880">
                <a:latin typeface="Arial"/>
                <a:ea typeface="Arial"/>
                <a:cs typeface="Arial"/>
                <a:sym typeface="Arial"/>
              </a:rPr>
            </a:br>
            <a:r>
              <a:rPr lang="iw-IL" sz="2880">
                <a:latin typeface="Arial"/>
                <a:ea typeface="Arial"/>
                <a:cs typeface="Arial"/>
                <a:sym typeface="Arial"/>
              </a:rPr>
              <a:t>התעורר ויכוח הלכתי....   האם הוא צודק?</a:t>
            </a:r>
            <a:br>
              <a:rPr lang="iw-IL" sz="2880">
                <a:latin typeface="Arial"/>
                <a:ea typeface="Arial"/>
                <a:cs typeface="Arial"/>
                <a:sym typeface="Arial"/>
              </a:rPr>
            </a:br>
            <a:endParaRPr b="1" sz="2880">
              <a:latin typeface="Arial"/>
              <a:ea typeface="Arial"/>
              <a:cs typeface="Arial"/>
              <a:sym typeface="Arial"/>
            </a:endParaRPr>
          </a:p>
        </p:txBody>
      </p:sp>
      <p:sp>
        <p:nvSpPr>
          <p:cNvPr id="234" name="Google Shape;234;p15">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lang="iw-IL" sz="3200">
                <a:solidFill>
                  <a:srgbClr val="000000"/>
                </a:solidFill>
                <a:latin typeface="Lucida Sans"/>
                <a:ea typeface="Lucida Sans"/>
                <a:cs typeface="Lucida Sans"/>
                <a:sym typeface="Lucida Sans"/>
              </a:rPr>
              <a:t>מנחם צודק –מברכים קודם על היין.</a:t>
            </a:r>
            <a:endParaRPr/>
          </a:p>
        </p:txBody>
      </p:sp>
      <p:sp>
        <p:nvSpPr>
          <p:cNvPr id="235" name="Google Shape;235;p15">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lang="iw-IL" sz="2800">
                <a:solidFill>
                  <a:srgbClr val="000000"/>
                </a:solidFill>
                <a:latin typeface="Lucida Sans"/>
                <a:ea typeface="Lucida Sans"/>
                <a:cs typeface="Lucida Sans"/>
                <a:sym typeface="Lucida Sans"/>
              </a:rPr>
              <a:t>זה לא משנה- כל אחד יברך קודם על מה שירצה. </a:t>
            </a:r>
            <a:endParaRPr/>
          </a:p>
        </p:txBody>
      </p:sp>
      <p:sp>
        <p:nvSpPr>
          <p:cNvPr id="236" name="Google Shape;236;p15">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lang="iw-IL" sz="2800">
                <a:solidFill>
                  <a:srgbClr val="000000"/>
                </a:solidFill>
                <a:latin typeface="Lucida Sans"/>
                <a:ea typeface="Lucida Sans"/>
                <a:cs typeface="Lucida Sans"/>
                <a:sym typeface="Lucida Sans"/>
              </a:rPr>
              <a:t>ברכת "המוציא" קודמת ולכן יש ליטול  ידיים לברך ולאכול לכם ורק אח"כ לברך על היין.</a:t>
            </a:r>
            <a:endParaRPr/>
          </a:p>
        </p:txBody>
      </p:sp>
      <p:pic>
        <p:nvPicPr>
          <p:cNvPr descr="C:\Users\User\AppData\Local\Microsoft\Windows\INetCache\Content.MSO\D15BBA43.tmp" id="237" name="Google Shape;237;p15"/>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238" name="Google Shape;238;p15"/>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239" name="Google Shape;239;p15"/>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3250"/>
                                        <p:tgtEl>
                                          <p:spTgt spid="233"/>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238"/>
                                        </p:tgtEl>
                                        <p:attrNameLst>
                                          <p:attrName>style.visibility</p:attrName>
                                        </p:attrNameLst>
                                      </p:cBhvr>
                                      <p:to>
                                        <p:strVal val="visible"/>
                                      </p:to>
                                    </p:set>
                                    <p:animEffect filter="fade" transition="in">
                                      <p:cBhvr>
                                        <p:cTn dur="1250"/>
                                        <p:tgtEl>
                                          <p:spTgt spid="238"/>
                                        </p:tgtEl>
                                      </p:cBhvr>
                                    </p:animEffect>
                                  </p:childTnLst>
                                </p:cTn>
                              </p:par>
                              <p:par>
                                <p:cTn fill="hold" nodeType="withEffect" presetClass="entr" presetID="10" presetSubtype="0">
                                  <p:stCondLst>
                                    <p:cond delay="0"/>
                                  </p:stCondLst>
                                  <p:childTnLst>
                                    <p:set>
                                      <p:cBhvr>
                                        <p:cTn dur="1" fill="hold">
                                          <p:stCondLst>
                                            <p:cond delay="0"/>
                                          </p:stCondLst>
                                        </p:cTn>
                                        <p:tgtEl>
                                          <p:spTgt spid="234"/>
                                        </p:tgtEl>
                                        <p:attrNameLst>
                                          <p:attrName>style.visibility</p:attrName>
                                        </p:attrNameLst>
                                      </p:cBhvr>
                                      <p:to>
                                        <p:strVal val="visible"/>
                                      </p:to>
                                    </p:set>
                                    <p:animEffect filter="fade" transition="in">
                                      <p:cBhvr>
                                        <p:cTn dur="1250"/>
                                        <p:tgtEl>
                                          <p:spTgt spid="234"/>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1250"/>
                                        <p:tgtEl>
                                          <p:spTgt spid="239"/>
                                        </p:tgtEl>
                                      </p:cBhvr>
                                    </p:animEffect>
                                  </p:childTnLst>
                                </p:cTn>
                              </p:par>
                              <p:par>
                                <p:cTn fill="hold" nodeType="withEffect" presetClass="entr" presetID="10" presetSubtype="0">
                                  <p:stCondLst>
                                    <p:cond delay="0"/>
                                  </p:stCondLst>
                                  <p:childTnLst>
                                    <p:set>
                                      <p:cBhvr>
                                        <p:cTn dur="1" fill="hold">
                                          <p:stCondLst>
                                            <p:cond delay="0"/>
                                          </p:stCondLst>
                                        </p:cTn>
                                        <p:tgtEl>
                                          <p:spTgt spid="236"/>
                                        </p:tgtEl>
                                        <p:attrNameLst>
                                          <p:attrName>style.visibility</p:attrName>
                                        </p:attrNameLst>
                                      </p:cBhvr>
                                      <p:to>
                                        <p:strVal val="visible"/>
                                      </p:to>
                                    </p:set>
                                    <p:animEffect filter="fade" transition="in">
                                      <p:cBhvr>
                                        <p:cTn dur="1250"/>
                                        <p:tgtEl>
                                          <p:spTgt spid="236"/>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237"/>
                                        </p:tgtEl>
                                        <p:attrNameLst>
                                          <p:attrName>style.visibility</p:attrName>
                                        </p:attrNameLst>
                                      </p:cBhvr>
                                      <p:to>
                                        <p:strVal val="visible"/>
                                      </p:to>
                                    </p:set>
                                    <p:animEffect filter="fade" transition="in">
                                      <p:cBhvr>
                                        <p:cTn dur="1250"/>
                                        <p:tgtEl>
                                          <p:spTgt spid="237"/>
                                        </p:tgtEl>
                                      </p:cBhvr>
                                    </p:animEffect>
                                  </p:childTnLst>
                                </p:cTn>
                              </p:par>
                              <p:par>
                                <p:cTn fill="hold" nodeType="withEffect" presetClass="entr" presetID="10" presetSubtype="0">
                                  <p:stCondLst>
                                    <p:cond delay="0"/>
                                  </p:stCondLst>
                                  <p:childTnLst>
                                    <p:set>
                                      <p:cBhvr>
                                        <p:cTn dur="1" fill="hold">
                                          <p:stCondLst>
                                            <p:cond delay="0"/>
                                          </p:stCondLst>
                                        </p:cTn>
                                        <p:tgtEl>
                                          <p:spTgt spid="235"/>
                                        </p:tgtEl>
                                        <p:attrNameLst>
                                          <p:attrName>style.visibility</p:attrName>
                                        </p:attrNameLst>
                                      </p:cBhvr>
                                      <p:to>
                                        <p:strVal val="visible"/>
                                      </p:to>
                                    </p:set>
                                    <p:animEffect filter="fade" transition="in">
                                      <p:cBhvr>
                                        <p:cTn dur="1250"/>
                                        <p:tgtEl>
                                          <p:spTgt spid="2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6"/>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245" name="Google Shape;245;p16">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246" name="Google Shape;246;p16"/>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7"/>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252" name="Google Shape;252;p17">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253" name="Google Shape;253;p17"/>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259" name="Google Shape;259;p18"/>
          <p:cNvSpPr txBox="1"/>
          <p:nvPr>
            <p:ph idx="1" type="body"/>
          </p:nvPr>
        </p:nvSpPr>
        <p:spPr>
          <a:xfrm>
            <a:off x="400050" y="1825625"/>
            <a:ext cx="112395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3200"/>
              <a:buNone/>
            </a:pPr>
            <a:r>
              <a:rPr lang="iw-IL" sz="3200">
                <a:latin typeface="David"/>
                <a:ea typeface="David"/>
                <a:cs typeface="David"/>
                <a:sym typeface="David"/>
              </a:rPr>
              <a:t>ברכת "המוציא" קודמת לכל הברכות ולכן יש ליטול ידיים קודם כל ללחם.</a:t>
            </a:r>
            <a:endParaRPr/>
          </a:p>
        </p:txBody>
      </p:sp>
      <p:pic>
        <p:nvPicPr>
          <p:cNvPr id="260" name="Google Shape;260;p18">
            <a:hlinkClick action="ppaction://hlinksldjump" r:id="rId3"/>
          </p:cNvPr>
          <p:cNvPicPr preferRelativeResize="0"/>
          <p:nvPr/>
        </p:nvPicPr>
        <p:blipFill rotWithShape="1">
          <a:blip r:embed="rId4">
            <a:alphaModFix/>
          </a:blip>
          <a:srcRect b="0" l="0" r="0" t="0"/>
          <a:stretch/>
        </p:blipFill>
        <p:spPr>
          <a:xfrm>
            <a:off x="2550868" y="312813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200"/>
              <a:buFont typeface="Arial"/>
              <a:buNone/>
            </a:pPr>
            <a:r>
              <a:rPr lang="iw-IL" sz="3200">
                <a:latin typeface="Arial"/>
                <a:ea typeface="Arial"/>
                <a:cs typeface="Arial"/>
                <a:sym typeface="Arial"/>
              </a:rPr>
              <a:t>למה מכסים את החלות בשבת?</a:t>
            </a:r>
            <a:endParaRPr b="1" sz="3200">
              <a:latin typeface="Arial"/>
              <a:ea typeface="Arial"/>
              <a:cs typeface="Arial"/>
              <a:sym typeface="Arial"/>
            </a:endParaRPr>
          </a:p>
        </p:txBody>
      </p:sp>
      <p:sp>
        <p:nvSpPr>
          <p:cNvPr id="266" name="Google Shape;266;p19">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כדי שהחלות לא יתביישו שמברכים קודם על היין.</a:t>
            </a:r>
            <a:endParaRPr/>
          </a:p>
        </p:txBody>
      </p:sp>
      <p:sp>
        <p:nvSpPr>
          <p:cNvPr id="267" name="Google Shape;267;p19">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כדי שהחלות לא יתייבשו.</a:t>
            </a:r>
            <a:endParaRPr/>
          </a:p>
        </p:txBody>
      </p:sp>
      <p:sp>
        <p:nvSpPr>
          <p:cNvPr id="268" name="Google Shape;268;p19">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כדי שהשולחן יהיה יותר מכובד ויפה.</a:t>
            </a:r>
            <a:endParaRPr/>
          </a:p>
        </p:txBody>
      </p:sp>
      <p:pic>
        <p:nvPicPr>
          <p:cNvPr descr="C:\Users\User\AppData\Local\Microsoft\Windows\INetCache\Content.MSO\D15BBA43.tmp" id="269" name="Google Shape;269;p19"/>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270" name="Google Shape;270;p19"/>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271" name="Google Shape;271;p19"/>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265"/>
                                        </p:tgtEl>
                                        <p:attrNameLst>
                                          <p:attrName>style.visibility</p:attrName>
                                        </p:attrNameLst>
                                      </p:cBhvr>
                                      <p:to>
                                        <p:strVal val="visible"/>
                                      </p:to>
                                    </p:set>
                                    <p:animEffect filter="fade" transition="in">
                                      <p:cBhvr>
                                        <p:cTn dur="3250"/>
                                        <p:tgtEl>
                                          <p:spTgt spid="265"/>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270"/>
                                        </p:tgtEl>
                                        <p:attrNameLst>
                                          <p:attrName>style.visibility</p:attrName>
                                        </p:attrNameLst>
                                      </p:cBhvr>
                                      <p:to>
                                        <p:strVal val="visible"/>
                                      </p:to>
                                    </p:set>
                                    <p:animEffect filter="fade" transition="in">
                                      <p:cBhvr>
                                        <p:cTn dur="1250"/>
                                        <p:tgtEl>
                                          <p:spTgt spid="270"/>
                                        </p:tgtEl>
                                      </p:cBhvr>
                                    </p:animEffect>
                                  </p:childTnLst>
                                </p:cTn>
                              </p:par>
                              <p:par>
                                <p:cTn fill="hold" nodeType="withEffect" presetClass="entr" presetID="10" presetSubtype="0">
                                  <p:stCondLst>
                                    <p:cond delay="0"/>
                                  </p:stCondLst>
                                  <p:childTnLst>
                                    <p:set>
                                      <p:cBhvr>
                                        <p:cTn dur="1" fill="hold">
                                          <p:stCondLst>
                                            <p:cond delay="0"/>
                                          </p:stCondLst>
                                        </p:cTn>
                                        <p:tgtEl>
                                          <p:spTgt spid="266"/>
                                        </p:tgtEl>
                                        <p:attrNameLst>
                                          <p:attrName>style.visibility</p:attrName>
                                        </p:attrNameLst>
                                      </p:cBhvr>
                                      <p:to>
                                        <p:strVal val="visible"/>
                                      </p:to>
                                    </p:set>
                                    <p:animEffect filter="fade" transition="in">
                                      <p:cBhvr>
                                        <p:cTn dur="1250"/>
                                        <p:tgtEl>
                                          <p:spTgt spid="266"/>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271"/>
                                        </p:tgtEl>
                                        <p:attrNameLst>
                                          <p:attrName>style.visibility</p:attrName>
                                        </p:attrNameLst>
                                      </p:cBhvr>
                                      <p:to>
                                        <p:strVal val="visible"/>
                                      </p:to>
                                    </p:set>
                                    <p:animEffect filter="fade" transition="in">
                                      <p:cBhvr>
                                        <p:cTn dur="1250"/>
                                        <p:tgtEl>
                                          <p:spTgt spid="271"/>
                                        </p:tgtEl>
                                      </p:cBhvr>
                                    </p:animEffect>
                                  </p:childTnLst>
                                </p:cTn>
                              </p:par>
                              <p:par>
                                <p:cTn fill="hold" nodeType="withEffect" presetClass="entr" presetID="10" presetSubtype="0">
                                  <p:stCondLst>
                                    <p:cond delay="0"/>
                                  </p:stCondLst>
                                  <p:childTnLst>
                                    <p:set>
                                      <p:cBhvr>
                                        <p:cTn dur="1" fill="hold">
                                          <p:stCondLst>
                                            <p:cond delay="0"/>
                                          </p:stCondLst>
                                        </p:cTn>
                                        <p:tgtEl>
                                          <p:spTgt spid="268"/>
                                        </p:tgtEl>
                                        <p:attrNameLst>
                                          <p:attrName>style.visibility</p:attrName>
                                        </p:attrNameLst>
                                      </p:cBhvr>
                                      <p:to>
                                        <p:strVal val="visible"/>
                                      </p:to>
                                    </p:set>
                                    <p:animEffect filter="fade" transition="in">
                                      <p:cBhvr>
                                        <p:cTn dur="1250"/>
                                        <p:tgtEl>
                                          <p:spTgt spid="268"/>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269"/>
                                        </p:tgtEl>
                                        <p:attrNameLst>
                                          <p:attrName>style.visibility</p:attrName>
                                        </p:attrNameLst>
                                      </p:cBhvr>
                                      <p:to>
                                        <p:strVal val="visible"/>
                                      </p:to>
                                    </p:set>
                                    <p:animEffect filter="fade" transition="in">
                                      <p:cBhvr>
                                        <p:cTn dur="1250"/>
                                        <p:tgtEl>
                                          <p:spTgt spid="269"/>
                                        </p:tgtEl>
                                      </p:cBhvr>
                                    </p:animEffect>
                                  </p:childTnLst>
                                </p:cTn>
                              </p:par>
                              <p:par>
                                <p:cTn fill="hold" nodeType="withEffect" presetClass="entr" presetID="10" presetSubtype="0">
                                  <p:stCondLst>
                                    <p:cond delay="0"/>
                                  </p:stCondLst>
                                  <p:childTnLst>
                                    <p:set>
                                      <p:cBhvr>
                                        <p:cTn dur="1" fill="hold">
                                          <p:stCondLst>
                                            <p:cond delay="0"/>
                                          </p:stCondLst>
                                        </p:cTn>
                                        <p:tgtEl>
                                          <p:spTgt spid="267"/>
                                        </p:tgtEl>
                                        <p:attrNameLst>
                                          <p:attrName>style.visibility</p:attrName>
                                        </p:attrNameLst>
                                      </p:cBhvr>
                                      <p:to>
                                        <p:strVal val="visible"/>
                                      </p:to>
                                    </p:set>
                                    <p:animEffect filter="fade" transition="in">
                                      <p:cBhvr>
                                        <p:cTn dur="1250"/>
                                        <p:tgtEl>
                                          <p:spTgt spid="2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20"/>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277" name="Google Shape;277;p20">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278" name="Google Shape;278;p20"/>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21"/>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284" name="Google Shape;284;p21">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285" name="Google Shape;285;p21"/>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291" name="Google Shape;291;p2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4000"/>
              <a:buNone/>
            </a:pPr>
            <a:r>
              <a:rPr lang="iw-IL" sz="4000">
                <a:latin typeface="David"/>
                <a:ea typeface="David"/>
                <a:cs typeface="David"/>
                <a:sym typeface="David"/>
              </a:rPr>
              <a:t>כדי שהחלות לא יתביישו שמברכים קודם על היין.</a:t>
            </a:r>
            <a:endParaRPr/>
          </a:p>
          <a:p>
            <a:pPr indent="-25400" lvl="0" marL="228600" rtl="1" algn="r">
              <a:lnSpc>
                <a:spcPct val="90000"/>
              </a:lnSpc>
              <a:spcBef>
                <a:spcPts val="1000"/>
              </a:spcBef>
              <a:spcAft>
                <a:spcPts val="0"/>
              </a:spcAft>
              <a:buClr>
                <a:schemeClr val="dk1"/>
              </a:buClr>
              <a:buSzPts val="3200"/>
              <a:buNone/>
            </a:pPr>
            <a:r>
              <a:t/>
            </a:r>
            <a:endParaRPr sz="3200">
              <a:latin typeface="David"/>
              <a:ea typeface="David"/>
              <a:cs typeface="David"/>
              <a:sym typeface="David"/>
            </a:endParaRPr>
          </a:p>
        </p:txBody>
      </p:sp>
      <p:pic>
        <p:nvPicPr>
          <p:cNvPr id="292" name="Google Shape;292;p22"/>
          <p:cNvPicPr preferRelativeResize="0"/>
          <p:nvPr/>
        </p:nvPicPr>
        <p:blipFill rotWithShape="1">
          <a:blip r:embed="rId3">
            <a:alphaModFix/>
          </a:blip>
          <a:srcRect b="0" l="0" r="0" t="0"/>
          <a:stretch/>
        </p:blipFill>
        <p:spPr>
          <a:xfrm>
            <a:off x="2642308" y="304685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3"/>
          <p:cNvSpPr txBox="1"/>
          <p:nvPr>
            <p:ph type="title"/>
          </p:nvPr>
        </p:nvSpPr>
        <p:spPr>
          <a:xfrm>
            <a:off x="838200" y="245097"/>
            <a:ext cx="10515600" cy="1414021"/>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959"/>
              <a:buFont typeface="Calibri"/>
              <a:buNone/>
            </a:pPr>
            <a:r>
              <a:rPr lang="iw-IL" sz="3959"/>
              <a:t>" </a:t>
            </a:r>
            <a:r>
              <a:rPr lang="iw-IL" sz="3959">
                <a:latin typeface="Lucida Sans"/>
                <a:ea typeface="Lucida Sans"/>
                <a:cs typeface="Lucida Sans"/>
                <a:sym typeface="Lucida Sans"/>
              </a:rPr>
              <a:t>ארץ חיטה, שעורה, גפן, תאנה ורימון, </a:t>
            </a:r>
            <a:br>
              <a:rPr lang="iw-IL" sz="3959">
                <a:latin typeface="Lucida Sans"/>
                <a:ea typeface="Lucida Sans"/>
                <a:cs typeface="Lucida Sans"/>
                <a:sym typeface="Lucida Sans"/>
              </a:rPr>
            </a:br>
            <a:r>
              <a:rPr lang="iw-IL" sz="3959">
                <a:latin typeface="Lucida Sans"/>
                <a:ea typeface="Lucida Sans"/>
                <a:cs typeface="Lucida Sans"/>
                <a:sym typeface="Lucida Sans"/>
              </a:rPr>
              <a:t>ארץ זית שמן ודבש"</a:t>
            </a:r>
            <a:br>
              <a:rPr lang="iw-IL" sz="3959">
                <a:latin typeface="Lucida Sans"/>
                <a:ea typeface="Lucida Sans"/>
                <a:cs typeface="Lucida Sans"/>
                <a:sym typeface="Lucida Sans"/>
              </a:rPr>
            </a:br>
            <a:endParaRPr sz="3959">
              <a:latin typeface="Lucida Sans"/>
              <a:ea typeface="Lucida Sans"/>
              <a:cs typeface="Lucida Sans"/>
              <a:sym typeface="Lucida Sans"/>
            </a:endParaRPr>
          </a:p>
        </p:txBody>
      </p:sp>
      <p:sp>
        <p:nvSpPr>
          <p:cNvPr id="298" name="Google Shape;298;p23"/>
          <p:cNvSpPr txBox="1"/>
          <p:nvPr>
            <p:ph idx="1" type="body"/>
          </p:nvPr>
        </p:nvSpPr>
        <p:spPr>
          <a:xfrm>
            <a:off x="838200" y="1825625"/>
            <a:ext cx="10515600" cy="4351338"/>
          </a:xfrm>
          <a:prstGeom prst="rect">
            <a:avLst/>
          </a:prstGeom>
          <a:solidFill>
            <a:srgbClr val="D0C2AF"/>
          </a:solid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2800"/>
              <a:buNone/>
            </a:pPr>
            <a:r>
              <a:t/>
            </a:r>
            <a:endParaRPr/>
          </a:p>
          <a:p>
            <a:pPr indent="0" lvl="0" marL="0" rtl="1" algn="r">
              <a:lnSpc>
                <a:spcPct val="90000"/>
              </a:lnSpc>
              <a:spcBef>
                <a:spcPts val="1000"/>
              </a:spcBef>
              <a:spcAft>
                <a:spcPts val="0"/>
              </a:spcAft>
              <a:buClr>
                <a:schemeClr val="dk1"/>
              </a:buClr>
              <a:buSzPts val="2800"/>
              <a:buNone/>
            </a:pPr>
            <a:r>
              <a:t/>
            </a:r>
            <a:endParaRPr/>
          </a:p>
        </p:txBody>
      </p:sp>
      <p:graphicFrame>
        <p:nvGraphicFramePr>
          <p:cNvPr id="299" name="Google Shape;299;p23"/>
          <p:cNvGraphicFramePr/>
          <p:nvPr/>
        </p:nvGraphicFramePr>
        <p:xfrm>
          <a:off x="1187777" y="2458335"/>
          <a:ext cx="3000000" cy="3000000"/>
        </p:xfrm>
        <a:graphic>
          <a:graphicData uri="http://schemas.openxmlformats.org/drawingml/2006/table">
            <a:tbl>
              <a:tblPr bandRow="1" firstRow="1">
                <a:noFill/>
                <a:tableStyleId>{91B09B48-3704-48FF-971B-92BE7411C710}</a:tableStyleId>
              </a:tblPr>
              <a:tblGrid>
                <a:gridCol w="1606150"/>
                <a:gridCol w="1663475"/>
                <a:gridCol w="1925825"/>
                <a:gridCol w="1401150"/>
                <a:gridCol w="1663475"/>
                <a:gridCol w="1663475"/>
              </a:tblGrid>
              <a:tr h="138175">
                <a:tc>
                  <a:txBody>
                    <a:bodyPr/>
                    <a:lstStyle/>
                    <a:p>
                      <a:pPr indent="0" lvl="0" marL="0" marR="0" rtl="1" algn="r">
                        <a:spcBef>
                          <a:spcPts val="0"/>
                        </a:spcBef>
                        <a:spcAft>
                          <a:spcPts val="0"/>
                        </a:spcAft>
                        <a:buNone/>
                      </a:pPr>
                      <a:r>
                        <a:t/>
                      </a:r>
                      <a:endParaRPr b="1" i="1" sz="3600" u="none" cap="none" strike="noStrike">
                        <a:solidFill>
                          <a:srgbClr val="C00000"/>
                        </a:solidFill>
                      </a:endParaRPr>
                    </a:p>
                  </a:txBody>
                  <a:tcPr marT="45725" marB="45725" marR="91450" marL="91450"/>
                </a:tc>
                <a:tc>
                  <a:txBody>
                    <a:bodyPr/>
                    <a:lstStyle/>
                    <a:p>
                      <a:pPr indent="0" lvl="0" marL="0" marR="0" rtl="1" algn="ctr">
                        <a:spcBef>
                          <a:spcPts val="0"/>
                        </a:spcBef>
                        <a:spcAft>
                          <a:spcPts val="0"/>
                        </a:spcAft>
                        <a:buNone/>
                      </a:pPr>
                      <a:r>
                        <a:rPr lang="iw-IL" sz="2800" u="none" cap="none" strike="noStrike"/>
                        <a:t>1</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t>2</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t>3</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t>4</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t>5</a:t>
                      </a:r>
                      <a:endParaRPr/>
                    </a:p>
                  </a:txBody>
                  <a:tcPr marT="45725" marB="45725" marR="91450" marL="91450"/>
                </a:tc>
              </a:tr>
              <a:tr h="370850">
                <a:tc>
                  <a:txBody>
                    <a:bodyPr/>
                    <a:lstStyle/>
                    <a:p>
                      <a:pPr indent="0" lvl="0" marL="0" marR="0" rtl="1" algn="ctr">
                        <a:spcBef>
                          <a:spcPts val="0"/>
                        </a:spcBef>
                        <a:spcAft>
                          <a:spcPts val="0"/>
                        </a:spcAft>
                        <a:buNone/>
                      </a:pPr>
                      <a:r>
                        <a:rPr lang="iw-IL" sz="3600" u="none" cap="none" strike="noStrike">
                          <a:latin typeface="Lucida Sans"/>
                          <a:ea typeface="Lucida Sans"/>
                          <a:cs typeface="Lucida Sans"/>
                          <a:sym typeface="Lucida Sans"/>
                        </a:rPr>
                        <a:t>ארץ</a:t>
                      </a:r>
                      <a:endParaRPr b="1" i="1" sz="3600" u="none" cap="none" strike="noStrike">
                        <a:solidFill>
                          <a:srgbClr val="C00000"/>
                        </a:solidFill>
                        <a:latin typeface="Lucida Sans"/>
                        <a:ea typeface="Lucida Sans"/>
                        <a:cs typeface="Lucida Sans"/>
                        <a:sym typeface="Lucida Sans"/>
                      </a:endParaRPr>
                    </a:p>
                  </a:txBody>
                  <a:tcPr marT="45725" marB="45725" marR="91450" marL="91450"/>
                </a:tc>
                <a:tc>
                  <a:txBody>
                    <a:bodyPr/>
                    <a:lstStyle/>
                    <a:p>
                      <a:pPr indent="0" lvl="0" marL="0" marR="0" rtl="1" algn="ctr">
                        <a:spcBef>
                          <a:spcPts val="0"/>
                        </a:spcBef>
                        <a:spcAft>
                          <a:spcPts val="0"/>
                        </a:spcAft>
                        <a:buNone/>
                      </a:pPr>
                      <a:r>
                        <a:rPr lang="iw-IL" sz="2800" u="none" cap="none" strike="noStrike">
                          <a:latin typeface="Lucida Sans"/>
                          <a:ea typeface="Lucida Sans"/>
                          <a:cs typeface="Lucida Sans"/>
                          <a:sym typeface="Lucida Sans"/>
                        </a:rPr>
                        <a:t>חיטה</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latin typeface="Lucida Sans"/>
                          <a:ea typeface="Lucida Sans"/>
                          <a:cs typeface="Lucida Sans"/>
                          <a:sym typeface="Lucida Sans"/>
                        </a:rPr>
                        <a:t>שעורה</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latin typeface="Lucida Sans"/>
                          <a:ea typeface="Lucida Sans"/>
                          <a:cs typeface="Lucida Sans"/>
                          <a:sym typeface="Lucida Sans"/>
                        </a:rPr>
                        <a:t>גפן</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latin typeface="Lucida Sans"/>
                          <a:ea typeface="Lucida Sans"/>
                          <a:cs typeface="Lucida Sans"/>
                          <a:sym typeface="Lucida Sans"/>
                        </a:rPr>
                        <a:t>תאנה</a:t>
                      </a:r>
                      <a:endParaRPr/>
                    </a:p>
                  </a:txBody>
                  <a:tcPr marT="45725" marB="45725" marR="91450" marL="91450"/>
                </a:tc>
                <a:tc>
                  <a:txBody>
                    <a:bodyPr/>
                    <a:lstStyle/>
                    <a:p>
                      <a:pPr indent="0" lvl="0" marL="0" marR="0" rtl="1" algn="ctr">
                        <a:spcBef>
                          <a:spcPts val="0"/>
                        </a:spcBef>
                        <a:spcAft>
                          <a:spcPts val="0"/>
                        </a:spcAft>
                        <a:buNone/>
                      </a:pPr>
                      <a:r>
                        <a:rPr lang="iw-IL" sz="2800" u="none" cap="none" strike="noStrike">
                          <a:latin typeface="Lucida Sans"/>
                          <a:ea typeface="Lucida Sans"/>
                          <a:cs typeface="Lucida Sans"/>
                          <a:sym typeface="Lucida Sans"/>
                        </a:rPr>
                        <a:t>רימון</a:t>
                      </a:r>
                      <a:endParaRPr/>
                    </a:p>
                  </a:txBody>
                  <a:tcPr marT="45725" marB="45725" marR="91450" marL="91450"/>
                </a:tc>
              </a:tr>
              <a:tr h="370850">
                <a:tc>
                  <a:txBody>
                    <a:bodyPr/>
                    <a:lstStyle/>
                    <a:p>
                      <a:pPr indent="0" lvl="0" marL="0" marR="0" rtl="1" algn="r">
                        <a:spcBef>
                          <a:spcPts val="0"/>
                        </a:spcBef>
                        <a:spcAft>
                          <a:spcPts val="0"/>
                        </a:spcAft>
                        <a:buNone/>
                      </a:pPr>
                      <a:r>
                        <a:t/>
                      </a:r>
                      <a:endParaRPr b="1" i="1" sz="3600" u="none" cap="none" strike="noStrike">
                        <a:solidFill>
                          <a:srgbClr val="C00000"/>
                        </a:solidFill>
                      </a:endParaRPr>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r>
              <a:tr h="370850">
                <a:tc>
                  <a:txBody>
                    <a:bodyPr/>
                    <a:lstStyle/>
                    <a:p>
                      <a:pPr indent="0" lvl="0" marL="0" marR="0" rtl="1" algn="r">
                        <a:spcBef>
                          <a:spcPts val="0"/>
                        </a:spcBef>
                        <a:spcAft>
                          <a:spcPts val="0"/>
                        </a:spcAft>
                        <a:buNone/>
                      </a:pPr>
                      <a:r>
                        <a:t/>
                      </a:r>
                      <a:endParaRPr b="1" sz="28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ctr">
                        <a:spcBef>
                          <a:spcPts val="0"/>
                        </a:spcBef>
                        <a:spcAft>
                          <a:spcPts val="0"/>
                        </a:spcAft>
                        <a:buNone/>
                      </a:pPr>
                      <a:r>
                        <a:rPr lang="iw-IL" sz="2800" u="none" cap="none" strike="noStrike"/>
                        <a:t>1</a:t>
                      </a:r>
                      <a:endParaRPr b="1" sz="28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ctr">
                        <a:spcBef>
                          <a:spcPts val="0"/>
                        </a:spcBef>
                        <a:spcAft>
                          <a:spcPts val="0"/>
                        </a:spcAft>
                        <a:buNone/>
                      </a:pPr>
                      <a:r>
                        <a:rPr lang="iw-IL" sz="2800" u="none" cap="none" strike="noStrike"/>
                        <a:t>2</a:t>
                      </a:r>
                      <a:endParaRPr b="1" sz="28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8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800" u="none" cap="none" strike="noStrike">
                        <a:solidFill>
                          <a:schemeClr val="lt1"/>
                        </a:solidFill>
                        <a:latin typeface="Calibri"/>
                        <a:ea typeface="Calibri"/>
                        <a:cs typeface="Calibri"/>
                        <a:sym typeface="Calibri"/>
                      </a:endParaRPr>
                    </a:p>
                  </a:txBody>
                  <a:tcPr marT="45725" marB="45725" marR="91450" marL="91450"/>
                </a:tc>
                <a:tc>
                  <a:txBody>
                    <a:bodyPr/>
                    <a:lstStyle/>
                    <a:p>
                      <a:pPr indent="0" lvl="0" marL="0" marR="0" rtl="1" algn="r">
                        <a:spcBef>
                          <a:spcPts val="0"/>
                        </a:spcBef>
                        <a:spcAft>
                          <a:spcPts val="0"/>
                        </a:spcAft>
                        <a:buNone/>
                      </a:pPr>
                      <a:r>
                        <a:t/>
                      </a:r>
                      <a:endParaRPr b="1" sz="2800" u="none" cap="none" strike="noStrike">
                        <a:solidFill>
                          <a:schemeClr val="lt1"/>
                        </a:solidFill>
                        <a:latin typeface="Calibri"/>
                        <a:ea typeface="Calibri"/>
                        <a:cs typeface="Calibri"/>
                        <a:sym typeface="Calibri"/>
                      </a:endParaRPr>
                    </a:p>
                  </a:txBody>
                  <a:tcPr marT="45725" marB="45725" marR="91450" marL="91450"/>
                </a:tc>
              </a:tr>
              <a:tr h="370850">
                <a:tc>
                  <a:txBody>
                    <a:bodyPr/>
                    <a:lstStyle/>
                    <a:p>
                      <a:pPr indent="0" lvl="0" marL="0" marR="0" rtl="1" algn="r">
                        <a:spcBef>
                          <a:spcPts val="0"/>
                        </a:spcBef>
                        <a:spcAft>
                          <a:spcPts val="0"/>
                        </a:spcAft>
                        <a:buNone/>
                      </a:pPr>
                      <a:r>
                        <a:rPr lang="iw-IL" sz="3600" u="none" cap="none" strike="noStrike">
                          <a:latin typeface="Lucida Sans"/>
                          <a:ea typeface="Lucida Sans"/>
                          <a:cs typeface="Lucida Sans"/>
                          <a:sym typeface="Lucida Sans"/>
                        </a:rPr>
                        <a:t>ארץ</a:t>
                      </a:r>
                      <a:endParaRPr b="1" i="1" sz="3600" u="none" cap="none" strike="noStrike">
                        <a:solidFill>
                          <a:srgbClr val="C00000"/>
                        </a:solidFill>
                        <a:latin typeface="Lucida Sans"/>
                        <a:ea typeface="Lucida Sans"/>
                        <a:cs typeface="Lucida Sans"/>
                        <a:sym typeface="Lucida Sans"/>
                      </a:endParaRPr>
                    </a:p>
                  </a:txBody>
                  <a:tcPr marT="45725" marB="45725" marR="91450" marL="91450"/>
                </a:tc>
                <a:tc>
                  <a:txBody>
                    <a:bodyPr/>
                    <a:lstStyle/>
                    <a:p>
                      <a:pPr indent="0" lvl="0" marL="0" marR="0" rtl="1" algn="r">
                        <a:spcBef>
                          <a:spcPts val="0"/>
                        </a:spcBef>
                        <a:spcAft>
                          <a:spcPts val="0"/>
                        </a:spcAft>
                        <a:buNone/>
                      </a:pPr>
                      <a:r>
                        <a:rPr lang="iw-IL" sz="2800" u="none" cap="none" strike="noStrike">
                          <a:latin typeface="Lucida Sans"/>
                          <a:ea typeface="Lucida Sans"/>
                          <a:cs typeface="Lucida Sans"/>
                          <a:sym typeface="Lucida Sans"/>
                        </a:rPr>
                        <a:t>זית [שמן]</a:t>
                      </a:r>
                      <a:endParaRPr/>
                    </a:p>
                  </a:txBody>
                  <a:tcPr marT="45725" marB="45725" marR="91450" marL="91450"/>
                </a:tc>
                <a:tc>
                  <a:txBody>
                    <a:bodyPr/>
                    <a:lstStyle/>
                    <a:p>
                      <a:pPr indent="0" lvl="0" marL="0" marR="0" rtl="1" algn="r">
                        <a:spcBef>
                          <a:spcPts val="0"/>
                        </a:spcBef>
                        <a:spcAft>
                          <a:spcPts val="0"/>
                        </a:spcAft>
                        <a:buNone/>
                      </a:pPr>
                      <a:r>
                        <a:rPr lang="iw-IL" sz="2800" u="none" cap="none" strike="noStrike">
                          <a:latin typeface="Lucida Sans"/>
                          <a:ea typeface="Lucida Sans"/>
                          <a:cs typeface="Lucida Sans"/>
                          <a:sym typeface="Lucida Sans"/>
                        </a:rPr>
                        <a:t>דבש [תמר]</a:t>
                      </a:r>
                      <a:endParaRPr/>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c>
                  <a:txBody>
                    <a:bodyPr/>
                    <a:lstStyle/>
                    <a:p>
                      <a:pPr indent="0" lvl="0" marL="0" marR="0" rtl="1" algn="r">
                        <a:spcBef>
                          <a:spcPts val="0"/>
                        </a:spcBef>
                        <a:spcAft>
                          <a:spcPts val="0"/>
                        </a:spcAft>
                        <a:buNone/>
                      </a:pPr>
                      <a:r>
                        <a:t/>
                      </a:r>
                      <a:endParaRPr sz="2800" u="none" cap="none" strike="noStrike"/>
                    </a:p>
                  </a:txBody>
                  <a:tcPr marT="45725" marB="45725" marR="91450" marL="91450"/>
                </a:tc>
              </a:tr>
            </a:tbl>
          </a:graphicData>
        </a:graphic>
      </p:graphicFrame>
      <p:sp>
        <p:nvSpPr>
          <p:cNvPr id="300" name="Google Shape;300;p23"/>
          <p:cNvSpPr/>
          <p:nvPr/>
        </p:nvSpPr>
        <p:spPr>
          <a:xfrm rot="1933331">
            <a:off x="9469228" y="570329"/>
            <a:ext cx="2681671" cy="1877890"/>
          </a:xfrm>
          <a:prstGeom prst="irregularSeal1">
            <a:avLst/>
          </a:prstGeom>
          <a:solidFill>
            <a:srgbClr val="FF0000"/>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2800">
                <a:solidFill>
                  <a:schemeClr val="dk1"/>
                </a:solidFill>
                <a:latin typeface="Calibri"/>
                <a:ea typeface="Calibri"/>
                <a:cs typeface="Calibri"/>
                <a:sym typeface="Calibri"/>
              </a:rPr>
              <a:t>להזכירכן</a:t>
            </a:r>
            <a:endParaRPr b="1" sz="1800">
              <a:solidFill>
                <a:schemeClr val="dk1"/>
              </a:solidFill>
              <a:latin typeface="Calibri"/>
              <a:ea typeface="Calibri"/>
              <a:cs typeface="Calibri"/>
              <a:sym typeface="Calibri"/>
            </a:endParaRPr>
          </a:p>
        </p:txBody>
      </p:sp>
      <p:pic>
        <p:nvPicPr>
          <p:cNvPr id="301" name="Google Shape;301;p23"/>
          <p:cNvPicPr preferRelativeResize="0"/>
          <p:nvPr/>
        </p:nvPicPr>
        <p:blipFill rotWithShape="1">
          <a:blip r:embed="rId3">
            <a:alphaModFix/>
          </a:blip>
          <a:srcRect b="0" l="0" r="0" t="0"/>
          <a:stretch/>
        </p:blipFill>
        <p:spPr>
          <a:xfrm>
            <a:off x="1187777" y="3704735"/>
            <a:ext cx="3082565" cy="2604052"/>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3200"/>
              <a:buFont typeface="Arial"/>
              <a:buNone/>
            </a:pPr>
            <a:r>
              <a:rPr lang="iw-IL" sz="3200">
                <a:latin typeface="Arial"/>
                <a:ea typeface="Arial"/>
                <a:cs typeface="Arial"/>
                <a:sym typeface="Arial"/>
              </a:rPr>
              <a:t>בסדר ט"ו בשבט המשפחתי היו מונחים בקערה –תמרים, זיתים וצימוקים, את כולם אני אוהבת במידה שווה. על איזה פרי אברך?</a:t>
            </a:r>
            <a:endParaRPr b="1" sz="3200">
              <a:latin typeface="Arial"/>
              <a:ea typeface="Arial"/>
              <a:cs typeface="Arial"/>
              <a:sym typeface="Arial"/>
            </a:endParaRPr>
          </a:p>
        </p:txBody>
      </p:sp>
      <p:sp>
        <p:nvSpPr>
          <p:cNvPr id="307" name="Google Shape;307;p24">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תמר</a:t>
            </a:r>
            <a:endParaRPr/>
          </a:p>
        </p:txBody>
      </p:sp>
      <p:sp>
        <p:nvSpPr>
          <p:cNvPr id="308" name="Google Shape;308;p24">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זית</a:t>
            </a:r>
            <a:endParaRPr/>
          </a:p>
        </p:txBody>
      </p:sp>
      <p:sp>
        <p:nvSpPr>
          <p:cNvPr id="309" name="Google Shape;309;p24">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צימוקים</a:t>
            </a:r>
            <a:endParaRPr/>
          </a:p>
        </p:txBody>
      </p:sp>
      <p:pic>
        <p:nvPicPr>
          <p:cNvPr descr="C:\Users\User\AppData\Local\Microsoft\Windows\INetCache\Content.MSO\D15BBA43.tmp" id="310" name="Google Shape;310;p24"/>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311" name="Google Shape;311;p24"/>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312" name="Google Shape;312;p24"/>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06"/>
                                        </p:tgtEl>
                                        <p:attrNameLst>
                                          <p:attrName>style.visibility</p:attrName>
                                        </p:attrNameLst>
                                      </p:cBhvr>
                                      <p:to>
                                        <p:strVal val="visible"/>
                                      </p:to>
                                    </p:set>
                                    <p:animEffect filter="fade" transition="in">
                                      <p:cBhvr>
                                        <p:cTn dur="3250"/>
                                        <p:tgtEl>
                                          <p:spTgt spid="306"/>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311"/>
                                        </p:tgtEl>
                                        <p:attrNameLst>
                                          <p:attrName>style.visibility</p:attrName>
                                        </p:attrNameLst>
                                      </p:cBhvr>
                                      <p:to>
                                        <p:strVal val="visible"/>
                                      </p:to>
                                    </p:set>
                                    <p:animEffect filter="fade" transition="in">
                                      <p:cBhvr>
                                        <p:cTn dur="1250"/>
                                        <p:tgtEl>
                                          <p:spTgt spid="311"/>
                                        </p:tgtEl>
                                      </p:cBhvr>
                                    </p:animEffect>
                                  </p:childTnLst>
                                </p:cTn>
                              </p:par>
                              <p:par>
                                <p:cTn fill="hold" nodeType="withEffect" presetClass="entr" presetID="10" presetSubtype="0">
                                  <p:stCondLst>
                                    <p:cond delay="0"/>
                                  </p:stCondLst>
                                  <p:childTnLst>
                                    <p:set>
                                      <p:cBhvr>
                                        <p:cTn dur="1" fill="hold">
                                          <p:stCondLst>
                                            <p:cond delay="0"/>
                                          </p:stCondLst>
                                        </p:cTn>
                                        <p:tgtEl>
                                          <p:spTgt spid="307"/>
                                        </p:tgtEl>
                                        <p:attrNameLst>
                                          <p:attrName>style.visibility</p:attrName>
                                        </p:attrNameLst>
                                      </p:cBhvr>
                                      <p:to>
                                        <p:strVal val="visible"/>
                                      </p:to>
                                    </p:set>
                                    <p:animEffect filter="fade" transition="in">
                                      <p:cBhvr>
                                        <p:cTn dur="1250"/>
                                        <p:tgtEl>
                                          <p:spTgt spid="307"/>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312"/>
                                        </p:tgtEl>
                                        <p:attrNameLst>
                                          <p:attrName>style.visibility</p:attrName>
                                        </p:attrNameLst>
                                      </p:cBhvr>
                                      <p:to>
                                        <p:strVal val="visible"/>
                                      </p:to>
                                    </p:set>
                                    <p:animEffect filter="fade" transition="in">
                                      <p:cBhvr>
                                        <p:cTn dur="1250"/>
                                        <p:tgtEl>
                                          <p:spTgt spid="312"/>
                                        </p:tgtEl>
                                      </p:cBhvr>
                                    </p:animEffect>
                                  </p:childTnLst>
                                </p:cTn>
                              </p:par>
                              <p:par>
                                <p:cTn fill="hold" nodeType="withEffect" presetClass="entr" presetID="10" presetSubtype="0">
                                  <p:stCondLst>
                                    <p:cond delay="0"/>
                                  </p:stCondLst>
                                  <p:childTnLst>
                                    <p:set>
                                      <p:cBhvr>
                                        <p:cTn dur="1" fill="hold">
                                          <p:stCondLst>
                                            <p:cond delay="0"/>
                                          </p:stCondLst>
                                        </p:cTn>
                                        <p:tgtEl>
                                          <p:spTgt spid="309"/>
                                        </p:tgtEl>
                                        <p:attrNameLst>
                                          <p:attrName>style.visibility</p:attrName>
                                        </p:attrNameLst>
                                      </p:cBhvr>
                                      <p:to>
                                        <p:strVal val="visible"/>
                                      </p:to>
                                    </p:set>
                                    <p:animEffect filter="fade" transition="in">
                                      <p:cBhvr>
                                        <p:cTn dur="1250"/>
                                        <p:tgtEl>
                                          <p:spTgt spid="309"/>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310"/>
                                        </p:tgtEl>
                                        <p:attrNameLst>
                                          <p:attrName>style.visibility</p:attrName>
                                        </p:attrNameLst>
                                      </p:cBhvr>
                                      <p:to>
                                        <p:strVal val="visible"/>
                                      </p:to>
                                    </p:set>
                                    <p:animEffect filter="fade" transition="in">
                                      <p:cBhvr>
                                        <p:cTn dur="1250"/>
                                        <p:tgtEl>
                                          <p:spTgt spid="310"/>
                                        </p:tgtEl>
                                      </p:cBhvr>
                                    </p:animEffect>
                                  </p:childTnLst>
                                </p:cTn>
                              </p:par>
                              <p:par>
                                <p:cTn fill="hold" nodeType="withEffect" presetClass="entr" presetID="10" presetSubtype="0">
                                  <p:stCondLst>
                                    <p:cond delay="0"/>
                                  </p:stCondLst>
                                  <p:childTnLst>
                                    <p:set>
                                      <p:cBhvr>
                                        <p:cTn dur="1" fill="hold">
                                          <p:stCondLst>
                                            <p:cond delay="0"/>
                                          </p:stCondLst>
                                        </p:cTn>
                                        <p:tgtEl>
                                          <p:spTgt spid="308"/>
                                        </p:tgtEl>
                                        <p:attrNameLst>
                                          <p:attrName>style.visibility</p:attrName>
                                        </p:attrNameLst>
                                      </p:cBhvr>
                                      <p:to>
                                        <p:strVal val="visible"/>
                                      </p:to>
                                    </p:set>
                                    <p:animEffect filter="fade" transition="in">
                                      <p:cBhvr>
                                        <p:cTn dur="1250"/>
                                        <p:tgtEl>
                                          <p:spTgt spid="3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5"/>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318" name="Google Shape;318;p25">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319" name="Google Shape;319;p25"/>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26"/>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325" name="Google Shape;325;p26">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326" name="Google Shape;326;p26"/>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332" name="Google Shape;332;p2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3200"/>
              <a:buNone/>
            </a:pPr>
            <a:r>
              <a:rPr lang="iw-IL" sz="3200">
                <a:latin typeface="David"/>
                <a:ea typeface="David"/>
                <a:cs typeface="David"/>
                <a:sym typeface="David"/>
              </a:rPr>
              <a:t>כמובן שעל הזית, מכיוון שהוא הכי קרוב למילה "ארץ" (השניה).</a:t>
            </a:r>
            <a:endParaRPr/>
          </a:p>
        </p:txBody>
      </p:sp>
      <p:pic>
        <p:nvPicPr>
          <p:cNvPr id="333" name="Google Shape;333;p27">
            <a:hlinkClick action="ppaction://hlinksldjump" r:id="rId3"/>
          </p:cNvPr>
          <p:cNvPicPr preferRelativeResize="0"/>
          <p:nvPr/>
        </p:nvPicPr>
        <p:blipFill rotWithShape="1">
          <a:blip r:embed="rId4">
            <a:alphaModFix/>
          </a:blip>
          <a:srcRect b="0" l="0" r="0" t="0"/>
          <a:stretch/>
        </p:blipFill>
        <p:spPr>
          <a:xfrm>
            <a:off x="2550868" y="3373373"/>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2880"/>
              <a:buFont typeface="Arial"/>
              <a:buNone/>
            </a:pPr>
            <a:r>
              <a:rPr b="1" lang="iw-IL" sz="2880">
                <a:latin typeface="Arial"/>
                <a:ea typeface="Arial"/>
                <a:cs typeface="Arial"/>
                <a:sym typeface="Arial"/>
              </a:rPr>
              <a:t>אמא טוענת שמאוד חשוב לכלול בתפריט ירקות ופירות ולכן הביאה לי לבית הספר קופסא עם סלט פירות הכולל- תפוחים, תפוזים וצימוקים. </a:t>
            </a:r>
            <a:br>
              <a:rPr b="1" lang="iw-IL" sz="2880">
                <a:latin typeface="Arial"/>
                <a:ea typeface="Arial"/>
                <a:cs typeface="Arial"/>
                <a:sym typeface="Arial"/>
              </a:rPr>
            </a:br>
            <a:r>
              <a:rPr b="1" lang="iw-IL" sz="2880">
                <a:latin typeface="Arial"/>
                <a:ea typeface="Arial"/>
                <a:cs typeface="Arial"/>
                <a:sym typeface="Arial"/>
              </a:rPr>
              <a:t>על מה אברך?</a:t>
            </a:r>
            <a:br>
              <a:rPr b="1" lang="iw-IL" sz="2520">
                <a:latin typeface="Arial"/>
                <a:ea typeface="Arial"/>
                <a:cs typeface="Arial"/>
                <a:sym typeface="Arial"/>
              </a:rPr>
            </a:br>
            <a:endParaRPr b="1" sz="2880">
              <a:latin typeface="Arial"/>
              <a:ea typeface="Arial"/>
              <a:cs typeface="Arial"/>
              <a:sym typeface="Arial"/>
            </a:endParaRPr>
          </a:p>
        </p:txBody>
      </p:sp>
      <p:sp>
        <p:nvSpPr>
          <p:cNvPr id="339" name="Google Shape;339;p28">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1" lang="iw-IL" sz="3200">
                <a:solidFill>
                  <a:srgbClr val="000000"/>
                </a:solidFill>
                <a:latin typeface="Lucida Sans"/>
                <a:ea typeface="Lucida Sans"/>
                <a:cs typeface="Lucida Sans"/>
                <a:sym typeface="Lucida Sans"/>
              </a:rPr>
              <a:t>כמובן שעל התפוח ראשון כדי שלא ישחיר</a:t>
            </a:r>
            <a:endParaRPr b="1" sz="3200">
              <a:solidFill>
                <a:schemeClr val="lt1"/>
              </a:solidFill>
              <a:latin typeface="Lucida Sans"/>
              <a:ea typeface="Lucida Sans"/>
              <a:cs typeface="Lucida Sans"/>
              <a:sym typeface="Lucida Sans"/>
            </a:endParaRPr>
          </a:p>
        </p:txBody>
      </p:sp>
      <p:sp>
        <p:nvSpPr>
          <p:cNvPr id="340" name="Google Shape;340;p28">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על הצימוקים כי הם משבעת המינים.</a:t>
            </a:r>
            <a:endParaRPr/>
          </a:p>
        </p:txBody>
      </p:sp>
      <p:sp>
        <p:nvSpPr>
          <p:cNvPr id="341" name="Google Shape;341;p28">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על התפוז כי הוא ממשפ' פירות ההדר.</a:t>
            </a:r>
            <a:endParaRPr/>
          </a:p>
        </p:txBody>
      </p:sp>
      <p:pic>
        <p:nvPicPr>
          <p:cNvPr descr="C:\Users\User\AppData\Local\Microsoft\Windows\INetCache\Content.MSO\D15BBA43.tmp" id="342" name="Google Shape;342;p28"/>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343" name="Google Shape;343;p28"/>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344" name="Google Shape;344;p28"/>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38"/>
                                        </p:tgtEl>
                                        <p:attrNameLst>
                                          <p:attrName>style.visibility</p:attrName>
                                        </p:attrNameLst>
                                      </p:cBhvr>
                                      <p:to>
                                        <p:strVal val="visible"/>
                                      </p:to>
                                    </p:set>
                                    <p:animEffect filter="fade" transition="in">
                                      <p:cBhvr>
                                        <p:cTn dur="3250"/>
                                        <p:tgtEl>
                                          <p:spTgt spid="338"/>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250"/>
                                        <p:tgtEl>
                                          <p:spTgt spid="343"/>
                                        </p:tgtEl>
                                      </p:cBhvr>
                                    </p:animEffect>
                                  </p:childTnLst>
                                </p:cTn>
                              </p:par>
                              <p:par>
                                <p:cTn fill="hold" nodeType="withEffect" presetClass="entr" presetID="10" presetSubtype="0">
                                  <p:stCondLst>
                                    <p:cond delay="0"/>
                                  </p:stCondLst>
                                  <p:childTnLst>
                                    <p:set>
                                      <p:cBhvr>
                                        <p:cTn dur="1" fill="hold">
                                          <p:stCondLst>
                                            <p:cond delay="0"/>
                                          </p:stCondLst>
                                        </p:cTn>
                                        <p:tgtEl>
                                          <p:spTgt spid="339"/>
                                        </p:tgtEl>
                                        <p:attrNameLst>
                                          <p:attrName>style.visibility</p:attrName>
                                        </p:attrNameLst>
                                      </p:cBhvr>
                                      <p:to>
                                        <p:strVal val="visible"/>
                                      </p:to>
                                    </p:set>
                                    <p:animEffect filter="fade" transition="in">
                                      <p:cBhvr>
                                        <p:cTn dur="1250"/>
                                        <p:tgtEl>
                                          <p:spTgt spid="339"/>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344"/>
                                        </p:tgtEl>
                                        <p:attrNameLst>
                                          <p:attrName>style.visibility</p:attrName>
                                        </p:attrNameLst>
                                      </p:cBhvr>
                                      <p:to>
                                        <p:strVal val="visible"/>
                                      </p:to>
                                    </p:set>
                                    <p:animEffect filter="fade" transition="in">
                                      <p:cBhvr>
                                        <p:cTn dur="1250"/>
                                        <p:tgtEl>
                                          <p:spTgt spid="344"/>
                                        </p:tgtEl>
                                      </p:cBhvr>
                                    </p:animEffect>
                                  </p:childTnLst>
                                </p:cTn>
                              </p:par>
                              <p:par>
                                <p:cTn fill="hold" nodeType="withEffect" presetClass="entr" presetID="10" presetSubtype="0">
                                  <p:stCondLst>
                                    <p:cond delay="0"/>
                                  </p:stCondLst>
                                  <p:childTnLst>
                                    <p:set>
                                      <p:cBhvr>
                                        <p:cTn dur="1" fill="hold">
                                          <p:stCondLst>
                                            <p:cond delay="0"/>
                                          </p:stCondLst>
                                        </p:cTn>
                                        <p:tgtEl>
                                          <p:spTgt spid="341"/>
                                        </p:tgtEl>
                                        <p:attrNameLst>
                                          <p:attrName>style.visibility</p:attrName>
                                        </p:attrNameLst>
                                      </p:cBhvr>
                                      <p:to>
                                        <p:strVal val="visible"/>
                                      </p:to>
                                    </p:set>
                                    <p:animEffect filter="fade" transition="in">
                                      <p:cBhvr>
                                        <p:cTn dur="1250"/>
                                        <p:tgtEl>
                                          <p:spTgt spid="341"/>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342"/>
                                        </p:tgtEl>
                                        <p:attrNameLst>
                                          <p:attrName>style.visibility</p:attrName>
                                        </p:attrNameLst>
                                      </p:cBhvr>
                                      <p:to>
                                        <p:strVal val="visible"/>
                                      </p:to>
                                    </p:set>
                                    <p:animEffect filter="fade" transition="in">
                                      <p:cBhvr>
                                        <p:cTn dur="1250"/>
                                        <p:tgtEl>
                                          <p:spTgt spid="342"/>
                                        </p:tgtEl>
                                      </p:cBhvr>
                                    </p:animEffect>
                                  </p:childTnLst>
                                </p:cTn>
                              </p:par>
                              <p:par>
                                <p:cTn fill="hold" nodeType="withEffect" presetClass="entr" presetID="10" presetSubtype="0">
                                  <p:stCondLst>
                                    <p:cond delay="0"/>
                                  </p:stCondLst>
                                  <p:childTnLst>
                                    <p:set>
                                      <p:cBhvr>
                                        <p:cTn dur="1" fill="hold">
                                          <p:stCondLst>
                                            <p:cond delay="0"/>
                                          </p:stCondLst>
                                        </p:cTn>
                                        <p:tgtEl>
                                          <p:spTgt spid="340"/>
                                        </p:tgtEl>
                                        <p:attrNameLst>
                                          <p:attrName>style.visibility</p:attrName>
                                        </p:attrNameLst>
                                      </p:cBhvr>
                                      <p:to>
                                        <p:strVal val="visible"/>
                                      </p:to>
                                    </p:set>
                                    <p:animEffect filter="fade" transition="in">
                                      <p:cBhvr>
                                        <p:cTn dur="1250"/>
                                        <p:tgtEl>
                                          <p:spTgt spid="3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29"/>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350" name="Google Shape;350;p29">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351" name="Google Shape;351;p29"/>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p30"/>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357" name="Google Shape;357;p30">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358" name="Google Shape;358;p30"/>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364" name="Google Shape;364;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יש לברך תחילה על הצימוקים כי הם משבעת המינים. ופרי משבעת המינים קודם בברכתו לפרי שאינו משבעת המינים.</a:t>
            </a:r>
            <a:endParaRPr/>
          </a:p>
        </p:txBody>
      </p:sp>
      <p:pic>
        <p:nvPicPr>
          <p:cNvPr id="365" name="Google Shape;365;p31">
            <a:hlinkClick action="ppaction://hlinksldjump" r:id="rId3"/>
          </p:cNvPr>
          <p:cNvPicPr preferRelativeResize="0"/>
          <p:nvPr/>
        </p:nvPicPr>
        <p:blipFill rotWithShape="1">
          <a:blip r:embed="rId4">
            <a:alphaModFix/>
          </a:blip>
          <a:srcRect b="0" l="0" r="0" t="0"/>
          <a:stretch/>
        </p:blipFill>
        <p:spPr>
          <a:xfrm>
            <a:off x="2909087" y="3684842"/>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2880"/>
              <a:buFont typeface="Arial"/>
              <a:buNone/>
            </a:pPr>
            <a:r>
              <a:rPr b="1" lang="iw-IL" sz="2880">
                <a:latin typeface="Arial"/>
                <a:ea typeface="Arial"/>
                <a:cs typeface="Arial"/>
                <a:sym typeface="Arial"/>
              </a:rPr>
              <a:t>כאשר רינה הגיעה ללמוד איתי למבחן בחשבון הגישה לנו אמא צלחת עם פירות קיץ. בצלחת היו כמה משמשים שלמים וכן קוביות אפרסקים וקוביות של שזיפים. על מה אברך תחילה?</a:t>
            </a:r>
            <a:endParaRPr/>
          </a:p>
        </p:txBody>
      </p:sp>
      <p:sp>
        <p:nvSpPr>
          <p:cNvPr id="371" name="Google Shape;371;p32">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על המשמש כיוון שהוא שלם.</a:t>
            </a:r>
            <a:endParaRPr/>
          </a:p>
        </p:txBody>
      </p:sp>
      <p:sp>
        <p:nvSpPr>
          <p:cNvPr id="372" name="Google Shape;372;p32">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על האפרסק כיון שהוא הפרי הכי גדול.</a:t>
            </a:r>
            <a:endParaRPr/>
          </a:p>
        </p:txBody>
      </p:sp>
      <p:sp>
        <p:nvSpPr>
          <p:cNvPr id="373" name="Google Shape;373;p32">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על השזיפים כי מהם מכינים ריבה משובחת.</a:t>
            </a:r>
            <a:endParaRPr/>
          </a:p>
        </p:txBody>
      </p:sp>
      <p:pic>
        <p:nvPicPr>
          <p:cNvPr descr="C:\Users\User\AppData\Local\Microsoft\Windows\INetCache\Content.MSO\D15BBA43.tmp" id="374" name="Google Shape;374;p32"/>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375" name="Google Shape;375;p32"/>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376" name="Google Shape;376;p32"/>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370"/>
                                        </p:tgtEl>
                                        <p:attrNameLst>
                                          <p:attrName>style.visibility</p:attrName>
                                        </p:attrNameLst>
                                      </p:cBhvr>
                                      <p:to>
                                        <p:strVal val="visible"/>
                                      </p:to>
                                    </p:set>
                                    <p:animEffect filter="fade" transition="in">
                                      <p:cBhvr>
                                        <p:cTn dur="3250"/>
                                        <p:tgtEl>
                                          <p:spTgt spid="370"/>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375"/>
                                        </p:tgtEl>
                                        <p:attrNameLst>
                                          <p:attrName>style.visibility</p:attrName>
                                        </p:attrNameLst>
                                      </p:cBhvr>
                                      <p:to>
                                        <p:strVal val="visible"/>
                                      </p:to>
                                    </p:set>
                                    <p:animEffect filter="fade" transition="in">
                                      <p:cBhvr>
                                        <p:cTn dur="1250"/>
                                        <p:tgtEl>
                                          <p:spTgt spid="375"/>
                                        </p:tgtEl>
                                      </p:cBhvr>
                                    </p:animEffect>
                                  </p:childTnLst>
                                </p:cTn>
                              </p:par>
                              <p:par>
                                <p:cTn fill="hold" nodeType="withEffect" presetClass="entr" presetID="10" presetSubtype="0">
                                  <p:stCondLst>
                                    <p:cond delay="0"/>
                                  </p:stCondLst>
                                  <p:childTnLst>
                                    <p:set>
                                      <p:cBhvr>
                                        <p:cTn dur="1" fill="hold">
                                          <p:stCondLst>
                                            <p:cond delay="0"/>
                                          </p:stCondLst>
                                        </p:cTn>
                                        <p:tgtEl>
                                          <p:spTgt spid="371"/>
                                        </p:tgtEl>
                                        <p:attrNameLst>
                                          <p:attrName>style.visibility</p:attrName>
                                        </p:attrNameLst>
                                      </p:cBhvr>
                                      <p:to>
                                        <p:strVal val="visible"/>
                                      </p:to>
                                    </p:set>
                                    <p:animEffect filter="fade" transition="in">
                                      <p:cBhvr>
                                        <p:cTn dur="1250"/>
                                        <p:tgtEl>
                                          <p:spTgt spid="371"/>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376"/>
                                        </p:tgtEl>
                                        <p:attrNameLst>
                                          <p:attrName>style.visibility</p:attrName>
                                        </p:attrNameLst>
                                      </p:cBhvr>
                                      <p:to>
                                        <p:strVal val="visible"/>
                                      </p:to>
                                    </p:set>
                                    <p:animEffect filter="fade" transition="in">
                                      <p:cBhvr>
                                        <p:cTn dur="1250"/>
                                        <p:tgtEl>
                                          <p:spTgt spid="376"/>
                                        </p:tgtEl>
                                      </p:cBhvr>
                                    </p:animEffect>
                                  </p:childTnLst>
                                </p:cTn>
                              </p:par>
                              <p:par>
                                <p:cTn fill="hold" nodeType="withEffect" presetClass="entr" presetID="10" presetSubtype="0">
                                  <p:stCondLst>
                                    <p:cond delay="0"/>
                                  </p:stCondLst>
                                  <p:childTnLst>
                                    <p:set>
                                      <p:cBhvr>
                                        <p:cTn dur="1" fill="hold">
                                          <p:stCondLst>
                                            <p:cond delay="0"/>
                                          </p:stCondLst>
                                        </p:cTn>
                                        <p:tgtEl>
                                          <p:spTgt spid="373"/>
                                        </p:tgtEl>
                                        <p:attrNameLst>
                                          <p:attrName>style.visibility</p:attrName>
                                        </p:attrNameLst>
                                      </p:cBhvr>
                                      <p:to>
                                        <p:strVal val="visible"/>
                                      </p:to>
                                    </p:set>
                                    <p:animEffect filter="fade" transition="in">
                                      <p:cBhvr>
                                        <p:cTn dur="1250"/>
                                        <p:tgtEl>
                                          <p:spTgt spid="373"/>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374"/>
                                        </p:tgtEl>
                                        <p:attrNameLst>
                                          <p:attrName>style.visibility</p:attrName>
                                        </p:attrNameLst>
                                      </p:cBhvr>
                                      <p:to>
                                        <p:strVal val="visible"/>
                                      </p:to>
                                    </p:set>
                                    <p:animEffect filter="fade" transition="in">
                                      <p:cBhvr>
                                        <p:cTn dur="1250"/>
                                        <p:tgtEl>
                                          <p:spTgt spid="374"/>
                                        </p:tgtEl>
                                      </p:cBhvr>
                                    </p:animEffect>
                                  </p:childTnLst>
                                </p:cTn>
                              </p:par>
                              <p:par>
                                <p:cTn fill="hold" nodeType="with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25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33"/>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382" name="Google Shape;382;p33">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383" name="Google Shape;383;p33"/>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4"/>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389" name="Google Shape;389;p34">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390" name="Google Shape;390;p34"/>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396" name="Google Shape;396;p3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יש לברך על המשמש.</a:t>
            </a:r>
            <a:endParaRPr/>
          </a:p>
          <a:p>
            <a:pPr indent="-25400" lvl="0" marL="228600" rtl="1" algn="r">
              <a:lnSpc>
                <a:spcPct val="90000"/>
              </a:lnSpc>
              <a:spcBef>
                <a:spcPts val="1000"/>
              </a:spcBef>
              <a:spcAft>
                <a:spcPts val="0"/>
              </a:spcAft>
              <a:buClr>
                <a:schemeClr val="dk1"/>
              </a:buClr>
              <a:buSzPts val="3200"/>
              <a:buNone/>
            </a:pPr>
            <a:r>
              <a:t/>
            </a:r>
            <a:endParaRPr sz="3200">
              <a:latin typeface="David"/>
              <a:ea typeface="David"/>
              <a:cs typeface="David"/>
              <a:sym typeface="David"/>
            </a:endParaRPr>
          </a:p>
          <a:p>
            <a:pPr indent="-228600" lvl="0" marL="228600" rtl="1" algn="r">
              <a:lnSpc>
                <a:spcPct val="90000"/>
              </a:lnSpc>
              <a:spcBef>
                <a:spcPts val="1000"/>
              </a:spcBef>
              <a:spcAft>
                <a:spcPts val="0"/>
              </a:spcAft>
              <a:buClr>
                <a:schemeClr val="dk1"/>
              </a:buClr>
              <a:buSzPts val="3200"/>
              <a:buChar char="•"/>
            </a:pPr>
            <a:r>
              <a:rPr lang="iw-IL" sz="3200">
                <a:latin typeface="David"/>
                <a:ea typeface="David"/>
                <a:cs typeface="David"/>
                <a:sym typeface="David"/>
              </a:rPr>
              <a:t>כאשר מונחים לפניי פירות שלמים ופירות חתוכים- יש לברך על השלם. </a:t>
            </a:r>
            <a:endParaRPr/>
          </a:p>
        </p:txBody>
      </p:sp>
      <p:pic>
        <p:nvPicPr>
          <p:cNvPr id="397" name="Google Shape;397;p35">
            <a:hlinkClick action="ppaction://hlinksldjump" r:id="rId3"/>
          </p:cNvPr>
          <p:cNvPicPr preferRelativeResize="0"/>
          <p:nvPr/>
        </p:nvPicPr>
        <p:blipFill rotWithShape="1">
          <a:blip r:embed="rId4">
            <a:alphaModFix/>
          </a:blip>
          <a:srcRect b="0" l="0" r="0" t="0"/>
          <a:stretch/>
        </p:blipFill>
        <p:spPr>
          <a:xfrm>
            <a:off x="2642308" y="3554348"/>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chemeClr val="dk1"/>
              </a:buClr>
              <a:buSzPts val="2880"/>
              <a:buFont typeface="Arial"/>
              <a:buNone/>
            </a:pPr>
            <a:r>
              <a:rPr lang="iw-IL" sz="2880">
                <a:latin typeface="Arial"/>
                <a:ea typeface="Arial"/>
                <a:cs typeface="Arial"/>
                <a:sym typeface="Arial"/>
              </a:rPr>
              <a:t>על איזה נוזל המופק משבעת המינים יש ברכה מיוחדת ולמה?</a:t>
            </a:r>
            <a:br>
              <a:rPr lang="iw-IL" sz="2880">
                <a:latin typeface="Arial"/>
                <a:ea typeface="Arial"/>
                <a:cs typeface="Arial"/>
                <a:sym typeface="Arial"/>
              </a:rPr>
            </a:br>
            <a:endParaRPr b="1" sz="2880">
              <a:latin typeface="Arial"/>
              <a:ea typeface="Arial"/>
              <a:cs typeface="Arial"/>
              <a:sym typeface="Arial"/>
            </a:endParaRPr>
          </a:p>
        </p:txBody>
      </p:sp>
      <p:sp>
        <p:nvSpPr>
          <p:cNvPr id="403" name="Google Shape;403;p36">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שמן זית- כי הוא משקה מבריא.</a:t>
            </a:r>
            <a:endParaRPr/>
          </a:p>
        </p:txBody>
      </p:sp>
      <p:sp>
        <p:nvSpPr>
          <p:cNvPr id="404" name="Google Shape;404;p36">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יין- כי יין משמח לבב אנוש.</a:t>
            </a:r>
            <a:endParaRPr/>
          </a:p>
        </p:txBody>
      </p:sp>
      <p:sp>
        <p:nvSpPr>
          <p:cNvPr id="405" name="Google Shape;405;p36">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דבש תמרים- מכיוון שהוא מתוק ומרוכז</a:t>
            </a:r>
            <a:r>
              <a:rPr b="1" lang="iw-IL" sz="2800">
                <a:solidFill>
                  <a:srgbClr val="000000"/>
                </a:solidFill>
                <a:latin typeface="Calibri"/>
                <a:ea typeface="Calibri"/>
                <a:cs typeface="Calibri"/>
                <a:sym typeface="Calibri"/>
              </a:rPr>
              <a:t>.</a:t>
            </a:r>
            <a:endParaRPr/>
          </a:p>
        </p:txBody>
      </p:sp>
      <p:pic>
        <p:nvPicPr>
          <p:cNvPr descr="C:\Users\User\AppData\Local\Microsoft\Windows\INetCache\Content.MSO\D15BBA43.tmp" id="406" name="Google Shape;406;p36"/>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407" name="Google Shape;407;p36"/>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408" name="Google Shape;408;p36"/>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3250"/>
                                        <p:tgtEl>
                                          <p:spTgt spid="402"/>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407"/>
                                        </p:tgtEl>
                                        <p:attrNameLst>
                                          <p:attrName>style.visibility</p:attrName>
                                        </p:attrNameLst>
                                      </p:cBhvr>
                                      <p:to>
                                        <p:strVal val="visible"/>
                                      </p:to>
                                    </p:set>
                                    <p:animEffect filter="fade" transition="in">
                                      <p:cBhvr>
                                        <p:cTn dur="1250"/>
                                        <p:tgtEl>
                                          <p:spTgt spid="407"/>
                                        </p:tgtEl>
                                      </p:cBhvr>
                                    </p:animEffect>
                                  </p:childTnLst>
                                </p:cTn>
                              </p:par>
                              <p:par>
                                <p:cTn fill="hold" nodeType="withEffect" presetClass="entr" presetID="10" presetSubtype="0">
                                  <p:stCondLst>
                                    <p:cond delay="0"/>
                                  </p:stCondLst>
                                  <p:childTnLst>
                                    <p:set>
                                      <p:cBhvr>
                                        <p:cTn dur="1" fill="hold">
                                          <p:stCondLst>
                                            <p:cond delay="0"/>
                                          </p:stCondLst>
                                        </p:cTn>
                                        <p:tgtEl>
                                          <p:spTgt spid="403"/>
                                        </p:tgtEl>
                                        <p:attrNameLst>
                                          <p:attrName>style.visibility</p:attrName>
                                        </p:attrNameLst>
                                      </p:cBhvr>
                                      <p:to>
                                        <p:strVal val="visible"/>
                                      </p:to>
                                    </p:set>
                                    <p:animEffect filter="fade" transition="in">
                                      <p:cBhvr>
                                        <p:cTn dur="1250"/>
                                        <p:tgtEl>
                                          <p:spTgt spid="403"/>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250"/>
                                        <p:tgtEl>
                                          <p:spTgt spid="408"/>
                                        </p:tgtEl>
                                      </p:cBhvr>
                                    </p:animEffect>
                                  </p:childTnLst>
                                </p:cTn>
                              </p:par>
                              <p:par>
                                <p:cTn fill="hold" nodeType="withEffect" presetClass="entr" presetID="10" presetSubtype="0">
                                  <p:stCondLst>
                                    <p:cond delay="0"/>
                                  </p:stCondLst>
                                  <p:childTnLst>
                                    <p:set>
                                      <p:cBhvr>
                                        <p:cTn dur="1" fill="hold">
                                          <p:stCondLst>
                                            <p:cond delay="0"/>
                                          </p:stCondLst>
                                        </p:cTn>
                                        <p:tgtEl>
                                          <p:spTgt spid="405"/>
                                        </p:tgtEl>
                                        <p:attrNameLst>
                                          <p:attrName>style.visibility</p:attrName>
                                        </p:attrNameLst>
                                      </p:cBhvr>
                                      <p:to>
                                        <p:strVal val="visible"/>
                                      </p:to>
                                    </p:set>
                                    <p:animEffect filter="fade" transition="in">
                                      <p:cBhvr>
                                        <p:cTn dur="1250"/>
                                        <p:tgtEl>
                                          <p:spTgt spid="405"/>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250"/>
                                        <p:tgtEl>
                                          <p:spTgt spid="406"/>
                                        </p:tgtEl>
                                      </p:cBhvr>
                                    </p:animEffect>
                                  </p:childTnLst>
                                </p:cTn>
                              </p:par>
                              <p:par>
                                <p:cTn fill="hold" nodeType="with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250"/>
                                        <p:tgtEl>
                                          <p:spTgt spid="4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7"/>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414" name="Google Shape;414;p37">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415" name="Google Shape;415;p37"/>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38"/>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421" name="Google Shape;421;p38">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422" name="Google Shape;422;p38"/>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428" name="Google Shape;428;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על היין קבעו ברכה מיוחדת כי יין משמח לבב אנוש</a:t>
            </a:r>
            <a:endParaRPr/>
          </a:p>
        </p:txBody>
      </p:sp>
      <p:pic>
        <p:nvPicPr>
          <p:cNvPr id="429" name="Google Shape;429;p39">
            <a:hlinkClick action="ppaction://hlinksldjump" r:id="rId3"/>
          </p:cNvPr>
          <p:cNvPicPr preferRelativeResize="0"/>
          <p:nvPr/>
        </p:nvPicPr>
        <p:blipFill rotWithShape="1">
          <a:blip r:embed="rId4">
            <a:alphaModFix/>
          </a:blip>
          <a:srcRect b="0" l="0" r="0" t="0"/>
          <a:stretch/>
        </p:blipFill>
        <p:spPr>
          <a:xfrm>
            <a:off x="2550868" y="297573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2000"/>
              <a:buFont typeface="Arial"/>
              <a:buNone/>
            </a:pPr>
            <a:r>
              <a:rPr b="1" lang="iw-IL" sz="2000">
                <a:latin typeface="Arial"/>
                <a:ea typeface="Arial"/>
                <a:cs typeface="Arial"/>
                <a:sym typeface="Arial"/>
              </a:rPr>
              <a:t>נפתחה בשכונתינו חנות משקאות. בעל החנות הציע טעימות מכל סוגי המשקאות שבחנות. על השולחן הונחו יין, מיץ תפוזים, מיץ אשכוליות, וקוקה קולה. אני וחברתי דיני החלטנו לטעום מהכל. דיני טעמה קודם מהמיץ תפוזים ואני קודם מהיין (כמובן שלא שכחנו לברך).</a:t>
            </a:r>
            <a:br>
              <a:rPr b="1" lang="iw-IL" sz="2000">
                <a:latin typeface="Arial"/>
                <a:ea typeface="Arial"/>
                <a:cs typeface="Arial"/>
                <a:sym typeface="Arial"/>
              </a:rPr>
            </a:br>
            <a:r>
              <a:rPr b="1" lang="iw-IL" sz="2000">
                <a:latin typeface="Arial"/>
                <a:ea typeface="Arial"/>
                <a:cs typeface="Arial"/>
                <a:sym typeface="Arial"/>
              </a:rPr>
              <a:t>מי צדקה?</a:t>
            </a:r>
            <a:br>
              <a:rPr b="1" lang="iw-IL" sz="2000">
                <a:latin typeface="Arial"/>
                <a:ea typeface="Arial"/>
                <a:cs typeface="Arial"/>
                <a:sym typeface="Arial"/>
              </a:rPr>
            </a:br>
            <a:endParaRPr b="1" sz="2000">
              <a:latin typeface="Arial"/>
              <a:ea typeface="Arial"/>
              <a:cs typeface="Arial"/>
              <a:sym typeface="Arial"/>
            </a:endParaRPr>
          </a:p>
        </p:txBody>
      </p:sp>
      <p:sp>
        <p:nvSpPr>
          <p:cNvPr id="435" name="Google Shape;435;p40">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אני</a:t>
            </a:r>
            <a:endParaRPr/>
          </a:p>
        </p:txBody>
      </p:sp>
      <p:sp>
        <p:nvSpPr>
          <p:cNvPr id="436" name="Google Shape;436;p40">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אף אחת</a:t>
            </a:r>
            <a:endParaRPr/>
          </a:p>
        </p:txBody>
      </p:sp>
      <p:sp>
        <p:nvSpPr>
          <p:cNvPr id="437" name="Google Shape;437;p40">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דיני</a:t>
            </a:r>
            <a:endParaRPr b="1" sz="2800">
              <a:solidFill>
                <a:srgbClr val="000000"/>
              </a:solidFill>
              <a:latin typeface="Calibri"/>
              <a:ea typeface="Calibri"/>
              <a:cs typeface="Calibri"/>
              <a:sym typeface="Calibri"/>
            </a:endParaRPr>
          </a:p>
        </p:txBody>
      </p:sp>
      <p:pic>
        <p:nvPicPr>
          <p:cNvPr descr="C:\Users\User\AppData\Local\Microsoft\Windows\INetCache\Content.MSO\D15BBA43.tmp" id="438" name="Google Shape;438;p40"/>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439" name="Google Shape;439;p40"/>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440" name="Google Shape;440;p40"/>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34"/>
                                        </p:tgtEl>
                                        <p:attrNameLst>
                                          <p:attrName>style.visibility</p:attrName>
                                        </p:attrNameLst>
                                      </p:cBhvr>
                                      <p:to>
                                        <p:strVal val="visible"/>
                                      </p:to>
                                    </p:set>
                                    <p:animEffect filter="fade" transition="in">
                                      <p:cBhvr>
                                        <p:cTn dur="3250"/>
                                        <p:tgtEl>
                                          <p:spTgt spid="434"/>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439"/>
                                        </p:tgtEl>
                                        <p:attrNameLst>
                                          <p:attrName>style.visibility</p:attrName>
                                        </p:attrNameLst>
                                      </p:cBhvr>
                                      <p:to>
                                        <p:strVal val="visible"/>
                                      </p:to>
                                    </p:set>
                                    <p:animEffect filter="fade" transition="in">
                                      <p:cBhvr>
                                        <p:cTn dur="1250"/>
                                        <p:tgtEl>
                                          <p:spTgt spid="439"/>
                                        </p:tgtEl>
                                      </p:cBhvr>
                                    </p:animEffect>
                                  </p:childTnLst>
                                </p:cTn>
                              </p:par>
                              <p:par>
                                <p:cTn fill="hold" nodeType="withEffect" presetClass="entr" presetID="10" presetSubtype="0">
                                  <p:stCondLst>
                                    <p:cond delay="0"/>
                                  </p:stCondLst>
                                  <p:childTnLst>
                                    <p:set>
                                      <p:cBhvr>
                                        <p:cTn dur="1" fill="hold">
                                          <p:stCondLst>
                                            <p:cond delay="0"/>
                                          </p:stCondLst>
                                        </p:cTn>
                                        <p:tgtEl>
                                          <p:spTgt spid="435"/>
                                        </p:tgtEl>
                                        <p:attrNameLst>
                                          <p:attrName>style.visibility</p:attrName>
                                        </p:attrNameLst>
                                      </p:cBhvr>
                                      <p:to>
                                        <p:strVal val="visible"/>
                                      </p:to>
                                    </p:set>
                                    <p:animEffect filter="fade" transition="in">
                                      <p:cBhvr>
                                        <p:cTn dur="1250"/>
                                        <p:tgtEl>
                                          <p:spTgt spid="435"/>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40"/>
                                        </p:tgtEl>
                                        <p:attrNameLst>
                                          <p:attrName>style.visibility</p:attrName>
                                        </p:attrNameLst>
                                      </p:cBhvr>
                                      <p:to>
                                        <p:strVal val="visible"/>
                                      </p:to>
                                    </p:set>
                                    <p:animEffect filter="fade" transition="in">
                                      <p:cBhvr>
                                        <p:cTn dur="1250"/>
                                        <p:tgtEl>
                                          <p:spTgt spid="440"/>
                                        </p:tgtEl>
                                      </p:cBhvr>
                                    </p:animEffect>
                                  </p:childTnLst>
                                </p:cTn>
                              </p:par>
                              <p:par>
                                <p:cTn fill="hold" nodeType="withEffect" presetClass="entr" presetID="10" presetSubtype="0">
                                  <p:stCondLst>
                                    <p:cond delay="0"/>
                                  </p:stCondLst>
                                  <p:childTnLst>
                                    <p:set>
                                      <p:cBhvr>
                                        <p:cTn dur="1" fill="hold">
                                          <p:stCondLst>
                                            <p:cond delay="0"/>
                                          </p:stCondLst>
                                        </p:cTn>
                                        <p:tgtEl>
                                          <p:spTgt spid="437"/>
                                        </p:tgtEl>
                                        <p:attrNameLst>
                                          <p:attrName>style.visibility</p:attrName>
                                        </p:attrNameLst>
                                      </p:cBhvr>
                                      <p:to>
                                        <p:strVal val="visible"/>
                                      </p:to>
                                    </p:set>
                                    <p:animEffect filter="fade" transition="in">
                                      <p:cBhvr>
                                        <p:cTn dur="1250"/>
                                        <p:tgtEl>
                                          <p:spTgt spid="437"/>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438"/>
                                        </p:tgtEl>
                                        <p:attrNameLst>
                                          <p:attrName>style.visibility</p:attrName>
                                        </p:attrNameLst>
                                      </p:cBhvr>
                                      <p:to>
                                        <p:strVal val="visible"/>
                                      </p:to>
                                    </p:set>
                                    <p:animEffect filter="fade" transition="in">
                                      <p:cBhvr>
                                        <p:cTn dur="1250"/>
                                        <p:tgtEl>
                                          <p:spTgt spid="438"/>
                                        </p:tgtEl>
                                      </p:cBhvr>
                                    </p:animEffect>
                                  </p:childTnLst>
                                </p:cTn>
                              </p:par>
                              <p:par>
                                <p:cTn fill="hold" nodeType="withEffect" presetClass="entr" presetID="10" presetSubtype="0">
                                  <p:stCondLst>
                                    <p:cond delay="0"/>
                                  </p:stCondLst>
                                  <p:childTnLst>
                                    <p:set>
                                      <p:cBhvr>
                                        <p:cTn dur="1" fill="hold">
                                          <p:stCondLst>
                                            <p:cond delay="0"/>
                                          </p:stCondLst>
                                        </p:cTn>
                                        <p:tgtEl>
                                          <p:spTgt spid="436"/>
                                        </p:tgtEl>
                                        <p:attrNameLst>
                                          <p:attrName>style.visibility</p:attrName>
                                        </p:attrNameLst>
                                      </p:cBhvr>
                                      <p:to>
                                        <p:strVal val="visible"/>
                                      </p:to>
                                    </p:set>
                                    <p:animEffect filter="fade" transition="in">
                                      <p:cBhvr>
                                        <p:cTn dur="1250"/>
                                        <p:tgtEl>
                                          <p:spTgt spid="4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41"/>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446" name="Google Shape;446;p41">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447" name="Google Shape;447;p41"/>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2"/>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453" name="Google Shape;453;p42">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454" name="Google Shape;454;p42"/>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460" name="Google Shape;460;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0" lvl="0" marL="0" rtl="1" algn="r">
              <a:lnSpc>
                <a:spcPct val="90000"/>
              </a:lnSpc>
              <a:spcBef>
                <a:spcPts val="0"/>
              </a:spcBef>
              <a:spcAft>
                <a:spcPts val="0"/>
              </a:spcAft>
              <a:buClr>
                <a:schemeClr val="dk1"/>
              </a:buClr>
              <a:buSzPts val="3200"/>
              <a:buNone/>
            </a:pPr>
            <a:r>
              <a:rPr lang="iw-IL" sz="3200">
                <a:latin typeface="David"/>
                <a:ea typeface="David"/>
                <a:cs typeface="David"/>
                <a:sym typeface="David"/>
              </a:rPr>
              <a:t>אני צדקתי, לפי מג"ע א"ש- ברכת "הגפן" קודמת לברכת "העץ"</a:t>
            </a:r>
            <a:endParaRPr/>
          </a:p>
        </p:txBody>
      </p:sp>
      <p:pic>
        <p:nvPicPr>
          <p:cNvPr id="461" name="Google Shape;461;p43">
            <a:hlinkClick action="ppaction://hlinksldjump" r:id="rId3"/>
          </p:cNvPr>
          <p:cNvPicPr preferRelativeResize="0"/>
          <p:nvPr/>
        </p:nvPicPr>
        <p:blipFill rotWithShape="1">
          <a:blip r:embed="rId4">
            <a:alphaModFix/>
          </a:blip>
          <a:srcRect b="0" l="0" r="0" t="0"/>
          <a:stretch/>
        </p:blipFill>
        <p:spPr>
          <a:xfrm>
            <a:off x="2398468" y="323843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chemeClr val="dk1"/>
              </a:buClr>
              <a:buSzPts val="2000"/>
              <a:buFont typeface="Lucida Sans"/>
              <a:buNone/>
            </a:pPr>
            <a:r>
              <a:rPr b="1" lang="iw-IL" sz="2000">
                <a:latin typeface="Lucida Sans"/>
                <a:ea typeface="Lucida Sans"/>
                <a:cs typeface="Lucida Sans"/>
                <a:sym typeface="Lucida Sans"/>
              </a:rPr>
              <a:t>בבוקר חברותי בביתה של המורה, היא הגישה לתלמידות בסיום הארוחה קערות עם אבטיח ומלון.</a:t>
            </a:r>
            <a:br>
              <a:rPr b="1" lang="iw-IL" sz="2000">
                <a:latin typeface="Lucida Sans"/>
                <a:ea typeface="Lucida Sans"/>
                <a:cs typeface="Lucida Sans"/>
                <a:sym typeface="Lucida Sans"/>
              </a:rPr>
            </a:br>
            <a:r>
              <a:rPr b="1" lang="iw-IL" sz="2000">
                <a:latin typeface="Lucida Sans"/>
                <a:ea typeface="Lucida Sans"/>
                <a:cs typeface="Lucida Sans"/>
                <a:sym typeface="Lucida Sans"/>
              </a:rPr>
              <a:t>התלמידות התווכחו על איזה מהפירות לברך, אביגיל אמרה שיש לברך על האבטיח כי הוא חזק  יותר, דבורי אמרה שצריך לברך על המלון כי הוא יותר מתוק ושירה אמרה שכל אחת תברך על מה שהיא יותר אוהבת.</a:t>
            </a:r>
            <a:br>
              <a:rPr b="1" lang="iw-IL" sz="2000">
                <a:latin typeface="Lucida Sans"/>
                <a:ea typeface="Lucida Sans"/>
                <a:cs typeface="Lucida Sans"/>
                <a:sym typeface="Lucida Sans"/>
              </a:rPr>
            </a:br>
            <a:r>
              <a:rPr b="1" lang="iw-IL" sz="2000">
                <a:latin typeface="Lucida Sans"/>
                <a:ea typeface="Lucida Sans"/>
                <a:cs typeface="Lucida Sans"/>
                <a:sym typeface="Lucida Sans"/>
              </a:rPr>
              <a:t>מי צודקת</a:t>
            </a:r>
            <a:r>
              <a:rPr b="1" lang="iw-IL" sz="2000"/>
              <a:t>?</a:t>
            </a:r>
            <a:endParaRPr b="1" sz="2000">
              <a:latin typeface="Arial"/>
              <a:ea typeface="Arial"/>
              <a:cs typeface="Arial"/>
              <a:sym typeface="Arial"/>
            </a:endParaRPr>
          </a:p>
        </p:txBody>
      </p:sp>
      <p:sp>
        <p:nvSpPr>
          <p:cNvPr id="467" name="Google Shape;467;p44">
            <a:hlinkClick action="ppaction://hlinksldjump" r:id="rId3"/>
          </p:cNvPr>
          <p:cNvSpPr/>
          <p:nvPr/>
        </p:nvSpPr>
        <p:spPr>
          <a:xfrm>
            <a:off x="7965721" y="2818614"/>
            <a:ext cx="3148481" cy="3358349"/>
          </a:xfrm>
          <a:prstGeom prst="roundRect">
            <a:avLst>
              <a:gd fmla="val 16667" name="adj"/>
            </a:avLst>
          </a:prstGeom>
          <a:solidFill>
            <a:srgbClr val="B57B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3200">
                <a:solidFill>
                  <a:srgbClr val="000000"/>
                </a:solidFill>
                <a:latin typeface="Lucida Sans"/>
                <a:ea typeface="Lucida Sans"/>
                <a:cs typeface="Lucida Sans"/>
                <a:sym typeface="Lucida Sans"/>
              </a:rPr>
              <a:t>אביגיל</a:t>
            </a:r>
            <a:endParaRPr/>
          </a:p>
        </p:txBody>
      </p:sp>
      <p:sp>
        <p:nvSpPr>
          <p:cNvPr id="468" name="Google Shape;468;p44">
            <a:hlinkClick action="ppaction://hlinksldjump" r:id="rId4"/>
          </p:cNvPr>
          <p:cNvSpPr/>
          <p:nvPr/>
        </p:nvSpPr>
        <p:spPr>
          <a:xfrm>
            <a:off x="1007883" y="2818614"/>
            <a:ext cx="3148481" cy="3358350"/>
          </a:xfrm>
          <a:prstGeom prst="roundRect">
            <a:avLst>
              <a:gd fmla="val 16667" name="adj"/>
            </a:avLst>
          </a:prstGeom>
          <a:solidFill>
            <a:srgbClr val="D1B18F"/>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שירה</a:t>
            </a:r>
            <a:endParaRPr/>
          </a:p>
        </p:txBody>
      </p:sp>
      <p:sp>
        <p:nvSpPr>
          <p:cNvPr id="469" name="Google Shape;469;p44">
            <a:hlinkClick action="ppaction://hlinksldjump" r:id="rId5"/>
          </p:cNvPr>
          <p:cNvSpPr/>
          <p:nvPr/>
        </p:nvSpPr>
        <p:spPr>
          <a:xfrm>
            <a:off x="4360683" y="2818614"/>
            <a:ext cx="3148481" cy="3358349"/>
          </a:xfrm>
          <a:prstGeom prst="roundRect">
            <a:avLst>
              <a:gd fmla="val 16667" name="adj"/>
            </a:avLst>
          </a:prstGeom>
          <a:solidFill>
            <a:srgbClr val="CFBDB4"/>
          </a:solidFill>
          <a:ln cap="flat" cmpd="sng" w="12700">
            <a:solidFill>
              <a:srgbClr val="78230A"/>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90000"/>
              </a:lnSpc>
              <a:spcBef>
                <a:spcPts val="0"/>
              </a:spcBef>
              <a:spcAft>
                <a:spcPts val="0"/>
              </a:spcAft>
              <a:buNone/>
            </a:pPr>
            <a:r>
              <a:rPr b="1" lang="iw-IL" sz="2800">
                <a:solidFill>
                  <a:srgbClr val="000000"/>
                </a:solidFill>
                <a:latin typeface="Lucida Sans"/>
                <a:ea typeface="Lucida Sans"/>
                <a:cs typeface="Lucida Sans"/>
                <a:sym typeface="Lucida Sans"/>
              </a:rPr>
              <a:t>דבורי</a:t>
            </a:r>
            <a:endParaRPr b="1" sz="2800">
              <a:solidFill>
                <a:srgbClr val="000000"/>
              </a:solidFill>
              <a:latin typeface="Calibri"/>
              <a:ea typeface="Calibri"/>
              <a:cs typeface="Calibri"/>
              <a:sym typeface="Calibri"/>
            </a:endParaRPr>
          </a:p>
        </p:txBody>
      </p:sp>
      <p:pic>
        <p:nvPicPr>
          <p:cNvPr descr="C:\Users\User\AppData\Local\Microsoft\Windows\INetCache\Content.MSO\D15BBA43.tmp" id="470" name="Google Shape;470;p44"/>
          <p:cNvPicPr preferRelativeResize="0"/>
          <p:nvPr>
            <p:ph idx="1" type="body"/>
          </p:nvPr>
        </p:nvPicPr>
        <p:blipFill rotWithShape="1">
          <a:blip r:embed="rId6">
            <a:alphaModFix/>
          </a:blip>
          <a:srcRect b="0" l="0" r="0" t="0"/>
          <a:stretch/>
        </p:blipFill>
        <p:spPr>
          <a:xfrm>
            <a:off x="1797457" y="1588739"/>
            <a:ext cx="1640711" cy="1650989"/>
          </a:xfrm>
          <a:prstGeom prst="rect">
            <a:avLst/>
          </a:prstGeom>
          <a:noFill/>
          <a:ln>
            <a:noFill/>
          </a:ln>
        </p:spPr>
      </p:pic>
      <p:pic>
        <p:nvPicPr>
          <p:cNvPr descr="×ª××¦××ª ×ª××× × ×¢×××¨ ×××¤×¤××" id="471" name="Google Shape;471;p44"/>
          <p:cNvPicPr preferRelativeResize="0"/>
          <p:nvPr/>
        </p:nvPicPr>
        <p:blipFill rotWithShape="1">
          <a:blip r:embed="rId7">
            <a:alphaModFix/>
          </a:blip>
          <a:srcRect b="27623" l="13191" r="19134" t="38007"/>
          <a:stretch/>
        </p:blipFill>
        <p:spPr>
          <a:xfrm rot="3227886">
            <a:off x="9226766" y="2173521"/>
            <a:ext cx="2335554" cy="919987"/>
          </a:xfrm>
          <a:prstGeom prst="rect">
            <a:avLst/>
          </a:prstGeom>
          <a:noFill/>
          <a:ln>
            <a:noFill/>
          </a:ln>
        </p:spPr>
      </p:pic>
      <p:pic>
        <p:nvPicPr>
          <p:cNvPr descr="C:\Users\User\AppData\Local\Microsoft\Windows\INetCache\Content.MSO\A3C28C9E.tmp" id="472" name="Google Shape;472;p44"/>
          <p:cNvPicPr preferRelativeResize="0"/>
          <p:nvPr/>
        </p:nvPicPr>
        <p:blipFill rotWithShape="1">
          <a:blip r:embed="rId8">
            <a:alphaModFix/>
          </a:blip>
          <a:srcRect b="0" l="0" r="0" t="0"/>
          <a:stretch/>
        </p:blipFill>
        <p:spPr>
          <a:xfrm>
            <a:off x="5115621" y="1884219"/>
            <a:ext cx="1534767" cy="1498590"/>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66"/>
                                        </p:tgtEl>
                                        <p:attrNameLst>
                                          <p:attrName>style.visibility</p:attrName>
                                        </p:attrNameLst>
                                      </p:cBhvr>
                                      <p:to>
                                        <p:strVal val="visible"/>
                                      </p:to>
                                    </p:set>
                                    <p:animEffect filter="fade" transition="in">
                                      <p:cBhvr>
                                        <p:cTn dur="3250"/>
                                        <p:tgtEl>
                                          <p:spTgt spid="466"/>
                                        </p:tgtEl>
                                      </p:cBhvr>
                                    </p:animEffect>
                                  </p:childTnLst>
                                </p:cTn>
                              </p:par>
                            </p:childTnLst>
                          </p:cTn>
                        </p:par>
                        <p:par>
                          <p:cTn fill="hold">
                            <p:stCondLst>
                              <p:cond delay="3250"/>
                            </p:stCondLst>
                            <p:childTnLst>
                              <p:par>
                                <p:cTn fill="hold" nodeType="afterEffect" presetClass="entr" presetID="10" presetSubtype="0">
                                  <p:stCondLst>
                                    <p:cond delay="0"/>
                                  </p:stCondLst>
                                  <p:childTnLst>
                                    <p:set>
                                      <p:cBhvr>
                                        <p:cTn dur="1" fill="hold">
                                          <p:stCondLst>
                                            <p:cond delay="0"/>
                                          </p:stCondLst>
                                        </p:cTn>
                                        <p:tgtEl>
                                          <p:spTgt spid="471"/>
                                        </p:tgtEl>
                                        <p:attrNameLst>
                                          <p:attrName>style.visibility</p:attrName>
                                        </p:attrNameLst>
                                      </p:cBhvr>
                                      <p:to>
                                        <p:strVal val="visible"/>
                                      </p:to>
                                    </p:set>
                                    <p:animEffect filter="fade" transition="in">
                                      <p:cBhvr>
                                        <p:cTn dur="1250"/>
                                        <p:tgtEl>
                                          <p:spTgt spid="471"/>
                                        </p:tgtEl>
                                      </p:cBhvr>
                                    </p:animEffect>
                                  </p:childTnLst>
                                </p:cTn>
                              </p:par>
                              <p:par>
                                <p:cTn fill="hold" nodeType="withEffect" presetClass="entr" presetID="10" presetSubtype="0">
                                  <p:stCondLst>
                                    <p:cond delay="0"/>
                                  </p:stCondLst>
                                  <p:childTnLst>
                                    <p:set>
                                      <p:cBhvr>
                                        <p:cTn dur="1" fill="hold">
                                          <p:stCondLst>
                                            <p:cond delay="0"/>
                                          </p:stCondLst>
                                        </p:cTn>
                                        <p:tgtEl>
                                          <p:spTgt spid="467"/>
                                        </p:tgtEl>
                                        <p:attrNameLst>
                                          <p:attrName>style.visibility</p:attrName>
                                        </p:attrNameLst>
                                      </p:cBhvr>
                                      <p:to>
                                        <p:strVal val="visible"/>
                                      </p:to>
                                    </p:set>
                                    <p:animEffect filter="fade" transition="in">
                                      <p:cBhvr>
                                        <p:cTn dur="1250"/>
                                        <p:tgtEl>
                                          <p:spTgt spid="467"/>
                                        </p:tgtEl>
                                      </p:cBhvr>
                                    </p:animEffect>
                                  </p:childTnLst>
                                </p:cTn>
                              </p:par>
                            </p:childTnLst>
                          </p:cTn>
                        </p:par>
                        <p:par>
                          <p:cTn fill="hold">
                            <p:stCondLst>
                              <p:cond delay="4500"/>
                            </p:stCondLst>
                            <p:childTnLst>
                              <p:par>
                                <p:cTn fill="hold" nodeType="afterEffect" presetClass="entr" presetID="10" presetSubtype="0">
                                  <p:stCondLst>
                                    <p:cond delay="0"/>
                                  </p:stCondLst>
                                  <p:childTnLst>
                                    <p:set>
                                      <p:cBhvr>
                                        <p:cTn dur="1" fill="hold">
                                          <p:stCondLst>
                                            <p:cond delay="0"/>
                                          </p:stCondLst>
                                        </p:cTn>
                                        <p:tgtEl>
                                          <p:spTgt spid="472"/>
                                        </p:tgtEl>
                                        <p:attrNameLst>
                                          <p:attrName>style.visibility</p:attrName>
                                        </p:attrNameLst>
                                      </p:cBhvr>
                                      <p:to>
                                        <p:strVal val="visible"/>
                                      </p:to>
                                    </p:set>
                                    <p:animEffect filter="fade" transition="in">
                                      <p:cBhvr>
                                        <p:cTn dur="1250"/>
                                        <p:tgtEl>
                                          <p:spTgt spid="472"/>
                                        </p:tgtEl>
                                      </p:cBhvr>
                                    </p:animEffect>
                                  </p:childTnLst>
                                </p:cTn>
                              </p:par>
                              <p:par>
                                <p:cTn fill="hold" nodeType="withEffect" presetClass="entr" presetID="10" presetSubtype="0">
                                  <p:stCondLst>
                                    <p:cond delay="0"/>
                                  </p:stCondLst>
                                  <p:childTnLst>
                                    <p:set>
                                      <p:cBhvr>
                                        <p:cTn dur="1" fill="hold">
                                          <p:stCondLst>
                                            <p:cond delay="0"/>
                                          </p:stCondLst>
                                        </p:cTn>
                                        <p:tgtEl>
                                          <p:spTgt spid="469"/>
                                        </p:tgtEl>
                                        <p:attrNameLst>
                                          <p:attrName>style.visibility</p:attrName>
                                        </p:attrNameLst>
                                      </p:cBhvr>
                                      <p:to>
                                        <p:strVal val="visible"/>
                                      </p:to>
                                    </p:set>
                                    <p:animEffect filter="fade" transition="in">
                                      <p:cBhvr>
                                        <p:cTn dur="1250"/>
                                        <p:tgtEl>
                                          <p:spTgt spid="469"/>
                                        </p:tgtEl>
                                      </p:cBhvr>
                                    </p:animEffect>
                                  </p:childTnLst>
                                </p:cTn>
                              </p:par>
                            </p:childTnLst>
                          </p:cTn>
                        </p:par>
                        <p:par>
                          <p:cTn fill="hold">
                            <p:stCondLst>
                              <p:cond delay="5750"/>
                            </p:stCondLst>
                            <p:childTnLst>
                              <p:par>
                                <p:cTn fill="hold" nodeType="afterEffect" presetClass="entr" presetID="10" presetSubtype="0">
                                  <p:stCondLst>
                                    <p:cond delay="0"/>
                                  </p:stCondLst>
                                  <p:childTnLst>
                                    <p:set>
                                      <p:cBhvr>
                                        <p:cTn dur="1" fill="hold">
                                          <p:stCondLst>
                                            <p:cond delay="0"/>
                                          </p:stCondLst>
                                        </p:cTn>
                                        <p:tgtEl>
                                          <p:spTgt spid="470"/>
                                        </p:tgtEl>
                                        <p:attrNameLst>
                                          <p:attrName>style.visibility</p:attrName>
                                        </p:attrNameLst>
                                      </p:cBhvr>
                                      <p:to>
                                        <p:strVal val="visible"/>
                                      </p:to>
                                    </p:set>
                                    <p:animEffect filter="fade" transition="in">
                                      <p:cBhvr>
                                        <p:cTn dur="1250"/>
                                        <p:tgtEl>
                                          <p:spTgt spid="470"/>
                                        </p:tgtEl>
                                      </p:cBhvr>
                                    </p:animEffect>
                                  </p:childTnLst>
                                </p:cTn>
                              </p:par>
                              <p:par>
                                <p:cTn fill="hold" nodeType="withEffect" presetClass="entr" presetID="10" presetSubtype="0">
                                  <p:stCondLst>
                                    <p:cond delay="0"/>
                                  </p:stCondLst>
                                  <p:childTnLst>
                                    <p:set>
                                      <p:cBhvr>
                                        <p:cTn dur="1" fill="hold">
                                          <p:stCondLst>
                                            <p:cond delay="0"/>
                                          </p:stCondLst>
                                        </p:cTn>
                                        <p:tgtEl>
                                          <p:spTgt spid="468"/>
                                        </p:tgtEl>
                                        <p:attrNameLst>
                                          <p:attrName>style.visibility</p:attrName>
                                        </p:attrNameLst>
                                      </p:cBhvr>
                                      <p:to>
                                        <p:strVal val="visible"/>
                                      </p:to>
                                    </p:set>
                                    <p:animEffect filter="fade" transition="in">
                                      <p:cBhvr>
                                        <p:cTn dur="1250"/>
                                        <p:tgtEl>
                                          <p:spTgt spid="4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5"/>
          <p:cNvSpPr txBox="1"/>
          <p:nvPr>
            <p:ph type="title"/>
          </p:nvPr>
        </p:nvSpPr>
        <p:spPr>
          <a:xfrm>
            <a:off x="745134" y="1061996"/>
            <a:ext cx="10701732" cy="1454961"/>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12500"/>
              <a:buFont typeface="Arial"/>
              <a:buNone/>
            </a:pPr>
            <a:r>
              <a:rPr b="1" lang="iw-IL" sz="12500" u="sng">
                <a:solidFill>
                  <a:srgbClr val="7030A0"/>
                </a:solidFill>
                <a:latin typeface="Arial"/>
                <a:ea typeface="Arial"/>
                <a:cs typeface="Arial"/>
                <a:sym typeface="Arial"/>
                <a:hlinkClick action="ppaction://hlinksldjump" r:id="rId3">
                  <a:extLst>
                    <a:ext uri="{A12FA001-AC4F-418D-AE19-62706E023703}">
                      <ahyp:hlinkClr val="tx"/>
                    </a:ext>
                  </a:extLst>
                </a:hlinkClick>
              </a:rPr>
              <a:t>הצלחת, כל הכבוד!</a:t>
            </a:r>
            <a:endParaRPr/>
          </a:p>
        </p:txBody>
      </p:sp>
      <p:pic>
        <p:nvPicPr>
          <p:cNvPr descr="×ª××¦××ª ×ª××× × ×¢×××¨ ××××" id="478" name="Google Shape;478;p45">
            <a:hlinkClick action="ppaction://hlinksldjump" r:id="rId4"/>
          </p:cNvPr>
          <p:cNvPicPr preferRelativeResize="0"/>
          <p:nvPr/>
        </p:nvPicPr>
        <p:blipFill rotWithShape="1">
          <a:blip r:embed="rId5">
            <a:alphaModFix/>
          </a:blip>
          <a:srcRect b="0" l="0" r="0" t="0"/>
          <a:stretch/>
        </p:blipFill>
        <p:spPr>
          <a:xfrm>
            <a:off x="3162252" y="1297577"/>
            <a:ext cx="6143673" cy="5165177"/>
          </a:xfrm>
          <a:prstGeom prst="rect">
            <a:avLst/>
          </a:prstGeom>
          <a:noFill/>
          <a:ln>
            <a:noFill/>
          </a:ln>
        </p:spPr>
      </p:pic>
      <p:pic>
        <p:nvPicPr>
          <p:cNvPr id="479" name="Google Shape;479;p45"/>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46"/>
          <p:cNvSpPr txBox="1"/>
          <p:nvPr>
            <p:ph type="title"/>
          </p:nvPr>
        </p:nvSpPr>
        <p:spPr>
          <a:xfrm>
            <a:off x="1018094" y="1061997"/>
            <a:ext cx="10428771" cy="1568082"/>
          </a:xfrm>
          <a:prstGeom prst="rect">
            <a:avLst/>
          </a:prstGeom>
          <a:noFill/>
          <a:ln>
            <a:noFill/>
          </a:ln>
        </p:spPr>
        <p:txBody>
          <a:bodyPr anchorCtr="0" anchor="ctr" bIns="45700" lIns="91425" spcFirstLastPara="1" rIns="91425" wrap="square" tIns="45700">
            <a:normAutofit/>
          </a:bodyPr>
          <a:lstStyle/>
          <a:p>
            <a:pPr indent="0" lvl="0" marL="0" rtl="1" algn="ctr">
              <a:lnSpc>
                <a:spcPct val="90000"/>
              </a:lnSpc>
              <a:spcBef>
                <a:spcPts val="0"/>
              </a:spcBef>
              <a:spcAft>
                <a:spcPts val="0"/>
              </a:spcAft>
              <a:buClr>
                <a:srgbClr val="7030A0"/>
              </a:buClr>
              <a:buSzPts val="9600"/>
              <a:buFont typeface="Arial"/>
              <a:buNone/>
            </a:pPr>
            <a:r>
              <a:rPr b="1" lang="iw-IL" sz="9600" u="sng">
                <a:solidFill>
                  <a:srgbClr val="7030A0"/>
                </a:solidFill>
                <a:latin typeface="Arial"/>
                <a:ea typeface="Arial"/>
                <a:cs typeface="Arial"/>
                <a:sym typeface="Arial"/>
                <a:hlinkClick action="ppaction://hlinksldjump" r:id="rId3">
                  <a:extLst>
                    <a:ext uri="{A12FA001-AC4F-418D-AE19-62706E023703}">
                      <ahyp:hlinkClr val="tx"/>
                    </a:ext>
                  </a:extLst>
                </a:hlinkClick>
              </a:rPr>
              <a:t>נסו שנית!</a:t>
            </a:r>
            <a:endParaRPr/>
          </a:p>
        </p:txBody>
      </p:sp>
      <p:pic>
        <p:nvPicPr>
          <p:cNvPr descr="×ª××¦××ª ×ª××× × ×¢×××¨ ××××¨" id="485" name="Google Shape;485;p46">
            <a:hlinkClick action="ppaction://hlinksldjump" r:id="rId4"/>
          </p:cNvPr>
          <p:cNvPicPr preferRelativeResize="0"/>
          <p:nvPr/>
        </p:nvPicPr>
        <p:blipFill rotWithShape="1">
          <a:blip r:embed="rId5">
            <a:alphaModFix/>
          </a:blip>
          <a:srcRect b="0" l="0" r="0" t="0"/>
          <a:stretch/>
        </p:blipFill>
        <p:spPr>
          <a:xfrm>
            <a:off x="4455343" y="2780195"/>
            <a:ext cx="3661135" cy="3661135"/>
          </a:xfrm>
          <a:prstGeom prst="rect">
            <a:avLst/>
          </a:prstGeom>
          <a:noFill/>
          <a:ln>
            <a:noFill/>
          </a:ln>
        </p:spPr>
      </p:pic>
      <p:pic>
        <p:nvPicPr>
          <p:cNvPr id="486" name="Google Shape;486;p46"/>
          <p:cNvPicPr preferRelativeResize="0"/>
          <p:nvPr/>
        </p:nvPicPr>
        <p:blipFill rotWithShape="1">
          <a:blip r:embed="rId6">
            <a:alphaModFix/>
          </a:blip>
          <a:srcRect b="0" l="0" r="0" t="0"/>
          <a:stretch/>
        </p:blipFill>
        <p:spPr>
          <a:xfrm>
            <a:off x="107661" y="-23302"/>
            <a:ext cx="2121830" cy="150259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0" name="Shape 490"/>
        <p:cNvGrpSpPr/>
        <p:nvPr/>
      </p:nvGrpSpPr>
      <p:grpSpPr>
        <a:xfrm>
          <a:off x="0" y="0"/>
          <a:ext cx="0" cy="0"/>
          <a:chOff x="0" y="0"/>
          <a:chExt cx="0" cy="0"/>
        </a:xfrm>
      </p:grpSpPr>
      <p:sp>
        <p:nvSpPr>
          <p:cNvPr id="491" name="Google Shape;491;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chemeClr val="dk1"/>
              </a:buClr>
              <a:buSzPts val="4400"/>
              <a:buFont typeface="Calibri"/>
              <a:buNone/>
            </a:pPr>
            <a:r>
              <a:rPr i="1" lang="iw-IL"/>
              <a:t>תשובה</a:t>
            </a:r>
            <a:endParaRPr/>
          </a:p>
        </p:txBody>
      </p:sp>
      <p:sp>
        <p:nvSpPr>
          <p:cNvPr id="492" name="Google Shape;492;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1" algn="r">
              <a:lnSpc>
                <a:spcPct val="90000"/>
              </a:lnSpc>
              <a:spcBef>
                <a:spcPts val="0"/>
              </a:spcBef>
              <a:spcAft>
                <a:spcPts val="0"/>
              </a:spcAft>
              <a:buClr>
                <a:schemeClr val="dk1"/>
              </a:buClr>
              <a:buSzPts val="3200"/>
              <a:buChar char="•"/>
            </a:pPr>
            <a:r>
              <a:rPr lang="iw-IL" sz="3200">
                <a:latin typeface="David"/>
                <a:ea typeface="David"/>
                <a:cs typeface="David"/>
                <a:sym typeface="David"/>
              </a:rPr>
              <a:t>שירה צודקת, כאשר הברכות זהות- יש לברך קודם על המאכל שחביב עליו יותר.</a:t>
            </a:r>
            <a:endParaRPr/>
          </a:p>
        </p:txBody>
      </p:sp>
      <p:pic>
        <p:nvPicPr>
          <p:cNvPr id="493" name="Google Shape;493;p47"/>
          <p:cNvPicPr preferRelativeResize="0"/>
          <p:nvPr/>
        </p:nvPicPr>
        <p:blipFill rotWithShape="1">
          <a:blip r:embed="rId3">
            <a:alphaModFix/>
          </a:blip>
          <a:srcRect b="0" l="0" r="0" t="0"/>
          <a:stretch/>
        </p:blipFill>
        <p:spPr>
          <a:xfrm>
            <a:off x="2713428" y="3238436"/>
            <a:ext cx="7090263" cy="2938527"/>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48"/>
          <p:cNvSpPr txBox="1"/>
          <p:nvPr>
            <p:ph type="title"/>
          </p:nvPr>
        </p:nvSpPr>
        <p:spPr>
          <a:xfrm>
            <a:off x="5631180" y="2471185"/>
            <a:ext cx="6560820" cy="1325563"/>
          </a:xfrm>
          <a:prstGeom prst="rect">
            <a:avLst/>
          </a:prstGeom>
          <a:noFill/>
          <a:ln>
            <a:noFill/>
          </a:ln>
        </p:spPr>
        <p:txBody>
          <a:bodyPr anchorCtr="0" anchor="ctr" bIns="45700" lIns="91425" spcFirstLastPara="1" rIns="91425" wrap="square" tIns="45700">
            <a:noAutofit/>
          </a:bodyPr>
          <a:lstStyle/>
          <a:p>
            <a:pPr indent="0" lvl="0" marL="0" rtl="1" algn="ctr">
              <a:lnSpc>
                <a:spcPct val="90000"/>
              </a:lnSpc>
              <a:spcBef>
                <a:spcPts val="0"/>
              </a:spcBef>
              <a:spcAft>
                <a:spcPts val="0"/>
              </a:spcAft>
              <a:buClr>
                <a:srgbClr val="7030A0"/>
              </a:buClr>
              <a:buSzPts val="7200"/>
              <a:buFont typeface="Arial"/>
              <a:buNone/>
            </a:pPr>
            <a:r>
              <a:rPr lang="iw-IL" sz="7200">
                <a:solidFill>
                  <a:srgbClr val="7030A0"/>
                </a:solidFill>
                <a:latin typeface="Arial"/>
                <a:ea typeface="Arial"/>
                <a:cs typeface="Arial"/>
                <a:sym typeface="Arial"/>
              </a:rPr>
              <a:t>ולסיום נאחל,</a:t>
            </a:r>
            <a:br>
              <a:rPr lang="iw-IL" sz="7200">
                <a:solidFill>
                  <a:srgbClr val="7030A0"/>
                </a:solidFill>
                <a:latin typeface="Arial"/>
                <a:ea typeface="Arial"/>
                <a:cs typeface="Arial"/>
                <a:sym typeface="Arial"/>
              </a:rPr>
            </a:br>
            <a:r>
              <a:rPr lang="iw-IL" sz="7200">
                <a:solidFill>
                  <a:srgbClr val="7030A0"/>
                </a:solidFill>
                <a:latin typeface="Arial"/>
                <a:ea typeface="Arial"/>
                <a:cs typeface="Arial"/>
                <a:sym typeface="Arial"/>
              </a:rPr>
              <a:t> שנקפיד על ברכות כהלכה</a:t>
            </a:r>
            <a:br>
              <a:rPr lang="iw-IL" sz="7200">
                <a:solidFill>
                  <a:srgbClr val="7030A0"/>
                </a:solidFill>
                <a:latin typeface="Arial"/>
                <a:ea typeface="Arial"/>
                <a:cs typeface="Arial"/>
                <a:sym typeface="Arial"/>
              </a:rPr>
            </a:br>
            <a:r>
              <a:rPr lang="iw-IL" sz="7200">
                <a:solidFill>
                  <a:srgbClr val="7030A0"/>
                </a:solidFill>
                <a:latin typeface="Arial"/>
                <a:ea typeface="Arial"/>
                <a:cs typeface="Arial"/>
                <a:sym typeface="Arial"/>
              </a:rPr>
              <a:t>ונבורך מ-ה', מקור הברכה!                                                        </a:t>
            </a:r>
            <a:endParaRPr/>
          </a:p>
        </p:txBody>
      </p:sp>
      <p:pic>
        <p:nvPicPr>
          <p:cNvPr id="499" name="Google Shape;499;p48"/>
          <p:cNvPicPr preferRelativeResize="0"/>
          <p:nvPr/>
        </p:nvPicPr>
        <p:blipFill rotWithShape="1">
          <a:blip r:embed="rId3">
            <a:alphaModFix/>
          </a:blip>
          <a:srcRect b="0" l="0" r="0" t="0"/>
          <a:stretch/>
        </p:blipFill>
        <p:spPr>
          <a:xfrm>
            <a:off x="473081" y="881040"/>
            <a:ext cx="5965245" cy="4224359"/>
          </a:xfrm>
          <a:prstGeom prst="rect">
            <a:avLst/>
          </a:prstGeom>
          <a:noFill/>
          <a:ln>
            <a:noFill/>
          </a:ln>
        </p:spPr>
      </p:pic>
    </p:spTree>
  </p:cSld>
  <p:clrMapOvr>
    <a:masterClrMapping/>
  </p:clrMapOvr>
  <mc:AlternateContent>
    <mc:Choice Requires="p14">
      <p:transition spd="slow" p14:dur="700">
        <p:fade/>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498"/>
                                        </p:tgtEl>
                                        <p:attrNameLst>
                                          <p:attrName>style.visibility</p:attrName>
                                        </p:attrNameLst>
                                      </p:cBhvr>
                                      <p:to>
                                        <p:strVal val="visible"/>
                                      </p:to>
                                    </p:set>
                                    <p:animEffect filter="fade" transition="in">
                                      <p:cBhvr>
                                        <p:cTn dur="1000"/>
                                        <p:tgtEl>
                                          <p:spTgt spid="4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אדום">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ערכת נושא Office">
  <a:themeElements>
    <a:clrScheme name="אדום">
      <a:dk1>
        <a:srgbClr val="000000"/>
      </a:dk1>
      <a:lt1>
        <a:srgbClr val="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2018-05-07T09:10:05Z</dcterms:created>
  <dc:creator>user</dc:creator>
</cp:coreProperties>
</file>