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7" d="100"/>
          <a:sy n="47" d="100"/>
        </p:scale>
        <p:origin x="-99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D84DE5B-4977-43B9-9BED-789900D75E40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FC1DD3B-8228-4D38-A0B0-F7190AA9D2E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5883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7991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0570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064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7742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6808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4747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945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2999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8209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8361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6379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9361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8666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3218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6078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99522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66299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880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6656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4711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0071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15603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15374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1DD3B-8228-4D38-A0B0-F7190AA9D2E5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9041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שולש ישר-זווית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כותרת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כותרת משנה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grpSp>
        <p:nvGrpSpPr>
          <p:cNvPr id="2" name="קבוצה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צורה חופשית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צורה חופשית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צורה חופשית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מחבר ישר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מציין מיקום של תאריך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27" name="מציין מיקום של מספר שקופית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7" name="סוגר זוויתי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סוגר זוויתי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כותרת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8" name="צורה חופשית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צורה חופשית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משולש ישר-זווית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מחבר ישר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סוגר זוויתי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סוגר זוויתי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צורה חופשית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צורה חופשית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משולש ישר-זווית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מחבר ישר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מציין מיקום של כותרת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מציין מיקום טקסט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F77F0E-363C-474E-A788-072B2D1EF0D4}" type="datetimeFigureOut">
              <a:rPr lang="he-IL" smtClean="0"/>
              <a:t>ג'/תמוז/תשע"א</a:t>
            </a:fld>
            <a:endParaRPr lang="he-IL"/>
          </a:p>
        </p:txBody>
      </p:sp>
      <p:sp>
        <p:nvSpPr>
          <p:cNvPr id="22" name="מציין מיקום של כותרת תחתונה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18" name="מציין מיקום של מספר שקופית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B2DCFBC-FB45-4C81-BDC3-33B9BBB62EF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428596" y="708367"/>
            <a:ext cx="7941597" cy="618630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שאלות לשלב ב'</a:t>
            </a:r>
          </a:p>
          <a:p>
            <a:pPr algn="ctr">
              <a:lnSpc>
                <a:spcPct val="150000"/>
              </a:lnSpc>
            </a:pPr>
            <a:r>
              <a:rPr lang="he-IL" sz="8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חידון הלכה יומית</a:t>
            </a:r>
          </a:p>
          <a:p>
            <a:pPr algn="ctr">
              <a:lnSpc>
                <a:spcPct val="150000"/>
              </a:lnSpc>
            </a:pPr>
            <a:r>
              <a:rPr lang="he-IL" sz="8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תשע"א</a:t>
            </a:r>
            <a:endParaRPr lang="he-IL" sz="8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תמונה 4" descr="http://mail.google.com/mail/?realattid=0.1&amp;attid=0.1&amp;disp=attd&amp;view=att&amp;th=1104f14cfa99ec0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14290"/>
            <a:ext cx="1656184" cy="9361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אבטיח?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246187.JPG"/>
          <p:cNvPicPr>
            <a:picLocks noChangeAspect="1"/>
          </p:cNvPicPr>
          <p:nvPr/>
        </p:nvPicPr>
        <p:blipFill>
          <a:blip r:embed="rId3"/>
          <a:srcRect t="6923" b="7692"/>
          <a:stretch>
            <a:fillRect/>
          </a:stretch>
        </p:blipFill>
        <p:spPr>
          <a:xfrm>
            <a:off x="3286116" y="3643314"/>
            <a:ext cx="3095625" cy="264320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אבוקדו?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3408.JPG"/>
          <p:cNvPicPr>
            <a:picLocks noChangeAspect="1"/>
          </p:cNvPicPr>
          <p:nvPr/>
        </p:nvPicPr>
        <p:blipFill>
          <a:blip r:embed="rId3"/>
          <a:srcRect t="11539" b="12307"/>
          <a:stretch>
            <a:fillRect/>
          </a:stretch>
        </p:blipFill>
        <p:spPr>
          <a:xfrm>
            <a:off x="3143240" y="3786190"/>
            <a:ext cx="3095625" cy="2357454"/>
          </a:xfrm>
          <a:prstGeom prst="rect">
            <a:avLst/>
          </a:prstGeom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אורז?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3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084682.JPG"/>
          <p:cNvPicPr>
            <a:picLocks noChangeAspect="1"/>
          </p:cNvPicPr>
          <p:nvPr/>
        </p:nvPicPr>
        <p:blipFill>
          <a:blip r:embed="rId3"/>
          <a:srcRect t="18462" b="21538"/>
          <a:stretch>
            <a:fillRect/>
          </a:stretch>
        </p:blipFill>
        <p:spPr>
          <a:xfrm>
            <a:off x="2928926" y="3714752"/>
            <a:ext cx="3929063" cy="2357454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אננס?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4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339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3500438"/>
            <a:ext cx="3000396" cy="3000396"/>
          </a:xfrm>
          <a:prstGeom prst="rect">
            <a:avLst/>
          </a:prstGeom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דבש?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5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234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643314"/>
            <a:ext cx="2714644" cy="2714644"/>
          </a:xfrm>
          <a:prstGeom prst="rect">
            <a:avLst/>
          </a:prstGeom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חסה?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6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87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3571876"/>
            <a:ext cx="2857520" cy="2857520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מסטיק?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7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9322.JPG"/>
          <p:cNvPicPr>
            <a:picLocks noChangeAspect="1"/>
          </p:cNvPicPr>
          <p:nvPr/>
        </p:nvPicPr>
        <p:blipFill>
          <a:blip r:embed="rId3"/>
          <a:srcRect t="20769" b="21538"/>
          <a:stretch>
            <a:fillRect/>
          </a:stretch>
        </p:blipFill>
        <p:spPr>
          <a:xfrm>
            <a:off x="2928926" y="3929066"/>
            <a:ext cx="3343275" cy="1928826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285992"/>
            <a:ext cx="8229600" cy="22145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מיץ תפוחים?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8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351408.JPG"/>
          <p:cNvPicPr>
            <a:picLocks noChangeAspect="1"/>
          </p:cNvPicPr>
          <p:nvPr/>
        </p:nvPicPr>
        <p:blipFill>
          <a:blip r:embed="rId3"/>
          <a:srcRect l="13846" r="16923"/>
          <a:stretch>
            <a:fillRect/>
          </a:stretch>
        </p:blipFill>
        <p:spPr>
          <a:xfrm>
            <a:off x="6286512" y="3357562"/>
            <a:ext cx="2143140" cy="3095625"/>
          </a:xfrm>
          <a:prstGeom prst="rect">
            <a:avLst/>
          </a:prstGeom>
        </p:spPr>
      </p:pic>
    </p:spTree>
  </p:cSld>
  <p:clrMapOvr>
    <a:masterClrMapping/>
  </p:clrMapOvr>
  <p:transition spd="slow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מלון?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9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36904.JPG"/>
          <p:cNvPicPr>
            <a:picLocks noChangeAspect="1"/>
          </p:cNvPicPr>
          <p:nvPr/>
        </p:nvPicPr>
        <p:blipFill>
          <a:blip r:embed="rId3"/>
          <a:srcRect l="17692" t="24615" r="15384" b="26923"/>
          <a:stretch>
            <a:fillRect/>
          </a:stretch>
        </p:blipFill>
        <p:spPr>
          <a:xfrm>
            <a:off x="2786050" y="3500438"/>
            <a:ext cx="3452837" cy="2500330"/>
          </a:xfrm>
          <a:prstGeom prst="rect">
            <a:avLst/>
          </a:prstGeom>
        </p:spPr>
      </p:pic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ספגטי?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10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13334.JPG"/>
          <p:cNvPicPr>
            <a:picLocks noChangeAspect="1"/>
          </p:cNvPicPr>
          <p:nvPr/>
        </p:nvPicPr>
        <p:blipFill>
          <a:blip r:embed="rId3"/>
          <a:srcRect t="10769" b="10769"/>
          <a:stretch>
            <a:fillRect/>
          </a:stretch>
        </p:blipFill>
        <p:spPr>
          <a:xfrm>
            <a:off x="3071802" y="3643314"/>
            <a:ext cx="3095625" cy="2428892"/>
          </a:xfrm>
          <a:prstGeom prst="rect">
            <a:avLst/>
          </a:prstGeom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500034" y="2500306"/>
            <a:ext cx="8229600" cy="1661920"/>
          </a:xfrm>
        </p:spPr>
        <p:txBody>
          <a:bodyPr/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פירה?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ashed_potato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802" y="3786190"/>
            <a:ext cx="3214710" cy="243827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פופקורן?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233758.JPG"/>
          <p:cNvPicPr>
            <a:picLocks noChangeAspect="1"/>
          </p:cNvPicPr>
          <p:nvPr/>
        </p:nvPicPr>
        <p:blipFill>
          <a:blip r:embed="rId3"/>
          <a:srcRect t="2308" b="5384"/>
          <a:stretch>
            <a:fillRect/>
          </a:stretch>
        </p:blipFill>
        <p:spPr>
          <a:xfrm>
            <a:off x="3143240" y="3571876"/>
            <a:ext cx="2786063" cy="2571768"/>
          </a:xfrm>
          <a:prstGeom prst="rect">
            <a:avLst/>
          </a:prstGeom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קטשופ?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13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93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3643314"/>
            <a:ext cx="2643206" cy="2643206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22145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קוביות סוכר?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14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3843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2" y="3571876"/>
            <a:ext cx="2857520" cy="285752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רימון?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15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3530.JPG"/>
          <p:cNvPicPr>
            <a:picLocks noChangeAspect="1"/>
          </p:cNvPicPr>
          <p:nvPr/>
        </p:nvPicPr>
        <p:blipFill>
          <a:blip r:embed="rId3"/>
          <a:srcRect t="6923" b="7692"/>
          <a:stretch>
            <a:fillRect/>
          </a:stretch>
        </p:blipFill>
        <p:spPr>
          <a:xfrm>
            <a:off x="3000364" y="3571876"/>
            <a:ext cx="3095625" cy="2643206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שסק?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16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loquat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49" y="3714752"/>
            <a:ext cx="3333773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שקדים?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17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73496_4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64" y="3643314"/>
            <a:ext cx="2982225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תאנים?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18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%D7%AA%D7%90%D7%A0%D7%99%D7%9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74" y="3500438"/>
            <a:ext cx="3964809" cy="2643206"/>
          </a:xfrm>
          <a:prstGeom prst="rect">
            <a:avLst/>
          </a:prstGeom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תירס?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19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8661.JPG"/>
          <p:cNvPicPr>
            <a:picLocks noChangeAspect="1"/>
          </p:cNvPicPr>
          <p:nvPr/>
        </p:nvPicPr>
        <p:blipFill>
          <a:blip r:embed="rId3"/>
          <a:srcRect t="3846" b="6153"/>
          <a:stretch>
            <a:fillRect/>
          </a:stretch>
        </p:blipFill>
        <p:spPr>
          <a:xfrm>
            <a:off x="3071802" y="3500438"/>
            <a:ext cx="3095625" cy="2786082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214314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מרק עגבניות?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20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iStock_tomato-soup_c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4286256"/>
            <a:ext cx="2857506" cy="216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ענבים?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21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19919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3571876"/>
            <a:ext cx="2857520" cy="285752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 idx="1"/>
          </p:nvPr>
        </p:nvSpPr>
        <p:spPr>
          <a:xfrm>
            <a:off x="285720" y="2500306"/>
            <a:ext cx="8443914" cy="16619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he-IL" sz="7200" dirty="0" smtClean="0">
                <a:latin typeface="David" pitchFamily="34" charset="-79"/>
                <a:cs typeface="David" pitchFamily="34" charset="-79"/>
              </a:rPr>
              <a:t>מה מברכים על פטריות?</a:t>
            </a:r>
            <a:endParaRPr lang="en-US" sz="7200" dirty="0" smtClean="0">
              <a:latin typeface="David" pitchFamily="34" charset="-79"/>
              <a:cs typeface="David" pitchFamily="34" charset="-79"/>
            </a:endParaRPr>
          </a:p>
          <a:p>
            <a:endParaRPr lang="he-IL" dirty="0"/>
          </a:p>
        </p:txBody>
      </p:sp>
      <p:sp>
        <p:nvSpPr>
          <p:cNvPr id="3" name="כותרת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000" dirty="0" smtClean="0">
                <a:solidFill>
                  <a:schemeClr val="accent1">
                    <a:lumMod val="50000"/>
                  </a:schemeClr>
                </a:solidFill>
                <a:latin typeface="David" pitchFamily="34" charset="-79"/>
                <a:cs typeface="David" pitchFamily="34" charset="-79"/>
              </a:rPr>
              <a:t>שאלה 22</a:t>
            </a:r>
            <a:endParaRPr lang="he-IL" sz="8000" dirty="0">
              <a:solidFill>
                <a:schemeClr val="accent1">
                  <a:lumMod val="50000"/>
                </a:schemeClr>
              </a:solidFill>
              <a:latin typeface="David" pitchFamily="34" charset="-79"/>
              <a:cs typeface="David" pitchFamily="34" charset="-79"/>
            </a:endParaRPr>
          </a:p>
        </p:txBody>
      </p:sp>
      <p:pic>
        <p:nvPicPr>
          <p:cNvPr id="4" name="תמונה 3" descr="MH9004119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678" y="3643314"/>
            <a:ext cx="2762259" cy="2762259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642910" y="428604"/>
            <a:ext cx="7000924" cy="64665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בהצלחה רבה</a:t>
            </a:r>
          </a:p>
          <a:p>
            <a:pPr algn="ctr">
              <a:lnSpc>
                <a:spcPct val="150000"/>
              </a:lnSpc>
            </a:pPr>
            <a:r>
              <a:rPr lang="he-IL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לכל </a:t>
            </a:r>
          </a:p>
          <a:p>
            <a:pPr algn="ctr">
              <a:lnSpc>
                <a:spcPct val="150000"/>
              </a:lnSpc>
            </a:pPr>
            <a:r>
              <a:rPr lang="he-IL" sz="9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המתמודדות!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חבה">
  <a:themeElements>
    <a:clrScheme name="מטרו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רחבה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רחבה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40</TotalTime>
  <Words>194</Words>
  <Application>Microsoft Office PowerPoint</Application>
  <PresentationFormat>‫הצגה על המסך (4:3)</PresentationFormat>
  <Paragraphs>74</Paragraphs>
  <Slides>24</Slides>
  <Notes>24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5" baseType="lpstr">
      <vt:lpstr>רחבה</vt:lpstr>
      <vt:lpstr>מצגת של PowerPoint</vt:lpstr>
      <vt:lpstr>שאלה 1</vt:lpstr>
      <vt:lpstr>שאלה 2</vt:lpstr>
      <vt:lpstr>שאלה 3</vt:lpstr>
      <vt:lpstr>שאלה 4</vt:lpstr>
      <vt:lpstr>שאלה 5</vt:lpstr>
      <vt:lpstr>שאלה 6</vt:lpstr>
      <vt:lpstr>שאלה 7</vt:lpstr>
      <vt:lpstr>שאלה 8</vt:lpstr>
      <vt:lpstr>שאלה 9</vt:lpstr>
      <vt:lpstr>שאלה 10</vt:lpstr>
      <vt:lpstr>שאלה 11</vt:lpstr>
      <vt:lpstr>שאלה 12</vt:lpstr>
      <vt:lpstr>שאלה 13</vt:lpstr>
      <vt:lpstr>שאלה 14</vt:lpstr>
      <vt:lpstr>שאלה 15</vt:lpstr>
      <vt:lpstr>שאלה 16</vt:lpstr>
      <vt:lpstr>שאלה 17</vt:lpstr>
      <vt:lpstr>שאלה 18</vt:lpstr>
      <vt:lpstr>שאלה 19</vt:lpstr>
      <vt:lpstr>שאלה 20</vt:lpstr>
      <vt:lpstr>שאלה 21</vt:lpstr>
      <vt:lpstr>שאלה 22</vt:lpstr>
      <vt:lpstr>מצגת של PowerPoint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owner</dc:creator>
  <cp:lastModifiedBy>Tzvi Harris</cp:lastModifiedBy>
  <cp:revision>14</cp:revision>
  <dcterms:created xsi:type="dcterms:W3CDTF">2011-05-16T00:28:50Z</dcterms:created>
  <dcterms:modified xsi:type="dcterms:W3CDTF">2011-07-05T04:09:02Z</dcterms:modified>
</cp:coreProperties>
</file>