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E1FB"/>
    <a:srgbClr val="FF99FF"/>
    <a:srgbClr val="FFFFFF"/>
    <a:srgbClr val="F5D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49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2409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35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77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106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3742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729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975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6904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13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766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EFC538C-B0CC-4A03-837C-C470A1918255}" type="datetimeFigureOut">
              <a:rPr lang="he-IL" smtClean="0"/>
              <a:t>י"ח/כסלו/תשפ"ג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2A21434-37CC-4DCC-BF6F-BCE94D6B8739}" type="slidenum">
              <a:rPr lang="he-IL" smtClean="0"/>
              <a:t>‹#›</a:t>
            </a:fld>
            <a:endParaRPr lang="he-I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504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חנוכה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45155" y="2074446"/>
            <a:ext cx="9144000" cy="2021305"/>
          </a:xfrm>
        </p:spPr>
        <p:txBody>
          <a:bodyPr>
            <a:normAutofit/>
          </a:bodyPr>
          <a:lstStyle/>
          <a:p>
            <a:r>
              <a:rPr lang="he-IL" dirty="0" smtClean="0"/>
              <a:t>שיעור מס 4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480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 smtClean="0"/>
              <a:t>סיפור החג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לפני הרבה שנים היוונים שלטו בארץ ישראל ורצו להפוך את היהודים לגויים.</a:t>
            </a:r>
          </a:p>
          <a:p>
            <a:r>
              <a:rPr lang="he-IL" dirty="0" smtClean="0"/>
              <a:t>המכבים היו מעטים ואילו ליוונים היה צבא גדול מאוד.</a:t>
            </a:r>
          </a:p>
          <a:p>
            <a:pPr marL="0" indent="0">
              <a:buNone/>
            </a:pPr>
            <a:endParaRPr lang="he-IL" dirty="0" smtClean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686050"/>
            <a:ext cx="4410076" cy="304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7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dirty="0" smtClean="0"/>
              <a:t>אילו גזירות היוונים גזרו על היהודים?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אסור ללמוד תורה.</a:t>
            </a:r>
          </a:p>
          <a:p>
            <a:r>
              <a:rPr lang="he-IL" dirty="0" smtClean="0"/>
              <a:t>אסור לעשות ברית מילה.</a:t>
            </a:r>
          </a:p>
          <a:p>
            <a:r>
              <a:rPr lang="he-IL" dirty="0" smtClean="0"/>
              <a:t>אסור לשמור שבת.</a:t>
            </a:r>
          </a:p>
          <a:p>
            <a:r>
              <a:rPr lang="he-IL" dirty="0" smtClean="0"/>
              <a:t>אסור לקדש את החודש.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" y="2215356"/>
            <a:ext cx="4224338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4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sz="6700" dirty="0" smtClean="0"/>
              <a:t>מה עשו הילדים הקטנים במערות?</a:t>
            </a: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dirty="0"/>
              <a:t>כ</a:t>
            </a:r>
            <a:r>
              <a:rPr lang="he-IL" dirty="0" smtClean="0"/>
              <a:t>אשר הילדים היו שומעים את היוונים מגיעים למערה הם היו מהר מחביאים את ספרי התורה ומשחקים בסביבונים.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3162299"/>
            <a:ext cx="3481388" cy="27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3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6000" dirty="0" smtClean="0"/>
              <a:t>מי היא הקבוצה הקטנה שניצחה את היוונים?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מי נצח במלחמה? המכבים היהודים.</a:t>
            </a:r>
          </a:p>
          <a:p>
            <a:r>
              <a:rPr lang="he-IL" dirty="0" smtClean="0"/>
              <a:t>איך הם נצחו? ה' עזר למכבים לנצח את היוונים ולכבוש בחזרה את בית המקדש.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805112"/>
            <a:ext cx="5081587" cy="341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6000" dirty="0" smtClean="0"/>
              <a:t>מה הבעיה שהייתה אחרי שהמכבים ניצחו את המלחמה?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לא היה מספיק שמן כדי להדליק את המנורה בבית המקדש.</a:t>
            </a:r>
          </a:p>
          <a:p>
            <a:r>
              <a:rPr lang="he-IL" dirty="0" smtClean="0"/>
              <a:t>היה רק כד שמן קטן 1 שמספיק ליום אחד.</a:t>
            </a:r>
          </a:p>
          <a:p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256" y="3067050"/>
            <a:ext cx="7329488" cy="29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 smtClean="0"/>
              <a:t>נס </a:t>
            </a:r>
            <a:r>
              <a:rPr lang="he-IL" sz="6000" dirty="0" smtClean="0"/>
              <a:t>פך </a:t>
            </a:r>
            <a:r>
              <a:rPr lang="he-IL" sz="6000" dirty="0" smtClean="0"/>
              <a:t>השמן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מזה נס </a:t>
            </a:r>
            <a:r>
              <a:rPr lang="he-IL" dirty="0" smtClean="0"/>
              <a:t>פך </a:t>
            </a:r>
            <a:r>
              <a:rPr lang="he-IL" dirty="0" smtClean="0"/>
              <a:t>השמן?</a:t>
            </a:r>
          </a:p>
          <a:p>
            <a:r>
              <a:rPr lang="he-IL" dirty="0" smtClean="0"/>
              <a:t>ה' עשה נס גדול </a:t>
            </a:r>
            <a:r>
              <a:rPr lang="he-IL" dirty="0" smtClean="0"/>
              <a:t>ופך השמן </a:t>
            </a:r>
            <a:r>
              <a:rPr lang="he-IL" dirty="0" smtClean="0"/>
              <a:t>הקטן הספיק ל8 ימים, וככה היה אפשר להדליק את המנורה בבית המקדש.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47" y="2828924"/>
            <a:ext cx="5209653" cy="34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1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 smtClean="0"/>
              <a:t>מה עושים בחנוכה לזכר הניסים?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מדליקים חנוכייה.</a:t>
            </a:r>
          </a:p>
          <a:p>
            <a:r>
              <a:rPr lang="he-IL" dirty="0" smtClean="0"/>
              <a:t>מסובבים סביבונים.</a:t>
            </a:r>
          </a:p>
          <a:p>
            <a:r>
              <a:rPr lang="he-IL" dirty="0" smtClean="0"/>
              <a:t>אוכלים סופגניות</a:t>
            </a:r>
          </a:p>
          <a:p>
            <a:r>
              <a:rPr lang="he-IL" dirty="0" smtClean="0"/>
              <a:t>שרים שירי חנוכה.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1825625"/>
            <a:ext cx="2438400" cy="18764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6" y="4152900"/>
            <a:ext cx="2438400" cy="20240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4152900"/>
            <a:ext cx="2838450" cy="202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 smtClean="0"/>
              <a:t>לסיכום: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למדנו את סיפור חג החנוכה.</a:t>
            </a:r>
          </a:p>
          <a:p>
            <a:r>
              <a:rPr lang="he-IL" dirty="0" smtClean="0"/>
              <a:t>למדנו על הגזירות שהיוונים גזרו על יהודים.</a:t>
            </a:r>
          </a:p>
          <a:p>
            <a:r>
              <a:rPr lang="he-IL" dirty="0" smtClean="0"/>
              <a:t>למדנו על הנסים שה' עשה לנו.</a:t>
            </a:r>
          </a:p>
          <a:p>
            <a:r>
              <a:rPr lang="he-IL" dirty="0" smtClean="0"/>
              <a:t>למדנו על מנהגי החג לזכר אותם נסים.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7975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מבט לאחור">
  <a:themeElements>
    <a:clrScheme name="מבט לאחור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מבט לאחור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מבט לאחור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116</TotalTime>
  <Words>219</Words>
  <Application>Microsoft Office PowerPoint</Application>
  <PresentationFormat>מסך רחב</PresentationFormat>
  <Paragraphs>32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מבט לאחור</vt:lpstr>
      <vt:lpstr>חנוכה</vt:lpstr>
      <vt:lpstr>סיפור החג</vt:lpstr>
      <vt:lpstr>אילו גזירות היוונים גזרו על היהודים?</vt:lpstr>
      <vt:lpstr>מה עשו הילדים הקטנים במערות? </vt:lpstr>
      <vt:lpstr>מי היא הקבוצה הקטנה שניצחה את היוונים?</vt:lpstr>
      <vt:lpstr>מה הבעיה שהייתה אחרי שהמכבים ניצחו את המלחמה?</vt:lpstr>
      <vt:lpstr>נס פך השמן</vt:lpstr>
      <vt:lpstr>מה עושים בחנוכה לזכר הניסים?</vt:lpstr>
      <vt:lpstr>לסיכום: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חנוכה</dc:title>
  <dc:creator>נטלי</dc:creator>
  <cp:lastModifiedBy>נטלי</cp:lastModifiedBy>
  <cp:revision>12</cp:revision>
  <dcterms:created xsi:type="dcterms:W3CDTF">2022-12-12T15:53:49Z</dcterms:created>
  <dcterms:modified xsi:type="dcterms:W3CDTF">2022-12-12T18:44:05Z</dcterms:modified>
</cp:coreProperties>
</file>