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20" r:id="rId1"/>
  </p:sldMasterIdLst>
  <p:sldIdLst>
    <p:sldId id="256" r:id="rId2"/>
    <p:sldId id="258" r:id="rId3"/>
    <p:sldId id="260" r:id="rId4"/>
    <p:sldId id="261" r:id="rId5"/>
    <p:sldId id="262" r:id="rId6"/>
    <p:sldId id="263" r:id="rId7"/>
    <p:sldId id="264" r:id="rId8"/>
    <p:sldId id="265" r:id="rId9"/>
    <p:sldId id="259" r:id="rId10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46" d="100"/>
          <a:sy n="46" d="100"/>
        </p:scale>
        <p:origin x="-1164" y="-1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מלבן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מלבן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מלבן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כותרת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9" name="כותרת משנה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e-IL" smtClean="0"/>
              <a:t>לחץ כדי לערוך סגנון כותרת משנה של תבנית בסיס</a:t>
            </a:r>
            <a:endParaRPr kumimoji="0" lang="en-US"/>
          </a:p>
        </p:txBody>
      </p:sp>
      <p:sp>
        <p:nvSpPr>
          <p:cNvPr id="28" name="מציין מיקום של תאריך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EE15F8C4-FDE9-4F11-B8C2-32D7DB20182A}" type="datetimeFigureOut">
              <a:rPr lang="he-IL" smtClean="0"/>
              <a:pPr/>
              <a:t>ט"ו/סיון/תשע"ב</a:t>
            </a:fld>
            <a:endParaRPr lang="he-IL"/>
          </a:p>
        </p:txBody>
      </p:sp>
      <p:sp>
        <p:nvSpPr>
          <p:cNvPr id="17" name="מציין מיקום של כותרת תחתונה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he-IL"/>
          </a:p>
        </p:txBody>
      </p:sp>
      <p:sp>
        <p:nvSpPr>
          <p:cNvPr id="29" name="מציין מיקום של מספר שקופית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DD10EF8-A1B3-4DE4-8713-CD0B42911A4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5F8C4-FDE9-4F11-B8C2-32D7DB20182A}" type="datetimeFigureOut">
              <a:rPr lang="he-IL" smtClean="0"/>
              <a:pPr/>
              <a:t>ט"ו/סיון/תשע"ב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DD10EF8-A1B3-4DE4-8713-CD0B42911A4A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8" name="מציין מיקום תוכן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כותרת מקטע עליונה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7" name="מלבן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מלבן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מלבן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12" name="מציין מיקום של תאריך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5F8C4-FDE9-4F11-B8C2-32D7DB20182A}" type="datetimeFigureOut">
              <a:rPr lang="he-IL" smtClean="0"/>
              <a:pPr/>
              <a:t>ט"ו/סיון/תשע"ב</a:t>
            </a:fld>
            <a:endParaRPr lang="he-IL"/>
          </a:p>
        </p:txBody>
      </p:sp>
      <p:sp>
        <p:nvSpPr>
          <p:cNvPr id="13" name="מציין מיקום של מספר שקופית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7DD10EF8-A1B3-4DE4-8713-CD0B42911A4A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14" name="מציין מיקום של כותרת תחתונה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he-I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9" name="מציין מיקום תוכן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11" name="מציין מיקום תוכן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8" name="מציין מיקום של תאריך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EE15F8C4-FDE9-4F11-B8C2-32D7DB20182A}" type="datetimeFigureOut">
              <a:rPr lang="he-IL" smtClean="0"/>
              <a:pPr/>
              <a:t>ט"ו/סיון/תשע"ב</a:t>
            </a:fld>
            <a:endParaRPr lang="he-IL"/>
          </a:p>
        </p:txBody>
      </p:sp>
      <p:sp>
        <p:nvSpPr>
          <p:cNvPr id="10" name="מציין מיקום של מספר שקופית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7DD10EF8-A1B3-4DE4-8713-CD0B42911A4A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12" name="מציין מיקום של כותרת תחתונה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he-IL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11" name="מציין מיקום תוכן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13" name="מציין מיקום תוכן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10" name="מציין מיקום של תאריך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EE15F8C4-FDE9-4F11-B8C2-32D7DB20182A}" type="datetimeFigureOut">
              <a:rPr lang="he-IL" smtClean="0"/>
              <a:pPr/>
              <a:t>ט"ו/סיון/תשע"ב</a:t>
            </a:fld>
            <a:endParaRPr lang="he-IL"/>
          </a:p>
        </p:txBody>
      </p:sp>
      <p:sp>
        <p:nvSpPr>
          <p:cNvPr id="12" name="מציין מיקום של מספר שקופית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7DD10EF8-A1B3-4DE4-8713-CD0B42911A4A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14" name="מציין מיקום של כותרת תחתונה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he-IL"/>
          </a:p>
        </p:txBody>
      </p:sp>
      <p:sp>
        <p:nvSpPr>
          <p:cNvPr id="16" name="מציין מיקום טקסט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15" name="מציין מיקום טקסט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5F8C4-FDE9-4F11-B8C2-32D7DB20182A}" type="datetimeFigureOut">
              <a:rPr lang="he-IL" smtClean="0"/>
              <a:pPr/>
              <a:t>ט"ו/סיון/תשע"ב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DD10EF8-A1B3-4DE4-8713-CD0B42911A4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5F8C4-FDE9-4F11-B8C2-32D7DB20182A}" type="datetimeFigureOut">
              <a:rPr lang="he-IL" smtClean="0"/>
              <a:pPr/>
              <a:t>ט"ו/סיון/תשע"ב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DD10EF8-A1B3-4DE4-8713-CD0B42911A4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5F8C4-FDE9-4F11-B8C2-32D7DB20182A}" type="datetimeFigureOut">
              <a:rPr lang="he-IL" smtClean="0"/>
              <a:pPr/>
              <a:t>ט"ו/סיון/תשע"ב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DD10EF8-A1B3-4DE4-8713-CD0B42911A4A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9" name="מציין מיקום תוכן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תמונה עם כיתוב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8" name="מלבן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מלבן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מלבן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11" name="מלבן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מציין מיקום של תאריך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EE15F8C4-FDE9-4F11-B8C2-32D7DB20182A}" type="datetimeFigureOut">
              <a:rPr lang="he-IL" smtClean="0"/>
              <a:pPr/>
              <a:t>ט"ו/סיון/תשע"ב</a:t>
            </a:fld>
            <a:endParaRPr lang="he-IL"/>
          </a:p>
        </p:txBody>
      </p:sp>
      <p:sp>
        <p:nvSpPr>
          <p:cNvPr id="13" name="מציין מיקום של מספר שקופית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7DD10EF8-A1B3-4DE4-8713-CD0B42911A4A}" type="slidenum">
              <a:rPr lang="he-IL" smtClean="0"/>
              <a:pPr/>
              <a:t>‹#›</a:t>
            </a:fld>
            <a:endParaRPr lang="he-IL"/>
          </a:p>
        </p:txBody>
      </p:sp>
      <p:sp>
        <p:nvSpPr>
          <p:cNvPr id="14" name="מציין מיקום של כותרת תחתונה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he-IL" smtClean="0"/>
              <a:t>לחץ על הסמל כדי להוסיף תמונה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5F8C4-FDE9-4F11-B8C2-32D7DB20182A}" type="datetimeFigureOut">
              <a:rPr lang="he-IL" smtClean="0"/>
              <a:pPr/>
              <a:t>ט"ו/סיון/תשע"ב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10EF8-A1B3-4DE4-8713-CD0B42911A4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כותרת אנכית וטקסט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EE15F8C4-FDE9-4F11-B8C2-32D7DB20182A}" type="datetimeFigureOut">
              <a:rPr lang="he-IL" smtClean="0"/>
              <a:pPr/>
              <a:t>ט"ו/סיון/תשע"ב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he-IL"/>
          </a:p>
        </p:txBody>
      </p:sp>
      <p:sp>
        <p:nvSpPr>
          <p:cNvPr id="7" name="מלבן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מלבן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מלבן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7DD10EF8-A1B3-4DE4-8713-CD0B42911A4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מציין מיקום של כותרת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13" name="מציין מיקום טקסט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kumimoji="0" lang="he-IL" smtClean="0"/>
              <a:t>רמה שנייה</a:t>
            </a:r>
          </a:p>
          <a:p>
            <a:pPr lvl="2" eaLnBrk="1" latinLnBrk="0" hangingPunct="1"/>
            <a:r>
              <a:rPr kumimoji="0" lang="he-IL" smtClean="0"/>
              <a:t>רמה שלישית</a:t>
            </a:r>
          </a:p>
          <a:p>
            <a:pPr lvl="3" eaLnBrk="1" latinLnBrk="0" hangingPunct="1"/>
            <a:r>
              <a:rPr kumimoji="0" lang="he-IL" smtClean="0"/>
              <a:t>רמה רביעית</a:t>
            </a:r>
          </a:p>
          <a:p>
            <a:pPr lvl="4" eaLnBrk="1" latinLnBrk="0" hangingPunct="1"/>
            <a:r>
              <a:rPr kumimoji="0" lang="he-IL" smtClean="0"/>
              <a:t>רמה חמישית</a:t>
            </a:r>
            <a:endParaRPr kumimoji="0" lang="en-US"/>
          </a:p>
        </p:txBody>
      </p:sp>
      <p:sp>
        <p:nvSpPr>
          <p:cNvPr id="14" name="מציין מיקום של תאריך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EE15F8C4-FDE9-4F11-B8C2-32D7DB20182A}" type="datetimeFigureOut">
              <a:rPr lang="he-IL" smtClean="0"/>
              <a:pPr/>
              <a:t>ט"ו/סיון/תשע"ב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he-IL"/>
          </a:p>
        </p:txBody>
      </p:sp>
      <p:sp>
        <p:nvSpPr>
          <p:cNvPr id="7" name="מלבן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מלבן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מלבן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מציין מיקום של מספר שקופית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DD10EF8-A1B3-4DE4-8713-CD0B42911A4A}" type="slidenum">
              <a:rPr lang="he-IL" smtClean="0"/>
              <a:pPr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/>
  <p:txStyles>
    <p:titleStyle>
      <a:lvl1pPr algn="l" rtl="1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r" rtl="1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r" rtl="1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r" rtl="1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r" rtl="1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r" rtl="1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r" rtl="1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r" rtl="1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r" rtl="1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r" rtl="1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11" Type="http://schemas.openxmlformats.org/officeDocument/2006/relationships/image" Target="../media/image12.gif"/><Relationship Id="rId5" Type="http://schemas.openxmlformats.org/officeDocument/2006/relationships/image" Target="../media/image6.jpeg"/><Relationship Id="rId10" Type="http://schemas.openxmlformats.org/officeDocument/2006/relationships/image" Target="../media/image11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11" Type="http://schemas.openxmlformats.org/officeDocument/2006/relationships/image" Target="../media/image12.gif"/><Relationship Id="rId5" Type="http://schemas.openxmlformats.org/officeDocument/2006/relationships/image" Target="../media/image15.jpeg"/><Relationship Id="rId10" Type="http://schemas.openxmlformats.org/officeDocument/2006/relationships/image" Target="../media/image19.jpeg"/><Relationship Id="rId4" Type="http://schemas.openxmlformats.org/officeDocument/2006/relationships/image" Target="../media/image14.jpeg"/><Relationship Id="rId9" Type="http://schemas.openxmlformats.org/officeDocument/2006/relationships/image" Target="../media/image18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7.jpeg"/><Relationship Id="rId7" Type="http://schemas.openxmlformats.org/officeDocument/2006/relationships/image" Target="../media/image2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10" Type="http://schemas.openxmlformats.org/officeDocument/2006/relationships/image" Target="../media/image12.gif"/><Relationship Id="rId4" Type="http://schemas.openxmlformats.org/officeDocument/2006/relationships/image" Target="../media/image20.jpeg"/><Relationship Id="rId9" Type="http://schemas.openxmlformats.org/officeDocument/2006/relationships/image" Target="../media/image2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15.jpeg"/><Relationship Id="rId7" Type="http://schemas.openxmlformats.org/officeDocument/2006/relationships/image" Target="../media/image2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11" Type="http://schemas.openxmlformats.org/officeDocument/2006/relationships/image" Target="../media/image12.gif"/><Relationship Id="rId5" Type="http://schemas.openxmlformats.org/officeDocument/2006/relationships/image" Target="../media/image27.jpeg"/><Relationship Id="rId10" Type="http://schemas.openxmlformats.org/officeDocument/2006/relationships/image" Target="../media/image32.jpeg"/><Relationship Id="rId4" Type="http://schemas.openxmlformats.org/officeDocument/2006/relationships/image" Target="../media/image26.jpeg"/><Relationship Id="rId9" Type="http://schemas.openxmlformats.org/officeDocument/2006/relationships/image" Target="../media/image3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15.jpeg"/><Relationship Id="rId7" Type="http://schemas.openxmlformats.org/officeDocument/2006/relationships/image" Target="../media/image3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11" Type="http://schemas.openxmlformats.org/officeDocument/2006/relationships/image" Target="../media/image12.gif"/><Relationship Id="rId5" Type="http://schemas.openxmlformats.org/officeDocument/2006/relationships/image" Target="../media/image33.jpeg"/><Relationship Id="rId10" Type="http://schemas.openxmlformats.org/officeDocument/2006/relationships/image" Target="../media/image38.jpeg"/><Relationship Id="rId4" Type="http://schemas.openxmlformats.org/officeDocument/2006/relationships/image" Target="../media/image8.jpeg"/><Relationship Id="rId9" Type="http://schemas.openxmlformats.org/officeDocument/2006/relationships/image" Target="../media/image37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16.jpeg"/><Relationship Id="rId7" Type="http://schemas.openxmlformats.org/officeDocument/2006/relationships/image" Target="../media/image4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10" Type="http://schemas.openxmlformats.org/officeDocument/2006/relationships/image" Target="../media/image12.gif"/><Relationship Id="rId4" Type="http://schemas.openxmlformats.org/officeDocument/2006/relationships/image" Target="../media/image39.jpeg"/><Relationship Id="rId9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/>
          <p:cNvSpPr/>
          <p:nvPr/>
        </p:nvSpPr>
        <p:spPr>
          <a:xfrm>
            <a:off x="323528" y="548680"/>
            <a:ext cx="8496944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he-IL" sz="7200" b="1" cap="all" dirty="0" smtClean="0">
                <a:ln/>
                <a:solidFill>
                  <a:schemeClr val="accent1">
                    <a:lumMod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Guttman Mantova" pitchFamily="2" charset="-79"/>
                <a:cs typeface="Guttman Mantova" pitchFamily="2" charset="-79"/>
              </a:rPr>
              <a:t>ה מ ג "ע  א " ש</a:t>
            </a:r>
            <a:endParaRPr lang="he-IL" sz="7200" b="1" cap="all" spc="0" dirty="0">
              <a:ln/>
              <a:solidFill>
                <a:schemeClr val="accent1">
                  <a:lumMod val="50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Guttman Mantova" pitchFamily="2" charset="-79"/>
              <a:cs typeface="Guttman Mantova" pitchFamily="2" charset="-79"/>
            </a:endParaRPr>
          </a:p>
        </p:txBody>
      </p:sp>
      <p:sp>
        <p:nvSpPr>
          <p:cNvPr id="6" name="מגילה אופקית 5"/>
          <p:cNvSpPr/>
          <p:nvPr/>
        </p:nvSpPr>
        <p:spPr>
          <a:xfrm>
            <a:off x="6876256" y="2204864"/>
            <a:ext cx="1584176" cy="1008112"/>
          </a:xfrm>
          <a:prstGeom prst="horizontalScroll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2800" b="1" dirty="0" smtClean="0">
                <a:solidFill>
                  <a:schemeClr val="accent1">
                    <a:lumMod val="50000"/>
                  </a:schemeClr>
                </a:solidFill>
                <a:latin typeface="Guttman Mantova" pitchFamily="2" charset="-79"/>
                <a:cs typeface="Guttman Mantova" pitchFamily="2" charset="-79"/>
              </a:rPr>
              <a:t>המוציא</a:t>
            </a:r>
            <a:endParaRPr lang="he-IL" sz="2800" b="1" dirty="0">
              <a:solidFill>
                <a:schemeClr val="accent1">
                  <a:lumMod val="50000"/>
                </a:schemeClr>
              </a:solidFill>
              <a:latin typeface="Guttman Mantova" pitchFamily="2" charset="-79"/>
              <a:cs typeface="Guttman Mantova" pitchFamily="2" charset="-79"/>
            </a:endParaRPr>
          </a:p>
        </p:txBody>
      </p:sp>
      <p:sp>
        <p:nvSpPr>
          <p:cNvPr id="10" name="מגילה אופקית 9"/>
          <p:cNvSpPr/>
          <p:nvPr/>
        </p:nvSpPr>
        <p:spPr>
          <a:xfrm>
            <a:off x="4355976" y="2276872"/>
            <a:ext cx="1584176" cy="1008112"/>
          </a:xfrm>
          <a:prstGeom prst="horizontalScroll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2800" b="1" dirty="0" smtClean="0">
                <a:solidFill>
                  <a:schemeClr val="accent1">
                    <a:lumMod val="50000"/>
                  </a:schemeClr>
                </a:solidFill>
                <a:latin typeface="Guttman Mantova" pitchFamily="2" charset="-79"/>
                <a:cs typeface="Guttman Mantova" pitchFamily="2" charset="-79"/>
              </a:rPr>
              <a:t>מזונות</a:t>
            </a:r>
            <a:endParaRPr lang="he-IL" sz="2800" b="1" dirty="0">
              <a:solidFill>
                <a:schemeClr val="accent1">
                  <a:lumMod val="50000"/>
                </a:schemeClr>
              </a:solidFill>
              <a:latin typeface="Guttman Mantova" pitchFamily="2" charset="-79"/>
              <a:cs typeface="Guttman Mantova" pitchFamily="2" charset="-79"/>
            </a:endParaRPr>
          </a:p>
        </p:txBody>
      </p:sp>
      <p:sp>
        <p:nvSpPr>
          <p:cNvPr id="11" name="מגילה אופקית 10"/>
          <p:cNvSpPr/>
          <p:nvPr/>
        </p:nvSpPr>
        <p:spPr>
          <a:xfrm>
            <a:off x="1547664" y="2276872"/>
            <a:ext cx="1584176" cy="1008112"/>
          </a:xfrm>
          <a:prstGeom prst="horizontalScroll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2800" b="1" dirty="0" smtClean="0">
                <a:solidFill>
                  <a:schemeClr val="accent1">
                    <a:lumMod val="50000"/>
                  </a:schemeClr>
                </a:solidFill>
                <a:latin typeface="Guttman Mantova" pitchFamily="2" charset="-79"/>
                <a:cs typeface="Guttman Mantova" pitchFamily="2" charset="-79"/>
              </a:rPr>
              <a:t>גפן</a:t>
            </a:r>
            <a:endParaRPr lang="he-IL" sz="2800" b="1" dirty="0">
              <a:solidFill>
                <a:schemeClr val="accent1">
                  <a:lumMod val="50000"/>
                </a:schemeClr>
              </a:solidFill>
              <a:latin typeface="Guttman Mantova" pitchFamily="2" charset="-79"/>
              <a:cs typeface="Guttman Mantova" pitchFamily="2" charset="-79"/>
            </a:endParaRPr>
          </a:p>
        </p:txBody>
      </p:sp>
      <p:sp>
        <p:nvSpPr>
          <p:cNvPr id="12" name="מגילה אופקית 11"/>
          <p:cNvSpPr/>
          <p:nvPr/>
        </p:nvSpPr>
        <p:spPr>
          <a:xfrm>
            <a:off x="5724128" y="3933056"/>
            <a:ext cx="1584176" cy="1008112"/>
          </a:xfrm>
          <a:prstGeom prst="horizontalScroll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2800" b="1" dirty="0" smtClean="0">
                <a:solidFill>
                  <a:schemeClr val="accent1">
                    <a:lumMod val="50000"/>
                  </a:schemeClr>
                </a:solidFill>
                <a:latin typeface="Guttman Mantova" pitchFamily="2" charset="-79"/>
                <a:cs typeface="Guttman Mantova" pitchFamily="2" charset="-79"/>
              </a:rPr>
              <a:t>עץ</a:t>
            </a:r>
            <a:endParaRPr lang="he-IL" sz="2800" b="1" dirty="0">
              <a:solidFill>
                <a:schemeClr val="accent1">
                  <a:lumMod val="50000"/>
                </a:schemeClr>
              </a:solidFill>
              <a:latin typeface="Guttman Mantova" pitchFamily="2" charset="-79"/>
              <a:cs typeface="Guttman Mantova" pitchFamily="2" charset="-79"/>
            </a:endParaRPr>
          </a:p>
        </p:txBody>
      </p:sp>
      <p:sp>
        <p:nvSpPr>
          <p:cNvPr id="13" name="מגילה אופקית 12"/>
          <p:cNvSpPr/>
          <p:nvPr/>
        </p:nvSpPr>
        <p:spPr>
          <a:xfrm>
            <a:off x="2843808" y="3933056"/>
            <a:ext cx="1584176" cy="1008112"/>
          </a:xfrm>
          <a:prstGeom prst="horizontalScroll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2800" b="1" dirty="0" smtClean="0">
                <a:solidFill>
                  <a:schemeClr val="accent1">
                    <a:lumMod val="50000"/>
                  </a:schemeClr>
                </a:solidFill>
                <a:latin typeface="Guttman Mantova" pitchFamily="2" charset="-79"/>
                <a:cs typeface="Guttman Mantova" pitchFamily="2" charset="-79"/>
              </a:rPr>
              <a:t>אדמה</a:t>
            </a:r>
            <a:endParaRPr lang="he-IL" sz="2800" b="1" dirty="0">
              <a:solidFill>
                <a:schemeClr val="accent1">
                  <a:lumMod val="50000"/>
                </a:schemeClr>
              </a:solidFill>
              <a:latin typeface="Guttman Mantova" pitchFamily="2" charset="-79"/>
              <a:cs typeface="Guttman Mantova" pitchFamily="2" charset="-79"/>
            </a:endParaRPr>
          </a:p>
        </p:txBody>
      </p:sp>
      <p:sp>
        <p:nvSpPr>
          <p:cNvPr id="14" name="מגילה אופקית 13"/>
          <p:cNvSpPr/>
          <p:nvPr/>
        </p:nvSpPr>
        <p:spPr>
          <a:xfrm>
            <a:off x="4355976" y="5373216"/>
            <a:ext cx="1584176" cy="1008112"/>
          </a:xfrm>
          <a:prstGeom prst="horizontalScroll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he-IL" sz="2800" b="1" dirty="0" err="1" smtClean="0">
                <a:solidFill>
                  <a:schemeClr val="accent1">
                    <a:lumMod val="50000"/>
                  </a:schemeClr>
                </a:solidFill>
                <a:latin typeface="Guttman Mantova" pitchFamily="2" charset="-79"/>
                <a:cs typeface="Guttman Mantova" pitchFamily="2" charset="-79"/>
              </a:rPr>
              <a:t>שהכל</a:t>
            </a:r>
            <a:endParaRPr lang="he-IL" sz="2800" b="1" dirty="0">
              <a:solidFill>
                <a:schemeClr val="accent1">
                  <a:lumMod val="50000"/>
                </a:schemeClr>
              </a:solidFill>
              <a:latin typeface="Guttman Mantova" pitchFamily="2" charset="-79"/>
              <a:cs typeface="Guttman Mantova" pitchFamily="2" charset="-79"/>
            </a:endParaRPr>
          </a:p>
        </p:txBody>
      </p:sp>
      <p:sp>
        <p:nvSpPr>
          <p:cNvPr id="9" name="מלבן 8"/>
          <p:cNvSpPr/>
          <p:nvPr/>
        </p:nvSpPr>
        <p:spPr>
          <a:xfrm>
            <a:off x="447213" y="6309320"/>
            <a:ext cx="3122970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e-IL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uttman-Soncino" pitchFamily="2" charset="-79"/>
                <a:cs typeface="Guttman-Soncino" pitchFamily="2" charset="-79"/>
              </a:rPr>
              <a:t>עריכה ועיצוב: פנינה </a:t>
            </a:r>
            <a:r>
              <a:rPr lang="he-IL" sz="2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uttman-Soncino" pitchFamily="2" charset="-79"/>
                <a:cs typeface="Guttman-Soncino" pitchFamily="2" charset="-79"/>
              </a:rPr>
              <a:t>בירדוגו</a:t>
            </a:r>
            <a:endParaRPr lang="he-IL" sz="2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uttman-Soncino" pitchFamily="2" charset="-79"/>
              <a:cs typeface="Guttman-Soncino" pitchFamily="2" charset="-79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539552" y="404664"/>
            <a:ext cx="7920880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e-IL" sz="40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Guttman Mantova" pitchFamily="2" charset="-79"/>
                <a:cs typeface="Guttman Mantova" pitchFamily="2" charset="-79"/>
              </a:rPr>
              <a:t>על מה מברכים </a:t>
            </a:r>
            <a:r>
              <a:rPr lang="he-IL" sz="4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Guttman Mantova" pitchFamily="2" charset="-79"/>
                <a:cs typeface="Guttman Mantova" pitchFamily="2" charset="-79"/>
              </a:rPr>
              <a:t>ברכת </a:t>
            </a:r>
          </a:p>
          <a:p>
            <a:pPr algn="ctr">
              <a:lnSpc>
                <a:spcPct val="150000"/>
              </a:lnSpc>
            </a:pPr>
            <a:r>
              <a:rPr lang="he-IL" sz="4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Guttman Mantova" pitchFamily="2" charset="-79"/>
                <a:cs typeface="Guttman Mantova" pitchFamily="2" charset="-79"/>
              </a:rPr>
              <a:t>"המוציא </a:t>
            </a:r>
            <a:r>
              <a:rPr lang="he-IL" sz="40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Guttman Mantova" pitchFamily="2" charset="-79"/>
                <a:cs typeface="Guttman Mantova" pitchFamily="2" charset="-79"/>
              </a:rPr>
              <a:t>לחם מן הארץ"?</a:t>
            </a:r>
            <a:endParaRPr lang="he-IL" sz="40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Guttman Mantova" pitchFamily="2" charset="-79"/>
              <a:cs typeface="Guttman Mantova" pitchFamily="2" charset="-79"/>
            </a:endParaRPr>
          </a:p>
        </p:txBody>
      </p:sp>
      <p:pic>
        <p:nvPicPr>
          <p:cNvPr id="1026" name="Picture 2" descr="http://prdupl02.ynet.co.il/ForumFiles_2/21451233.JPG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98A19C"/>
              </a:clrFrom>
              <a:clrTo>
                <a:srgbClr val="98A19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23928" y="5445224"/>
            <a:ext cx="1368152" cy="1026114"/>
          </a:xfrm>
          <a:prstGeom prst="rect">
            <a:avLst/>
          </a:prstGeom>
          <a:noFill/>
        </p:spPr>
      </p:pic>
      <p:pic>
        <p:nvPicPr>
          <p:cNvPr id="1030" name="Picture 6" descr="http://www.boker.co.il/userFiles/100348small.JPG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8F8E8C"/>
              </a:clrFrom>
              <a:clrTo>
                <a:srgbClr val="8F8E8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71600" y="3140968"/>
            <a:ext cx="1772506" cy="1152128"/>
          </a:xfrm>
          <a:prstGeom prst="rect">
            <a:avLst/>
          </a:prstGeom>
          <a:noFill/>
        </p:spPr>
      </p:pic>
      <p:pic>
        <p:nvPicPr>
          <p:cNvPr id="1032" name="Picture 8" descr="http://nikkigsblog.files.wordpress.com/2010/02/pita-bread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7140285" y="1052736"/>
            <a:ext cx="1536171" cy="1152128"/>
          </a:xfrm>
          <a:prstGeom prst="rect">
            <a:avLst/>
          </a:prstGeom>
          <a:noFill/>
        </p:spPr>
      </p:pic>
      <p:pic>
        <p:nvPicPr>
          <p:cNvPr id="1042" name="Picture 18" descr="http://www.bakbuk.co.il/upimages/%D7%99%D7%99%D7%9F%20%D7%A2%D7%A9%D7%95%D7%A8tn280.jpg">
            <a:hlinkClick r:id="" action="ppaction://hlinkshowjump?jump=lastslide"/>
          </p:cNvPr>
          <p:cNvPicPr>
            <a:picLocks noChangeAspect="1" noChangeArrowheads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9612521">
            <a:off x="8078028" y="4782921"/>
            <a:ext cx="432048" cy="1627893"/>
          </a:xfrm>
          <a:prstGeom prst="rect">
            <a:avLst/>
          </a:prstGeom>
          <a:noFill/>
        </p:spPr>
      </p:pic>
      <p:pic>
        <p:nvPicPr>
          <p:cNvPr id="3" name="Picture 2" descr="http://www.epochtimes.co.il/news/images/stories/2008d1/life/wine.jpg">
            <a:hlinkClick r:id="" action="ppaction://hlinkshowjump?jump=lastslide"/>
          </p:cNvPr>
          <p:cNvPicPr>
            <a:picLocks noChangeAspect="1" noChangeArrowheads="1"/>
          </p:cNvPicPr>
          <p:nvPr/>
        </p:nvPicPr>
        <p:blipFill>
          <a:blip r:embed="rId7" cstate="email">
            <a:clrChange>
              <a:clrFrom>
                <a:srgbClr val="FAF7F0"/>
              </a:clrFrom>
              <a:clrTo>
                <a:srgbClr val="FAF7F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80312" y="5013176"/>
            <a:ext cx="513170" cy="1152128"/>
          </a:xfrm>
          <a:prstGeom prst="rect">
            <a:avLst/>
          </a:prstGeom>
          <a:noFill/>
        </p:spPr>
      </p:pic>
      <p:pic>
        <p:nvPicPr>
          <p:cNvPr id="4" name="Picture 6" descr="http://www.orianit.edu-negev.gov.il/briutcm/cp/homepage/Images/%D7%AA%D7%A4%D7%95%D7%96.jpg">
            <a:hlinkClick r:id="" action="ppaction://hlinkshowjump?jump=lastslide"/>
          </p:cNvPr>
          <p:cNvPicPr>
            <a:picLocks noChangeAspect="1" noChangeArrowheads="1"/>
          </p:cNvPicPr>
          <p:nvPr/>
        </p:nvPicPr>
        <p:blipFill>
          <a:blip r:embed="rId8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43608" y="5085184"/>
            <a:ext cx="1368152" cy="1177650"/>
          </a:xfrm>
          <a:prstGeom prst="rect">
            <a:avLst/>
          </a:prstGeom>
          <a:noFill/>
        </p:spPr>
      </p:pic>
      <p:pic>
        <p:nvPicPr>
          <p:cNvPr id="8" name="Picture 14" descr="http://www.yerakot.org.il/uploadImages/systemFiles/iStock_000003545863XSmall.jpg">
            <a:hlinkClick r:id="" action="ppaction://hlinkshowjump?jump=lastslide"/>
          </p:cNvPr>
          <p:cNvPicPr>
            <a:picLocks noChangeAspect="1" noChangeArrowheads="1"/>
          </p:cNvPicPr>
          <p:nvPr/>
        </p:nvPicPr>
        <p:blipFill>
          <a:blip r:embed="rId9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15691" y="3307524"/>
            <a:ext cx="1540622" cy="985571"/>
          </a:xfrm>
          <a:prstGeom prst="rect">
            <a:avLst/>
          </a:prstGeom>
          <a:noFill/>
        </p:spPr>
      </p:pic>
      <p:pic>
        <p:nvPicPr>
          <p:cNvPr id="1048" name="Picture 24" descr="http://www.kaktus.co.il/UserFiles/Image/%D7%9E%D7%AA%D7%9B%D7%95%D7%A0%D7%99%D7%9D/%D7%9E%D7%A0%D7%92%D7%9C_%D7%A2%D7%9C_%D7%94%D7%90%D7%A9_%D7%91%D7%A9%D7%A8_%D7%A7%D7%91%D7%91_%D7%A0%D7%A7%D7%A0%D7%99%D7%A7%D7%99%D7%95%D7%AA_%D7%A2%D7%A6%D7%9E%D7%90%D7%95%D7%AA_1.jpg.JPG">
            <a:hlinkClick r:id="" action="ppaction://hlinkshowjump?jump=lastslide"/>
          </p:cNvPr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251520" y="1484784"/>
            <a:ext cx="1439030" cy="1008112"/>
          </a:xfrm>
          <a:prstGeom prst="rect">
            <a:avLst/>
          </a:prstGeom>
          <a:noFill/>
        </p:spPr>
      </p:pic>
      <p:pic>
        <p:nvPicPr>
          <p:cNvPr id="1050" name="Picture 26" descr="http://animations.dinamobomb.net/Smileys/23.gif">
            <a:hlinkClick r:id="" action="ppaction://hlinkshowjump?jump=nextslide"/>
          </p:cNvPr>
          <p:cNvPicPr>
            <a:picLocks noChangeAspect="1" noChangeArrowheads="1" noCrop="1"/>
          </p:cNvPicPr>
          <p:nvPr/>
        </p:nvPicPr>
        <p:blipFill>
          <a:blip r:embed="rId11" cstate="email"/>
          <a:srcRect/>
          <a:stretch>
            <a:fillRect/>
          </a:stretch>
        </p:blipFill>
        <p:spPr bwMode="auto">
          <a:xfrm>
            <a:off x="3491880" y="2492896"/>
            <a:ext cx="2429367" cy="2376264"/>
          </a:xfrm>
          <a:prstGeom prst="rect">
            <a:avLst/>
          </a:prstGeom>
          <a:noFill/>
        </p:spPr>
      </p:pic>
      <p:sp>
        <p:nvSpPr>
          <p:cNvPr id="26" name="אליפסה 25">
            <a:hlinkClick r:id="" action="ppaction://hlinkshowjump?jump=nextslide"/>
          </p:cNvPr>
          <p:cNvSpPr/>
          <p:nvPr/>
        </p:nvSpPr>
        <p:spPr>
          <a:xfrm>
            <a:off x="179512" y="5445224"/>
            <a:ext cx="971600" cy="1196752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Mantova" pitchFamily="2" charset="-79"/>
                <a:cs typeface="Guttman Mantova" pitchFamily="2" charset="-79"/>
              </a:rPr>
              <a:t>עבור לדף הבא</a:t>
            </a:r>
            <a:endParaRPr lang="he-IL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uttman Mantova" pitchFamily="2" charset="-79"/>
              <a:cs typeface="Guttman Mantova" pitchFamily="2" charset="-79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000"/>
                            </p:stCondLst>
                            <p:childTnLst>
                              <p:par>
                                <p:cTn id="51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8000"/>
                            </p:stCondLst>
                            <p:childTnLst>
                              <p:par>
                                <p:cTn id="58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0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0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20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"/>
                            </p:stCondLst>
                            <p:childTnLst>
                              <p:par>
                                <p:cTn id="71" presetID="4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72" dur="30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0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9" dur="20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000"/>
                            </p:stCondLst>
                            <p:childTnLst>
                              <p:par>
                                <p:cTn id="81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2" dur="3000"/>
                                        <p:tgtEl>
                                          <p:spTgt spid="1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3000"/>
                                        <p:tgtEl>
                                          <p:spTgt spid="1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0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10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0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2000" fill="hold"/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000" fill="hold"/>
                                        <p:tgtEl>
                                          <p:spTgt spid="1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000" fill="hold"/>
                                        <p:tgtEl>
                                          <p:spTgt spid="1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000"/>
                            </p:stCondLst>
                            <p:childTnLst>
                              <p:par>
                                <p:cTn id="95" presetID="5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96" dur="30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2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539552" y="404664"/>
            <a:ext cx="7920880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e-IL" sz="40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Guttman Mantova" pitchFamily="2" charset="-79"/>
                <a:cs typeface="Guttman Mantova" pitchFamily="2" charset="-79"/>
              </a:rPr>
              <a:t>על מה מברכים </a:t>
            </a:r>
            <a:r>
              <a:rPr lang="he-IL" sz="4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Guttman Mantova" pitchFamily="2" charset="-79"/>
                <a:cs typeface="Guttman Mantova" pitchFamily="2" charset="-79"/>
              </a:rPr>
              <a:t>ברכת </a:t>
            </a:r>
          </a:p>
          <a:p>
            <a:pPr algn="ctr">
              <a:lnSpc>
                <a:spcPct val="150000"/>
              </a:lnSpc>
            </a:pPr>
            <a:r>
              <a:rPr lang="he-IL" sz="4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Guttman Mantova" pitchFamily="2" charset="-79"/>
                <a:cs typeface="Guttman Mantova" pitchFamily="2" charset="-79"/>
              </a:rPr>
              <a:t>"מזונות</a:t>
            </a:r>
            <a:r>
              <a:rPr lang="he-IL" sz="40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Guttman Mantova" pitchFamily="2" charset="-79"/>
                <a:cs typeface="Guttman Mantova" pitchFamily="2" charset="-79"/>
              </a:rPr>
              <a:t>"?</a:t>
            </a:r>
            <a:endParaRPr lang="he-IL" sz="40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Guttman Mantova" pitchFamily="2" charset="-79"/>
              <a:cs typeface="Guttman Mantova" pitchFamily="2" charset="-79"/>
            </a:endParaRPr>
          </a:p>
        </p:txBody>
      </p:sp>
      <p:pic>
        <p:nvPicPr>
          <p:cNvPr id="1032" name="Picture 8" descr="http://nikkigsblog.files.wordpress.com/2010/02/pita-bread.jpg">
            <a:hlinkClick r:id="" action="ppaction://hlinkshowjump?jump=lastslide"/>
          </p:cNvPr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596336" y="1052736"/>
            <a:ext cx="1080120" cy="810090"/>
          </a:xfrm>
          <a:prstGeom prst="rect">
            <a:avLst/>
          </a:prstGeom>
          <a:noFill/>
        </p:spPr>
      </p:pic>
      <p:pic>
        <p:nvPicPr>
          <p:cNvPr id="1034" name="Picture 10" descr="http://www.netonews.co.il/var/2211/178505-%D7%A2%D7%95%D7%92%D7%94%20%D7%A9%D7%9C%20%D7%A7%D7%91%D7%95%D7%A6%D7%AA%20NATALI%20%D7%A6%D7%99%D7%9C%D7%95%D7%9D%20%D7%A8%D7%A0%D7%99%20%D7%9C%D7%95%D7%A8%D7%99%D7%90.JPG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67944" y="5301208"/>
            <a:ext cx="1466281" cy="979152"/>
          </a:xfrm>
          <a:prstGeom prst="rect">
            <a:avLst/>
          </a:prstGeom>
          <a:noFill/>
        </p:spPr>
      </p:pic>
      <p:pic>
        <p:nvPicPr>
          <p:cNvPr id="1036" name="Picture 12" descr="http://i40.tinypic.com/201gs9.jpg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8439100">
            <a:off x="7039388" y="3255300"/>
            <a:ext cx="1609577" cy="1207182"/>
          </a:xfrm>
          <a:prstGeom prst="rect">
            <a:avLst/>
          </a:prstGeom>
          <a:noFill/>
        </p:spPr>
      </p:pic>
      <p:pic>
        <p:nvPicPr>
          <p:cNvPr id="1038" name="Picture 14" descr="http://www.index.co.il/upload/infocenter/info_images/0801200615061211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539552" y="764704"/>
            <a:ext cx="720080" cy="1161419"/>
          </a:xfrm>
          <a:prstGeom prst="rect">
            <a:avLst/>
          </a:prstGeom>
          <a:noFill/>
        </p:spPr>
      </p:pic>
      <p:pic>
        <p:nvPicPr>
          <p:cNvPr id="1040" name="Picture 16" descr="http://www.planetnana.co.il/hillai/Images/bissli.jp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 rot="20637698">
            <a:off x="1405262" y="5030526"/>
            <a:ext cx="811488" cy="1168543"/>
          </a:xfrm>
          <a:prstGeom prst="rect">
            <a:avLst/>
          </a:prstGeom>
          <a:noFill/>
        </p:spPr>
      </p:pic>
      <p:pic>
        <p:nvPicPr>
          <p:cNvPr id="3" name="Picture 2" descr="http://www.epochtimes.co.il/news/images/stories/2008d1/life/wine.jpg">
            <a:hlinkClick r:id="" action="ppaction://hlinkshowjump?jump=lastslide"/>
          </p:cNvPr>
          <p:cNvPicPr>
            <a:picLocks noChangeAspect="1" noChangeArrowheads="1"/>
          </p:cNvPicPr>
          <p:nvPr/>
        </p:nvPicPr>
        <p:blipFill>
          <a:blip r:embed="rId8" cstate="email">
            <a:clrChange>
              <a:clrFrom>
                <a:srgbClr val="FAF7F0"/>
              </a:clrFrom>
              <a:clrTo>
                <a:srgbClr val="FAF7F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80312" y="5013176"/>
            <a:ext cx="513170" cy="1152128"/>
          </a:xfrm>
          <a:prstGeom prst="rect">
            <a:avLst/>
          </a:prstGeom>
          <a:noFill/>
        </p:spPr>
      </p:pic>
      <p:pic>
        <p:nvPicPr>
          <p:cNvPr id="6" name="Picture 10" descr="http://www.hashmana.co.il/pic%5C%D7%A6%D7%9C%D7%97%D7%AA%20%D7%A4%D7%99%D7%A8%D7%95%D7%AA%20%D7%99%D7%91%D7%A9%D7%99%D7%9D.jpg">
            <a:hlinkClick r:id="" action="ppaction://hlinkshowjump?jump=lastslide"/>
          </p:cNvPr>
          <p:cNvPicPr>
            <a:picLocks noChangeAspect="1" noChangeArrowheads="1"/>
          </p:cNvPicPr>
          <p:nvPr/>
        </p:nvPicPr>
        <p:blipFill>
          <a:blip r:embed="rId9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7544" y="3356992"/>
            <a:ext cx="1089797" cy="769268"/>
          </a:xfrm>
          <a:prstGeom prst="rect">
            <a:avLst/>
          </a:prstGeom>
          <a:noFill/>
        </p:spPr>
      </p:pic>
      <p:pic>
        <p:nvPicPr>
          <p:cNvPr id="1046" name="Picture 22" descr="http://www.dagim99.co.il/image/users/121716/ftp/my_files/kidum/pics/mainfishrecipes/%D7%93%D7%92%D7%99%20%D7%99%D7%9D.jpg">
            <a:hlinkClick r:id="" action="ppaction://hlinkshowjump?jump=lastslide"/>
          </p:cNvPr>
          <p:cNvPicPr>
            <a:picLocks noChangeAspect="1" noChangeArrowheads="1"/>
          </p:cNvPicPr>
          <p:nvPr/>
        </p:nvPicPr>
        <p:blipFill>
          <a:blip r:embed="rId10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52120" y="3501008"/>
            <a:ext cx="1284242" cy="744860"/>
          </a:xfrm>
          <a:prstGeom prst="rect">
            <a:avLst/>
          </a:prstGeom>
          <a:noFill/>
        </p:spPr>
      </p:pic>
      <p:pic>
        <p:nvPicPr>
          <p:cNvPr id="1050" name="Picture 26" descr="http://animations.dinamobomb.net/Smileys/23.gif"/>
          <p:cNvPicPr>
            <a:picLocks noChangeAspect="1" noChangeArrowheads="1" noCrop="1"/>
          </p:cNvPicPr>
          <p:nvPr/>
        </p:nvPicPr>
        <p:blipFill>
          <a:blip r:embed="rId11" cstate="email"/>
          <a:srcRect/>
          <a:stretch>
            <a:fillRect/>
          </a:stretch>
        </p:blipFill>
        <p:spPr bwMode="auto">
          <a:xfrm>
            <a:off x="2987824" y="2420888"/>
            <a:ext cx="2429367" cy="2376264"/>
          </a:xfrm>
          <a:prstGeom prst="rect">
            <a:avLst/>
          </a:prstGeom>
          <a:noFill/>
        </p:spPr>
      </p:pic>
      <p:sp>
        <p:nvSpPr>
          <p:cNvPr id="24" name="אליפסה 23">
            <a:hlinkClick r:id="" action="ppaction://hlinkshowjump?jump=nextslide"/>
          </p:cNvPr>
          <p:cNvSpPr/>
          <p:nvPr/>
        </p:nvSpPr>
        <p:spPr>
          <a:xfrm>
            <a:off x="179512" y="5445224"/>
            <a:ext cx="971600" cy="1196752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Mantova" pitchFamily="2" charset="-79"/>
                <a:cs typeface="Guttman Mantova" pitchFamily="2" charset="-79"/>
              </a:rPr>
              <a:t>עבור לדף הבא</a:t>
            </a:r>
            <a:endParaRPr lang="he-IL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uttman Mantova" pitchFamily="2" charset="-79"/>
              <a:cs typeface="Guttman Mantova" pitchFamily="2" charset="-79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000"/>
                            </p:stCondLst>
                            <p:childTnLst>
                              <p:par>
                                <p:cTn id="51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8000"/>
                            </p:stCondLst>
                            <p:childTnLst>
                              <p:par>
                                <p:cTn id="58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10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9" dur="20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"/>
                            </p:stCondLst>
                            <p:childTnLst>
                              <p:par>
                                <p:cTn id="71" presetID="8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72" dur="50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6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0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00"/>
                            </p:stCondLst>
                            <p:childTnLst>
                              <p:par>
                                <p:cTn id="84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5" dur="5000"/>
                                        <p:tgtEl>
                                          <p:spTgt spid="1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0"/>
                                        <p:tgtEl>
                                          <p:spTgt spid="1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4"/>
                  </p:tgtEl>
                </p:cond>
              </p:nextCondLst>
            </p:seq>
            <p:seq concurrent="1" nextAc="seek">
              <p:cTn id="88" restart="whenNotActive" fill="hold" evtFilter="cancelBubble" nodeType="interactiveSeq">
                <p:stCondLst>
                  <p:cond evt="onClick" delay="0">
                    <p:tgtEl>
                      <p:spTgt spid="10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" fill="hold">
                      <p:stCondLst>
                        <p:cond delay="0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9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9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9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00"/>
                            </p:stCondLst>
                            <p:childTnLst>
                              <p:par>
                                <p:cTn id="98" presetID="8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99" dur="50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8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10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6" dur="20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2000"/>
                            </p:stCondLst>
                            <p:childTnLst>
                              <p:par>
                                <p:cTn id="108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9" dur="50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0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539552" y="404664"/>
            <a:ext cx="7920880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e-IL" sz="40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Guttman Mantova" pitchFamily="2" charset="-79"/>
                <a:cs typeface="Guttman Mantova" pitchFamily="2" charset="-79"/>
              </a:rPr>
              <a:t>על מה מברכים </a:t>
            </a:r>
            <a:r>
              <a:rPr lang="he-IL" sz="4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Guttman Mantova" pitchFamily="2" charset="-79"/>
                <a:cs typeface="Guttman Mantova" pitchFamily="2" charset="-79"/>
              </a:rPr>
              <a:t>ברכת </a:t>
            </a:r>
          </a:p>
          <a:p>
            <a:pPr algn="ctr">
              <a:lnSpc>
                <a:spcPct val="150000"/>
              </a:lnSpc>
            </a:pPr>
            <a:r>
              <a:rPr lang="he-IL" sz="4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Guttman Mantova" pitchFamily="2" charset="-79"/>
                <a:cs typeface="Guttman Mantova" pitchFamily="2" charset="-79"/>
              </a:rPr>
              <a:t>"הגפן</a:t>
            </a:r>
            <a:r>
              <a:rPr lang="he-IL" sz="40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Guttman Mantova" pitchFamily="2" charset="-79"/>
                <a:cs typeface="Guttman Mantova" pitchFamily="2" charset="-79"/>
              </a:rPr>
              <a:t>"?</a:t>
            </a:r>
            <a:endParaRPr lang="he-IL" sz="40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Guttman Mantova" pitchFamily="2" charset="-79"/>
              <a:cs typeface="Guttman Mantova" pitchFamily="2" charset="-79"/>
            </a:endParaRPr>
          </a:p>
        </p:txBody>
      </p:sp>
      <p:pic>
        <p:nvPicPr>
          <p:cNvPr id="1042" name="Picture 18" descr="http://www.bakbuk.co.il/upimages/%D7%99%D7%99%D7%9F%20%D7%A2%D7%A9%D7%95%D7%A8tn280.jpg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9612521">
            <a:off x="7645979" y="4638906"/>
            <a:ext cx="432048" cy="1627893"/>
          </a:xfrm>
          <a:prstGeom prst="rect">
            <a:avLst/>
          </a:prstGeom>
          <a:noFill/>
        </p:spPr>
      </p:pic>
      <p:pic>
        <p:nvPicPr>
          <p:cNvPr id="3" name="Picture 2" descr="http://www.epochtimes.co.il/news/images/stories/2008d1/life/wine.jpg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AF7F0"/>
              </a:clrFrom>
              <a:clrTo>
                <a:srgbClr val="FAF7F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88224" y="4653136"/>
            <a:ext cx="801202" cy="1798794"/>
          </a:xfrm>
          <a:prstGeom prst="rect">
            <a:avLst/>
          </a:prstGeom>
          <a:noFill/>
        </p:spPr>
      </p:pic>
      <p:pic>
        <p:nvPicPr>
          <p:cNvPr id="5" name="Picture 8" descr="http://thecocktailguru.files.wordpress.com/2009/01/pear.jpg">
            <a:hlinkClick r:id="" action="ppaction://hlinkshowjump?jump=lastslide"/>
          </p:cNvPr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91880" y="5013176"/>
            <a:ext cx="1080120" cy="1515012"/>
          </a:xfrm>
          <a:prstGeom prst="rect">
            <a:avLst/>
          </a:prstGeom>
          <a:noFill/>
        </p:spPr>
      </p:pic>
      <p:pic>
        <p:nvPicPr>
          <p:cNvPr id="6" name="Picture 10" descr="http://www.hashmana.co.il/pic%5C%D7%A6%D7%9C%D7%97%D7%AA%20%D7%A4%D7%99%D7%A8%D7%95%D7%AA%20%D7%99%D7%91%D7%A9%D7%99%D7%9D.jpg">
            <a:hlinkClick r:id="" action="ppaction://hlinkshowjump?jump=lastslide"/>
          </p:cNvPr>
          <p:cNvPicPr>
            <a:picLocks noChangeAspect="1" noChangeArrowheads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36096" y="2996952"/>
            <a:ext cx="1803877" cy="1273324"/>
          </a:xfrm>
          <a:prstGeom prst="rect">
            <a:avLst/>
          </a:prstGeom>
          <a:noFill/>
        </p:spPr>
      </p:pic>
      <p:pic>
        <p:nvPicPr>
          <p:cNvPr id="10" name="Picture 18" descr="http://blogs.riverfronttimes.com/therundown/banana.jpg">
            <a:hlinkClick r:id="" action="ppaction://hlinkshowjump?jump=lastslide"/>
          </p:cNvPr>
          <p:cNvPicPr>
            <a:picLocks noChangeAspect="1" noChangeArrowheads="1"/>
          </p:cNvPicPr>
          <p:nvPr/>
        </p:nvPicPr>
        <p:blipFill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15616" y="4509120"/>
            <a:ext cx="1179014" cy="1659502"/>
          </a:xfrm>
          <a:prstGeom prst="rect">
            <a:avLst/>
          </a:prstGeom>
          <a:noFill/>
        </p:spPr>
      </p:pic>
      <p:pic>
        <p:nvPicPr>
          <p:cNvPr id="1044" name="Picture 20" descr="http://www.ynet.co.il/PicServer2/02012008/1506102/36602665_wa.jpg">
            <a:hlinkClick r:id="" action="ppaction://hlinkshowjump?jump=lastslide"/>
          </p:cNvPr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683568" y="1988840"/>
            <a:ext cx="1090645" cy="1152128"/>
          </a:xfrm>
          <a:prstGeom prst="rect">
            <a:avLst/>
          </a:prstGeom>
          <a:noFill/>
        </p:spPr>
      </p:pic>
      <p:pic>
        <p:nvPicPr>
          <p:cNvPr id="1046" name="Picture 22" descr="http://www.dagim99.co.il/image/users/121716/ftp/my_files/kidum/pics/mainfishrecipes/%D7%93%D7%92%D7%99%20%D7%99%D7%9D.jpg">
            <a:hlinkClick r:id="" action="ppaction://hlinkshowjump?jump=lastslide"/>
          </p:cNvPr>
          <p:cNvPicPr>
            <a:picLocks noChangeAspect="1" noChangeArrowheads="1"/>
          </p:cNvPicPr>
          <p:nvPr/>
        </p:nvPicPr>
        <p:blipFill>
          <a:blip r:embed="rId9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88224" y="1340768"/>
            <a:ext cx="2153304" cy="1248916"/>
          </a:xfrm>
          <a:prstGeom prst="rect">
            <a:avLst/>
          </a:prstGeom>
          <a:noFill/>
        </p:spPr>
      </p:pic>
      <p:pic>
        <p:nvPicPr>
          <p:cNvPr id="1050" name="Picture 26" descr="http://animations.dinamobomb.net/Smileys/23.gif"/>
          <p:cNvPicPr>
            <a:picLocks noChangeAspect="1" noChangeArrowheads="1" noCrop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2771800" y="2132856"/>
            <a:ext cx="2429367" cy="2376264"/>
          </a:xfrm>
          <a:prstGeom prst="rect">
            <a:avLst/>
          </a:prstGeom>
          <a:noFill/>
        </p:spPr>
      </p:pic>
      <p:sp>
        <p:nvSpPr>
          <p:cNvPr id="24" name="אליפסה 23">
            <a:hlinkClick r:id="" action="ppaction://hlinkshowjump?jump=nextslide"/>
          </p:cNvPr>
          <p:cNvSpPr/>
          <p:nvPr/>
        </p:nvSpPr>
        <p:spPr>
          <a:xfrm>
            <a:off x="179512" y="5445224"/>
            <a:ext cx="971600" cy="1196752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Mantova" pitchFamily="2" charset="-79"/>
                <a:cs typeface="Guttman Mantova" pitchFamily="2" charset="-79"/>
              </a:rPr>
              <a:t>עבור לדף הבא</a:t>
            </a:r>
            <a:endParaRPr lang="he-IL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uttman Mantova" pitchFamily="2" charset="-79"/>
              <a:cs typeface="Guttman Mantova" pitchFamily="2" charset="-79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5" dur="5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8" dur="5000"/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6" presetClass="exit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72" dur="5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539552" y="404664"/>
            <a:ext cx="7920880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e-IL" sz="40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Guttman Mantova" pitchFamily="2" charset="-79"/>
                <a:cs typeface="Guttman Mantova" pitchFamily="2" charset="-79"/>
              </a:rPr>
              <a:t>על מה מברכים </a:t>
            </a:r>
            <a:r>
              <a:rPr lang="he-IL" sz="4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Guttman Mantova" pitchFamily="2" charset="-79"/>
                <a:cs typeface="Guttman Mantova" pitchFamily="2" charset="-79"/>
              </a:rPr>
              <a:t>ברכת </a:t>
            </a:r>
          </a:p>
          <a:p>
            <a:pPr algn="ctr">
              <a:lnSpc>
                <a:spcPct val="150000"/>
              </a:lnSpc>
            </a:pPr>
            <a:r>
              <a:rPr lang="he-IL" sz="4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Guttman Mantova" pitchFamily="2" charset="-79"/>
                <a:cs typeface="Guttman Mantova" pitchFamily="2" charset="-79"/>
              </a:rPr>
              <a:t>"העץ</a:t>
            </a:r>
            <a:r>
              <a:rPr lang="he-IL" sz="40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Guttman Mantova" pitchFamily="2" charset="-79"/>
                <a:cs typeface="Guttman Mantova" pitchFamily="2" charset="-79"/>
              </a:rPr>
              <a:t>"?</a:t>
            </a:r>
            <a:endParaRPr lang="he-IL" sz="40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Guttman Mantova" pitchFamily="2" charset="-79"/>
              <a:cs typeface="Guttman Mantova" pitchFamily="2" charset="-79"/>
            </a:endParaRPr>
          </a:p>
        </p:txBody>
      </p:sp>
      <p:pic>
        <p:nvPicPr>
          <p:cNvPr id="1036" name="Picture 12" descr="http://i40.tinypic.com/201gs9.jpg">
            <a:hlinkClick r:id="" action="ppaction://hlinkshowjump?jump=lastslide"/>
          </p:cNvPr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8439100">
            <a:off x="5671237" y="1959155"/>
            <a:ext cx="1609577" cy="1207182"/>
          </a:xfrm>
          <a:prstGeom prst="rect">
            <a:avLst/>
          </a:prstGeom>
          <a:noFill/>
        </p:spPr>
      </p:pic>
      <p:pic>
        <p:nvPicPr>
          <p:cNvPr id="1028" name="Picture 4" descr="http://www.kitchenbug.com/img/buddyicons/img_26044296_4768d526bdac04.03904265.jpg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64288" y="3284984"/>
            <a:ext cx="1177529" cy="1177529"/>
          </a:xfrm>
          <a:prstGeom prst="rect">
            <a:avLst/>
          </a:prstGeom>
          <a:noFill/>
        </p:spPr>
      </p:pic>
      <p:pic>
        <p:nvPicPr>
          <p:cNvPr id="4" name="Picture 6" descr="http://www.orianit.edu-negev.gov.il/briutcm/cp/homepage/Images/%D7%AA%D7%A4%D7%95%D7%96.jpg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43608" y="3429000"/>
            <a:ext cx="1603237" cy="1380001"/>
          </a:xfrm>
          <a:prstGeom prst="rect">
            <a:avLst/>
          </a:prstGeom>
          <a:noFill/>
        </p:spPr>
      </p:pic>
      <p:pic>
        <p:nvPicPr>
          <p:cNvPr id="5" name="Picture 8" descr="http://thecocktailguru.files.wordpress.com/2009/01/pear.jpg"/>
          <p:cNvPicPr>
            <a:picLocks noChangeAspect="1" noChangeArrowheads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03648" y="5157192"/>
            <a:ext cx="1008112" cy="1414011"/>
          </a:xfrm>
          <a:prstGeom prst="rect">
            <a:avLst/>
          </a:prstGeom>
          <a:noFill/>
        </p:spPr>
      </p:pic>
      <p:pic>
        <p:nvPicPr>
          <p:cNvPr id="6" name="Picture 10" descr="http://www.hashmana.co.il/pic%5C%D7%A6%D7%9C%D7%97%D7%AA%20%D7%A4%D7%99%D7%A8%D7%95%D7%AA%20%D7%99%D7%91%D7%A9%D7%99%D7%9D.jpg"/>
          <p:cNvPicPr>
            <a:picLocks noChangeAspect="1" noChangeArrowheads="1"/>
          </p:cNvPicPr>
          <p:nvPr/>
        </p:nvPicPr>
        <p:blipFill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84234" y="4941168"/>
            <a:ext cx="1836206" cy="1296144"/>
          </a:xfrm>
          <a:prstGeom prst="rect">
            <a:avLst/>
          </a:prstGeom>
          <a:noFill/>
        </p:spPr>
      </p:pic>
      <p:pic>
        <p:nvPicPr>
          <p:cNvPr id="7" name="Picture 12" descr="http://kalor.kavor.org.il/DatabaseImages/peach-01.jpg"/>
          <p:cNvPicPr>
            <a:picLocks noChangeAspect="1" noChangeArrowheads="1"/>
          </p:cNvPicPr>
          <p:nvPr/>
        </p:nvPicPr>
        <p:blipFill>
          <a:blip r:embed="rId8" cstate="email">
            <a:clrChange>
              <a:clrFrom>
                <a:srgbClr val="F7F4EF"/>
              </a:clrFrom>
              <a:clrTo>
                <a:srgbClr val="F7F4E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77056" y="5229200"/>
            <a:ext cx="1579775" cy="1152128"/>
          </a:xfrm>
          <a:prstGeom prst="rect">
            <a:avLst/>
          </a:prstGeom>
          <a:noFill/>
        </p:spPr>
      </p:pic>
      <p:pic>
        <p:nvPicPr>
          <p:cNvPr id="8" name="Picture 14" descr="http://www.yerakot.org.il/uploadImages/systemFiles/iStock_000003545863XSmall.jpg">
            <a:hlinkClick r:id="" action="ppaction://hlinkshowjump?jump=lastslide"/>
          </p:cNvPr>
          <p:cNvPicPr>
            <a:picLocks noChangeAspect="1" noChangeArrowheads="1"/>
          </p:cNvPicPr>
          <p:nvPr/>
        </p:nvPicPr>
        <p:blipFill>
          <a:blip r:embed="rId9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92280" y="908719"/>
            <a:ext cx="1670222" cy="1068479"/>
          </a:xfrm>
          <a:prstGeom prst="rect">
            <a:avLst/>
          </a:prstGeom>
          <a:noFill/>
        </p:spPr>
      </p:pic>
      <p:pic>
        <p:nvPicPr>
          <p:cNvPr id="10" name="Picture 18" descr="http://blogs.riverfronttimes.com/therundown/banana.jpg">
            <a:hlinkClick r:id="" action="ppaction://hlinkshowjump?jump=lastslide"/>
          </p:cNvPr>
          <p:cNvPicPr>
            <a:picLocks noChangeAspect="1" noChangeArrowheads="1"/>
          </p:cNvPicPr>
          <p:nvPr/>
        </p:nvPicPr>
        <p:blipFill>
          <a:blip r:embed="rId10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9552" y="1412776"/>
            <a:ext cx="1080120" cy="1520306"/>
          </a:xfrm>
          <a:prstGeom prst="rect">
            <a:avLst/>
          </a:prstGeom>
          <a:noFill/>
        </p:spPr>
      </p:pic>
      <p:pic>
        <p:nvPicPr>
          <p:cNvPr id="1050" name="Picture 26" descr="http://animations.dinamobomb.net/Smileys/23.gif"/>
          <p:cNvPicPr>
            <a:picLocks noChangeAspect="1" noChangeArrowheads="1" noCrop="1"/>
          </p:cNvPicPr>
          <p:nvPr/>
        </p:nvPicPr>
        <p:blipFill>
          <a:blip r:embed="rId11" cstate="email"/>
          <a:srcRect/>
          <a:stretch>
            <a:fillRect/>
          </a:stretch>
        </p:blipFill>
        <p:spPr bwMode="auto">
          <a:xfrm>
            <a:off x="3275856" y="2204864"/>
            <a:ext cx="2429367" cy="2376264"/>
          </a:xfrm>
          <a:prstGeom prst="rect">
            <a:avLst/>
          </a:prstGeom>
          <a:noFill/>
        </p:spPr>
      </p:pic>
      <p:sp>
        <p:nvSpPr>
          <p:cNvPr id="24" name="אליפסה 23">
            <a:hlinkClick r:id="" action="ppaction://hlinkshowjump?jump=nextslide"/>
          </p:cNvPr>
          <p:cNvSpPr/>
          <p:nvPr/>
        </p:nvSpPr>
        <p:spPr>
          <a:xfrm>
            <a:off x="179512" y="5445224"/>
            <a:ext cx="971600" cy="1196752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Mantova" pitchFamily="2" charset="-79"/>
                <a:cs typeface="Guttman Mantova" pitchFamily="2" charset="-79"/>
              </a:rPr>
              <a:t>עבור לדף הבא</a:t>
            </a:r>
            <a:endParaRPr lang="he-IL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uttman Mantova" pitchFamily="2" charset="-79"/>
              <a:cs typeface="Guttman Mantova" pitchFamily="2" charset="-79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000"/>
                            </p:stCondLst>
                            <p:childTnLst>
                              <p:par>
                                <p:cTn id="51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8000"/>
                            </p:stCondLst>
                            <p:childTnLst>
                              <p:par>
                                <p:cTn id="58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10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16" presetClass="exit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76" dur="50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6" dur="50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8" restart="whenNotActive" fill="hold" evtFilter="cancelBubble" nodeType="interactiveSeq">
                <p:stCondLst>
                  <p:cond evt="onClick" delay="0">
                    <p:tgtEl>
                      <p:spTgt spid="10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" fill="hold">
                      <p:stCondLst>
                        <p:cond delay="0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8" dur="5000"/>
                                        <p:tgtEl>
                                          <p:spTgt spid="1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0"/>
                                        <p:tgtEl>
                                          <p:spTgt spid="1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6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500"/>
                            </p:stCondLst>
                            <p:childTnLst>
                              <p:par>
                                <p:cTn id="112" presetID="4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3" dur="50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2000"/>
                            </p:stCondLst>
                            <p:childTnLst>
                              <p:par>
                                <p:cTn id="135" presetID="2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36" dur="50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539552" y="404664"/>
            <a:ext cx="7920880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e-IL" sz="40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Guttman Mantova" pitchFamily="2" charset="-79"/>
                <a:cs typeface="Guttman Mantova" pitchFamily="2" charset="-79"/>
              </a:rPr>
              <a:t>על מה מברכים </a:t>
            </a:r>
            <a:r>
              <a:rPr lang="he-IL" sz="4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Guttman Mantova" pitchFamily="2" charset="-79"/>
                <a:cs typeface="Guttman Mantova" pitchFamily="2" charset="-79"/>
              </a:rPr>
              <a:t>ברכת </a:t>
            </a:r>
          </a:p>
          <a:p>
            <a:pPr algn="ctr">
              <a:lnSpc>
                <a:spcPct val="150000"/>
              </a:lnSpc>
            </a:pPr>
            <a:r>
              <a:rPr lang="he-IL" sz="4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Guttman Mantova" pitchFamily="2" charset="-79"/>
                <a:cs typeface="Guttman Mantova" pitchFamily="2" charset="-79"/>
              </a:rPr>
              <a:t>"אדמה</a:t>
            </a:r>
            <a:r>
              <a:rPr lang="he-IL" sz="40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Guttman Mantova" pitchFamily="2" charset="-79"/>
                <a:cs typeface="Guttman Mantova" pitchFamily="2" charset="-79"/>
              </a:rPr>
              <a:t>"?</a:t>
            </a:r>
            <a:endParaRPr lang="he-IL" sz="40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Guttman Mantova" pitchFamily="2" charset="-79"/>
              <a:cs typeface="Guttman Mantova" pitchFamily="2" charset="-79"/>
            </a:endParaRPr>
          </a:p>
        </p:txBody>
      </p:sp>
      <p:pic>
        <p:nvPicPr>
          <p:cNvPr id="1036" name="Picture 12" descr="http://i40.tinypic.com/201gs9.jpg">
            <a:hlinkClick r:id="" action="ppaction://hlinkshowjump?jump=lastslide"/>
          </p:cNvPr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8439100">
            <a:off x="5023165" y="3687348"/>
            <a:ext cx="1609577" cy="1207182"/>
          </a:xfrm>
          <a:prstGeom prst="rect">
            <a:avLst/>
          </a:prstGeom>
          <a:noFill/>
        </p:spPr>
      </p:pic>
      <p:pic>
        <p:nvPicPr>
          <p:cNvPr id="3" name="Picture 2" descr="http://www.epochtimes.co.il/news/images/stories/2008d1/life/wine.jpg">
            <a:hlinkClick r:id="" action="ppaction://hlinkshowjump?jump=lastslide"/>
          </p:cNvPr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AF7F0"/>
              </a:clrFrom>
              <a:clrTo>
                <a:srgbClr val="FAF7F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88224" y="5229200"/>
            <a:ext cx="513170" cy="1152128"/>
          </a:xfrm>
          <a:prstGeom prst="rect">
            <a:avLst/>
          </a:prstGeom>
          <a:noFill/>
        </p:spPr>
      </p:pic>
      <p:pic>
        <p:nvPicPr>
          <p:cNvPr id="1028" name="Picture 4" descr="http://www.kitchenbug.com/img/buddyicons/img_26044296_4768d526bdac04.03904265.jpg">
            <a:hlinkClick r:id="" action="ppaction://hlinkshowjump?jump=lastslide"/>
          </p:cNvPr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948264" y="3573016"/>
            <a:ext cx="1393553" cy="1393553"/>
          </a:xfrm>
          <a:prstGeom prst="rect">
            <a:avLst/>
          </a:prstGeom>
          <a:noFill/>
        </p:spPr>
      </p:pic>
      <p:pic>
        <p:nvPicPr>
          <p:cNvPr id="4" name="Picture 6" descr="http://www.orianit.edu-negev.gov.il/briutcm/cp/homepage/Images/%D7%AA%D7%A4%D7%95%D7%96.jpg">
            <a:hlinkClick r:id="" action="ppaction://hlinkshowjump?jump=lastslide"/>
          </p:cNvPr>
          <p:cNvPicPr>
            <a:picLocks noChangeAspect="1" noChangeArrowheads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7543" y="1196752"/>
            <a:ext cx="1673127" cy="1440160"/>
          </a:xfrm>
          <a:prstGeom prst="rect">
            <a:avLst/>
          </a:prstGeom>
          <a:noFill/>
        </p:spPr>
      </p:pic>
      <p:pic>
        <p:nvPicPr>
          <p:cNvPr id="6" name="Picture 10" descr="http://www.hashmana.co.il/pic%5C%D7%A6%D7%9C%D7%97%D7%AA%20%D7%A4%D7%99%D7%A8%D7%95%D7%AA%20%D7%99%D7%91%D7%A9%D7%99%D7%9D.jpg">
            <a:hlinkClick r:id="" action="ppaction://hlinkshowjump?jump=lastslide"/>
          </p:cNvPr>
          <p:cNvPicPr>
            <a:picLocks noChangeAspect="1" noChangeArrowheads="1"/>
          </p:cNvPicPr>
          <p:nvPr/>
        </p:nvPicPr>
        <p:blipFill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09302" y="5373216"/>
            <a:ext cx="1428160" cy="1008112"/>
          </a:xfrm>
          <a:prstGeom prst="rect">
            <a:avLst/>
          </a:prstGeom>
          <a:noFill/>
        </p:spPr>
      </p:pic>
      <p:pic>
        <p:nvPicPr>
          <p:cNvPr id="8" name="Picture 14" descr="http://www.yerakot.org.il/uploadImages/systemFiles/iStock_000003545863XSmall.jpg"/>
          <p:cNvPicPr>
            <a:picLocks noChangeAspect="1" noChangeArrowheads="1"/>
          </p:cNvPicPr>
          <p:nvPr/>
        </p:nvPicPr>
        <p:blipFill>
          <a:blip r:embed="rId8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54596" y="1628800"/>
            <a:ext cx="1575858" cy="1008112"/>
          </a:xfrm>
          <a:prstGeom prst="rect">
            <a:avLst/>
          </a:prstGeom>
          <a:noFill/>
        </p:spPr>
      </p:pic>
      <p:pic>
        <p:nvPicPr>
          <p:cNvPr id="9" name="Picture 16" descr="http://www.kolnoan.co.il/download/pictures/%D7%9E%D7%9C%D7%95%D7%9F.jpg"/>
          <p:cNvPicPr>
            <a:picLocks noChangeAspect="1" noChangeArrowheads="1"/>
          </p:cNvPicPr>
          <p:nvPr/>
        </p:nvPicPr>
        <p:blipFill>
          <a:blip r:embed="rId9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35896" y="5301208"/>
            <a:ext cx="1183727" cy="1238966"/>
          </a:xfrm>
          <a:prstGeom prst="rect">
            <a:avLst/>
          </a:prstGeom>
          <a:noFill/>
        </p:spPr>
      </p:pic>
      <p:pic>
        <p:nvPicPr>
          <p:cNvPr id="10" name="Picture 18" descr="http://blogs.riverfronttimes.com/therundown/banana.jpg"/>
          <p:cNvPicPr>
            <a:picLocks noChangeAspect="1" noChangeArrowheads="1"/>
          </p:cNvPicPr>
          <p:nvPr/>
        </p:nvPicPr>
        <p:blipFill>
          <a:blip r:embed="rId10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512" y="3429000"/>
            <a:ext cx="1125498" cy="1584176"/>
          </a:xfrm>
          <a:prstGeom prst="rect">
            <a:avLst/>
          </a:prstGeom>
          <a:noFill/>
        </p:spPr>
      </p:pic>
      <p:pic>
        <p:nvPicPr>
          <p:cNvPr id="1050" name="Picture 26" descr="http://animations.dinamobomb.net/Smileys/23.gif"/>
          <p:cNvPicPr>
            <a:picLocks noChangeAspect="1" noChangeArrowheads="1" noCrop="1"/>
          </p:cNvPicPr>
          <p:nvPr/>
        </p:nvPicPr>
        <p:blipFill>
          <a:blip r:embed="rId11" cstate="email"/>
          <a:srcRect/>
          <a:stretch>
            <a:fillRect/>
          </a:stretch>
        </p:blipFill>
        <p:spPr bwMode="auto">
          <a:xfrm>
            <a:off x="2483768" y="2132856"/>
            <a:ext cx="2429367" cy="2376264"/>
          </a:xfrm>
          <a:prstGeom prst="rect">
            <a:avLst/>
          </a:prstGeom>
          <a:noFill/>
        </p:spPr>
      </p:pic>
      <p:sp>
        <p:nvSpPr>
          <p:cNvPr id="24" name="אליפסה 23">
            <a:hlinkClick r:id="" action="ppaction://hlinkshowjump?jump=nextslide"/>
          </p:cNvPr>
          <p:cNvSpPr/>
          <p:nvPr/>
        </p:nvSpPr>
        <p:spPr>
          <a:xfrm>
            <a:off x="179512" y="5445224"/>
            <a:ext cx="971600" cy="1196752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Mantova" pitchFamily="2" charset="-79"/>
                <a:cs typeface="Guttman Mantova" pitchFamily="2" charset="-79"/>
              </a:rPr>
              <a:t>עבור לדף הבא</a:t>
            </a:r>
            <a:endParaRPr lang="he-IL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uttman Mantova" pitchFamily="2" charset="-79"/>
              <a:cs typeface="Guttman Mantova" pitchFamily="2" charset="-79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000"/>
                            </p:stCondLst>
                            <p:childTnLst>
                              <p:par>
                                <p:cTn id="51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8000"/>
                            </p:stCondLst>
                            <p:childTnLst>
                              <p:par>
                                <p:cTn id="58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9" dur="5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2" dur="50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6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in)">
                                      <p:cBhvr>
                                        <p:cTn id="83" dur="50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9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91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9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"/>
                            </p:stCondLst>
                            <p:childTnLst>
                              <p:par>
                                <p:cTn id="95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6" dur="5000"/>
                                        <p:tgtEl>
                                          <p:spTgt spid="1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0"/>
                                        <p:tgtEl>
                                          <p:spTgt spid="1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539552" y="404664"/>
            <a:ext cx="7920880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e-IL" sz="40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Guttman Mantova" pitchFamily="2" charset="-79"/>
                <a:cs typeface="Guttman Mantova" pitchFamily="2" charset="-79"/>
              </a:rPr>
              <a:t>על מה מברכים </a:t>
            </a:r>
            <a:r>
              <a:rPr lang="he-IL" sz="4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Guttman Mantova" pitchFamily="2" charset="-79"/>
                <a:cs typeface="Guttman Mantova" pitchFamily="2" charset="-79"/>
              </a:rPr>
              <a:t>ברכת </a:t>
            </a:r>
          </a:p>
          <a:p>
            <a:pPr algn="ctr">
              <a:lnSpc>
                <a:spcPct val="150000"/>
              </a:lnSpc>
            </a:pPr>
            <a:r>
              <a:rPr lang="he-IL" sz="4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Guttman Mantova" pitchFamily="2" charset="-79"/>
                <a:cs typeface="Guttman Mantova" pitchFamily="2" charset="-79"/>
              </a:rPr>
              <a:t>"</a:t>
            </a:r>
            <a:r>
              <a:rPr lang="he-IL" sz="40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Guttman Mantova" pitchFamily="2" charset="-79"/>
                <a:cs typeface="Guttman Mantova" pitchFamily="2" charset="-79"/>
              </a:rPr>
              <a:t>שהכל</a:t>
            </a:r>
            <a:r>
              <a:rPr lang="he-IL" sz="40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Guttman Mantova" pitchFamily="2" charset="-79"/>
                <a:cs typeface="Guttman Mantova" pitchFamily="2" charset="-79"/>
              </a:rPr>
              <a:t>"?</a:t>
            </a:r>
            <a:endParaRPr lang="he-IL" sz="40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Guttman Mantova" pitchFamily="2" charset="-79"/>
              <a:cs typeface="Guttman Mantova" pitchFamily="2" charset="-79"/>
            </a:endParaRPr>
          </a:p>
        </p:txBody>
      </p:sp>
      <p:pic>
        <p:nvPicPr>
          <p:cNvPr id="1038" name="Picture 14" descr="http://www.index.co.il/upload/infocenter/info_images/0801200615061211.jpg">
            <a:hlinkClick r:id="" action="ppaction://hlinkshowjump?jump=lastslide"/>
          </p:cNvPr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67544" y="836712"/>
            <a:ext cx="720080" cy="1161419"/>
          </a:xfrm>
          <a:prstGeom prst="rect">
            <a:avLst/>
          </a:prstGeom>
          <a:noFill/>
        </p:spPr>
      </p:pic>
      <p:pic>
        <p:nvPicPr>
          <p:cNvPr id="1028" name="Picture 4" descr="http://www.kitchenbug.com/img/buddyicons/img_26044296_4768d526bdac04.03904265.jpg">
            <a:hlinkClick r:id="" action="ppaction://hlinkshowjump?jump=lastslide"/>
          </p:cNvPr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80312" y="5157192"/>
            <a:ext cx="1465561" cy="1465561"/>
          </a:xfrm>
          <a:prstGeom prst="rect">
            <a:avLst/>
          </a:prstGeom>
          <a:noFill/>
        </p:spPr>
      </p:pic>
      <p:pic>
        <p:nvPicPr>
          <p:cNvPr id="5" name="Picture 8" descr="http://thecocktailguru.files.wordpress.com/2009/01/pear.jpg">
            <a:hlinkClick r:id="" action="ppaction://hlinkshowjump?jump=lastslide"/>
          </p:cNvPr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75656" y="4941168"/>
            <a:ext cx="1058774" cy="1485071"/>
          </a:xfrm>
          <a:prstGeom prst="rect">
            <a:avLst/>
          </a:prstGeom>
          <a:noFill/>
        </p:spPr>
      </p:pic>
      <p:pic>
        <p:nvPicPr>
          <p:cNvPr id="7" name="Picture 12" descr="http://kalor.kavor.org.il/DatabaseImages/peach-01.jpg">
            <a:hlinkClick r:id="" action="ppaction://hlinkshowjump?jump=lastslide"/>
          </p:cNvPr>
          <p:cNvPicPr>
            <a:picLocks noChangeAspect="1" noChangeArrowheads="1"/>
          </p:cNvPicPr>
          <p:nvPr/>
        </p:nvPicPr>
        <p:blipFill>
          <a:blip r:embed="rId6" cstate="email">
            <a:clrChange>
              <a:clrFrom>
                <a:srgbClr val="F7F4EF"/>
              </a:clrFrom>
              <a:clrTo>
                <a:srgbClr val="F7F4E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44008" y="5229200"/>
            <a:ext cx="1678511" cy="1224136"/>
          </a:xfrm>
          <a:prstGeom prst="rect">
            <a:avLst/>
          </a:prstGeom>
          <a:noFill/>
        </p:spPr>
      </p:pic>
      <p:pic>
        <p:nvPicPr>
          <p:cNvPr id="1044" name="Picture 20" descr="http://www.ynet.co.il/PicServer2/02012008/1506102/36602665_wa.jp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7308304" y="908720"/>
            <a:ext cx="1080120" cy="1141010"/>
          </a:xfrm>
          <a:prstGeom prst="rect">
            <a:avLst/>
          </a:prstGeom>
          <a:noFill/>
        </p:spPr>
      </p:pic>
      <p:pic>
        <p:nvPicPr>
          <p:cNvPr id="1046" name="Picture 22" descr="http://www.dagim99.co.il/image/users/121716/ftp/my_files/kidum/pics/mainfishrecipes/%D7%93%D7%92%D7%99%20%D7%99%D7%9D.jpg"/>
          <p:cNvPicPr>
            <a:picLocks noChangeAspect="1" noChangeArrowheads="1"/>
          </p:cNvPicPr>
          <p:nvPr/>
        </p:nvPicPr>
        <p:blipFill>
          <a:blip r:embed="rId8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60232" y="3212976"/>
            <a:ext cx="1644282" cy="953683"/>
          </a:xfrm>
          <a:prstGeom prst="rect">
            <a:avLst/>
          </a:prstGeom>
          <a:noFill/>
        </p:spPr>
      </p:pic>
      <p:pic>
        <p:nvPicPr>
          <p:cNvPr id="1048" name="Picture 24" descr="http://www.kaktus.co.il/UserFiles/Image/%D7%9E%D7%AA%D7%9B%D7%95%D7%A0%D7%99%D7%9D/%D7%9E%D7%A0%D7%92%D7%9C_%D7%A2%D7%9C_%D7%94%D7%90%D7%A9_%D7%91%D7%A9%D7%A8_%D7%A7%D7%91%D7%91_%D7%A0%D7%A7%D7%A0%D7%99%D7%A7%D7%99%D7%95%D7%AA_%D7%A2%D7%A6%D7%9E%D7%90%D7%95%D7%AA_1.jpg.JPG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539552" y="3140968"/>
            <a:ext cx="1439030" cy="1008112"/>
          </a:xfrm>
          <a:prstGeom prst="rect">
            <a:avLst/>
          </a:prstGeom>
          <a:noFill/>
        </p:spPr>
      </p:pic>
      <p:pic>
        <p:nvPicPr>
          <p:cNvPr id="1050" name="Picture 26" descr="http://animations.dinamobomb.net/Smileys/23.gif"/>
          <p:cNvPicPr>
            <a:picLocks noChangeAspect="1" noChangeArrowheads="1" noCrop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3563888" y="2420888"/>
            <a:ext cx="2429367" cy="2376264"/>
          </a:xfrm>
          <a:prstGeom prst="rect">
            <a:avLst/>
          </a:prstGeom>
          <a:noFill/>
        </p:spPr>
      </p:pic>
      <p:sp>
        <p:nvSpPr>
          <p:cNvPr id="24" name="אליפסה 23">
            <a:hlinkClick r:id="" action="ppaction://hlinkshowjump?jump=nextslide"/>
          </p:cNvPr>
          <p:cNvSpPr/>
          <p:nvPr/>
        </p:nvSpPr>
        <p:spPr>
          <a:xfrm>
            <a:off x="179512" y="5445224"/>
            <a:ext cx="971600" cy="1196752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ttman Mantova" pitchFamily="2" charset="-79"/>
                <a:cs typeface="Guttman Mantova" pitchFamily="2" charset="-79"/>
              </a:rPr>
              <a:t>עבור לדף הבא</a:t>
            </a:r>
            <a:endParaRPr lang="he-IL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uttman Mantova" pitchFamily="2" charset="-79"/>
              <a:cs typeface="Guttman Mantova" pitchFamily="2" charset="-79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000"/>
                            </p:stCondLst>
                            <p:childTnLst>
                              <p:par>
                                <p:cTn id="51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0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0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1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5" dur="5000"/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6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10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4" dur="50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9" dur="5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4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10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6" presetClass="exit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98" dur="50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8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2123729" y="1628800"/>
            <a:ext cx="4314880" cy="264687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16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Guttman Mantova" pitchFamily="2" charset="-79"/>
                <a:cs typeface="Guttman Mantova" pitchFamily="2" charset="-79"/>
              </a:rPr>
              <a:t>סוף</a:t>
            </a:r>
            <a:endParaRPr lang="he-IL" sz="16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70C0"/>
              </a:solidFill>
              <a:effectLst>
                <a:outerShdw blurRad="50800" algn="tl" rotWithShape="0">
                  <a:srgbClr val="000000"/>
                </a:outerShdw>
              </a:effectLst>
              <a:latin typeface="Guttman Mantova" pitchFamily="2" charset="-79"/>
              <a:cs typeface="Guttman Mantova" pitchFamily="2" charset="-79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email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חץ שמאלה 1">
            <a:hlinkClick r:id="" action="ppaction://hlinkshowjump?jump=lastslideviewed"/>
          </p:cNvPr>
          <p:cNvSpPr/>
          <p:nvPr/>
        </p:nvSpPr>
        <p:spPr>
          <a:xfrm>
            <a:off x="899592" y="2204864"/>
            <a:ext cx="4104456" cy="2808312"/>
          </a:xfrm>
          <a:prstGeom prst="left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800" b="1" dirty="0" smtClean="0">
                <a:solidFill>
                  <a:srgbClr val="7030A0"/>
                </a:solidFill>
                <a:latin typeface="Guttman Mantova" pitchFamily="2" charset="-79"/>
                <a:cs typeface="Guttman Mantova" pitchFamily="2" charset="-79"/>
              </a:rPr>
              <a:t>טעית, נסה שנית</a:t>
            </a:r>
            <a:endParaRPr lang="he-IL" sz="2800" b="1" dirty="0">
              <a:solidFill>
                <a:srgbClr val="7030A0"/>
              </a:solidFill>
              <a:latin typeface="Guttman Mantova" pitchFamily="2" charset="-79"/>
              <a:cs typeface="Guttman Mantova" pitchFamily="2" charset="-79"/>
            </a:endParaRPr>
          </a:p>
        </p:txBody>
      </p:sp>
      <p:pic>
        <p:nvPicPr>
          <p:cNvPr id="15362" name="Picture 2" descr="http://beffnews.com/wp-content/uploads/2009/10/thinking-idea-animated-animation-smiley-emoticon-000339-large.gif">
            <a:hlinkClick r:id="" action="ppaction://hlinkshowjump?jump=lastslideviewed"/>
          </p:cNvPr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652120" y="2060848"/>
            <a:ext cx="1998844" cy="2520280"/>
          </a:xfrm>
          <a:prstGeom prst="rect">
            <a:avLst/>
          </a:prstGeom>
          <a:noFill/>
        </p:spPr>
      </p:pic>
    </p:spTree>
  </p:cSld>
  <p:clrMapOvr>
    <a:masterClrMapping/>
  </p:clrMapOvr>
  <p:transition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חציון">
  <a:themeElements>
    <a:clrScheme name="חציון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חציון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חציון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219</TotalTime>
  <Words>87</Words>
  <Application>Microsoft Office PowerPoint</Application>
  <PresentationFormat>‫הצגה על המסך (4:3)</PresentationFormat>
  <Paragraphs>28</Paragraphs>
  <Slides>9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9</vt:i4>
      </vt:variant>
    </vt:vector>
  </HeadingPairs>
  <TitlesOfParts>
    <vt:vector size="10" baseType="lpstr">
      <vt:lpstr>חציון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שקופית 1</dc:title>
  <dc:creator>pninab</dc:creator>
  <cp:lastModifiedBy>User</cp:lastModifiedBy>
  <cp:revision>29</cp:revision>
  <dcterms:created xsi:type="dcterms:W3CDTF">2010-07-08T07:56:37Z</dcterms:created>
  <dcterms:modified xsi:type="dcterms:W3CDTF">2012-06-05T08:46:48Z</dcterms:modified>
</cp:coreProperties>
</file>