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</p:sldIdLst>
  <p:sldSz cy="6858000" cx="12192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http://customooxmlschemas.google.com/">
      <go:slidesCustomData xmlns:go="http://customooxmlschemas.google.com/" r:id="rId11" roundtripDataSignature="AMtx7mi1TVXR9XH+dLT9phsHH3TQTJ0yF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1" Type="http://customschemas.google.com/relationships/presentationmetadata" Target="metadata"/><Relationship Id="rId10" Type="http://schemas.openxmlformats.org/officeDocument/2006/relationships/slide" Target="slides/slide6.xml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9" name="Google Shape;89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6" name="Google Shape;106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3" name="Google Shape;123;p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0" name="Google Shape;130;p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2" name="Google Shape;142;p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שקופית כותרת" type="title">
  <p:cSld name="TITLE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8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1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8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rtl="1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rt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rt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rt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rt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rt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rt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rt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rt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4" name="Google Shape;14;p8"/>
          <p:cNvSpPr txBox="1"/>
          <p:nvPr>
            <p:ph idx="10" type="dt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" name="Google Shape;15;p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" name="Google Shape;16;p8"/>
          <p:cNvSpPr txBox="1"/>
          <p:nvPr>
            <p:ph idx="12" type="sldNum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1" algn="l">
              <a:spcBef>
                <a:spcPts val="0"/>
              </a:spcBef>
              <a:buNone/>
              <a:defRPr/>
            </a:lvl1pPr>
            <a:lvl2pPr indent="0" lvl="1" marL="0" rtl="1" algn="l">
              <a:spcBef>
                <a:spcPts val="0"/>
              </a:spcBef>
              <a:buNone/>
              <a:defRPr/>
            </a:lvl2pPr>
            <a:lvl3pPr indent="0" lvl="2" marL="0" rtl="1" algn="l">
              <a:spcBef>
                <a:spcPts val="0"/>
              </a:spcBef>
              <a:buNone/>
              <a:defRPr/>
            </a:lvl3pPr>
            <a:lvl4pPr indent="0" lvl="3" marL="0" rtl="1" algn="l">
              <a:spcBef>
                <a:spcPts val="0"/>
              </a:spcBef>
              <a:buNone/>
              <a:defRPr/>
            </a:lvl4pPr>
            <a:lvl5pPr indent="0" lvl="4" marL="0" rtl="1" algn="l">
              <a:spcBef>
                <a:spcPts val="0"/>
              </a:spcBef>
              <a:buNone/>
              <a:defRPr/>
            </a:lvl5pPr>
            <a:lvl6pPr indent="0" lvl="5" marL="0" rtl="1" algn="l">
              <a:spcBef>
                <a:spcPts val="0"/>
              </a:spcBef>
              <a:buNone/>
              <a:defRPr/>
            </a:lvl6pPr>
            <a:lvl7pPr indent="0" lvl="6" marL="0" rtl="1" algn="l">
              <a:spcBef>
                <a:spcPts val="0"/>
              </a:spcBef>
              <a:buNone/>
              <a:defRPr/>
            </a:lvl7pPr>
            <a:lvl8pPr indent="0" lvl="7" marL="0" rtl="1" algn="l">
              <a:spcBef>
                <a:spcPts val="0"/>
              </a:spcBef>
              <a:buNone/>
              <a:defRPr/>
            </a:lvl8pPr>
            <a:lvl9pPr indent="0" lvl="8" marL="0" rtl="1" algn="l">
              <a:spcBef>
                <a:spcPts val="0"/>
              </a:spcBef>
              <a:buNone/>
              <a:defRPr/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כותרת ותוכן" type="obj">
  <p:cSld name="OBJECT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9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0" name="Google Shape;20;p9"/>
          <p:cNvSpPr txBox="1"/>
          <p:nvPr>
            <p:ph idx="10" type="dt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9"/>
          <p:cNvSpPr txBox="1"/>
          <p:nvPr>
            <p:ph idx="12" type="sldNum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1" algn="l">
              <a:spcBef>
                <a:spcPts val="0"/>
              </a:spcBef>
              <a:buNone/>
              <a:defRPr/>
            </a:lvl1pPr>
            <a:lvl2pPr indent="0" lvl="1" marL="0" rtl="1" algn="l">
              <a:spcBef>
                <a:spcPts val="0"/>
              </a:spcBef>
              <a:buNone/>
              <a:defRPr/>
            </a:lvl2pPr>
            <a:lvl3pPr indent="0" lvl="2" marL="0" rtl="1" algn="l">
              <a:spcBef>
                <a:spcPts val="0"/>
              </a:spcBef>
              <a:buNone/>
              <a:defRPr/>
            </a:lvl3pPr>
            <a:lvl4pPr indent="0" lvl="3" marL="0" rtl="1" algn="l">
              <a:spcBef>
                <a:spcPts val="0"/>
              </a:spcBef>
              <a:buNone/>
              <a:defRPr/>
            </a:lvl4pPr>
            <a:lvl5pPr indent="0" lvl="4" marL="0" rtl="1" algn="l">
              <a:spcBef>
                <a:spcPts val="0"/>
              </a:spcBef>
              <a:buNone/>
              <a:defRPr/>
            </a:lvl5pPr>
            <a:lvl6pPr indent="0" lvl="5" marL="0" rtl="1" algn="l">
              <a:spcBef>
                <a:spcPts val="0"/>
              </a:spcBef>
              <a:buNone/>
              <a:defRPr/>
            </a:lvl6pPr>
            <a:lvl7pPr indent="0" lvl="6" marL="0" rtl="1" algn="l">
              <a:spcBef>
                <a:spcPts val="0"/>
              </a:spcBef>
              <a:buNone/>
              <a:defRPr/>
            </a:lvl7pPr>
            <a:lvl8pPr indent="0" lvl="7" marL="0" rtl="1" algn="l">
              <a:spcBef>
                <a:spcPts val="0"/>
              </a:spcBef>
              <a:buNone/>
              <a:defRPr/>
            </a:lvl8pPr>
            <a:lvl9pPr indent="0" lvl="8" marL="0" rtl="1" algn="l">
              <a:spcBef>
                <a:spcPts val="0"/>
              </a:spcBef>
              <a:buNone/>
              <a:defRPr/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כותרת מקטע עליונה" type="secHead">
  <p:cSld name="SECTION_HEADER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10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10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6" name="Google Shape;26;p10"/>
          <p:cNvSpPr txBox="1"/>
          <p:nvPr>
            <p:ph idx="10" type="dt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1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10"/>
          <p:cNvSpPr txBox="1"/>
          <p:nvPr>
            <p:ph idx="12" type="sldNum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1" algn="l">
              <a:spcBef>
                <a:spcPts val="0"/>
              </a:spcBef>
              <a:buNone/>
              <a:defRPr/>
            </a:lvl1pPr>
            <a:lvl2pPr indent="0" lvl="1" marL="0" rtl="1" algn="l">
              <a:spcBef>
                <a:spcPts val="0"/>
              </a:spcBef>
              <a:buNone/>
              <a:defRPr/>
            </a:lvl2pPr>
            <a:lvl3pPr indent="0" lvl="2" marL="0" rtl="1" algn="l">
              <a:spcBef>
                <a:spcPts val="0"/>
              </a:spcBef>
              <a:buNone/>
              <a:defRPr/>
            </a:lvl3pPr>
            <a:lvl4pPr indent="0" lvl="3" marL="0" rtl="1" algn="l">
              <a:spcBef>
                <a:spcPts val="0"/>
              </a:spcBef>
              <a:buNone/>
              <a:defRPr/>
            </a:lvl4pPr>
            <a:lvl5pPr indent="0" lvl="4" marL="0" rtl="1" algn="l">
              <a:spcBef>
                <a:spcPts val="0"/>
              </a:spcBef>
              <a:buNone/>
              <a:defRPr/>
            </a:lvl5pPr>
            <a:lvl6pPr indent="0" lvl="5" marL="0" rtl="1" algn="l">
              <a:spcBef>
                <a:spcPts val="0"/>
              </a:spcBef>
              <a:buNone/>
              <a:defRPr/>
            </a:lvl6pPr>
            <a:lvl7pPr indent="0" lvl="6" marL="0" rtl="1" algn="l">
              <a:spcBef>
                <a:spcPts val="0"/>
              </a:spcBef>
              <a:buNone/>
              <a:defRPr/>
            </a:lvl7pPr>
            <a:lvl8pPr indent="0" lvl="7" marL="0" rtl="1" algn="l">
              <a:spcBef>
                <a:spcPts val="0"/>
              </a:spcBef>
              <a:buNone/>
              <a:defRPr/>
            </a:lvl8pPr>
            <a:lvl9pPr indent="0" lvl="8" marL="0" rtl="1" algn="l">
              <a:spcBef>
                <a:spcPts val="0"/>
              </a:spcBef>
              <a:buNone/>
              <a:defRPr/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שני תכנים" type="twoObj">
  <p:cSld name="TWO_OBJECTS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1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11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2" name="Google Shape;32;p11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3" name="Google Shape;33;p11"/>
          <p:cNvSpPr txBox="1"/>
          <p:nvPr>
            <p:ph idx="10" type="dt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1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1"/>
          <p:cNvSpPr txBox="1"/>
          <p:nvPr>
            <p:ph idx="12" type="sldNum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1" algn="l">
              <a:spcBef>
                <a:spcPts val="0"/>
              </a:spcBef>
              <a:buNone/>
              <a:defRPr/>
            </a:lvl1pPr>
            <a:lvl2pPr indent="0" lvl="1" marL="0" rtl="1" algn="l">
              <a:spcBef>
                <a:spcPts val="0"/>
              </a:spcBef>
              <a:buNone/>
              <a:defRPr/>
            </a:lvl2pPr>
            <a:lvl3pPr indent="0" lvl="2" marL="0" rtl="1" algn="l">
              <a:spcBef>
                <a:spcPts val="0"/>
              </a:spcBef>
              <a:buNone/>
              <a:defRPr/>
            </a:lvl3pPr>
            <a:lvl4pPr indent="0" lvl="3" marL="0" rtl="1" algn="l">
              <a:spcBef>
                <a:spcPts val="0"/>
              </a:spcBef>
              <a:buNone/>
              <a:defRPr/>
            </a:lvl4pPr>
            <a:lvl5pPr indent="0" lvl="4" marL="0" rtl="1" algn="l">
              <a:spcBef>
                <a:spcPts val="0"/>
              </a:spcBef>
              <a:buNone/>
              <a:defRPr/>
            </a:lvl5pPr>
            <a:lvl6pPr indent="0" lvl="5" marL="0" rtl="1" algn="l">
              <a:spcBef>
                <a:spcPts val="0"/>
              </a:spcBef>
              <a:buNone/>
              <a:defRPr/>
            </a:lvl6pPr>
            <a:lvl7pPr indent="0" lvl="6" marL="0" rtl="1" algn="l">
              <a:spcBef>
                <a:spcPts val="0"/>
              </a:spcBef>
              <a:buNone/>
              <a:defRPr/>
            </a:lvl7pPr>
            <a:lvl8pPr indent="0" lvl="7" marL="0" rtl="1" algn="l">
              <a:spcBef>
                <a:spcPts val="0"/>
              </a:spcBef>
              <a:buNone/>
              <a:defRPr/>
            </a:lvl8pPr>
            <a:lvl9pPr indent="0" lvl="8" marL="0" rtl="1" algn="l">
              <a:spcBef>
                <a:spcPts val="0"/>
              </a:spcBef>
              <a:buNone/>
              <a:defRPr/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השוואה" type="twoTxTwoObj">
  <p:cSld name="TWO_OBJECTS_WITH_TEXT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12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12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39" name="Google Shape;39;p12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12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1" name="Google Shape;41;p12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2" name="Google Shape;42;p12"/>
          <p:cNvSpPr txBox="1"/>
          <p:nvPr>
            <p:ph idx="10" type="dt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12"/>
          <p:cNvSpPr txBox="1"/>
          <p:nvPr>
            <p:ph idx="12" type="sldNum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1" algn="l">
              <a:spcBef>
                <a:spcPts val="0"/>
              </a:spcBef>
              <a:buNone/>
              <a:defRPr/>
            </a:lvl1pPr>
            <a:lvl2pPr indent="0" lvl="1" marL="0" rtl="1" algn="l">
              <a:spcBef>
                <a:spcPts val="0"/>
              </a:spcBef>
              <a:buNone/>
              <a:defRPr/>
            </a:lvl2pPr>
            <a:lvl3pPr indent="0" lvl="2" marL="0" rtl="1" algn="l">
              <a:spcBef>
                <a:spcPts val="0"/>
              </a:spcBef>
              <a:buNone/>
              <a:defRPr/>
            </a:lvl3pPr>
            <a:lvl4pPr indent="0" lvl="3" marL="0" rtl="1" algn="l">
              <a:spcBef>
                <a:spcPts val="0"/>
              </a:spcBef>
              <a:buNone/>
              <a:defRPr/>
            </a:lvl4pPr>
            <a:lvl5pPr indent="0" lvl="4" marL="0" rtl="1" algn="l">
              <a:spcBef>
                <a:spcPts val="0"/>
              </a:spcBef>
              <a:buNone/>
              <a:defRPr/>
            </a:lvl5pPr>
            <a:lvl6pPr indent="0" lvl="5" marL="0" rtl="1" algn="l">
              <a:spcBef>
                <a:spcPts val="0"/>
              </a:spcBef>
              <a:buNone/>
              <a:defRPr/>
            </a:lvl6pPr>
            <a:lvl7pPr indent="0" lvl="6" marL="0" rtl="1" algn="l">
              <a:spcBef>
                <a:spcPts val="0"/>
              </a:spcBef>
              <a:buNone/>
              <a:defRPr/>
            </a:lvl7pPr>
            <a:lvl8pPr indent="0" lvl="7" marL="0" rtl="1" algn="l">
              <a:spcBef>
                <a:spcPts val="0"/>
              </a:spcBef>
              <a:buNone/>
              <a:defRPr/>
            </a:lvl8pPr>
            <a:lvl9pPr indent="0" lvl="8" marL="0" rtl="1" algn="l">
              <a:spcBef>
                <a:spcPts val="0"/>
              </a:spcBef>
              <a:buNone/>
              <a:defRPr/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כותרת בלבד" type="titleOnly">
  <p:cSld name="TITLE_ONLY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3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13"/>
          <p:cNvSpPr txBox="1"/>
          <p:nvPr>
            <p:ph idx="10" type="dt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1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13"/>
          <p:cNvSpPr txBox="1"/>
          <p:nvPr>
            <p:ph idx="12" type="sldNum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1" algn="l">
              <a:spcBef>
                <a:spcPts val="0"/>
              </a:spcBef>
              <a:buNone/>
              <a:defRPr/>
            </a:lvl1pPr>
            <a:lvl2pPr indent="0" lvl="1" marL="0" rtl="1" algn="l">
              <a:spcBef>
                <a:spcPts val="0"/>
              </a:spcBef>
              <a:buNone/>
              <a:defRPr/>
            </a:lvl2pPr>
            <a:lvl3pPr indent="0" lvl="2" marL="0" rtl="1" algn="l">
              <a:spcBef>
                <a:spcPts val="0"/>
              </a:spcBef>
              <a:buNone/>
              <a:defRPr/>
            </a:lvl3pPr>
            <a:lvl4pPr indent="0" lvl="3" marL="0" rtl="1" algn="l">
              <a:spcBef>
                <a:spcPts val="0"/>
              </a:spcBef>
              <a:buNone/>
              <a:defRPr/>
            </a:lvl4pPr>
            <a:lvl5pPr indent="0" lvl="4" marL="0" rtl="1" algn="l">
              <a:spcBef>
                <a:spcPts val="0"/>
              </a:spcBef>
              <a:buNone/>
              <a:defRPr/>
            </a:lvl5pPr>
            <a:lvl6pPr indent="0" lvl="5" marL="0" rtl="1" algn="l">
              <a:spcBef>
                <a:spcPts val="0"/>
              </a:spcBef>
              <a:buNone/>
              <a:defRPr/>
            </a:lvl6pPr>
            <a:lvl7pPr indent="0" lvl="6" marL="0" rtl="1" algn="l">
              <a:spcBef>
                <a:spcPts val="0"/>
              </a:spcBef>
              <a:buNone/>
              <a:defRPr/>
            </a:lvl7pPr>
            <a:lvl8pPr indent="0" lvl="7" marL="0" rtl="1" algn="l">
              <a:spcBef>
                <a:spcPts val="0"/>
              </a:spcBef>
              <a:buNone/>
              <a:defRPr/>
            </a:lvl8pPr>
            <a:lvl9pPr indent="0" lvl="8" marL="0" rtl="1" algn="l">
              <a:spcBef>
                <a:spcPts val="0"/>
              </a:spcBef>
              <a:buNone/>
              <a:defRPr/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ריק" type="blank">
  <p:cSld name="BLANK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4"/>
          <p:cNvSpPr txBox="1"/>
          <p:nvPr>
            <p:ph idx="10" type="dt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14"/>
          <p:cNvSpPr txBox="1"/>
          <p:nvPr>
            <p:ph idx="12" type="sldNum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1" algn="l">
              <a:spcBef>
                <a:spcPts val="0"/>
              </a:spcBef>
              <a:buNone/>
              <a:defRPr/>
            </a:lvl1pPr>
            <a:lvl2pPr indent="0" lvl="1" marL="0" rtl="1" algn="l">
              <a:spcBef>
                <a:spcPts val="0"/>
              </a:spcBef>
              <a:buNone/>
              <a:defRPr/>
            </a:lvl2pPr>
            <a:lvl3pPr indent="0" lvl="2" marL="0" rtl="1" algn="l">
              <a:spcBef>
                <a:spcPts val="0"/>
              </a:spcBef>
              <a:buNone/>
              <a:defRPr/>
            </a:lvl3pPr>
            <a:lvl4pPr indent="0" lvl="3" marL="0" rtl="1" algn="l">
              <a:spcBef>
                <a:spcPts val="0"/>
              </a:spcBef>
              <a:buNone/>
              <a:defRPr/>
            </a:lvl4pPr>
            <a:lvl5pPr indent="0" lvl="4" marL="0" rtl="1" algn="l">
              <a:spcBef>
                <a:spcPts val="0"/>
              </a:spcBef>
              <a:buNone/>
              <a:defRPr/>
            </a:lvl5pPr>
            <a:lvl6pPr indent="0" lvl="5" marL="0" rtl="1" algn="l">
              <a:spcBef>
                <a:spcPts val="0"/>
              </a:spcBef>
              <a:buNone/>
              <a:defRPr/>
            </a:lvl6pPr>
            <a:lvl7pPr indent="0" lvl="6" marL="0" rtl="1" algn="l">
              <a:spcBef>
                <a:spcPts val="0"/>
              </a:spcBef>
              <a:buNone/>
              <a:defRPr/>
            </a:lvl7pPr>
            <a:lvl8pPr indent="0" lvl="7" marL="0" rtl="1" algn="l">
              <a:spcBef>
                <a:spcPts val="0"/>
              </a:spcBef>
              <a:buNone/>
              <a:defRPr/>
            </a:lvl8pPr>
            <a:lvl9pPr indent="0" lvl="8" marL="0" rtl="1" algn="l">
              <a:spcBef>
                <a:spcPts val="0"/>
              </a:spcBef>
              <a:buNone/>
              <a:defRPr/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תוכן עם כיתוב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5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5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15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58" name="Google Shape;58;p15"/>
          <p:cNvSpPr txBox="1"/>
          <p:nvPr>
            <p:ph idx="10" type="dt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1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5"/>
          <p:cNvSpPr txBox="1"/>
          <p:nvPr>
            <p:ph idx="12" type="sldNum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1" algn="l">
              <a:spcBef>
                <a:spcPts val="0"/>
              </a:spcBef>
              <a:buNone/>
              <a:defRPr/>
            </a:lvl1pPr>
            <a:lvl2pPr indent="0" lvl="1" marL="0" rtl="1" algn="l">
              <a:spcBef>
                <a:spcPts val="0"/>
              </a:spcBef>
              <a:buNone/>
              <a:defRPr/>
            </a:lvl2pPr>
            <a:lvl3pPr indent="0" lvl="2" marL="0" rtl="1" algn="l">
              <a:spcBef>
                <a:spcPts val="0"/>
              </a:spcBef>
              <a:buNone/>
              <a:defRPr/>
            </a:lvl3pPr>
            <a:lvl4pPr indent="0" lvl="3" marL="0" rtl="1" algn="l">
              <a:spcBef>
                <a:spcPts val="0"/>
              </a:spcBef>
              <a:buNone/>
              <a:defRPr/>
            </a:lvl4pPr>
            <a:lvl5pPr indent="0" lvl="4" marL="0" rtl="1" algn="l">
              <a:spcBef>
                <a:spcPts val="0"/>
              </a:spcBef>
              <a:buNone/>
              <a:defRPr/>
            </a:lvl5pPr>
            <a:lvl6pPr indent="0" lvl="5" marL="0" rtl="1" algn="l">
              <a:spcBef>
                <a:spcPts val="0"/>
              </a:spcBef>
              <a:buNone/>
              <a:defRPr/>
            </a:lvl6pPr>
            <a:lvl7pPr indent="0" lvl="6" marL="0" rtl="1" algn="l">
              <a:spcBef>
                <a:spcPts val="0"/>
              </a:spcBef>
              <a:buNone/>
              <a:defRPr/>
            </a:lvl7pPr>
            <a:lvl8pPr indent="0" lvl="7" marL="0" rtl="1" algn="l">
              <a:spcBef>
                <a:spcPts val="0"/>
              </a:spcBef>
              <a:buNone/>
              <a:defRPr/>
            </a:lvl8pPr>
            <a:lvl9pPr indent="0" lvl="8" marL="0" rtl="1" algn="l">
              <a:spcBef>
                <a:spcPts val="0"/>
              </a:spcBef>
              <a:buNone/>
              <a:defRPr/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תמונה עם כיתוב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6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6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marR="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4" name="Google Shape;64;p16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5" name="Google Shape;65;p16"/>
          <p:cNvSpPr txBox="1"/>
          <p:nvPr>
            <p:ph idx="10" type="dt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6"/>
          <p:cNvSpPr txBox="1"/>
          <p:nvPr>
            <p:ph idx="12" type="sldNum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1" algn="l">
              <a:spcBef>
                <a:spcPts val="0"/>
              </a:spcBef>
              <a:buNone/>
              <a:defRPr/>
            </a:lvl1pPr>
            <a:lvl2pPr indent="0" lvl="1" marL="0" rtl="1" algn="l">
              <a:spcBef>
                <a:spcPts val="0"/>
              </a:spcBef>
              <a:buNone/>
              <a:defRPr/>
            </a:lvl2pPr>
            <a:lvl3pPr indent="0" lvl="2" marL="0" rtl="1" algn="l">
              <a:spcBef>
                <a:spcPts val="0"/>
              </a:spcBef>
              <a:buNone/>
              <a:defRPr/>
            </a:lvl3pPr>
            <a:lvl4pPr indent="0" lvl="3" marL="0" rtl="1" algn="l">
              <a:spcBef>
                <a:spcPts val="0"/>
              </a:spcBef>
              <a:buNone/>
              <a:defRPr/>
            </a:lvl4pPr>
            <a:lvl5pPr indent="0" lvl="4" marL="0" rtl="1" algn="l">
              <a:spcBef>
                <a:spcPts val="0"/>
              </a:spcBef>
              <a:buNone/>
              <a:defRPr/>
            </a:lvl5pPr>
            <a:lvl6pPr indent="0" lvl="5" marL="0" rtl="1" algn="l">
              <a:spcBef>
                <a:spcPts val="0"/>
              </a:spcBef>
              <a:buNone/>
              <a:defRPr/>
            </a:lvl6pPr>
            <a:lvl7pPr indent="0" lvl="6" marL="0" rtl="1" algn="l">
              <a:spcBef>
                <a:spcPts val="0"/>
              </a:spcBef>
              <a:buNone/>
              <a:defRPr/>
            </a:lvl7pPr>
            <a:lvl8pPr indent="0" lvl="7" marL="0" rtl="1" algn="l">
              <a:spcBef>
                <a:spcPts val="0"/>
              </a:spcBef>
              <a:buNone/>
              <a:defRPr/>
            </a:lvl8pPr>
            <a:lvl9pPr indent="0" lvl="8" marL="0" rtl="1" algn="l">
              <a:spcBef>
                <a:spcPts val="0"/>
              </a:spcBef>
              <a:buNone/>
              <a:defRPr/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כותרת וטקסט אנכי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7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7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17"/>
          <p:cNvSpPr txBox="1"/>
          <p:nvPr>
            <p:ph idx="10" type="dt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7"/>
          <p:cNvSpPr txBox="1"/>
          <p:nvPr>
            <p:ph idx="12" type="sldNum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1" algn="l">
              <a:spcBef>
                <a:spcPts val="0"/>
              </a:spcBef>
              <a:buNone/>
              <a:defRPr/>
            </a:lvl1pPr>
            <a:lvl2pPr indent="0" lvl="1" marL="0" rtl="1" algn="l">
              <a:spcBef>
                <a:spcPts val="0"/>
              </a:spcBef>
              <a:buNone/>
              <a:defRPr/>
            </a:lvl2pPr>
            <a:lvl3pPr indent="0" lvl="2" marL="0" rtl="1" algn="l">
              <a:spcBef>
                <a:spcPts val="0"/>
              </a:spcBef>
              <a:buNone/>
              <a:defRPr/>
            </a:lvl3pPr>
            <a:lvl4pPr indent="0" lvl="3" marL="0" rtl="1" algn="l">
              <a:spcBef>
                <a:spcPts val="0"/>
              </a:spcBef>
              <a:buNone/>
              <a:defRPr/>
            </a:lvl4pPr>
            <a:lvl5pPr indent="0" lvl="4" marL="0" rtl="1" algn="l">
              <a:spcBef>
                <a:spcPts val="0"/>
              </a:spcBef>
              <a:buNone/>
              <a:defRPr/>
            </a:lvl5pPr>
            <a:lvl6pPr indent="0" lvl="5" marL="0" rtl="1" algn="l">
              <a:spcBef>
                <a:spcPts val="0"/>
              </a:spcBef>
              <a:buNone/>
              <a:defRPr/>
            </a:lvl6pPr>
            <a:lvl7pPr indent="0" lvl="6" marL="0" rtl="1" algn="l">
              <a:spcBef>
                <a:spcPts val="0"/>
              </a:spcBef>
              <a:buNone/>
              <a:defRPr/>
            </a:lvl7pPr>
            <a:lvl8pPr indent="0" lvl="7" marL="0" rtl="1" algn="l">
              <a:spcBef>
                <a:spcPts val="0"/>
              </a:spcBef>
              <a:buNone/>
              <a:defRPr/>
            </a:lvl8pPr>
            <a:lvl9pPr indent="0" lvl="8" marL="0" rtl="1" algn="l">
              <a:spcBef>
                <a:spcPts val="0"/>
              </a:spcBef>
              <a:buNone/>
              <a:defRPr/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כותרת אנכית וטקסט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8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8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18"/>
          <p:cNvSpPr txBox="1"/>
          <p:nvPr>
            <p:ph idx="10" type="dt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18"/>
          <p:cNvSpPr txBox="1"/>
          <p:nvPr>
            <p:ph idx="12" type="sldNum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1" algn="l">
              <a:spcBef>
                <a:spcPts val="0"/>
              </a:spcBef>
              <a:buNone/>
              <a:defRPr/>
            </a:lvl1pPr>
            <a:lvl2pPr indent="0" lvl="1" marL="0" rtl="1" algn="l">
              <a:spcBef>
                <a:spcPts val="0"/>
              </a:spcBef>
              <a:buNone/>
              <a:defRPr/>
            </a:lvl2pPr>
            <a:lvl3pPr indent="0" lvl="2" marL="0" rtl="1" algn="l">
              <a:spcBef>
                <a:spcPts val="0"/>
              </a:spcBef>
              <a:buNone/>
              <a:defRPr/>
            </a:lvl3pPr>
            <a:lvl4pPr indent="0" lvl="3" marL="0" rtl="1" algn="l">
              <a:spcBef>
                <a:spcPts val="0"/>
              </a:spcBef>
              <a:buNone/>
              <a:defRPr/>
            </a:lvl4pPr>
            <a:lvl5pPr indent="0" lvl="4" marL="0" rtl="1" algn="l">
              <a:spcBef>
                <a:spcPts val="0"/>
              </a:spcBef>
              <a:buNone/>
              <a:defRPr/>
            </a:lvl5pPr>
            <a:lvl6pPr indent="0" lvl="5" marL="0" rtl="1" algn="l">
              <a:spcBef>
                <a:spcPts val="0"/>
              </a:spcBef>
              <a:buNone/>
              <a:defRPr/>
            </a:lvl6pPr>
            <a:lvl7pPr indent="0" lvl="6" marL="0" rtl="1" algn="l">
              <a:spcBef>
                <a:spcPts val="0"/>
              </a:spcBef>
              <a:buNone/>
              <a:defRPr/>
            </a:lvl7pPr>
            <a:lvl8pPr indent="0" lvl="7" marL="0" rtl="1" algn="l">
              <a:spcBef>
                <a:spcPts val="0"/>
              </a:spcBef>
              <a:buNone/>
              <a:defRPr/>
            </a:lvl8pPr>
            <a:lvl9pPr indent="0" lvl="8" marL="0" rtl="1" algn="l">
              <a:spcBef>
                <a:spcPts val="0"/>
              </a:spcBef>
              <a:buNone/>
              <a:defRPr/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9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11.xml"/><Relationship Id="rId1" Type="http://schemas.openxmlformats.org/officeDocument/2006/relationships/image" Target="../media/image1.jpg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9" Type="http://schemas.openxmlformats.org/officeDocument/2006/relationships/slideLayout" Target="../slideLayouts/slideLayout8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 rotWithShape="1">
          <a:blip r:embed="rId1">
            <a:alphaModFix amt="60000"/>
          </a:blip>
          <a:tile algn="tl" flip="none" tx="0" sx="100000" ty="0" sy="100000"/>
        </a:blip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7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7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7"/>
          <p:cNvSpPr txBox="1"/>
          <p:nvPr>
            <p:ph idx="10" type="dt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7"/>
          <p:cNvSpPr txBox="1"/>
          <p:nvPr>
            <p:ph idx="12" type="sldNum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1" algn="l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1" algn="l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1" algn="l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1" algn="l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1" algn="l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1" algn="l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1" algn="l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1" algn="l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1" algn="l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7.png"/><Relationship Id="rId4" Type="http://schemas.openxmlformats.org/officeDocument/2006/relationships/image" Target="../media/image8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0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3.jpg"/><Relationship Id="rId4" Type="http://schemas.openxmlformats.org/officeDocument/2006/relationships/image" Target="../media/image9.jpg"/><Relationship Id="rId5" Type="http://schemas.openxmlformats.org/officeDocument/2006/relationships/image" Target="../media/image2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4.png"/><Relationship Id="rId4" Type="http://schemas.openxmlformats.org/officeDocument/2006/relationships/image" Target="../media/image4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6.png"/><Relationship Id="rId4" Type="http://schemas.openxmlformats.org/officeDocument/2006/relationships/image" Target="../media/image3.png"/><Relationship Id="rId5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Google Shape;84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78232" y="1122544"/>
            <a:ext cx="10178415" cy="5735456"/>
          </a:xfrm>
          <a:prstGeom prst="rect">
            <a:avLst/>
          </a:prstGeom>
          <a:noFill/>
          <a:ln>
            <a:noFill/>
          </a:ln>
        </p:spPr>
      </p:pic>
      <p:sp>
        <p:nvSpPr>
          <p:cNvPr id="85" name="Google Shape;85;p1"/>
          <p:cNvSpPr txBox="1"/>
          <p:nvPr/>
        </p:nvSpPr>
        <p:spPr>
          <a:xfrm>
            <a:off x="838200" y="-259080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500"/>
              <a:buFont typeface="Calibri"/>
              <a:buNone/>
            </a:pPr>
            <a:r>
              <a:rPr b="1" i="0" lang="iw-IL" sz="5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הִלְכוֹת בְּרָכוֹת</a:t>
            </a:r>
            <a:endParaRPr/>
          </a:p>
        </p:txBody>
      </p:sp>
      <p:pic>
        <p:nvPicPr>
          <p:cNvPr id="86" name="Google Shape;86;p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0" y="0"/>
            <a:ext cx="2914650" cy="255193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"/>
          <p:cNvSpPr/>
          <p:nvPr/>
        </p:nvSpPr>
        <p:spPr>
          <a:xfrm>
            <a:off x="9534953" y="5146608"/>
            <a:ext cx="2236787" cy="1660259"/>
          </a:xfrm>
          <a:prstGeom prst="round2DiagRect">
            <a:avLst>
              <a:gd fmla="val 16667" name="adj1"/>
              <a:gd fmla="val 0" name="adj2"/>
            </a:avLst>
          </a:prstGeom>
          <a:solidFill>
            <a:srgbClr val="DDEAF6"/>
          </a:solidFill>
          <a:ln cap="flat" cmpd="sng" w="12700">
            <a:solidFill>
              <a:srgbClr val="BBD6EE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2" name="Google Shape;92;p2"/>
          <p:cNvSpPr txBox="1"/>
          <p:nvPr>
            <p:ph type="title"/>
          </p:nvPr>
        </p:nvSpPr>
        <p:spPr>
          <a:xfrm>
            <a:off x="838199" y="366504"/>
            <a:ext cx="10515600" cy="71733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E4E79"/>
              </a:buClr>
              <a:buSzPts val="3500"/>
              <a:buFont typeface="Calibri"/>
              <a:buNone/>
            </a:pPr>
            <a:r>
              <a:rPr lang="iw-IL" sz="3500">
                <a:solidFill>
                  <a:srgbClr val="1E4E79"/>
                </a:solidFill>
              </a:rPr>
              <a:t>שְׁאֵלוֹת חֲזָרָה</a:t>
            </a:r>
            <a:endParaRPr sz="3200"/>
          </a:p>
        </p:txBody>
      </p:sp>
      <p:sp>
        <p:nvSpPr>
          <p:cNvPr id="93" name="Google Shape;93;p2"/>
          <p:cNvSpPr txBox="1"/>
          <p:nvPr/>
        </p:nvSpPr>
        <p:spPr>
          <a:xfrm>
            <a:off x="9534952" y="5138740"/>
            <a:ext cx="2236788" cy="166812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1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rPr b="1" i="0" lang="iw-IL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תַּרְמִילוֹן:</a:t>
            </a:r>
            <a:endParaRPr/>
          </a:p>
          <a:p>
            <a:pPr indent="0" lvl="0" marL="0" marR="0" rtl="1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rPr b="0" i="0" lang="iw-IL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לְדַבֵּר הַרְבֵּה,</a:t>
            </a:r>
            <a:endParaRPr/>
          </a:p>
          <a:p>
            <a:pPr indent="0" lvl="0" marL="0" marR="0" rtl="1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rPr b="0" i="0" lang="iw-IL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לְהוֹדוֹת עַל מָה שֶׁמְּקַבְּלִים,</a:t>
            </a:r>
            <a:endParaRPr/>
          </a:p>
          <a:p>
            <a:pPr indent="0" lvl="0" marL="0" marR="0" rtl="1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rPr b="0" i="0" lang="iw-IL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שֶׁהַכֹּל שַׁיָּךְ לַה',</a:t>
            </a:r>
            <a:endParaRPr/>
          </a:p>
          <a:p>
            <a:pPr indent="0" lvl="0" marL="0" marR="0" rtl="1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rPr b="0" i="0" lang="iw-IL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לְהַאֲמִין בַּה' יִתְבָּרֵךְ</a:t>
            </a:r>
            <a:endParaRPr/>
          </a:p>
          <a:p>
            <a:pPr indent="0" lvl="0" marL="0" marR="0" rtl="1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rPr b="0" i="0" lang="iw-IL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לֶאֱכֹל הַרְבֵּה</a:t>
            </a:r>
            <a:endParaRPr/>
          </a:p>
        </p:txBody>
      </p:sp>
      <p:sp>
        <p:nvSpPr>
          <p:cNvPr id="94" name="Google Shape;94;p2"/>
          <p:cNvSpPr txBox="1"/>
          <p:nvPr/>
        </p:nvSpPr>
        <p:spPr>
          <a:xfrm>
            <a:off x="8053021" y="3598858"/>
            <a:ext cx="2600325" cy="1473201"/>
          </a:xfrm>
          <a:prstGeom prst="rect">
            <a:avLst/>
          </a:prstGeom>
          <a:solidFill>
            <a:srgbClr val="BBD6EE"/>
          </a:solidFill>
          <a:ln cap="rnd" cmpd="thickThin" w="12700">
            <a:solidFill>
              <a:srgbClr val="1E4E7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להודו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5009051" y="3598858"/>
            <a:ext cx="2600325" cy="1473201"/>
          </a:xfrm>
          <a:prstGeom prst="rect">
            <a:avLst/>
          </a:prstGeom>
          <a:solidFill>
            <a:srgbClr val="BBD6EE"/>
          </a:solidFill>
          <a:ln cap="rnd" cmpd="thickThin" w="12700">
            <a:solidFill>
              <a:srgbClr val="1E4E7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" name="Google Shape;96;p2"/>
          <p:cNvSpPr txBox="1"/>
          <p:nvPr/>
        </p:nvSpPr>
        <p:spPr>
          <a:xfrm>
            <a:off x="1965081" y="3598857"/>
            <a:ext cx="2600325" cy="1473201"/>
          </a:xfrm>
          <a:prstGeom prst="rect">
            <a:avLst/>
          </a:prstGeom>
          <a:solidFill>
            <a:srgbClr val="BBD6EE"/>
          </a:solidFill>
          <a:ln cap="rnd" cmpd="thickThin" w="12700">
            <a:solidFill>
              <a:srgbClr val="1E4E7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7" name="Google Shape;97;p2"/>
          <p:cNvSpPr/>
          <p:nvPr/>
        </p:nvSpPr>
        <p:spPr>
          <a:xfrm rot="5400000">
            <a:off x="5611732" y="3023242"/>
            <a:ext cx="1394957" cy="179561"/>
          </a:xfrm>
          <a:prstGeom prst="notchedRightArrow">
            <a:avLst>
              <a:gd fmla="val 50000" name="adj1"/>
              <a:gd fmla="val 50000" name="adj2"/>
            </a:avLst>
          </a:prstGeom>
          <a:solidFill>
            <a:schemeClr val="accent1"/>
          </a:solidFill>
          <a:ln cap="flat" cmpd="sng" w="12700">
            <a:solidFill>
              <a:srgbClr val="42719B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8" name="Google Shape;98;p2"/>
          <p:cNvSpPr/>
          <p:nvPr/>
        </p:nvSpPr>
        <p:spPr>
          <a:xfrm rot="3036272">
            <a:off x="7687458" y="3021933"/>
            <a:ext cx="1676633" cy="179561"/>
          </a:xfrm>
          <a:prstGeom prst="notchedRightArrow">
            <a:avLst>
              <a:gd fmla="val 50000" name="adj1"/>
              <a:gd fmla="val 50000" name="adj2"/>
            </a:avLst>
          </a:prstGeom>
          <a:solidFill>
            <a:schemeClr val="accent1"/>
          </a:solidFill>
          <a:ln cap="flat" cmpd="sng" w="12700">
            <a:solidFill>
              <a:srgbClr val="42719B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" name="Google Shape;99;p2"/>
          <p:cNvSpPr/>
          <p:nvPr/>
        </p:nvSpPr>
        <p:spPr>
          <a:xfrm rot="7862578">
            <a:off x="3539578" y="3008339"/>
            <a:ext cx="1676633" cy="179561"/>
          </a:xfrm>
          <a:prstGeom prst="notchedRightArrow">
            <a:avLst>
              <a:gd fmla="val 50000" name="adj1"/>
              <a:gd fmla="val 50000" name="adj2"/>
            </a:avLst>
          </a:prstGeom>
          <a:solidFill>
            <a:schemeClr val="accent1"/>
          </a:solidFill>
          <a:ln cap="flat" cmpd="sng" w="12700">
            <a:solidFill>
              <a:srgbClr val="42719B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0" name="Google Shape;100;p2"/>
          <p:cNvSpPr txBox="1"/>
          <p:nvPr/>
        </p:nvSpPr>
        <p:spPr>
          <a:xfrm>
            <a:off x="866775" y="1259222"/>
            <a:ext cx="10515600" cy="64768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17"/>
              <a:buFont typeface="Calibri"/>
              <a:buNone/>
            </a:pPr>
            <a:r>
              <a:rPr b="0" lang="iw-IL" sz="3217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1. הַשְׁלִימוּ אֶת הֶחָסֵר מִתּוֹךְ הַתַּרְמִילוֹן. שִׂימוּ לֵב לְמִשְׁפָּטִים הַנְּכוֹנִים.</a:t>
            </a:r>
            <a:endParaRPr/>
          </a:p>
        </p:txBody>
      </p:sp>
      <p:sp>
        <p:nvSpPr>
          <p:cNvPr id="101" name="Google Shape;101;p2"/>
          <p:cNvSpPr/>
          <p:nvPr/>
        </p:nvSpPr>
        <p:spPr>
          <a:xfrm>
            <a:off x="4340803" y="2061940"/>
            <a:ext cx="4114800" cy="676656"/>
          </a:xfrm>
          <a:prstGeom prst="roundRect">
            <a:avLst>
              <a:gd fmla="val 16667" name="adj"/>
            </a:avLst>
          </a:prstGeom>
          <a:solidFill>
            <a:srgbClr val="DDEAF6"/>
          </a:solidFill>
          <a:ln cap="flat" cmpd="sng" w="12700">
            <a:solidFill>
              <a:srgbClr val="42719B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2" name="Google Shape;102;p2"/>
          <p:cNvSpPr txBox="1"/>
          <p:nvPr/>
        </p:nvSpPr>
        <p:spPr>
          <a:xfrm>
            <a:off x="4340803" y="2109852"/>
            <a:ext cx="4115881" cy="53642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None/>
            </a:pPr>
            <a:r>
              <a:rPr b="0" lang="iw-IL" sz="36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הַבְּרָכוֹת מְחַנְּכוֹת אוֹתָנוּ</a:t>
            </a:r>
            <a:endParaRPr/>
          </a:p>
        </p:txBody>
      </p:sp>
      <p:pic>
        <p:nvPicPr>
          <p:cNvPr id="103" name="Google Shape;103;p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 rot="-8819810">
            <a:off x="-870148" y="-212113"/>
            <a:ext cx="3841385" cy="384138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3"/>
          <p:cNvSpPr txBox="1"/>
          <p:nvPr>
            <p:ph type="title"/>
          </p:nvPr>
        </p:nvSpPr>
        <p:spPr>
          <a:xfrm>
            <a:off x="1645920" y="365125"/>
            <a:ext cx="970788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</a:pPr>
            <a:r>
              <a:rPr lang="iw-IL" sz="3200"/>
              <a:t>2. כִּתְבוּ שְׁתֵּי בְּרָכוֹת נוֹסָפוֹת שֶׁאָנוּ מְבָרְכִים לִפְנֵי שֶׁאָנוּ אוֹכְלִים אוֹ לִפְנֵי שֶׁאָנוּ שׁוֹתִים.</a:t>
            </a:r>
            <a:endParaRPr/>
          </a:p>
        </p:txBody>
      </p:sp>
      <p:sp>
        <p:nvSpPr>
          <p:cNvPr id="109" name="Google Shape;109;p3"/>
          <p:cNvSpPr txBox="1"/>
          <p:nvPr/>
        </p:nvSpPr>
        <p:spPr>
          <a:xfrm>
            <a:off x="10401302" y="1690688"/>
            <a:ext cx="611505" cy="62388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None/>
            </a:pPr>
            <a:r>
              <a:rPr lang="iw-IL" sz="3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א.</a:t>
            </a:r>
            <a:endParaRPr/>
          </a:p>
        </p:txBody>
      </p:sp>
      <p:sp>
        <p:nvSpPr>
          <p:cNvPr id="110" name="Google Shape;110;p3"/>
          <p:cNvSpPr txBox="1"/>
          <p:nvPr/>
        </p:nvSpPr>
        <p:spPr>
          <a:xfrm>
            <a:off x="10401302" y="2314575"/>
            <a:ext cx="611505" cy="62388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None/>
            </a:pPr>
            <a:r>
              <a:rPr lang="iw-IL" sz="3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ב.</a:t>
            </a:r>
            <a:endParaRPr/>
          </a:p>
        </p:txBody>
      </p:sp>
      <p:sp>
        <p:nvSpPr>
          <p:cNvPr id="111" name="Google Shape;111;p3"/>
          <p:cNvSpPr txBox="1"/>
          <p:nvPr/>
        </p:nvSpPr>
        <p:spPr>
          <a:xfrm>
            <a:off x="838200" y="4057650"/>
            <a:ext cx="10515600" cy="83026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</a:pPr>
            <a:r>
              <a:rPr lang="iw-IL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3. הַסְבִּירוּ אֶת הַבְּרָכוֹת שֶׁכְּתַבְתֶּם.</a:t>
            </a:r>
            <a:endParaRPr/>
          </a:p>
        </p:txBody>
      </p:sp>
      <p:sp>
        <p:nvSpPr>
          <p:cNvPr id="112" name="Google Shape;112;p3"/>
          <p:cNvSpPr txBox="1"/>
          <p:nvPr/>
        </p:nvSpPr>
        <p:spPr>
          <a:xfrm>
            <a:off x="10401302" y="4887912"/>
            <a:ext cx="611505" cy="62388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None/>
            </a:pPr>
            <a:r>
              <a:rPr lang="iw-IL" sz="3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א.</a:t>
            </a:r>
            <a:endParaRPr/>
          </a:p>
        </p:txBody>
      </p:sp>
      <p:sp>
        <p:nvSpPr>
          <p:cNvPr id="113" name="Google Shape;113;p3"/>
          <p:cNvSpPr txBox="1"/>
          <p:nvPr/>
        </p:nvSpPr>
        <p:spPr>
          <a:xfrm>
            <a:off x="10401302" y="5511799"/>
            <a:ext cx="611505" cy="62388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None/>
            </a:pPr>
            <a:r>
              <a:rPr lang="iw-IL" sz="3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ב.</a:t>
            </a:r>
            <a:endParaRPr/>
          </a:p>
        </p:txBody>
      </p:sp>
      <p:sp>
        <p:nvSpPr>
          <p:cNvPr id="114" name="Google Shape;114;p3"/>
          <p:cNvSpPr txBox="1"/>
          <p:nvPr/>
        </p:nvSpPr>
        <p:spPr>
          <a:xfrm>
            <a:off x="1185863" y="1800224"/>
            <a:ext cx="9279254" cy="514357"/>
          </a:xfrm>
          <a:prstGeom prst="rect">
            <a:avLst/>
          </a:prstGeom>
          <a:solidFill>
            <a:srgbClr val="E1EFD8"/>
          </a:solidFill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1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30"/>
              <a:buFont typeface="Calibri"/>
              <a:buNone/>
            </a:pPr>
            <a:r>
              <a:t/>
            </a:r>
            <a:endParaRPr sz="333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5" name="Google Shape;115;p3"/>
          <p:cNvSpPr txBox="1"/>
          <p:nvPr/>
        </p:nvSpPr>
        <p:spPr>
          <a:xfrm>
            <a:off x="1185863" y="2424111"/>
            <a:ext cx="9279254" cy="514357"/>
          </a:xfrm>
          <a:prstGeom prst="rect">
            <a:avLst/>
          </a:prstGeom>
          <a:solidFill>
            <a:srgbClr val="E1EFD8"/>
          </a:solidFill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1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30"/>
              <a:buFont typeface="Calibri"/>
              <a:buNone/>
            </a:pPr>
            <a:r>
              <a:t/>
            </a:r>
            <a:endParaRPr sz="333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6" name="Google Shape;116;p3"/>
          <p:cNvSpPr txBox="1"/>
          <p:nvPr/>
        </p:nvSpPr>
        <p:spPr>
          <a:xfrm>
            <a:off x="1185863" y="4997448"/>
            <a:ext cx="9279254" cy="514357"/>
          </a:xfrm>
          <a:prstGeom prst="rect">
            <a:avLst/>
          </a:prstGeom>
          <a:solidFill>
            <a:srgbClr val="E1EFD8"/>
          </a:solidFill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1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30"/>
              <a:buFont typeface="Calibri"/>
              <a:buNone/>
            </a:pPr>
            <a:r>
              <a:t/>
            </a:r>
            <a:endParaRPr sz="333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7" name="Google Shape;117;p3"/>
          <p:cNvSpPr txBox="1"/>
          <p:nvPr/>
        </p:nvSpPr>
        <p:spPr>
          <a:xfrm>
            <a:off x="1185863" y="5621335"/>
            <a:ext cx="9279254" cy="514357"/>
          </a:xfrm>
          <a:prstGeom prst="rect">
            <a:avLst/>
          </a:prstGeom>
          <a:solidFill>
            <a:srgbClr val="E1EFD8"/>
          </a:solidFill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1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30"/>
              <a:buFont typeface="Calibri"/>
              <a:buNone/>
            </a:pPr>
            <a:r>
              <a:t/>
            </a:r>
            <a:endParaRPr sz="333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18" name="Google Shape;118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594648" y="3675543"/>
            <a:ext cx="678098" cy="1219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9" name="Google Shape;119;p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 flipH="1">
            <a:off x="6274690" y="3400427"/>
            <a:ext cx="613024" cy="1114396"/>
          </a:xfrm>
          <a:prstGeom prst="rect">
            <a:avLst/>
          </a:prstGeom>
          <a:noFill/>
          <a:ln>
            <a:noFill/>
          </a:ln>
        </p:spPr>
      </p:pic>
      <p:pic>
        <p:nvPicPr>
          <p:cNvPr id="120" name="Google Shape;120;p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-293013" y="476005"/>
            <a:ext cx="2957752" cy="295775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4"/>
          <p:cNvSpPr txBox="1"/>
          <p:nvPr>
            <p:ph type="title"/>
          </p:nvPr>
        </p:nvSpPr>
        <p:spPr>
          <a:xfrm>
            <a:off x="838200" y="0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1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500"/>
              <a:buFont typeface="Calibri"/>
              <a:buNone/>
            </a:pPr>
            <a:r>
              <a:rPr b="1" lang="iw-IL" sz="5500"/>
              <a:t>כְּלָלִים בִּבְרָכוֹת</a:t>
            </a:r>
            <a:endParaRPr/>
          </a:p>
        </p:txBody>
      </p:sp>
      <p:pic>
        <p:nvPicPr>
          <p:cNvPr id="126" name="Google Shape;126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02624" y="1143000"/>
            <a:ext cx="10986751" cy="5715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7" name="Google Shape;127;p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0" y="227723"/>
            <a:ext cx="3215640" cy="219568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5"/>
          <p:cNvSpPr txBox="1"/>
          <p:nvPr>
            <p:ph type="title"/>
          </p:nvPr>
        </p:nvSpPr>
        <p:spPr>
          <a:xfrm>
            <a:off x="838200" y="406875"/>
            <a:ext cx="10515600" cy="66278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E4E79"/>
              </a:buClr>
              <a:buSzPts val="3500"/>
              <a:buFont typeface="Calibri"/>
              <a:buNone/>
            </a:pPr>
            <a:r>
              <a:rPr lang="iw-IL" sz="3500">
                <a:solidFill>
                  <a:srgbClr val="1E4E79"/>
                </a:solidFill>
              </a:rPr>
              <a:t>שְׁאֵלוֹת חֲזָרָה</a:t>
            </a:r>
            <a:endParaRPr/>
          </a:p>
        </p:txBody>
      </p:sp>
      <p:sp>
        <p:nvSpPr>
          <p:cNvPr id="133" name="Google Shape;133;p5"/>
          <p:cNvSpPr txBox="1"/>
          <p:nvPr/>
        </p:nvSpPr>
        <p:spPr>
          <a:xfrm>
            <a:off x="2270760" y="2447924"/>
            <a:ext cx="9235440" cy="191071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Calibri"/>
              <a:buNone/>
            </a:pPr>
            <a:r>
              <a:rPr lang="iw-IL" sz="3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1. אָנוּ מְבָרְכִים אֶת הַבְּרָכוֹת לִפְנֵי אֲכִילָה אוֹ לִפְנֵי שְׁתִיָּה. </a:t>
            </a:r>
            <a:r>
              <a:rPr lang="iw-IL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(מִסְּעִיף א)</a:t>
            </a:r>
            <a:endParaRPr/>
          </a:p>
          <a:p>
            <a:pPr indent="0" lvl="0" marL="0" marR="0" rtl="1" algn="r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Calibri"/>
              <a:buNone/>
            </a:pPr>
            <a:r>
              <a:rPr lang="iw-IL" sz="3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2. מִיָּד כְּשֶׁגּוֹמְרִים לְבָרֵךְ, יֵשׁ לְהַכְנִיס אֶת הָאֹכֶל לְתוֹךְ הַפֶּה. </a:t>
            </a:r>
            <a:r>
              <a:rPr lang="iw-IL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(מִסְּעִיף ב)</a:t>
            </a:r>
            <a:endParaRPr/>
          </a:p>
          <a:p>
            <a:pPr indent="0" lvl="0" marL="0" marR="0" rtl="1" algn="r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Calibri"/>
              <a:buNone/>
            </a:pPr>
            <a:r>
              <a:rPr lang="iw-IL" sz="3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3. אִם הִפְסִיק בְּדִבּוּר שֶׁלֹּא מְעַנְיֵן הָאֲכִילָה, לֹא צָרִיךְ לְחַזֵּר וּלְבָרֵךְ. </a:t>
            </a:r>
            <a:r>
              <a:rPr lang="iw-IL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(מִסְּעִיף ד)</a:t>
            </a:r>
            <a:endParaRPr/>
          </a:p>
        </p:txBody>
      </p:sp>
      <p:sp>
        <p:nvSpPr>
          <p:cNvPr id="134" name="Google Shape;134;p5"/>
          <p:cNvSpPr txBox="1"/>
          <p:nvPr/>
        </p:nvSpPr>
        <p:spPr>
          <a:xfrm>
            <a:off x="1234440" y="1544319"/>
            <a:ext cx="10515600" cy="7540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</a:pPr>
            <a:r>
              <a:rPr lang="iw-IL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כִּתְבוּ "נָכוֹן" אוֹ "לֹא נָכוֹן".</a:t>
            </a:r>
            <a:endParaRPr/>
          </a:p>
        </p:txBody>
      </p:sp>
      <p:sp>
        <p:nvSpPr>
          <p:cNvPr id="135" name="Google Shape;135;p5"/>
          <p:cNvSpPr txBox="1"/>
          <p:nvPr/>
        </p:nvSpPr>
        <p:spPr>
          <a:xfrm>
            <a:off x="1052037" y="3076113"/>
            <a:ext cx="1783080" cy="630556"/>
          </a:xfrm>
          <a:prstGeom prst="rect">
            <a:avLst/>
          </a:prstGeom>
          <a:solidFill>
            <a:srgbClr val="FFF2CC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6" name="Google Shape;136;p5"/>
          <p:cNvSpPr txBox="1"/>
          <p:nvPr/>
        </p:nvSpPr>
        <p:spPr>
          <a:xfrm>
            <a:off x="1544956" y="2394205"/>
            <a:ext cx="1783080" cy="630556"/>
          </a:xfrm>
          <a:prstGeom prst="rect">
            <a:avLst/>
          </a:prstGeom>
          <a:solidFill>
            <a:srgbClr val="FFF2CC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7" name="Google Shape;137;p5"/>
          <p:cNvSpPr txBox="1"/>
          <p:nvPr/>
        </p:nvSpPr>
        <p:spPr>
          <a:xfrm>
            <a:off x="487680" y="3743733"/>
            <a:ext cx="1783080" cy="630556"/>
          </a:xfrm>
          <a:prstGeom prst="rect">
            <a:avLst/>
          </a:prstGeom>
          <a:solidFill>
            <a:srgbClr val="FFF2CC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38" name="Google Shape;138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18257" y="517997"/>
            <a:ext cx="1853398" cy="1853398"/>
          </a:xfrm>
          <a:prstGeom prst="rect">
            <a:avLst/>
          </a:prstGeom>
          <a:noFill/>
          <a:ln>
            <a:noFill/>
          </a:ln>
        </p:spPr>
      </p:pic>
      <p:pic>
        <p:nvPicPr>
          <p:cNvPr id="139" name="Google Shape;139;p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899418" y="4925314"/>
            <a:ext cx="3197207" cy="193268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6"/>
          <p:cNvSpPr txBox="1"/>
          <p:nvPr/>
        </p:nvSpPr>
        <p:spPr>
          <a:xfrm>
            <a:off x="1143000" y="388934"/>
            <a:ext cx="10515600" cy="76993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</a:pPr>
            <a:r>
              <a:rPr lang="iw-IL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הַשְׁלִימוּ אֶת הֶחָסֵר. </a:t>
            </a:r>
            <a:r>
              <a:rPr lang="iw-IL" sz="2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(מִסְּעִיף ג)</a:t>
            </a:r>
            <a:endParaRPr/>
          </a:p>
        </p:txBody>
      </p:sp>
      <p:sp>
        <p:nvSpPr>
          <p:cNvPr id="145" name="Google Shape;145;p6"/>
          <p:cNvSpPr txBox="1"/>
          <p:nvPr/>
        </p:nvSpPr>
        <p:spPr>
          <a:xfrm>
            <a:off x="838200" y="1072277"/>
            <a:ext cx="10515600" cy="109307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Calibri"/>
              <a:buNone/>
            </a:pPr>
            <a:r>
              <a:rPr lang="iw-IL" sz="3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4. פְּרִי שֶׁנִּתַּן לֶאֱכֹל אוֹתוֹ רַק לְאַחַר שֶׁקִּלְּפוּ אֶת הַקְּלִפָּה, יֵשׁ לְקַלְּפוֹ וְרַק אַחַר כָּךְ לְבָרֵךְ עָלָיו כְּדֵי</a:t>
            </a:r>
            <a:endParaRPr/>
          </a:p>
        </p:txBody>
      </p:sp>
      <p:sp>
        <p:nvSpPr>
          <p:cNvPr id="146" name="Google Shape;146;p6"/>
          <p:cNvSpPr txBox="1"/>
          <p:nvPr/>
        </p:nvSpPr>
        <p:spPr>
          <a:xfrm>
            <a:off x="1143000" y="3293503"/>
            <a:ext cx="10515600" cy="76993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</a:pPr>
            <a:r>
              <a:rPr lang="iw-IL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הַדְגִּישׁוּ אֶת הַתְּשׁוּבָה הַנְּכוֹנָה.</a:t>
            </a:r>
            <a:endParaRPr/>
          </a:p>
        </p:txBody>
      </p:sp>
      <p:sp>
        <p:nvSpPr>
          <p:cNvPr id="147" name="Google Shape;147;p6"/>
          <p:cNvSpPr txBox="1"/>
          <p:nvPr/>
        </p:nvSpPr>
        <p:spPr>
          <a:xfrm>
            <a:off x="838200" y="4069794"/>
            <a:ext cx="10515600" cy="86836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1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Calibri"/>
              <a:buNone/>
            </a:pPr>
            <a:r>
              <a:rPr lang="iw-IL" sz="3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5. יוֹסִי רָצָה לֶאֱכֹל גְּלִידָה שֶׁהָיְתָה עֲטוּפָה בִּנְיָר עֲטִיפָה. סַמְּנוּ אֶת  סֵדֶר הַפְּעֻלּוֹת שֶׁעָלָיו לַעֲשׂוֹת</a:t>
            </a:r>
            <a:endParaRPr/>
          </a:p>
        </p:txBody>
      </p:sp>
      <p:sp>
        <p:nvSpPr>
          <p:cNvPr id="148" name="Google Shape;148;p6"/>
          <p:cNvSpPr txBox="1"/>
          <p:nvPr/>
        </p:nvSpPr>
        <p:spPr>
          <a:xfrm>
            <a:off x="670560" y="5133337"/>
            <a:ext cx="10515600" cy="86836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142440"/>
              </a:buClr>
              <a:buSzPts val="3000"/>
              <a:buFont typeface="Calibri"/>
              <a:buNone/>
            </a:pPr>
            <a:r>
              <a:rPr lang="iw-IL" sz="3000">
                <a:solidFill>
                  <a:srgbClr val="142440"/>
                </a:solidFill>
                <a:latin typeface="Calibri"/>
                <a:ea typeface="Calibri"/>
                <a:cs typeface="Calibri"/>
                <a:sym typeface="Calibri"/>
              </a:rPr>
              <a:t>א. לְבָרֵךְ בִּרְכַּת "שֶׁהַכֹּל", לְהוֹרִיד אֶת הָעֲטִיפָה, לְאַכֵּל.</a:t>
            </a:r>
            <a:endParaRPr/>
          </a:p>
          <a:p>
            <a:pPr indent="0" lvl="0" marL="0" marR="0" rtl="1" algn="r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>
                <a:srgbClr val="142440"/>
              </a:buClr>
              <a:buSzPts val="3000"/>
              <a:buFont typeface="Calibri"/>
              <a:buNone/>
            </a:pPr>
            <a:r>
              <a:rPr lang="iw-IL" sz="3000">
                <a:solidFill>
                  <a:srgbClr val="142440"/>
                </a:solidFill>
                <a:latin typeface="Calibri"/>
                <a:ea typeface="Calibri"/>
                <a:cs typeface="Calibri"/>
                <a:sym typeface="Calibri"/>
              </a:rPr>
              <a:t>ב. לְהוֹרִיד אֶת הָעֲטִיפָה, לְבָרֵךְ בִּרְכַּת "שֶׁהַכֹּל", לְאַכֵּל.</a:t>
            </a:r>
            <a:endParaRPr/>
          </a:p>
        </p:txBody>
      </p:sp>
      <p:sp>
        <p:nvSpPr>
          <p:cNvPr id="149" name="Google Shape;149;p6"/>
          <p:cNvSpPr txBox="1"/>
          <p:nvPr/>
        </p:nvSpPr>
        <p:spPr>
          <a:xfrm>
            <a:off x="1521708" y="2279335"/>
            <a:ext cx="9127001" cy="485775"/>
          </a:xfrm>
          <a:prstGeom prst="rect">
            <a:avLst/>
          </a:prstGeom>
          <a:solidFill>
            <a:srgbClr val="FBE4D4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50" name="Google Shape;150;p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 rot="1319723">
            <a:off x="1429237" y="4103476"/>
            <a:ext cx="1764581" cy="2649522"/>
          </a:xfrm>
          <a:prstGeom prst="rect">
            <a:avLst/>
          </a:prstGeom>
          <a:noFill/>
          <a:ln>
            <a:noFill/>
          </a:ln>
        </p:spPr>
      </p:pic>
      <p:pic>
        <p:nvPicPr>
          <p:cNvPr id="151" name="Google Shape;151;p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-555123" y="3590776"/>
            <a:ext cx="3396245" cy="339624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2" name="Google Shape;152;p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0745660" y="2029857"/>
            <a:ext cx="1216280" cy="132777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ערכת נושא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2021-01-07T10:53:59Z</dcterms:created>
  <dc:creator>work</dc:creator>
</cp:coreProperties>
</file>