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64" r:id="rId3"/>
    <p:sldId id="265" r:id="rId4"/>
    <p:sldId id="261" r:id="rId5"/>
    <p:sldId id="257" r:id="rId6"/>
    <p:sldId id="262" r:id="rId7"/>
    <p:sldId id="258" r:id="rId8"/>
    <p:sldId id="263" r:id="rId9"/>
    <p:sldId id="259" r:id="rId10"/>
    <p:sldId id="260" r:id="rId11"/>
    <p:sldId id="266" r:id="rId1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57" d="100"/>
          <a:sy n="57" d="100"/>
        </p:scale>
        <p:origin x="-1061" y="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7A8CD0-8ED4-4306-A11C-A8C655F4C38A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he-IL"/>
        </a:p>
      </dgm:t>
    </dgm:pt>
    <dgm:pt modelId="{7C0D5698-E541-4EE7-A944-E36715213470}">
      <dgm:prSet phldrT="[טקסט]"/>
      <dgm:spPr/>
      <dgm:t>
        <a:bodyPr/>
        <a:lstStyle/>
        <a:p>
          <a:pPr rtl="1"/>
          <a:r>
            <a:rPr lang="he-IL" dirty="0" smtClean="0"/>
            <a:t>סמנו 3  ביטויים המקבלים לברכת המזון</a:t>
          </a:r>
          <a:endParaRPr lang="he-IL" dirty="0"/>
        </a:p>
      </dgm:t>
    </dgm:pt>
    <dgm:pt modelId="{6D8B8358-6A5C-4B00-8B26-4AE2E4F94B29}" type="parTrans" cxnId="{52C87D7D-9863-4E97-B782-8EB8C7AA46B2}">
      <dgm:prSet/>
      <dgm:spPr/>
      <dgm:t>
        <a:bodyPr/>
        <a:lstStyle/>
        <a:p>
          <a:pPr rtl="1"/>
          <a:endParaRPr lang="he-IL"/>
        </a:p>
      </dgm:t>
    </dgm:pt>
    <dgm:pt modelId="{42BFE59B-98D5-42BE-B5EE-33E0666A9789}" type="sibTrans" cxnId="{52C87D7D-9863-4E97-B782-8EB8C7AA46B2}">
      <dgm:prSet/>
      <dgm:spPr/>
      <dgm:t>
        <a:bodyPr/>
        <a:lstStyle/>
        <a:p>
          <a:pPr rtl="1"/>
          <a:endParaRPr lang="he-IL"/>
        </a:p>
      </dgm:t>
    </dgm:pt>
    <dgm:pt modelId="{7F4C6E8A-036E-4E24-99A5-2639620478D0}">
      <dgm:prSet phldrT="[טקסט]"/>
      <dgm:spPr/>
      <dgm:t>
        <a:bodyPr/>
        <a:lstStyle/>
        <a:p>
          <a:pPr rtl="1"/>
          <a:r>
            <a:rPr lang="he-IL" dirty="0" smtClean="0"/>
            <a:t>סמנו מה מברכים על רימון? פיצה? תירוש?</a:t>
          </a:r>
          <a:endParaRPr lang="he-IL" dirty="0"/>
        </a:p>
      </dgm:t>
    </dgm:pt>
    <dgm:pt modelId="{587CEDA8-D19E-433B-BD50-FA60A9AEDB8E}" type="parTrans" cxnId="{151432A8-1239-4179-BF43-32516F062055}">
      <dgm:prSet/>
      <dgm:spPr/>
      <dgm:t>
        <a:bodyPr/>
        <a:lstStyle/>
        <a:p>
          <a:pPr rtl="1"/>
          <a:endParaRPr lang="he-IL"/>
        </a:p>
      </dgm:t>
    </dgm:pt>
    <dgm:pt modelId="{25E05E93-FCBE-417F-B783-C6653C0888C1}" type="sibTrans" cxnId="{151432A8-1239-4179-BF43-32516F062055}">
      <dgm:prSet/>
      <dgm:spPr/>
      <dgm:t>
        <a:bodyPr/>
        <a:lstStyle/>
        <a:p>
          <a:pPr rtl="1"/>
          <a:endParaRPr lang="he-IL"/>
        </a:p>
      </dgm:t>
    </dgm:pt>
    <dgm:pt modelId="{080DD1DE-5C26-4035-B831-F37BF181BBEF}">
      <dgm:prSet phldrT="[טקסט]"/>
      <dgm:spPr/>
      <dgm:t>
        <a:bodyPr/>
        <a:lstStyle/>
        <a:p>
          <a:pPr rtl="1"/>
          <a:r>
            <a:rPr lang="he-IL" dirty="0" smtClean="0"/>
            <a:t>סמנו לפיות 3  בקשות לעתיד  לבוא.</a:t>
          </a:r>
          <a:endParaRPr lang="he-IL" dirty="0"/>
        </a:p>
      </dgm:t>
    </dgm:pt>
    <dgm:pt modelId="{187D8B46-7B93-4BF8-B9E2-21514B63EA2C}" type="parTrans" cxnId="{F83AC103-DEF9-458C-8FCB-40086AC012AD}">
      <dgm:prSet/>
      <dgm:spPr/>
      <dgm:t>
        <a:bodyPr/>
        <a:lstStyle/>
        <a:p>
          <a:pPr rtl="1"/>
          <a:endParaRPr lang="he-IL"/>
        </a:p>
      </dgm:t>
    </dgm:pt>
    <dgm:pt modelId="{D0BF4365-B299-46D5-8128-5A51BDC38027}" type="sibTrans" cxnId="{F83AC103-DEF9-458C-8FCB-40086AC012AD}">
      <dgm:prSet/>
      <dgm:spPr/>
      <dgm:t>
        <a:bodyPr/>
        <a:lstStyle/>
        <a:p>
          <a:pPr rtl="1"/>
          <a:endParaRPr lang="he-IL"/>
        </a:p>
      </dgm:t>
    </dgm:pt>
    <dgm:pt modelId="{5656C6EF-ABF3-446C-AB8C-CA88866A13A7}" type="pres">
      <dgm:prSet presAssocID="{D27A8CD0-8ED4-4306-A11C-A8C655F4C38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1911B7DE-BC45-4423-A598-966203389465}" type="pres">
      <dgm:prSet presAssocID="{7C0D5698-E541-4EE7-A944-E36715213470}" presName="parentLin" presStyleCnt="0"/>
      <dgm:spPr/>
    </dgm:pt>
    <dgm:pt modelId="{F957316A-1F6B-4DB1-B2C1-A8BC6232AD25}" type="pres">
      <dgm:prSet presAssocID="{7C0D5698-E541-4EE7-A944-E36715213470}" presName="parentLeftMargin" presStyleLbl="node1" presStyleIdx="0" presStyleCnt="3"/>
      <dgm:spPr/>
      <dgm:t>
        <a:bodyPr/>
        <a:lstStyle/>
        <a:p>
          <a:pPr rtl="1"/>
          <a:endParaRPr lang="he-IL"/>
        </a:p>
      </dgm:t>
    </dgm:pt>
    <dgm:pt modelId="{87CEF3B8-1F8C-486F-9829-72A36C853B63}" type="pres">
      <dgm:prSet presAssocID="{7C0D5698-E541-4EE7-A944-E3671521347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CFBE6788-C3ED-4DAA-A3E6-A7B64660EA16}" type="pres">
      <dgm:prSet presAssocID="{7C0D5698-E541-4EE7-A944-E36715213470}" presName="negativeSpace" presStyleCnt="0"/>
      <dgm:spPr/>
    </dgm:pt>
    <dgm:pt modelId="{390CE4F9-266A-4828-8A5E-91ADFBEDA55C}" type="pres">
      <dgm:prSet presAssocID="{7C0D5698-E541-4EE7-A944-E36715213470}" presName="childText" presStyleLbl="conFgAcc1" presStyleIdx="0" presStyleCnt="3">
        <dgm:presLayoutVars>
          <dgm:bulletEnabled val="1"/>
        </dgm:presLayoutVars>
      </dgm:prSet>
      <dgm:spPr/>
    </dgm:pt>
    <dgm:pt modelId="{3FA055E7-6780-41F6-807F-A29426A04A2A}" type="pres">
      <dgm:prSet presAssocID="{42BFE59B-98D5-42BE-B5EE-33E0666A9789}" presName="spaceBetweenRectangles" presStyleCnt="0"/>
      <dgm:spPr/>
    </dgm:pt>
    <dgm:pt modelId="{3D71E248-FD58-4F64-8444-3452DAD575B9}" type="pres">
      <dgm:prSet presAssocID="{7F4C6E8A-036E-4E24-99A5-2639620478D0}" presName="parentLin" presStyleCnt="0"/>
      <dgm:spPr/>
    </dgm:pt>
    <dgm:pt modelId="{A93EBF79-7A93-4AFF-A410-AF90F74B3E6C}" type="pres">
      <dgm:prSet presAssocID="{7F4C6E8A-036E-4E24-99A5-2639620478D0}" presName="parentLeftMargin" presStyleLbl="node1" presStyleIdx="0" presStyleCnt="3"/>
      <dgm:spPr/>
      <dgm:t>
        <a:bodyPr/>
        <a:lstStyle/>
        <a:p>
          <a:pPr rtl="1"/>
          <a:endParaRPr lang="he-IL"/>
        </a:p>
      </dgm:t>
    </dgm:pt>
    <dgm:pt modelId="{FD53F521-F914-4A43-A8CE-B7B89D890A12}" type="pres">
      <dgm:prSet presAssocID="{7F4C6E8A-036E-4E24-99A5-2639620478D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50939E5-ACAC-48A6-8197-2A341AB0E991}" type="pres">
      <dgm:prSet presAssocID="{7F4C6E8A-036E-4E24-99A5-2639620478D0}" presName="negativeSpace" presStyleCnt="0"/>
      <dgm:spPr/>
    </dgm:pt>
    <dgm:pt modelId="{5600B4CF-AD03-4987-916D-747773F4EEE2}" type="pres">
      <dgm:prSet presAssocID="{7F4C6E8A-036E-4E24-99A5-2639620478D0}" presName="childText" presStyleLbl="conFgAcc1" presStyleIdx="1" presStyleCnt="3">
        <dgm:presLayoutVars>
          <dgm:bulletEnabled val="1"/>
        </dgm:presLayoutVars>
      </dgm:prSet>
      <dgm:spPr/>
    </dgm:pt>
    <dgm:pt modelId="{F301C54A-E82F-4892-8A1A-39D5CD123299}" type="pres">
      <dgm:prSet presAssocID="{25E05E93-FCBE-417F-B783-C6653C0888C1}" presName="spaceBetweenRectangles" presStyleCnt="0"/>
      <dgm:spPr/>
    </dgm:pt>
    <dgm:pt modelId="{3921F0DE-1186-473B-9903-E78B7D64F847}" type="pres">
      <dgm:prSet presAssocID="{080DD1DE-5C26-4035-B831-F37BF181BBEF}" presName="parentLin" presStyleCnt="0"/>
      <dgm:spPr/>
    </dgm:pt>
    <dgm:pt modelId="{DBC2895F-F3CB-4AE3-9239-822D3B06491D}" type="pres">
      <dgm:prSet presAssocID="{080DD1DE-5C26-4035-B831-F37BF181BBEF}" presName="parentLeftMargin" presStyleLbl="node1" presStyleIdx="1" presStyleCnt="3"/>
      <dgm:spPr/>
      <dgm:t>
        <a:bodyPr/>
        <a:lstStyle/>
        <a:p>
          <a:pPr rtl="1"/>
          <a:endParaRPr lang="he-IL"/>
        </a:p>
      </dgm:t>
    </dgm:pt>
    <dgm:pt modelId="{A872372D-D3C3-44FD-934F-29980FB03559}" type="pres">
      <dgm:prSet presAssocID="{080DD1DE-5C26-4035-B831-F37BF181BBE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051B6E36-F27F-4FD4-95E1-B64817CA9F03}" type="pres">
      <dgm:prSet presAssocID="{080DD1DE-5C26-4035-B831-F37BF181BBEF}" presName="negativeSpace" presStyleCnt="0"/>
      <dgm:spPr/>
    </dgm:pt>
    <dgm:pt modelId="{4866A5AC-0A6E-431C-9681-7BBA13E1E3D5}" type="pres">
      <dgm:prSet presAssocID="{080DD1DE-5C26-4035-B831-F37BF181BBE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C473F99-0E55-49BC-AE77-AE1201727238}" type="presOf" srcId="{080DD1DE-5C26-4035-B831-F37BF181BBEF}" destId="{A872372D-D3C3-44FD-934F-29980FB03559}" srcOrd="1" destOrd="0" presId="urn:microsoft.com/office/officeart/2005/8/layout/list1"/>
    <dgm:cxn modelId="{F83AC103-DEF9-458C-8FCB-40086AC012AD}" srcId="{D27A8CD0-8ED4-4306-A11C-A8C655F4C38A}" destId="{080DD1DE-5C26-4035-B831-F37BF181BBEF}" srcOrd="2" destOrd="0" parTransId="{187D8B46-7B93-4BF8-B9E2-21514B63EA2C}" sibTransId="{D0BF4365-B299-46D5-8128-5A51BDC38027}"/>
    <dgm:cxn modelId="{52C87D7D-9863-4E97-B782-8EB8C7AA46B2}" srcId="{D27A8CD0-8ED4-4306-A11C-A8C655F4C38A}" destId="{7C0D5698-E541-4EE7-A944-E36715213470}" srcOrd="0" destOrd="0" parTransId="{6D8B8358-6A5C-4B00-8B26-4AE2E4F94B29}" sibTransId="{42BFE59B-98D5-42BE-B5EE-33E0666A9789}"/>
    <dgm:cxn modelId="{BE22811C-A692-42D0-9430-F4C09148C444}" type="presOf" srcId="{7F4C6E8A-036E-4E24-99A5-2639620478D0}" destId="{FD53F521-F914-4A43-A8CE-B7B89D890A12}" srcOrd="1" destOrd="0" presId="urn:microsoft.com/office/officeart/2005/8/layout/list1"/>
    <dgm:cxn modelId="{151432A8-1239-4179-BF43-32516F062055}" srcId="{D27A8CD0-8ED4-4306-A11C-A8C655F4C38A}" destId="{7F4C6E8A-036E-4E24-99A5-2639620478D0}" srcOrd="1" destOrd="0" parTransId="{587CEDA8-D19E-433B-BD50-FA60A9AEDB8E}" sibTransId="{25E05E93-FCBE-417F-B783-C6653C0888C1}"/>
    <dgm:cxn modelId="{EDAE55C1-75D5-4548-A195-20B10B174E88}" type="presOf" srcId="{080DD1DE-5C26-4035-B831-F37BF181BBEF}" destId="{DBC2895F-F3CB-4AE3-9239-822D3B06491D}" srcOrd="0" destOrd="0" presId="urn:microsoft.com/office/officeart/2005/8/layout/list1"/>
    <dgm:cxn modelId="{E481D4D5-D4C7-4D55-83A9-6D25ED2DF50C}" type="presOf" srcId="{7F4C6E8A-036E-4E24-99A5-2639620478D0}" destId="{A93EBF79-7A93-4AFF-A410-AF90F74B3E6C}" srcOrd="0" destOrd="0" presId="urn:microsoft.com/office/officeart/2005/8/layout/list1"/>
    <dgm:cxn modelId="{96A986B1-9045-4482-9063-AAC0D73BE764}" type="presOf" srcId="{7C0D5698-E541-4EE7-A944-E36715213470}" destId="{87CEF3B8-1F8C-486F-9829-72A36C853B63}" srcOrd="1" destOrd="0" presId="urn:microsoft.com/office/officeart/2005/8/layout/list1"/>
    <dgm:cxn modelId="{256AF866-F6CF-46F1-89FD-749E45FA9C60}" type="presOf" srcId="{D27A8CD0-8ED4-4306-A11C-A8C655F4C38A}" destId="{5656C6EF-ABF3-446C-AB8C-CA88866A13A7}" srcOrd="0" destOrd="0" presId="urn:microsoft.com/office/officeart/2005/8/layout/list1"/>
    <dgm:cxn modelId="{ADF6D2FD-EBFD-4CDF-A3D9-70B1AAF939CB}" type="presOf" srcId="{7C0D5698-E541-4EE7-A944-E36715213470}" destId="{F957316A-1F6B-4DB1-B2C1-A8BC6232AD25}" srcOrd="0" destOrd="0" presId="urn:microsoft.com/office/officeart/2005/8/layout/list1"/>
    <dgm:cxn modelId="{BB946AAC-5298-4F57-8E99-726C53F2E101}" type="presParOf" srcId="{5656C6EF-ABF3-446C-AB8C-CA88866A13A7}" destId="{1911B7DE-BC45-4423-A598-966203389465}" srcOrd="0" destOrd="0" presId="urn:microsoft.com/office/officeart/2005/8/layout/list1"/>
    <dgm:cxn modelId="{8B414522-4428-4346-9D4B-F87DCBF2037F}" type="presParOf" srcId="{1911B7DE-BC45-4423-A598-966203389465}" destId="{F957316A-1F6B-4DB1-B2C1-A8BC6232AD25}" srcOrd="0" destOrd="0" presId="urn:microsoft.com/office/officeart/2005/8/layout/list1"/>
    <dgm:cxn modelId="{32273BC8-FDE0-4DC8-9229-9D76F96F1AF2}" type="presParOf" srcId="{1911B7DE-BC45-4423-A598-966203389465}" destId="{87CEF3B8-1F8C-486F-9829-72A36C853B63}" srcOrd="1" destOrd="0" presId="urn:microsoft.com/office/officeart/2005/8/layout/list1"/>
    <dgm:cxn modelId="{9873C126-E20D-433F-81F8-44596C71B9B3}" type="presParOf" srcId="{5656C6EF-ABF3-446C-AB8C-CA88866A13A7}" destId="{CFBE6788-C3ED-4DAA-A3E6-A7B64660EA16}" srcOrd="1" destOrd="0" presId="urn:microsoft.com/office/officeart/2005/8/layout/list1"/>
    <dgm:cxn modelId="{06566DFF-FCE9-4CE1-9541-73A5D9EFF672}" type="presParOf" srcId="{5656C6EF-ABF3-446C-AB8C-CA88866A13A7}" destId="{390CE4F9-266A-4828-8A5E-91ADFBEDA55C}" srcOrd="2" destOrd="0" presId="urn:microsoft.com/office/officeart/2005/8/layout/list1"/>
    <dgm:cxn modelId="{D3A57447-F62B-471D-95F1-FB67FF877666}" type="presParOf" srcId="{5656C6EF-ABF3-446C-AB8C-CA88866A13A7}" destId="{3FA055E7-6780-41F6-807F-A29426A04A2A}" srcOrd="3" destOrd="0" presId="urn:microsoft.com/office/officeart/2005/8/layout/list1"/>
    <dgm:cxn modelId="{31A0D9BA-01B7-4E89-82EB-FCAA14684D13}" type="presParOf" srcId="{5656C6EF-ABF3-446C-AB8C-CA88866A13A7}" destId="{3D71E248-FD58-4F64-8444-3452DAD575B9}" srcOrd="4" destOrd="0" presId="urn:microsoft.com/office/officeart/2005/8/layout/list1"/>
    <dgm:cxn modelId="{2B73D10F-535E-41BA-83EF-CC2B1EA73F62}" type="presParOf" srcId="{3D71E248-FD58-4F64-8444-3452DAD575B9}" destId="{A93EBF79-7A93-4AFF-A410-AF90F74B3E6C}" srcOrd="0" destOrd="0" presId="urn:microsoft.com/office/officeart/2005/8/layout/list1"/>
    <dgm:cxn modelId="{7E8F2DA3-CF1A-488C-894A-121407EAC664}" type="presParOf" srcId="{3D71E248-FD58-4F64-8444-3452DAD575B9}" destId="{FD53F521-F914-4A43-A8CE-B7B89D890A12}" srcOrd="1" destOrd="0" presId="urn:microsoft.com/office/officeart/2005/8/layout/list1"/>
    <dgm:cxn modelId="{FDB88CE6-61D1-4DBE-BE28-EE6A4D8D66FE}" type="presParOf" srcId="{5656C6EF-ABF3-446C-AB8C-CA88866A13A7}" destId="{450939E5-ACAC-48A6-8197-2A341AB0E991}" srcOrd="5" destOrd="0" presId="urn:microsoft.com/office/officeart/2005/8/layout/list1"/>
    <dgm:cxn modelId="{BA97AB74-9457-4C3C-8308-83AF7737B77C}" type="presParOf" srcId="{5656C6EF-ABF3-446C-AB8C-CA88866A13A7}" destId="{5600B4CF-AD03-4987-916D-747773F4EEE2}" srcOrd="6" destOrd="0" presId="urn:microsoft.com/office/officeart/2005/8/layout/list1"/>
    <dgm:cxn modelId="{233E0428-437A-401E-819A-8F00A51F3206}" type="presParOf" srcId="{5656C6EF-ABF3-446C-AB8C-CA88866A13A7}" destId="{F301C54A-E82F-4892-8A1A-39D5CD123299}" srcOrd="7" destOrd="0" presId="urn:microsoft.com/office/officeart/2005/8/layout/list1"/>
    <dgm:cxn modelId="{F8CDC49A-03D3-4C24-A93F-6B1165EF0CD4}" type="presParOf" srcId="{5656C6EF-ABF3-446C-AB8C-CA88866A13A7}" destId="{3921F0DE-1186-473B-9903-E78B7D64F847}" srcOrd="8" destOrd="0" presId="urn:microsoft.com/office/officeart/2005/8/layout/list1"/>
    <dgm:cxn modelId="{07F3E8D1-D9FF-4762-B748-528C3DC239A6}" type="presParOf" srcId="{3921F0DE-1186-473B-9903-E78B7D64F847}" destId="{DBC2895F-F3CB-4AE3-9239-822D3B06491D}" srcOrd="0" destOrd="0" presId="urn:microsoft.com/office/officeart/2005/8/layout/list1"/>
    <dgm:cxn modelId="{94C92F00-B155-4D08-9181-81ED2CF9C22D}" type="presParOf" srcId="{3921F0DE-1186-473B-9903-E78B7D64F847}" destId="{A872372D-D3C3-44FD-934F-29980FB03559}" srcOrd="1" destOrd="0" presId="urn:microsoft.com/office/officeart/2005/8/layout/list1"/>
    <dgm:cxn modelId="{B11CD69B-5BD0-41D1-8686-6D00FFE8850E}" type="presParOf" srcId="{5656C6EF-ABF3-446C-AB8C-CA88866A13A7}" destId="{051B6E36-F27F-4FD4-95E1-B64817CA9F03}" srcOrd="9" destOrd="0" presId="urn:microsoft.com/office/officeart/2005/8/layout/list1"/>
    <dgm:cxn modelId="{86BFC93D-2A42-4781-91D7-82EAFB05B96C}" type="presParOf" srcId="{5656C6EF-ABF3-446C-AB8C-CA88866A13A7}" destId="{4866A5AC-0A6E-431C-9681-7BBA13E1E3D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F69B75-D90A-4F04-AC5F-2855BFD38745}" type="doc">
      <dgm:prSet loTypeId="urn:microsoft.com/office/officeart/2005/8/layout/pyramid1" loCatId="pyramid" qsTypeId="urn:microsoft.com/office/officeart/2005/8/quickstyle/simple1" qsCatId="simple" csTypeId="urn:microsoft.com/office/officeart/2005/8/colors/colorful2" csCatId="colorful" phldr="0"/>
      <dgm:spPr/>
    </dgm:pt>
    <dgm:pt modelId="{248AD2AD-3712-459A-8FD1-1EB756D22DD7}">
      <dgm:prSet phldrT="[טקסט]" phldr="1"/>
      <dgm:spPr/>
      <dgm:t>
        <a:bodyPr/>
        <a:lstStyle/>
        <a:p>
          <a:pPr rtl="1"/>
          <a:endParaRPr lang="he-IL"/>
        </a:p>
      </dgm:t>
    </dgm:pt>
    <dgm:pt modelId="{6B7F9C5A-DA4C-4B01-8D37-4C361E5FA077}" type="parTrans" cxnId="{9568CA79-C69F-4640-9F8C-CAE82AE4C09D}">
      <dgm:prSet/>
      <dgm:spPr/>
      <dgm:t>
        <a:bodyPr/>
        <a:lstStyle/>
        <a:p>
          <a:pPr rtl="1"/>
          <a:endParaRPr lang="he-IL"/>
        </a:p>
      </dgm:t>
    </dgm:pt>
    <dgm:pt modelId="{431E0E3F-BDEB-4A8B-9B66-10E4507095D1}" type="sibTrans" cxnId="{9568CA79-C69F-4640-9F8C-CAE82AE4C09D}">
      <dgm:prSet/>
      <dgm:spPr/>
      <dgm:t>
        <a:bodyPr/>
        <a:lstStyle/>
        <a:p>
          <a:pPr rtl="1"/>
          <a:endParaRPr lang="he-IL"/>
        </a:p>
      </dgm:t>
    </dgm:pt>
    <dgm:pt modelId="{9F2342EA-F947-4434-A382-59DAA563D107}">
      <dgm:prSet phldrT="[טקסט]" phldr="1"/>
      <dgm:spPr/>
      <dgm:t>
        <a:bodyPr/>
        <a:lstStyle/>
        <a:p>
          <a:pPr rtl="1"/>
          <a:endParaRPr lang="he-IL"/>
        </a:p>
      </dgm:t>
    </dgm:pt>
    <dgm:pt modelId="{0CFE0D26-9EF3-4B05-8956-7C2D567D8CB7}" type="parTrans" cxnId="{446B8B55-19E2-4C9C-BADE-F8E65EE44A84}">
      <dgm:prSet/>
      <dgm:spPr/>
      <dgm:t>
        <a:bodyPr/>
        <a:lstStyle/>
        <a:p>
          <a:pPr rtl="1"/>
          <a:endParaRPr lang="he-IL"/>
        </a:p>
      </dgm:t>
    </dgm:pt>
    <dgm:pt modelId="{C72350D5-1286-4F58-8B9B-BBFB0F103C61}" type="sibTrans" cxnId="{446B8B55-19E2-4C9C-BADE-F8E65EE44A84}">
      <dgm:prSet/>
      <dgm:spPr/>
      <dgm:t>
        <a:bodyPr/>
        <a:lstStyle/>
        <a:p>
          <a:pPr rtl="1"/>
          <a:endParaRPr lang="he-IL"/>
        </a:p>
      </dgm:t>
    </dgm:pt>
    <dgm:pt modelId="{FBA200CC-2154-483F-B6FB-F4715EE2446D}">
      <dgm:prSet phldrT="[טקסט]" phldr="1"/>
      <dgm:spPr/>
      <dgm:t>
        <a:bodyPr/>
        <a:lstStyle/>
        <a:p>
          <a:pPr rtl="1"/>
          <a:endParaRPr lang="he-IL"/>
        </a:p>
      </dgm:t>
    </dgm:pt>
    <dgm:pt modelId="{BC65BC1C-CED5-4631-B28D-C95E8199373A}" type="parTrans" cxnId="{E1118588-5A09-4EE6-9CFA-CA52BB1681CC}">
      <dgm:prSet/>
      <dgm:spPr/>
      <dgm:t>
        <a:bodyPr/>
        <a:lstStyle/>
        <a:p>
          <a:pPr rtl="1"/>
          <a:endParaRPr lang="he-IL"/>
        </a:p>
      </dgm:t>
    </dgm:pt>
    <dgm:pt modelId="{85EF3FB7-7C87-45A5-9FF0-947F2E07BFAC}" type="sibTrans" cxnId="{E1118588-5A09-4EE6-9CFA-CA52BB1681CC}">
      <dgm:prSet/>
      <dgm:spPr/>
      <dgm:t>
        <a:bodyPr/>
        <a:lstStyle/>
        <a:p>
          <a:pPr rtl="1"/>
          <a:endParaRPr lang="he-IL"/>
        </a:p>
      </dgm:t>
    </dgm:pt>
    <dgm:pt modelId="{DA80D5D7-E94A-4F57-83AB-60571F15F7DD}" type="pres">
      <dgm:prSet presAssocID="{52F69B75-D90A-4F04-AC5F-2855BFD38745}" presName="Name0" presStyleCnt="0">
        <dgm:presLayoutVars>
          <dgm:dir/>
          <dgm:animLvl val="lvl"/>
          <dgm:resizeHandles val="exact"/>
        </dgm:presLayoutVars>
      </dgm:prSet>
      <dgm:spPr/>
    </dgm:pt>
    <dgm:pt modelId="{C381F428-8E31-4949-83FC-96B960F02E46}" type="pres">
      <dgm:prSet presAssocID="{248AD2AD-3712-459A-8FD1-1EB756D22DD7}" presName="Name8" presStyleCnt="0"/>
      <dgm:spPr/>
    </dgm:pt>
    <dgm:pt modelId="{3B83C8C2-70C3-4C19-9A72-96328E9C02F2}" type="pres">
      <dgm:prSet presAssocID="{248AD2AD-3712-459A-8FD1-1EB756D22DD7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B0586C86-B287-4DCF-ACF8-6456FB94131A}" type="pres">
      <dgm:prSet presAssocID="{248AD2AD-3712-459A-8FD1-1EB756D22DD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6B0E513-5ED5-4FA1-93A3-BE0C0EB3C0D4}" type="pres">
      <dgm:prSet presAssocID="{9F2342EA-F947-4434-A382-59DAA563D107}" presName="Name8" presStyleCnt="0"/>
      <dgm:spPr/>
    </dgm:pt>
    <dgm:pt modelId="{6FF35DEC-FD48-4FBB-B3E6-C95E1A2261FC}" type="pres">
      <dgm:prSet presAssocID="{9F2342EA-F947-4434-A382-59DAA563D107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7335828-2B7B-4881-ABC5-A020539D27C2}" type="pres">
      <dgm:prSet presAssocID="{9F2342EA-F947-4434-A382-59DAA563D10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F7355155-0BAD-4EFB-8F88-D8E908621B72}" type="pres">
      <dgm:prSet presAssocID="{FBA200CC-2154-483F-B6FB-F4715EE2446D}" presName="Name8" presStyleCnt="0"/>
      <dgm:spPr/>
    </dgm:pt>
    <dgm:pt modelId="{9B98D025-CA91-42D0-AA80-29056DC0D006}" type="pres">
      <dgm:prSet presAssocID="{FBA200CC-2154-483F-B6FB-F4715EE2446D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70F690E4-94D2-4E06-B54B-3090E9305DAC}" type="pres">
      <dgm:prSet presAssocID="{FBA200CC-2154-483F-B6FB-F4715EE2446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5165D84D-6C79-4E55-B7DB-4CE046C4E087}" type="presOf" srcId="{9F2342EA-F947-4434-A382-59DAA563D107}" destId="{87335828-2B7B-4881-ABC5-A020539D27C2}" srcOrd="1" destOrd="0" presId="urn:microsoft.com/office/officeart/2005/8/layout/pyramid1"/>
    <dgm:cxn modelId="{9568CA79-C69F-4640-9F8C-CAE82AE4C09D}" srcId="{52F69B75-D90A-4F04-AC5F-2855BFD38745}" destId="{248AD2AD-3712-459A-8FD1-1EB756D22DD7}" srcOrd="0" destOrd="0" parTransId="{6B7F9C5A-DA4C-4B01-8D37-4C361E5FA077}" sibTransId="{431E0E3F-BDEB-4A8B-9B66-10E4507095D1}"/>
    <dgm:cxn modelId="{2AA8CD0B-8DF3-497D-B548-2AC5D0987922}" type="presOf" srcId="{9F2342EA-F947-4434-A382-59DAA563D107}" destId="{6FF35DEC-FD48-4FBB-B3E6-C95E1A2261FC}" srcOrd="0" destOrd="0" presId="urn:microsoft.com/office/officeart/2005/8/layout/pyramid1"/>
    <dgm:cxn modelId="{EB26C859-56EB-488C-A72F-4C30F0673F50}" type="presOf" srcId="{248AD2AD-3712-459A-8FD1-1EB756D22DD7}" destId="{3B83C8C2-70C3-4C19-9A72-96328E9C02F2}" srcOrd="0" destOrd="0" presId="urn:microsoft.com/office/officeart/2005/8/layout/pyramid1"/>
    <dgm:cxn modelId="{0FAF46E9-574B-4C39-AA3E-4795FD973C2B}" type="presOf" srcId="{FBA200CC-2154-483F-B6FB-F4715EE2446D}" destId="{70F690E4-94D2-4E06-B54B-3090E9305DAC}" srcOrd="1" destOrd="0" presId="urn:microsoft.com/office/officeart/2005/8/layout/pyramid1"/>
    <dgm:cxn modelId="{E1118588-5A09-4EE6-9CFA-CA52BB1681CC}" srcId="{52F69B75-D90A-4F04-AC5F-2855BFD38745}" destId="{FBA200CC-2154-483F-B6FB-F4715EE2446D}" srcOrd="2" destOrd="0" parTransId="{BC65BC1C-CED5-4631-B28D-C95E8199373A}" sibTransId="{85EF3FB7-7C87-45A5-9FF0-947F2E07BFAC}"/>
    <dgm:cxn modelId="{7856D859-85EC-4720-A001-F015912EF8C2}" type="presOf" srcId="{FBA200CC-2154-483F-B6FB-F4715EE2446D}" destId="{9B98D025-CA91-42D0-AA80-29056DC0D006}" srcOrd="0" destOrd="0" presId="urn:microsoft.com/office/officeart/2005/8/layout/pyramid1"/>
    <dgm:cxn modelId="{446B8B55-19E2-4C9C-BADE-F8E65EE44A84}" srcId="{52F69B75-D90A-4F04-AC5F-2855BFD38745}" destId="{9F2342EA-F947-4434-A382-59DAA563D107}" srcOrd="1" destOrd="0" parTransId="{0CFE0D26-9EF3-4B05-8956-7C2D567D8CB7}" sibTransId="{C72350D5-1286-4F58-8B9B-BBFB0F103C61}"/>
    <dgm:cxn modelId="{D5C15EA9-AD00-4DCC-A974-411749EAF53F}" type="presOf" srcId="{52F69B75-D90A-4F04-AC5F-2855BFD38745}" destId="{DA80D5D7-E94A-4F57-83AB-60571F15F7DD}" srcOrd="0" destOrd="0" presId="urn:microsoft.com/office/officeart/2005/8/layout/pyramid1"/>
    <dgm:cxn modelId="{55305B15-3065-415E-8938-435111DE20E0}" type="presOf" srcId="{248AD2AD-3712-459A-8FD1-1EB756D22DD7}" destId="{B0586C86-B287-4DCF-ACF8-6456FB94131A}" srcOrd="1" destOrd="0" presId="urn:microsoft.com/office/officeart/2005/8/layout/pyramid1"/>
    <dgm:cxn modelId="{9D3FB99E-F2D6-4EC7-BEE5-ABC2479E8900}" type="presParOf" srcId="{DA80D5D7-E94A-4F57-83AB-60571F15F7DD}" destId="{C381F428-8E31-4949-83FC-96B960F02E46}" srcOrd="0" destOrd="0" presId="urn:microsoft.com/office/officeart/2005/8/layout/pyramid1"/>
    <dgm:cxn modelId="{FBD9ED66-FF8D-410C-ADE0-70852FD0D2EF}" type="presParOf" srcId="{C381F428-8E31-4949-83FC-96B960F02E46}" destId="{3B83C8C2-70C3-4C19-9A72-96328E9C02F2}" srcOrd="0" destOrd="0" presId="urn:microsoft.com/office/officeart/2005/8/layout/pyramid1"/>
    <dgm:cxn modelId="{6C233585-BE91-4F2B-AB90-B0280F80A92E}" type="presParOf" srcId="{C381F428-8E31-4949-83FC-96B960F02E46}" destId="{B0586C86-B287-4DCF-ACF8-6456FB94131A}" srcOrd="1" destOrd="0" presId="urn:microsoft.com/office/officeart/2005/8/layout/pyramid1"/>
    <dgm:cxn modelId="{925ADCEB-6CD4-4347-9CD3-E28B8075F41E}" type="presParOf" srcId="{DA80D5D7-E94A-4F57-83AB-60571F15F7DD}" destId="{46B0E513-5ED5-4FA1-93A3-BE0C0EB3C0D4}" srcOrd="1" destOrd="0" presId="urn:microsoft.com/office/officeart/2005/8/layout/pyramid1"/>
    <dgm:cxn modelId="{5DA1CBB1-F893-4E47-8B61-E73FC65B4F62}" type="presParOf" srcId="{46B0E513-5ED5-4FA1-93A3-BE0C0EB3C0D4}" destId="{6FF35DEC-FD48-4FBB-B3E6-C95E1A2261FC}" srcOrd="0" destOrd="0" presId="urn:microsoft.com/office/officeart/2005/8/layout/pyramid1"/>
    <dgm:cxn modelId="{ED606B5B-5736-45D0-9859-7FE642805650}" type="presParOf" srcId="{46B0E513-5ED5-4FA1-93A3-BE0C0EB3C0D4}" destId="{87335828-2B7B-4881-ABC5-A020539D27C2}" srcOrd="1" destOrd="0" presId="urn:microsoft.com/office/officeart/2005/8/layout/pyramid1"/>
    <dgm:cxn modelId="{357C816E-1A20-4EF7-AB91-030BE54928D5}" type="presParOf" srcId="{DA80D5D7-E94A-4F57-83AB-60571F15F7DD}" destId="{F7355155-0BAD-4EFB-8F88-D8E908621B72}" srcOrd="2" destOrd="0" presId="urn:microsoft.com/office/officeart/2005/8/layout/pyramid1"/>
    <dgm:cxn modelId="{E05A1682-D4F9-4FFE-B820-C84858ED0C53}" type="presParOf" srcId="{F7355155-0BAD-4EFB-8F88-D8E908621B72}" destId="{9B98D025-CA91-42D0-AA80-29056DC0D006}" srcOrd="0" destOrd="0" presId="urn:microsoft.com/office/officeart/2005/8/layout/pyramid1"/>
    <dgm:cxn modelId="{2F1F5123-2A87-46E8-AFC6-691845D42D9F}" type="presParOf" srcId="{F7355155-0BAD-4EFB-8F88-D8E908621B72}" destId="{70F690E4-94D2-4E06-B54B-3090E9305DAC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0CE4F9-266A-4828-8A5E-91ADFBEDA55C}">
      <dsp:nvSpPr>
        <dsp:cNvPr id="0" name=""/>
        <dsp:cNvSpPr/>
      </dsp:nvSpPr>
      <dsp:spPr>
        <a:xfrm>
          <a:off x="0" y="685809"/>
          <a:ext cx="8229600" cy="108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CEF3B8-1F8C-486F-9829-72A36C853B63}">
      <dsp:nvSpPr>
        <dsp:cNvPr id="0" name=""/>
        <dsp:cNvSpPr/>
      </dsp:nvSpPr>
      <dsp:spPr>
        <a:xfrm>
          <a:off x="411480" y="51129"/>
          <a:ext cx="5760720" cy="12693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4300" kern="1200" dirty="0" smtClean="0"/>
            <a:t>סמנו 3  ביטויים המקבלים לברכת המזון</a:t>
          </a:r>
          <a:endParaRPr lang="he-IL" sz="4300" kern="1200" dirty="0"/>
        </a:p>
      </dsp:txBody>
      <dsp:txXfrm>
        <a:off x="473445" y="113094"/>
        <a:ext cx="5636790" cy="1145430"/>
      </dsp:txXfrm>
    </dsp:sp>
    <dsp:sp modelId="{5600B4CF-AD03-4987-916D-747773F4EEE2}">
      <dsp:nvSpPr>
        <dsp:cNvPr id="0" name=""/>
        <dsp:cNvSpPr/>
      </dsp:nvSpPr>
      <dsp:spPr>
        <a:xfrm>
          <a:off x="0" y="2636289"/>
          <a:ext cx="8229600" cy="108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53F521-F914-4A43-A8CE-B7B89D890A12}">
      <dsp:nvSpPr>
        <dsp:cNvPr id="0" name=""/>
        <dsp:cNvSpPr/>
      </dsp:nvSpPr>
      <dsp:spPr>
        <a:xfrm>
          <a:off x="411480" y="2001609"/>
          <a:ext cx="5760720" cy="1269360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4300" kern="1200" dirty="0" smtClean="0"/>
            <a:t>סמנו מה מברכים על רימון? פיצה? תירוש?</a:t>
          </a:r>
          <a:endParaRPr lang="he-IL" sz="4300" kern="1200" dirty="0"/>
        </a:p>
      </dsp:txBody>
      <dsp:txXfrm>
        <a:off x="473445" y="2063574"/>
        <a:ext cx="5636790" cy="1145430"/>
      </dsp:txXfrm>
    </dsp:sp>
    <dsp:sp modelId="{4866A5AC-0A6E-431C-9681-7BBA13E1E3D5}">
      <dsp:nvSpPr>
        <dsp:cNvPr id="0" name=""/>
        <dsp:cNvSpPr/>
      </dsp:nvSpPr>
      <dsp:spPr>
        <a:xfrm>
          <a:off x="0" y="4586769"/>
          <a:ext cx="8229600" cy="108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72372D-D3C3-44FD-934F-29980FB03559}">
      <dsp:nvSpPr>
        <dsp:cNvPr id="0" name=""/>
        <dsp:cNvSpPr/>
      </dsp:nvSpPr>
      <dsp:spPr>
        <a:xfrm>
          <a:off x="411480" y="3952089"/>
          <a:ext cx="5760720" cy="126936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4300" kern="1200" dirty="0" smtClean="0"/>
            <a:t>סמנו לפיות 3  בקשות לעתיד  לבוא.</a:t>
          </a:r>
          <a:endParaRPr lang="he-IL" sz="4300" kern="1200" dirty="0"/>
        </a:p>
      </dsp:txBody>
      <dsp:txXfrm>
        <a:off x="473445" y="4014054"/>
        <a:ext cx="5636790" cy="11454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83C8C2-70C3-4C19-9A72-96328E9C02F2}">
      <dsp:nvSpPr>
        <dsp:cNvPr id="0" name=""/>
        <dsp:cNvSpPr/>
      </dsp:nvSpPr>
      <dsp:spPr>
        <a:xfrm>
          <a:off x="2743200" y="0"/>
          <a:ext cx="2743199" cy="1508654"/>
        </a:xfrm>
        <a:prstGeom prst="trapezoid">
          <a:avLst>
            <a:gd name="adj" fmla="val 9091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6500" kern="1200"/>
        </a:p>
      </dsp:txBody>
      <dsp:txXfrm>
        <a:off x="2743200" y="0"/>
        <a:ext cx="2743199" cy="1508654"/>
      </dsp:txXfrm>
    </dsp:sp>
    <dsp:sp modelId="{6FF35DEC-FD48-4FBB-B3E6-C95E1A2261FC}">
      <dsp:nvSpPr>
        <dsp:cNvPr id="0" name=""/>
        <dsp:cNvSpPr/>
      </dsp:nvSpPr>
      <dsp:spPr>
        <a:xfrm>
          <a:off x="1371600" y="1508654"/>
          <a:ext cx="5486399" cy="1508654"/>
        </a:xfrm>
        <a:prstGeom prst="trapezoid">
          <a:avLst>
            <a:gd name="adj" fmla="val 90915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6500" kern="1200"/>
        </a:p>
      </dsp:txBody>
      <dsp:txXfrm>
        <a:off x="2331720" y="1508654"/>
        <a:ext cx="3566160" cy="1508654"/>
      </dsp:txXfrm>
    </dsp:sp>
    <dsp:sp modelId="{9B98D025-CA91-42D0-AA80-29056DC0D006}">
      <dsp:nvSpPr>
        <dsp:cNvPr id="0" name=""/>
        <dsp:cNvSpPr/>
      </dsp:nvSpPr>
      <dsp:spPr>
        <a:xfrm>
          <a:off x="0" y="3017308"/>
          <a:ext cx="8229600" cy="1508654"/>
        </a:xfrm>
        <a:prstGeom prst="trapezoid">
          <a:avLst>
            <a:gd name="adj" fmla="val 90915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6500" kern="1200"/>
        </a:p>
      </dsp:txBody>
      <dsp:txXfrm>
        <a:off x="1440179" y="3017308"/>
        <a:ext cx="5349240" cy="1508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2015-2C17-4710-A055-DB70A31DFCD5}" type="datetimeFigureOut">
              <a:rPr lang="he-IL" smtClean="0"/>
              <a:pPr/>
              <a:t>י"ג/שבט/תשע"ה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5A79-4E3E-483B-8996-BEFEE40B02C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2015-2C17-4710-A055-DB70A31DFCD5}" type="datetimeFigureOut">
              <a:rPr lang="he-IL" smtClean="0"/>
              <a:pPr/>
              <a:t>י"ג/שבט/תשע"ה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5A79-4E3E-483B-8996-BEFEE40B02C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2015-2C17-4710-A055-DB70A31DFCD5}" type="datetimeFigureOut">
              <a:rPr lang="he-IL" smtClean="0"/>
              <a:pPr/>
              <a:t>י"ג/שבט/תשע"ה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5A79-4E3E-483B-8996-BEFEE40B02C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2015-2C17-4710-A055-DB70A31DFCD5}" type="datetimeFigureOut">
              <a:rPr lang="he-IL" smtClean="0"/>
              <a:pPr/>
              <a:t>י"ג/שבט/תשע"ה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5A79-4E3E-483B-8996-BEFEE40B02C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2015-2C17-4710-A055-DB70A31DFCD5}" type="datetimeFigureOut">
              <a:rPr lang="he-IL" smtClean="0"/>
              <a:pPr/>
              <a:t>י"ג/שבט/תשע"ה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5A79-4E3E-483B-8996-BEFEE40B02C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2015-2C17-4710-A055-DB70A31DFCD5}" type="datetimeFigureOut">
              <a:rPr lang="he-IL" smtClean="0"/>
              <a:pPr/>
              <a:t>י"ג/שבט/תשע"ה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5A79-4E3E-483B-8996-BEFEE40B02C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2015-2C17-4710-A055-DB70A31DFCD5}" type="datetimeFigureOut">
              <a:rPr lang="he-IL" smtClean="0"/>
              <a:pPr/>
              <a:t>י"ג/שבט/תשע"ה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5A79-4E3E-483B-8996-BEFEE40B02C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2015-2C17-4710-A055-DB70A31DFCD5}" type="datetimeFigureOut">
              <a:rPr lang="he-IL" smtClean="0"/>
              <a:pPr/>
              <a:t>י"ג/שבט/תשע"ה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5A79-4E3E-483B-8996-BEFEE40B02C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2015-2C17-4710-A055-DB70A31DFCD5}" type="datetimeFigureOut">
              <a:rPr lang="he-IL" smtClean="0"/>
              <a:pPr/>
              <a:t>י"ג/שבט/תשע"ה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5A79-4E3E-483B-8996-BEFEE40B02C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2015-2C17-4710-A055-DB70A31DFCD5}" type="datetimeFigureOut">
              <a:rPr lang="he-IL" smtClean="0"/>
              <a:pPr/>
              <a:t>י"ג/שבט/תשע"ה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5A79-4E3E-483B-8996-BEFEE40B02C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D2015-2C17-4710-A055-DB70A31DFCD5}" type="datetimeFigureOut">
              <a:rPr lang="he-IL" smtClean="0"/>
              <a:pPr/>
              <a:t>י"ג/שבט/תשע"ה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C5A79-4E3E-483B-8996-BEFEE40B02C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D2015-2C17-4710-A055-DB70A31DFCD5}" type="datetimeFigureOut">
              <a:rPr lang="he-IL" smtClean="0"/>
              <a:pPr/>
              <a:t>י"ג/שבט/תשע"ה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C5A79-4E3E-483B-8996-BEFEE40B02C4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gDFV4vTLzh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tamar\Google%20Drive\Documents\&#1513;&#1497;&#1512;&#1497;&#1501;\&#1506;&#1500;%20&#1492;&#1502;&#1495;&#1497;&#1492;.mp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מעין שלוש 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smtClean="0"/>
              <a:t>ערכה : תמר  בן נעים</a:t>
            </a:r>
            <a:endParaRPr lang="he-I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הקשיבו לברכת מעין שלוש המולחנת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/>
          <a:lstStyle/>
          <a:p>
            <a:pPr algn="ctr"/>
            <a:r>
              <a:rPr lang="en-US" dirty="0" smtClean="0">
                <a:hlinkClick r:id="rId2"/>
              </a:rPr>
              <a:t>http://www.youtube.com/watch?v=gDFV4vTLzh0</a:t>
            </a:r>
            <a:endParaRPr lang="he-IL" dirty="0" smtClean="0"/>
          </a:p>
          <a:p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על המחיה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</p:nvPr>
        </p:nvGraphicFramePr>
        <p:xfrm>
          <a:off x="457200" y="404664"/>
          <a:ext cx="8229600" cy="5721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he-IL" dirty="0"/>
              <a:t>בָּרוּךְ </a:t>
            </a:r>
            <a:r>
              <a:rPr lang="he-IL" dirty="0" err="1"/>
              <a:t>אַת</a:t>
            </a:r>
            <a:r>
              <a:rPr lang="he-IL" dirty="0"/>
              <a:t>ָּה יְהֹוָה, </a:t>
            </a:r>
            <a:r>
              <a:rPr lang="he-IL" dirty="0" err="1"/>
              <a:t>אֱלֹהֵינו</a:t>
            </a:r>
            <a:r>
              <a:rPr lang="he-IL" dirty="0"/>
              <a:t>ּ מֶלֶ</a:t>
            </a:r>
            <a:r>
              <a:rPr lang="he-IL" dirty="0" err="1"/>
              <a:t>ךְ </a:t>
            </a:r>
            <a:r>
              <a:rPr lang="he-IL" dirty="0"/>
              <a:t>הָעוֹלָם,</a:t>
            </a:r>
          </a:p>
          <a:p>
            <a:pPr>
              <a:buNone/>
            </a:pPr>
            <a:r>
              <a:rPr lang="he-IL" dirty="0"/>
              <a:t>אם אכל מזונות: עַל הַמִּחְיָה וְעַ</a:t>
            </a:r>
            <a:r>
              <a:rPr lang="he-IL" dirty="0" err="1"/>
              <a:t>ל </a:t>
            </a:r>
            <a:r>
              <a:rPr lang="he-IL" dirty="0"/>
              <a:t>הַכַּלְכָּלָה,</a:t>
            </a:r>
          </a:p>
          <a:p>
            <a:pPr>
              <a:buNone/>
            </a:pPr>
            <a:r>
              <a:rPr lang="he-IL" dirty="0"/>
              <a:t>אם שתה יין: עַל הַגֶּפֶן </a:t>
            </a:r>
            <a:r>
              <a:rPr lang="he-IL" dirty="0" err="1"/>
              <a:t>וְע</a:t>
            </a:r>
            <a:r>
              <a:rPr lang="he-IL" dirty="0"/>
              <a:t>ַל פְּר</a:t>
            </a:r>
            <a:r>
              <a:rPr lang="he-IL" dirty="0" err="1"/>
              <a:t>ִי </a:t>
            </a:r>
            <a:r>
              <a:rPr lang="he-IL" dirty="0"/>
              <a:t>הַגֶּפֶן,</a:t>
            </a:r>
          </a:p>
          <a:p>
            <a:pPr>
              <a:buNone/>
            </a:pPr>
            <a:r>
              <a:rPr lang="he-IL" dirty="0"/>
              <a:t>אם אכל משבעת המינים: עַל הָעֵ</a:t>
            </a:r>
            <a:r>
              <a:rPr lang="he-IL" dirty="0" err="1"/>
              <a:t>ץ </a:t>
            </a:r>
            <a:r>
              <a:rPr lang="he-IL" dirty="0"/>
              <a:t>וְעַל פְּרִי </a:t>
            </a:r>
            <a:r>
              <a:rPr lang="he-IL" dirty="0" err="1"/>
              <a:t>הָע</a:t>
            </a:r>
            <a:r>
              <a:rPr lang="he-IL" dirty="0"/>
              <a:t>ֵץ,</a:t>
            </a:r>
          </a:p>
          <a:p>
            <a:pPr>
              <a:buNone/>
            </a:pPr>
            <a:r>
              <a:rPr lang="he-IL" dirty="0"/>
              <a:t>וְעַ</a:t>
            </a:r>
            <a:r>
              <a:rPr lang="he-IL" dirty="0" err="1"/>
              <a:t>ל </a:t>
            </a:r>
            <a:r>
              <a:rPr lang="he-IL" dirty="0"/>
              <a:t>תְּנוּבַת </a:t>
            </a:r>
            <a:r>
              <a:rPr lang="he-IL" dirty="0" err="1"/>
              <a:t>הַשָ</a:t>
            </a:r>
            <a:r>
              <a:rPr lang="he-IL" dirty="0"/>
              <a:t>ּׂדֶה, </a:t>
            </a:r>
            <a:r>
              <a:rPr lang="he-IL" dirty="0" err="1"/>
              <a:t>וְע</a:t>
            </a:r>
            <a:r>
              <a:rPr lang="he-IL" dirty="0"/>
              <a:t>ַל אֶרֶ</a:t>
            </a:r>
            <a:r>
              <a:rPr lang="he-IL" dirty="0" err="1"/>
              <a:t>ץ </a:t>
            </a:r>
            <a:r>
              <a:rPr lang="he-IL" dirty="0"/>
              <a:t>חֶמְדָּה </a:t>
            </a:r>
            <a:r>
              <a:rPr lang="he-IL" dirty="0" err="1"/>
              <a:t>טוֹב</a:t>
            </a:r>
            <a:r>
              <a:rPr lang="he-IL" dirty="0"/>
              <a:t>ָה וּרְחָבָה שֶׁרָצִיתָ וְהִנְח</a:t>
            </a:r>
            <a:r>
              <a:rPr lang="he-IL" dirty="0" err="1"/>
              <a:t>ַלְתָּ </a:t>
            </a:r>
            <a:r>
              <a:rPr lang="he-IL" dirty="0"/>
              <a:t>לַאֲבוֹתֵינוּ, </a:t>
            </a:r>
            <a:r>
              <a:rPr lang="he-IL" dirty="0" err="1"/>
              <a:t>לֶאֱ</a:t>
            </a:r>
            <a:r>
              <a:rPr lang="he-IL" dirty="0"/>
              <a:t>כֹל מִפִּרְיָהּ </a:t>
            </a:r>
            <a:r>
              <a:rPr lang="he-IL" dirty="0" err="1"/>
              <a:t>וְלִשְׂבֹ</a:t>
            </a:r>
            <a:r>
              <a:rPr lang="he-IL" dirty="0"/>
              <a:t>ּעַ מִטּוּבָהּ.</a:t>
            </a:r>
          </a:p>
          <a:p>
            <a:pPr>
              <a:buNone/>
            </a:pPr>
            <a:r>
              <a:rPr lang="he-IL" dirty="0"/>
              <a:t>רַחֵם יְהֹוָה </a:t>
            </a:r>
            <a:r>
              <a:rPr lang="he-IL" dirty="0" err="1"/>
              <a:t>אֱלֹהֵינו</a:t>
            </a:r>
            <a:r>
              <a:rPr lang="he-IL" dirty="0"/>
              <a:t>ּ, עָלֵינוּ </a:t>
            </a:r>
            <a:r>
              <a:rPr lang="he-IL" dirty="0" err="1"/>
              <a:t>וְע</a:t>
            </a:r>
            <a:r>
              <a:rPr lang="he-IL" dirty="0"/>
              <a:t>ַל יִשְׂרָאֵל </a:t>
            </a:r>
            <a:r>
              <a:rPr lang="he-IL" dirty="0" err="1"/>
              <a:t>עַמ</a:t>
            </a:r>
            <a:r>
              <a:rPr lang="he-IL" dirty="0"/>
              <a:t>ָּךְ, </a:t>
            </a:r>
            <a:r>
              <a:rPr lang="he-IL" dirty="0" err="1"/>
              <a:t>וְע</a:t>
            </a:r>
            <a:r>
              <a:rPr lang="he-IL" dirty="0"/>
              <a:t>ַל יְרוּשָׁלַיִם </a:t>
            </a:r>
            <a:r>
              <a:rPr lang="he-IL" dirty="0" err="1"/>
              <a:t>עִיר</a:t>
            </a:r>
            <a:r>
              <a:rPr lang="he-IL" dirty="0"/>
              <a:t>ָךְ</a:t>
            </a:r>
            <a:r>
              <a:rPr lang="he-IL" dirty="0" err="1"/>
              <a:t>, </a:t>
            </a:r>
            <a:r>
              <a:rPr lang="he-IL" dirty="0"/>
              <a:t>וְעַל </a:t>
            </a:r>
            <a:r>
              <a:rPr lang="he-IL" dirty="0" err="1"/>
              <a:t>הַ</a:t>
            </a:r>
            <a:r>
              <a:rPr lang="he-IL" dirty="0"/>
              <a:t>ר צִיּו</a:t>
            </a:r>
            <a:r>
              <a:rPr lang="he-IL" dirty="0" err="1"/>
              <a:t>ֹן </a:t>
            </a:r>
            <a:r>
              <a:rPr lang="he-IL" dirty="0"/>
              <a:t>מִשְׁכַּן </a:t>
            </a:r>
            <a:r>
              <a:rPr lang="he-IL" dirty="0" err="1"/>
              <a:t>כְּבו</a:t>
            </a:r>
            <a:r>
              <a:rPr lang="he-IL" dirty="0"/>
              <a:t>ֹדָךְ, </a:t>
            </a:r>
            <a:r>
              <a:rPr lang="he-IL" dirty="0" err="1"/>
              <a:t>וְע</a:t>
            </a:r>
            <a:r>
              <a:rPr lang="he-IL" dirty="0"/>
              <a:t>ַל מִזְבָּחָךְ וְעַל הֵיכָלָךְ. וּבְנֵה יְרוּשָׁלַיִ</a:t>
            </a:r>
            <a:r>
              <a:rPr lang="he-IL" dirty="0" err="1"/>
              <a:t>ם </a:t>
            </a:r>
            <a:r>
              <a:rPr lang="he-IL" dirty="0"/>
              <a:t>עִיר הַקֹּדֶשׁ </a:t>
            </a:r>
            <a:r>
              <a:rPr lang="he-IL" dirty="0" err="1"/>
              <a:t>בִּמְ</a:t>
            </a:r>
            <a:r>
              <a:rPr lang="he-IL" dirty="0"/>
              <a:t>הֵרָה בְיָמֵינוּ.</a:t>
            </a:r>
          </a:p>
          <a:p>
            <a:pPr>
              <a:buNone/>
            </a:pPr>
            <a:r>
              <a:rPr lang="he-IL" dirty="0"/>
              <a:t>וְהַעֲלֵנוּ </a:t>
            </a:r>
            <a:r>
              <a:rPr lang="he-IL" dirty="0" err="1"/>
              <a:t>לְתוֹ</a:t>
            </a:r>
            <a:r>
              <a:rPr lang="he-IL" dirty="0"/>
              <a:t>כָהּ</a:t>
            </a:r>
            <a:r>
              <a:rPr lang="he-IL" dirty="0" err="1"/>
              <a:t>, </a:t>
            </a:r>
            <a:r>
              <a:rPr lang="he-IL" dirty="0"/>
              <a:t>וְשַׂמְ</a:t>
            </a:r>
            <a:r>
              <a:rPr lang="he-IL" dirty="0" err="1"/>
              <a:t>ּחֵנוּ</a:t>
            </a:r>
            <a:r>
              <a:rPr lang="he-IL" dirty="0"/>
              <a:t> </a:t>
            </a:r>
            <a:r>
              <a:rPr lang="he-IL" dirty="0" err="1"/>
              <a:t>בְּבִנְיָנָ</a:t>
            </a:r>
            <a:r>
              <a:rPr lang="he-IL" dirty="0"/>
              <a:t>הּ, וּנְבָרֶכְךָ עָלֶיהָ בִּקְדֻשָּׁה </a:t>
            </a:r>
            <a:r>
              <a:rPr lang="he-IL" dirty="0" err="1"/>
              <a:t>וּבְטָ</a:t>
            </a:r>
            <a:r>
              <a:rPr lang="he-IL" dirty="0"/>
              <a:t>הֳרָה.</a:t>
            </a:r>
          </a:p>
          <a:p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אליו  חגים לא  מוזכרים? נסו לחלק את החגים לפי קשר  </a:t>
            </a:r>
            <a:r>
              <a:rPr lang="he-IL" dirty="0" err="1" smtClean="0"/>
              <a:t>מסויים</a:t>
            </a:r>
            <a:endParaRPr lang="he-IL" dirty="0"/>
          </a:p>
        </p:txBody>
      </p:sp>
      <p:graphicFrame>
        <p:nvGraphicFramePr>
          <p:cNvPr id="5" name="מציין מיקום תוכן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r>
              <a:rPr lang="he-IL" dirty="0"/>
              <a:t>בשבת: וּרְצ</a:t>
            </a:r>
            <a:r>
              <a:rPr lang="he-IL" dirty="0" err="1"/>
              <a:t>ֵה וְהַחֲלִ</a:t>
            </a:r>
            <a:r>
              <a:rPr lang="he-IL" dirty="0"/>
              <a:t>יצֵנוּ בְּיוֹם הַשַׁבָּת </a:t>
            </a:r>
            <a:r>
              <a:rPr lang="he-IL" dirty="0" err="1"/>
              <a:t>הַז</a:t>
            </a:r>
            <a:r>
              <a:rPr lang="he-IL" dirty="0"/>
              <a:t>ֶּה.</a:t>
            </a:r>
          </a:p>
          <a:p>
            <a:r>
              <a:rPr lang="he-IL" dirty="0"/>
              <a:t>בר"ח: וְזָכְרֵנוּ </a:t>
            </a:r>
            <a:r>
              <a:rPr lang="he-IL" dirty="0" err="1"/>
              <a:t>לְטוֹ</a:t>
            </a:r>
            <a:r>
              <a:rPr lang="he-IL" dirty="0"/>
              <a:t>בָה בְּיוֹם </a:t>
            </a:r>
            <a:r>
              <a:rPr lang="he-IL" dirty="0" err="1"/>
              <a:t>רֹא</a:t>
            </a:r>
            <a:r>
              <a:rPr lang="he-IL" dirty="0"/>
              <a:t>שׁ הַחֹדֶשׁ </a:t>
            </a:r>
            <a:r>
              <a:rPr lang="he-IL" dirty="0" err="1"/>
              <a:t>הַז</a:t>
            </a:r>
            <a:r>
              <a:rPr lang="he-IL" dirty="0"/>
              <a:t>ֶּה.</a:t>
            </a:r>
          </a:p>
          <a:p>
            <a:r>
              <a:rPr lang="he-IL" dirty="0"/>
              <a:t>בר"ה: וְזָכְרֵנוּ </a:t>
            </a:r>
            <a:r>
              <a:rPr lang="he-IL" dirty="0" err="1"/>
              <a:t>לְטוֹ</a:t>
            </a:r>
            <a:r>
              <a:rPr lang="he-IL" dirty="0"/>
              <a:t>בָה בְּיו</a:t>
            </a:r>
            <a:r>
              <a:rPr lang="he-IL" dirty="0" err="1"/>
              <a:t>ֹם הַזִּכ</a:t>
            </a:r>
            <a:r>
              <a:rPr lang="he-IL" dirty="0"/>
              <a:t>ָּרוֹן </a:t>
            </a:r>
            <a:r>
              <a:rPr lang="he-IL" dirty="0" err="1"/>
              <a:t>הַז</a:t>
            </a:r>
            <a:r>
              <a:rPr lang="he-IL" dirty="0"/>
              <a:t>ֶּה.</a:t>
            </a:r>
          </a:p>
          <a:p>
            <a:r>
              <a:rPr lang="he-IL" dirty="0"/>
              <a:t>ביום טוב ובחוה"מ: וְשַׂמְּחֵנוּ </a:t>
            </a:r>
            <a:r>
              <a:rPr lang="he-IL" dirty="0" err="1"/>
              <a:t>בְיו</a:t>
            </a:r>
            <a:r>
              <a:rPr lang="he-IL" dirty="0"/>
              <a:t>ֹם </a:t>
            </a:r>
          </a:p>
          <a:p>
            <a:pPr lvl="1"/>
            <a:r>
              <a:rPr lang="he-IL" dirty="0"/>
              <a:t>בפסח: חַג הַמַּצּוֹת </a:t>
            </a:r>
            <a:r>
              <a:rPr lang="he-IL" dirty="0" err="1"/>
              <a:t>הַז</a:t>
            </a:r>
            <a:r>
              <a:rPr lang="he-IL" dirty="0"/>
              <a:t>ֶּה,</a:t>
            </a:r>
          </a:p>
          <a:p>
            <a:pPr lvl="1"/>
            <a:r>
              <a:rPr lang="he-IL" dirty="0"/>
              <a:t>בשבועות: חַג הַשָּׁבוּעוֹת </a:t>
            </a:r>
            <a:r>
              <a:rPr lang="he-IL" dirty="0" err="1"/>
              <a:t>הַז</a:t>
            </a:r>
            <a:r>
              <a:rPr lang="he-IL" dirty="0"/>
              <a:t>ֶּה,</a:t>
            </a:r>
          </a:p>
          <a:p>
            <a:pPr lvl="1"/>
            <a:r>
              <a:rPr lang="he-IL" dirty="0"/>
              <a:t>בסוכות: חַג הַסֻּכּוֹת </a:t>
            </a:r>
            <a:r>
              <a:rPr lang="he-IL" dirty="0" err="1"/>
              <a:t>הַז</a:t>
            </a:r>
            <a:r>
              <a:rPr lang="he-IL" dirty="0"/>
              <a:t>ֶּה,</a:t>
            </a:r>
          </a:p>
          <a:p>
            <a:pPr lvl="1"/>
            <a:r>
              <a:rPr lang="he-IL" dirty="0"/>
              <a:t>בשמיני עצרת: שְׁמִינִי, חַג עֲצֶרֶת </a:t>
            </a:r>
            <a:r>
              <a:rPr lang="he-IL" dirty="0" err="1"/>
              <a:t>הַז</a:t>
            </a:r>
            <a:r>
              <a:rPr lang="he-IL" dirty="0"/>
              <a:t>ֶּה,</a:t>
            </a:r>
          </a:p>
          <a:p>
            <a:r>
              <a:rPr lang="he-IL" dirty="0"/>
              <a:t>בְּיוֹ</a:t>
            </a:r>
            <a:r>
              <a:rPr lang="he-IL" dirty="0" err="1"/>
              <a:t>ם </a:t>
            </a:r>
            <a:r>
              <a:rPr lang="he-IL" dirty="0"/>
              <a:t>(טוֹב) מִקְרָא </a:t>
            </a:r>
            <a:r>
              <a:rPr lang="he-IL" dirty="0" err="1"/>
              <a:t>קֹד</a:t>
            </a:r>
            <a:r>
              <a:rPr lang="he-IL" dirty="0"/>
              <a:t>ֶש</a:t>
            </a:r>
            <a:r>
              <a:rPr lang="he-IL" dirty="0" err="1"/>
              <a:t>ׁ </a:t>
            </a:r>
            <a:r>
              <a:rPr lang="he-IL" dirty="0"/>
              <a:t>הַזֶּה.</a:t>
            </a:r>
          </a:p>
          <a:p>
            <a:endParaRPr lang="he-IL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סמנו את מי מזכירים  ומחבבים בחתימת הברכה?</a:t>
            </a:r>
            <a:endParaRPr lang="he-IL" dirty="0"/>
          </a:p>
        </p:txBody>
      </p:sp>
      <p:pic>
        <p:nvPicPr>
          <p:cNvPr id="4" name="מציין מיקום תוכן 3" descr="שבעת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1720" y="1772816"/>
            <a:ext cx="4637484" cy="4618784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he-IL" dirty="0"/>
              <a:t>כִּי אַתָּה </a:t>
            </a:r>
            <a:r>
              <a:rPr lang="he-IL" dirty="0" err="1"/>
              <a:t>טוֹ</a:t>
            </a:r>
            <a:r>
              <a:rPr lang="he-IL" dirty="0"/>
              <a:t>ב וּמֵטִיב </a:t>
            </a:r>
            <a:r>
              <a:rPr lang="he-IL" dirty="0" err="1"/>
              <a:t>לַכ</a:t>
            </a:r>
            <a:r>
              <a:rPr lang="he-IL" dirty="0"/>
              <a:t>ֹּל</a:t>
            </a:r>
            <a:r>
              <a:rPr lang="he-IL" dirty="0" err="1"/>
              <a:t>, </a:t>
            </a:r>
            <a:r>
              <a:rPr lang="he-IL" dirty="0"/>
              <a:t>וְנוֹדֶה </a:t>
            </a:r>
            <a:r>
              <a:rPr lang="he-IL" dirty="0" err="1"/>
              <a:t>לְ</a:t>
            </a:r>
            <a:r>
              <a:rPr lang="he-IL" dirty="0"/>
              <a:t>ּךָ </a:t>
            </a:r>
            <a:r>
              <a:rPr lang="he-IL" dirty="0" err="1"/>
              <a:t>עַ</a:t>
            </a:r>
            <a:r>
              <a:rPr lang="he-IL" dirty="0"/>
              <a:t>ל הָאָרֶץ</a:t>
            </a:r>
          </a:p>
          <a:p>
            <a:r>
              <a:rPr lang="he-IL" dirty="0"/>
              <a:t>אם אכל מזונות: וְעַ</a:t>
            </a:r>
            <a:r>
              <a:rPr lang="he-IL" dirty="0" err="1"/>
              <a:t>ל </a:t>
            </a:r>
            <a:r>
              <a:rPr lang="he-IL" dirty="0"/>
              <a:t>הַמִּחְיָה.</a:t>
            </a:r>
          </a:p>
          <a:p>
            <a:r>
              <a:rPr lang="he-IL" dirty="0"/>
              <a:t>על </a:t>
            </a:r>
            <a:r>
              <a:rPr lang="he-IL" dirty="0" err="1"/>
              <a:t>חטה</a:t>
            </a:r>
            <a:r>
              <a:rPr lang="he-IL" dirty="0"/>
              <a:t> של א"י: וְעַל מִחְיָתָהּ.</a:t>
            </a:r>
          </a:p>
          <a:p>
            <a:r>
              <a:rPr lang="he-IL" dirty="0"/>
              <a:t>אם שתה יין: וְעַל פְּר</a:t>
            </a:r>
            <a:r>
              <a:rPr lang="he-IL" dirty="0" err="1"/>
              <a:t>ִי </a:t>
            </a:r>
            <a:r>
              <a:rPr lang="he-IL" dirty="0"/>
              <a:t>הַגָּפֶן.</a:t>
            </a:r>
          </a:p>
          <a:p>
            <a:r>
              <a:rPr lang="he-IL" dirty="0"/>
              <a:t>על יין של א"י: וְעַל פְּר</a:t>
            </a:r>
            <a:r>
              <a:rPr lang="he-IL" dirty="0" err="1"/>
              <a:t>ִי </a:t>
            </a:r>
            <a:r>
              <a:rPr lang="he-IL" dirty="0"/>
              <a:t>גַפְנָהּ.</a:t>
            </a:r>
          </a:p>
          <a:p>
            <a:r>
              <a:rPr lang="he-IL" dirty="0"/>
              <a:t>אם אכל משבעת המינים: וְעַ</a:t>
            </a:r>
            <a:r>
              <a:rPr lang="he-IL" dirty="0" err="1"/>
              <a:t>ל </a:t>
            </a:r>
            <a:r>
              <a:rPr lang="he-IL" dirty="0"/>
              <a:t>הַפֵּרוֹת.</a:t>
            </a:r>
          </a:p>
          <a:p>
            <a:r>
              <a:rPr lang="he-IL" dirty="0"/>
              <a:t>על פרי של א"י: וְעַל פֵּרוֹתֶיהָ.</a:t>
            </a:r>
          </a:p>
          <a:p>
            <a:endParaRPr lang="he-IL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בָּרוּךְ </a:t>
            </a:r>
            <a:r>
              <a:rPr lang="he-IL" dirty="0" err="1"/>
              <a:t>אַת</a:t>
            </a:r>
            <a:r>
              <a:rPr lang="he-IL" dirty="0"/>
              <a:t>ָּה יְהֹוָה, </a:t>
            </a:r>
            <a:r>
              <a:rPr lang="he-IL" dirty="0" err="1"/>
              <a:t>עַ</a:t>
            </a:r>
            <a:r>
              <a:rPr lang="he-IL" dirty="0"/>
              <a:t>ל הָאָרֶץ </a:t>
            </a:r>
            <a:r>
              <a:rPr lang="he-IL" dirty="0" err="1"/>
              <a:t>וְע</a:t>
            </a:r>
            <a:r>
              <a:rPr lang="he-IL" dirty="0"/>
              <a:t>ַל</a:t>
            </a:r>
          </a:p>
          <a:p>
            <a:r>
              <a:rPr lang="he-IL" dirty="0"/>
              <a:t>אם אכל מזונות: הַמִּחְיָה.</a:t>
            </a:r>
          </a:p>
          <a:p>
            <a:r>
              <a:rPr lang="he-IL" dirty="0"/>
              <a:t>על </a:t>
            </a:r>
            <a:r>
              <a:rPr lang="he-IL" dirty="0" err="1"/>
              <a:t>חטה</a:t>
            </a:r>
            <a:r>
              <a:rPr lang="he-IL" dirty="0"/>
              <a:t> של א"י: מִחְיָתָהּ.</a:t>
            </a:r>
          </a:p>
          <a:p>
            <a:r>
              <a:rPr lang="he-IL" dirty="0"/>
              <a:t>אם שתה יין: פְּר</a:t>
            </a:r>
            <a:r>
              <a:rPr lang="he-IL" dirty="0" err="1"/>
              <a:t>ִי </a:t>
            </a:r>
            <a:r>
              <a:rPr lang="he-IL" dirty="0"/>
              <a:t>הַגָּפֶן.</a:t>
            </a:r>
          </a:p>
          <a:p>
            <a:r>
              <a:rPr lang="he-IL" dirty="0"/>
              <a:t>על יין של א"י: פְּר</a:t>
            </a:r>
            <a:r>
              <a:rPr lang="he-IL" dirty="0" err="1"/>
              <a:t>ִי </a:t>
            </a:r>
            <a:r>
              <a:rPr lang="he-IL" dirty="0"/>
              <a:t>גַפְנָהּ.</a:t>
            </a:r>
          </a:p>
          <a:p>
            <a:r>
              <a:rPr lang="he-IL" dirty="0"/>
              <a:t>אם אכל משבעת המינים: הַפֵּרוֹת.</a:t>
            </a:r>
          </a:p>
          <a:p>
            <a:r>
              <a:rPr lang="he-IL" dirty="0"/>
              <a:t>על פרי של א"י: פֵּרוֹתֶיהָ.</a:t>
            </a:r>
          </a:p>
          <a:p>
            <a:endParaRPr lang="he-IL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זמן גמיש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he-IL" dirty="0" smtClean="0"/>
              <a:t>מצאו לפחות 3  ביטויים </a:t>
            </a:r>
            <a:r>
              <a:rPr lang="he-IL" dirty="0" err="1" smtClean="0"/>
              <a:t>דומיים</a:t>
            </a:r>
            <a:r>
              <a:rPr lang="he-IL" dirty="0" smtClean="0"/>
              <a:t> לברכת המזון-העתיקו אותם בטבלה משווה  במחברת.</a:t>
            </a:r>
          </a:p>
          <a:p>
            <a:pPr>
              <a:buFont typeface="Wingdings" pitchFamily="2" charset="2"/>
              <a:buChar char="q"/>
            </a:pPr>
            <a:r>
              <a:rPr lang="he-IL" dirty="0" smtClean="0"/>
              <a:t>שירו על המחייה לפני  הכיתה ,</a:t>
            </a:r>
          </a:p>
          <a:p>
            <a:pPr>
              <a:buFont typeface="Wingdings" pitchFamily="2" charset="2"/>
              <a:buChar char="q"/>
            </a:pPr>
            <a:r>
              <a:rPr lang="he-IL" dirty="0" smtClean="0"/>
              <a:t>ציירו את הברכה.</a:t>
            </a:r>
          </a:p>
          <a:p>
            <a:pPr>
              <a:buFont typeface="Wingdings" pitchFamily="2" charset="2"/>
              <a:buChar char="q"/>
            </a:pPr>
            <a:endParaRPr lang="he-I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353</Words>
  <Application>Microsoft Office PowerPoint</Application>
  <PresentationFormat>‫הצגה על המסך (4:3)</PresentationFormat>
  <Paragraphs>43</Paragraphs>
  <Slides>11</Slides>
  <Notes>0</Notes>
  <HiddenSlides>0</HiddenSlides>
  <MMClips>1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11</vt:i4>
      </vt:variant>
    </vt:vector>
  </HeadingPairs>
  <TitlesOfParts>
    <vt:vector size="12" baseType="lpstr">
      <vt:lpstr>ערכת נושא Office</vt:lpstr>
      <vt:lpstr>מעין שלוש </vt:lpstr>
      <vt:lpstr>הקשיבו לברכת מעין שלוש המולחנת</vt:lpstr>
      <vt:lpstr>מצגת של PowerPoint</vt:lpstr>
      <vt:lpstr>מצגת של PowerPoint</vt:lpstr>
      <vt:lpstr>מצגת של PowerPoint</vt:lpstr>
      <vt:lpstr>אליו  חגים לא  מוזכרים? נסו לחלק את החגים לפי קשר  מסויים</vt:lpstr>
      <vt:lpstr>מצגת של PowerPoint</vt:lpstr>
      <vt:lpstr>סמנו את מי מזכירים  ומחבבים בחתימת הברכה?</vt:lpstr>
      <vt:lpstr>מצגת של PowerPoint</vt:lpstr>
      <vt:lpstr>מצגת של PowerPoint</vt:lpstr>
      <vt:lpstr>זמן גמיש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מעין שלוש</dc:title>
  <dc:creator>tamar</dc:creator>
  <cp:lastModifiedBy>user</cp:lastModifiedBy>
  <cp:revision>5</cp:revision>
  <dcterms:created xsi:type="dcterms:W3CDTF">2014-01-07T21:21:37Z</dcterms:created>
  <dcterms:modified xsi:type="dcterms:W3CDTF">2015-02-02T10:18:12Z</dcterms:modified>
</cp:coreProperties>
</file>