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hyperlink" Target="http://www.youtube.com/watch?v=ICbYPP0mT_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5" name="Google Shape;85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grpSp>
        <p:nvGrpSpPr>
          <p:cNvPr id="86" name="Google Shape;86;p13"/>
          <p:cNvGrpSpPr/>
          <p:nvPr/>
        </p:nvGrpSpPr>
        <p:grpSpPr>
          <a:xfrm>
            <a:off x="-73025" y="0"/>
            <a:ext cx="9217025" cy="7317430"/>
            <a:chOff x="-73025" y="0"/>
            <a:chExt cx="9217025" cy="7317430"/>
          </a:xfrm>
        </p:grpSpPr>
        <p:pic>
          <p:nvPicPr>
            <p:cNvPr descr="מדורה 02" id="87" name="Google Shape;87;p1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-73025" y="0"/>
              <a:ext cx="9217025" cy="691356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" name="Google Shape;88;p13"/>
            <p:cNvSpPr txBox="1"/>
            <p:nvPr/>
          </p:nvSpPr>
          <p:spPr>
            <a:xfrm>
              <a:off x="0" y="5886269"/>
              <a:ext cx="9144000" cy="14311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1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iw-IL" sz="40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מדוע מדליקים מדורות בערב ל"ג בעומר ?</a:t>
              </a:r>
              <a:endParaRPr/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1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4" name="Google Shape;94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  <p:pic>
        <p:nvPicPr>
          <p:cNvPr descr="מדורה 02" id="95" name="Google Shape;9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3025" y="0"/>
            <a:ext cx="9217025" cy="6913563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/>
          <p:nvPr/>
        </p:nvSpPr>
        <p:spPr>
          <a:xfrm>
            <a:off x="358828" y="6079829"/>
            <a:ext cx="8213700" cy="707886"/>
          </a:xfrm>
          <a:prstGeom prst="rect">
            <a:avLst/>
          </a:prstGeom>
          <a:solidFill>
            <a:schemeClr val="accent6"/>
          </a:solidFill>
          <a:ln cap="flat" cmpd="sng" w="25400">
            <a:solidFill>
              <a:srgbClr val="B46D3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4F0E2"/>
                </a:solidFill>
                <a:latin typeface="Calibri"/>
                <a:ea typeface="Calibri"/>
                <a:cs typeface="Calibri"/>
                <a:sym typeface="Calibri"/>
              </a:rPr>
              <a:t>כל התשובות  בקליק    </a:t>
            </a:r>
            <a:r>
              <a:rPr b="1" lang="iw-IL" sz="4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בסרטון היפיפה</a:t>
            </a:r>
            <a:endParaRPr b="1" sz="4000" u="sng">
              <a:solidFill>
                <a:srgbClr val="F4F0E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3929058" y="6286520"/>
            <a:ext cx="285752" cy="413194"/>
          </a:xfrm>
          <a:prstGeom prst="leftArrow">
            <a:avLst>
              <a:gd fmla="val 50000" name="adj1"/>
              <a:gd fmla="val 50000" name="adj2"/>
            </a:avLst>
          </a:prstGeom>
          <a:solidFill>
            <a:srgbClr val="C000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מדוע מדליקים מדורות בלג בעומר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