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36004500" cy="2520315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7938">
          <p15:clr>
            <a:srgbClr val="000000"/>
          </p15:clr>
        </p15:guide>
        <p15:guide id="2" pos="113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1488" y="24"/>
      </p:cViewPr>
      <p:guideLst>
        <p:guide orient="horz" pos="7938"/>
        <p:guide pos="113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3886200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587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223962" y="1143000"/>
            <a:ext cx="44100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3886200" y="8685212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587" y="8685212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23963" y="1143000"/>
            <a:ext cx="44100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/>
          <p:nvPr/>
        </p:nvSpPr>
        <p:spPr>
          <a:xfrm>
            <a:off x="1587" y="8685212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קופית כותרת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2700338" y="7829314"/>
            <a:ext cx="30603900" cy="54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400675" y="14281785"/>
            <a:ext cx="25203300" cy="64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t" anchorCtr="0">
            <a:noAutofit/>
          </a:bodyPr>
          <a:lstStyle>
            <a:lvl1pPr lvl="0" algn="ctr" rtl="0">
              <a:spcBef>
                <a:spcPts val="2440"/>
              </a:spcBef>
              <a:spcAft>
                <a:spcPts val="0"/>
              </a:spcAft>
              <a:buClr>
                <a:srgbClr val="888888"/>
              </a:buClr>
              <a:buSzPts val="12200"/>
              <a:buNone/>
              <a:defRPr>
                <a:solidFill>
                  <a:srgbClr val="888888"/>
                </a:solidFill>
              </a:defRPr>
            </a:lvl1pPr>
            <a:lvl2pPr lvl="1" algn="ctr" rtl="0">
              <a:spcBef>
                <a:spcPts val="2140"/>
              </a:spcBef>
              <a:spcAft>
                <a:spcPts val="0"/>
              </a:spcAft>
              <a:buClr>
                <a:srgbClr val="888888"/>
              </a:buClr>
              <a:buSzPts val="107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1840"/>
              </a:spcBef>
              <a:spcAft>
                <a:spcPts val="0"/>
              </a:spcAft>
              <a:buClr>
                <a:srgbClr val="888888"/>
              </a:buClr>
              <a:buSzPts val="92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1540"/>
              </a:spcBef>
              <a:spcAft>
                <a:spcPts val="0"/>
              </a:spcAft>
              <a:buClr>
                <a:srgbClr val="888888"/>
              </a:buClr>
              <a:buSzPts val="77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1540"/>
              </a:spcBef>
              <a:spcAft>
                <a:spcPts val="0"/>
              </a:spcAft>
              <a:buClr>
                <a:srgbClr val="888888"/>
              </a:buClr>
              <a:buSzPts val="77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1540"/>
              </a:spcBef>
              <a:spcAft>
                <a:spcPts val="0"/>
              </a:spcAft>
              <a:buClr>
                <a:srgbClr val="888888"/>
              </a:buClr>
              <a:buSzPts val="77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1540"/>
              </a:spcBef>
              <a:spcAft>
                <a:spcPts val="0"/>
              </a:spcAft>
              <a:buClr>
                <a:srgbClr val="888888"/>
              </a:buClr>
              <a:buSzPts val="77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1540"/>
              </a:spcBef>
              <a:spcAft>
                <a:spcPts val="0"/>
              </a:spcAft>
              <a:buClr>
                <a:srgbClr val="888888"/>
              </a:buClr>
              <a:buSzPts val="77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1540"/>
              </a:spcBef>
              <a:spcAft>
                <a:spcPts val="0"/>
              </a:spcAft>
              <a:buClr>
                <a:srgbClr val="888888"/>
              </a:buClr>
              <a:buSzPts val="77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1800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6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12301537" y="23360062"/>
            <a:ext cx="114015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25803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אנכית וטקסט" type="vertTitleAndTx">
  <p:cSld name="VERTICAL_TITLE_AND_VERTICAL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 rot="5400000">
            <a:off x="79216383" y="27275615"/>
            <a:ext cx="79028100" cy="318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 rot="5400000">
            <a:off x="15120923" y="-4322035"/>
            <a:ext cx="79028100" cy="950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1800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6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12301537" y="23360062"/>
            <a:ext cx="114015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25803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טקסט אנכי" type="vertTx">
  <p:cSld name="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1800225" y="1009650"/>
            <a:ext cx="32404200" cy="4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9685425" y="-2004950"/>
            <a:ext cx="16633800" cy="324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1800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6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12301537" y="23360062"/>
            <a:ext cx="114015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25803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מונה עם כיתוב" type="picTx">
  <p:cSld name="PICTURE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7057134" y="17642205"/>
            <a:ext cx="21602700" cy="20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>
            <a:spLocks noGrp="1"/>
          </p:cNvSpPr>
          <p:nvPr>
            <p:ph type="pic" idx="2"/>
          </p:nvPr>
        </p:nvSpPr>
        <p:spPr>
          <a:xfrm>
            <a:off x="7057134" y="2251948"/>
            <a:ext cx="21602700" cy="15121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7057134" y="19724967"/>
            <a:ext cx="21602700" cy="29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t" anchorCtr="0">
            <a:noAutofit/>
          </a:bodyPr>
          <a:lstStyle>
            <a:lvl1pPr marL="457200" lvl="0" indent="-228600" algn="l" rtl="0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/>
            </a:lvl1pPr>
            <a:lvl2pPr marL="914400" lvl="1" indent="-228600" algn="l" rtl="0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/>
            </a:lvl2pPr>
            <a:lvl3pPr marL="1371600" lvl="2" indent="-228600" algn="l" rtl="0"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/>
            </a:lvl3pPr>
            <a:lvl4pPr marL="1828800" lvl="3" indent="-2286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/>
            </a:lvl4pPr>
            <a:lvl5pPr marL="2286000" lvl="4" indent="-2286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/>
            </a:lvl5pPr>
            <a:lvl6pPr marL="2743200" lvl="5" indent="-2286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/>
            </a:lvl6pPr>
            <a:lvl7pPr marL="3200400" lvl="6" indent="-2286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/>
            </a:lvl7pPr>
            <a:lvl8pPr marL="3657600" lvl="7" indent="-2286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/>
            </a:lvl8pPr>
            <a:lvl9pPr marL="4114800" lvl="8" indent="-2286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1800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6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12301537" y="23360062"/>
            <a:ext cx="114015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25803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וכן עם כיתוב" type="objTx">
  <p:cSld name="OBJECT_WITH_CAPTIO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1800227" y="1003459"/>
            <a:ext cx="11845200" cy="42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7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4076759" y="1003461"/>
            <a:ext cx="20127600" cy="215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t" anchorCtr="0">
            <a:noAutofit/>
          </a:bodyPr>
          <a:lstStyle>
            <a:lvl1pPr marL="457200" lvl="0" indent="-1003300" algn="l" rtl="0">
              <a:spcBef>
                <a:spcPts val="2440"/>
              </a:spcBef>
              <a:spcAft>
                <a:spcPts val="0"/>
              </a:spcAft>
              <a:buClr>
                <a:schemeClr val="dk1"/>
              </a:buClr>
              <a:buSzPts val="12200"/>
              <a:buChar char="•"/>
              <a:defRPr sz="12200"/>
            </a:lvl1pPr>
            <a:lvl2pPr marL="914400" lvl="1" indent="-908050" algn="l" rtl="0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Char char="–"/>
              <a:defRPr sz="10700"/>
            </a:lvl2pPr>
            <a:lvl3pPr marL="1371600" lvl="2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Char char="•"/>
              <a:defRPr sz="9200"/>
            </a:lvl3pPr>
            <a:lvl4pPr marL="1828800" lvl="3" indent="-71755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Char char="–"/>
              <a:defRPr sz="7700"/>
            </a:lvl4pPr>
            <a:lvl5pPr marL="2286000" lvl="4" indent="-71755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Char char="»"/>
              <a:defRPr sz="7700"/>
            </a:lvl5pPr>
            <a:lvl6pPr marL="2743200" lvl="5" indent="-71755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Char char="•"/>
              <a:defRPr sz="7700"/>
            </a:lvl6pPr>
            <a:lvl7pPr marL="3200400" lvl="6" indent="-71755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Char char="•"/>
              <a:defRPr sz="7700"/>
            </a:lvl7pPr>
            <a:lvl8pPr marL="3657600" lvl="7" indent="-71755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Char char="•"/>
              <a:defRPr sz="7700"/>
            </a:lvl8pPr>
            <a:lvl9pPr marL="4114800" lvl="8" indent="-71755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Char char="•"/>
              <a:defRPr sz="77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1800227" y="5273994"/>
            <a:ext cx="11845200" cy="172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t" anchorCtr="0">
            <a:noAutofit/>
          </a:bodyPr>
          <a:lstStyle>
            <a:lvl1pPr marL="457200" lvl="0" indent="-228600" algn="l" rtl="0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/>
            </a:lvl1pPr>
            <a:lvl2pPr marL="914400" lvl="1" indent="-228600" algn="l" rtl="0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/>
            </a:lvl2pPr>
            <a:lvl3pPr marL="1371600" lvl="2" indent="-228600" algn="l" rtl="0"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/>
            </a:lvl3pPr>
            <a:lvl4pPr marL="1828800" lvl="3" indent="-2286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/>
            </a:lvl4pPr>
            <a:lvl5pPr marL="2286000" lvl="4" indent="-2286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/>
            </a:lvl5pPr>
            <a:lvl6pPr marL="2743200" lvl="5" indent="-2286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/>
            </a:lvl6pPr>
            <a:lvl7pPr marL="3200400" lvl="6" indent="-2286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/>
            </a:lvl7pPr>
            <a:lvl8pPr marL="3657600" lvl="7" indent="-2286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/>
            </a:lvl8pPr>
            <a:lvl9pPr marL="4114800" lvl="8" indent="-2286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1800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6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12301537" y="23360062"/>
            <a:ext cx="114015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25803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ריק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1800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6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12301537" y="23360062"/>
            <a:ext cx="114015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25803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בלבד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1800225" y="1009650"/>
            <a:ext cx="32404200" cy="4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1800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6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12301537" y="23360062"/>
            <a:ext cx="114015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25803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השוואה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1800225" y="1009295"/>
            <a:ext cx="32404200" cy="4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1800225" y="5641540"/>
            <a:ext cx="15908100" cy="23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b" anchorCtr="0">
            <a:noAutofit/>
          </a:bodyPr>
          <a:lstStyle>
            <a:lvl1pPr marL="457200" lvl="0" indent="-2286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9200" b="1"/>
            </a:lvl1pPr>
            <a:lvl2pPr marL="914400" lvl="1" indent="-22860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None/>
              <a:defRPr sz="7700" b="1"/>
            </a:lvl2pPr>
            <a:lvl3pPr marL="1371600" lvl="2" indent="-228600" algn="l" rtl="0">
              <a:spcBef>
                <a:spcPts val="138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/>
            </a:lvl3pPr>
            <a:lvl4pPr marL="1828800" lvl="3" indent="-22860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None/>
              <a:defRPr sz="6100" b="1"/>
            </a:lvl4pPr>
            <a:lvl5pPr marL="2286000" lvl="4" indent="-22860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None/>
              <a:defRPr sz="6100" b="1"/>
            </a:lvl5pPr>
            <a:lvl6pPr marL="2743200" lvl="5" indent="-22860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None/>
              <a:defRPr sz="6100" b="1"/>
            </a:lvl6pPr>
            <a:lvl7pPr marL="3200400" lvl="6" indent="-22860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None/>
              <a:defRPr sz="6100" b="1"/>
            </a:lvl7pPr>
            <a:lvl8pPr marL="3657600" lvl="7" indent="-22860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None/>
              <a:defRPr sz="6100" b="1"/>
            </a:lvl8pPr>
            <a:lvl9pPr marL="4114800" lvl="8" indent="-22860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None/>
              <a:defRPr sz="6100" b="1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1800225" y="7992666"/>
            <a:ext cx="15908100" cy="145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t" anchorCtr="0">
            <a:noAutofit/>
          </a:bodyPr>
          <a:lstStyle>
            <a:lvl1pPr marL="457200" lvl="0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Char char="•"/>
              <a:defRPr sz="9200"/>
            </a:lvl1pPr>
            <a:lvl2pPr marL="914400" lvl="1" indent="-71755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Char char="–"/>
              <a:defRPr sz="7700"/>
            </a:lvl2pPr>
            <a:lvl3pPr marL="1371600" lvl="2" indent="-666750" algn="l" rtl="0">
              <a:spcBef>
                <a:spcPts val="1380"/>
              </a:spcBef>
              <a:spcAft>
                <a:spcPts val="0"/>
              </a:spcAft>
              <a:buClr>
                <a:schemeClr val="dk1"/>
              </a:buClr>
              <a:buSzPts val="6900"/>
              <a:buChar char="•"/>
              <a:defRPr sz="6900"/>
            </a:lvl3pPr>
            <a:lvl4pPr marL="1828800" lvl="3" indent="-61595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Char char="–"/>
              <a:defRPr sz="6100"/>
            </a:lvl4pPr>
            <a:lvl5pPr marL="2286000" lvl="4" indent="-61595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Char char="»"/>
              <a:defRPr sz="6100"/>
            </a:lvl5pPr>
            <a:lvl6pPr marL="2743200" lvl="5" indent="-61595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Char char="•"/>
              <a:defRPr sz="6100"/>
            </a:lvl6pPr>
            <a:lvl7pPr marL="3200400" lvl="6" indent="-61595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Char char="•"/>
              <a:defRPr sz="6100"/>
            </a:lvl7pPr>
            <a:lvl8pPr marL="3657600" lvl="7" indent="-61595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Char char="•"/>
              <a:defRPr sz="6100"/>
            </a:lvl8pPr>
            <a:lvl9pPr marL="4114800" lvl="8" indent="-61595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Char char="•"/>
              <a:defRPr sz="61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3"/>
          </p:nvPr>
        </p:nvSpPr>
        <p:spPr>
          <a:xfrm>
            <a:off x="18289788" y="5641540"/>
            <a:ext cx="15914400" cy="23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b" anchorCtr="0">
            <a:noAutofit/>
          </a:bodyPr>
          <a:lstStyle>
            <a:lvl1pPr marL="457200" lvl="0" indent="-2286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9200" b="1"/>
            </a:lvl1pPr>
            <a:lvl2pPr marL="914400" lvl="1" indent="-22860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None/>
              <a:defRPr sz="7700" b="1"/>
            </a:lvl2pPr>
            <a:lvl3pPr marL="1371600" lvl="2" indent="-228600" algn="l" rtl="0">
              <a:spcBef>
                <a:spcPts val="1380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6900" b="1"/>
            </a:lvl3pPr>
            <a:lvl4pPr marL="1828800" lvl="3" indent="-22860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None/>
              <a:defRPr sz="6100" b="1"/>
            </a:lvl4pPr>
            <a:lvl5pPr marL="2286000" lvl="4" indent="-22860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None/>
              <a:defRPr sz="6100" b="1"/>
            </a:lvl5pPr>
            <a:lvl6pPr marL="2743200" lvl="5" indent="-22860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None/>
              <a:defRPr sz="6100" b="1"/>
            </a:lvl6pPr>
            <a:lvl7pPr marL="3200400" lvl="6" indent="-22860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None/>
              <a:defRPr sz="6100" b="1"/>
            </a:lvl7pPr>
            <a:lvl8pPr marL="3657600" lvl="7" indent="-22860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None/>
              <a:defRPr sz="6100" b="1"/>
            </a:lvl8pPr>
            <a:lvl9pPr marL="4114800" lvl="8" indent="-22860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None/>
              <a:defRPr sz="6100" b="1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4"/>
          </p:nvPr>
        </p:nvSpPr>
        <p:spPr>
          <a:xfrm>
            <a:off x="18289788" y="7992666"/>
            <a:ext cx="15914400" cy="145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t" anchorCtr="0">
            <a:noAutofit/>
          </a:bodyPr>
          <a:lstStyle>
            <a:lvl1pPr marL="457200" lvl="0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Char char="•"/>
              <a:defRPr sz="9200"/>
            </a:lvl1pPr>
            <a:lvl2pPr marL="914400" lvl="1" indent="-71755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Char char="–"/>
              <a:defRPr sz="7700"/>
            </a:lvl2pPr>
            <a:lvl3pPr marL="1371600" lvl="2" indent="-666750" algn="l" rtl="0">
              <a:spcBef>
                <a:spcPts val="1380"/>
              </a:spcBef>
              <a:spcAft>
                <a:spcPts val="0"/>
              </a:spcAft>
              <a:buClr>
                <a:schemeClr val="dk1"/>
              </a:buClr>
              <a:buSzPts val="6900"/>
              <a:buChar char="•"/>
              <a:defRPr sz="6900"/>
            </a:lvl3pPr>
            <a:lvl4pPr marL="1828800" lvl="3" indent="-61595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Char char="–"/>
              <a:defRPr sz="6100"/>
            </a:lvl4pPr>
            <a:lvl5pPr marL="2286000" lvl="4" indent="-61595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Char char="»"/>
              <a:defRPr sz="6100"/>
            </a:lvl5pPr>
            <a:lvl6pPr marL="2743200" lvl="5" indent="-61595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Char char="•"/>
              <a:defRPr sz="6100"/>
            </a:lvl6pPr>
            <a:lvl7pPr marL="3200400" lvl="6" indent="-61595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Char char="•"/>
              <a:defRPr sz="6100"/>
            </a:lvl7pPr>
            <a:lvl8pPr marL="3657600" lvl="7" indent="-61595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Char char="•"/>
              <a:defRPr sz="6100"/>
            </a:lvl8pPr>
            <a:lvl9pPr marL="4114800" lvl="8" indent="-615950" algn="l" rtl="0">
              <a:spcBef>
                <a:spcPts val="1220"/>
              </a:spcBef>
              <a:spcAft>
                <a:spcPts val="0"/>
              </a:spcAft>
              <a:buClr>
                <a:schemeClr val="dk1"/>
              </a:buClr>
              <a:buSzPts val="6100"/>
              <a:buChar char="•"/>
              <a:defRPr sz="61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1800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6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12301537" y="23360062"/>
            <a:ext cx="114015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25803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ני תכנים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800225" y="1009650"/>
            <a:ext cx="32404200" cy="4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7088388" y="21609369"/>
            <a:ext cx="63495300" cy="611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t" anchorCtr="0">
            <a:noAutofit/>
          </a:bodyPr>
          <a:lstStyle>
            <a:lvl1pPr marL="457200" lvl="0" indent="-908050" algn="l" rtl="0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Char char="•"/>
              <a:defRPr sz="10700"/>
            </a:lvl1pPr>
            <a:lvl2pPr marL="914400" lvl="1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Char char="–"/>
              <a:defRPr sz="9200"/>
            </a:lvl2pPr>
            <a:lvl3pPr marL="1371600" lvl="2" indent="-71755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Char char="•"/>
              <a:defRPr sz="7700"/>
            </a:lvl3pPr>
            <a:lvl4pPr marL="1828800" lvl="3" indent="-666750" algn="l" rtl="0">
              <a:spcBef>
                <a:spcPts val="1380"/>
              </a:spcBef>
              <a:spcAft>
                <a:spcPts val="0"/>
              </a:spcAft>
              <a:buClr>
                <a:schemeClr val="dk1"/>
              </a:buClr>
              <a:buSzPts val="6900"/>
              <a:buChar char="–"/>
              <a:defRPr sz="6900"/>
            </a:lvl4pPr>
            <a:lvl5pPr marL="2286000" lvl="4" indent="-666750" algn="l" rtl="0">
              <a:spcBef>
                <a:spcPts val="1380"/>
              </a:spcBef>
              <a:spcAft>
                <a:spcPts val="0"/>
              </a:spcAft>
              <a:buClr>
                <a:schemeClr val="dk1"/>
              </a:buClr>
              <a:buSzPts val="6900"/>
              <a:buChar char="»"/>
              <a:defRPr sz="6900"/>
            </a:lvl5pPr>
            <a:lvl6pPr marL="2743200" lvl="5" indent="-666750" algn="l" rtl="0">
              <a:spcBef>
                <a:spcPts val="1380"/>
              </a:spcBef>
              <a:spcAft>
                <a:spcPts val="0"/>
              </a:spcAft>
              <a:buClr>
                <a:schemeClr val="dk1"/>
              </a:buClr>
              <a:buSzPts val="6900"/>
              <a:buChar char="•"/>
              <a:defRPr sz="6900"/>
            </a:lvl6pPr>
            <a:lvl7pPr marL="3200400" lvl="6" indent="-666750" algn="l" rtl="0">
              <a:spcBef>
                <a:spcPts val="1380"/>
              </a:spcBef>
              <a:spcAft>
                <a:spcPts val="0"/>
              </a:spcAft>
              <a:buClr>
                <a:schemeClr val="dk1"/>
              </a:buClr>
              <a:buSzPts val="6900"/>
              <a:buChar char="•"/>
              <a:defRPr sz="6900"/>
            </a:lvl7pPr>
            <a:lvl8pPr marL="3657600" lvl="7" indent="-666750" algn="l" rtl="0">
              <a:spcBef>
                <a:spcPts val="1380"/>
              </a:spcBef>
              <a:spcAft>
                <a:spcPts val="0"/>
              </a:spcAft>
              <a:buClr>
                <a:schemeClr val="dk1"/>
              </a:buClr>
              <a:buSzPts val="6900"/>
              <a:buChar char="•"/>
              <a:defRPr sz="6900"/>
            </a:lvl8pPr>
            <a:lvl9pPr marL="4114800" lvl="8" indent="-666750" algn="l" rtl="0">
              <a:spcBef>
                <a:spcPts val="1380"/>
              </a:spcBef>
              <a:spcAft>
                <a:spcPts val="0"/>
              </a:spcAft>
              <a:buClr>
                <a:schemeClr val="dk1"/>
              </a:buClr>
              <a:buSzPts val="6900"/>
              <a:buChar char="•"/>
              <a:defRPr sz="69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71183899" y="21609369"/>
            <a:ext cx="63495300" cy="611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t" anchorCtr="0">
            <a:noAutofit/>
          </a:bodyPr>
          <a:lstStyle>
            <a:lvl1pPr marL="457200" lvl="0" indent="-908050" algn="l" rtl="0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Char char="•"/>
              <a:defRPr sz="10700"/>
            </a:lvl1pPr>
            <a:lvl2pPr marL="914400" lvl="1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Char char="–"/>
              <a:defRPr sz="9200"/>
            </a:lvl2pPr>
            <a:lvl3pPr marL="1371600" lvl="2" indent="-71755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Char char="•"/>
              <a:defRPr sz="7700"/>
            </a:lvl3pPr>
            <a:lvl4pPr marL="1828800" lvl="3" indent="-666750" algn="l" rtl="0">
              <a:spcBef>
                <a:spcPts val="1380"/>
              </a:spcBef>
              <a:spcAft>
                <a:spcPts val="0"/>
              </a:spcAft>
              <a:buClr>
                <a:schemeClr val="dk1"/>
              </a:buClr>
              <a:buSzPts val="6900"/>
              <a:buChar char="–"/>
              <a:defRPr sz="6900"/>
            </a:lvl4pPr>
            <a:lvl5pPr marL="2286000" lvl="4" indent="-666750" algn="l" rtl="0">
              <a:spcBef>
                <a:spcPts val="1380"/>
              </a:spcBef>
              <a:spcAft>
                <a:spcPts val="0"/>
              </a:spcAft>
              <a:buClr>
                <a:schemeClr val="dk1"/>
              </a:buClr>
              <a:buSzPts val="6900"/>
              <a:buChar char="»"/>
              <a:defRPr sz="6900"/>
            </a:lvl5pPr>
            <a:lvl6pPr marL="2743200" lvl="5" indent="-666750" algn="l" rtl="0">
              <a:spcBef>
                <a:spcPts val="1380"/>
              </a:spcBef>
              <a:spcAft>
                <a:spcPts val="0"/>
              </a:spcAft>
              <a:buClr>
                <a:schemeClr val="dk1"/>
              </a:buClr>
              <a:buSzPts val="6900"/>
              <a:buChar char="•"/>
              <a:defRPr sz="6900"/>
            </a:lvl6pPr>
            <a:lvl7pPr marL="3200400" lvl="6" indent="-666750" algn="l" rtl="0">
              <a:spcBef>
                <a:spcPts val="1380"/>
              </a:spcBef>
              <a:spcAft>
                <a:spcPts val="0"/>
              </a:spcAft>
              <a:buClr>
                <a:schemeClr val="dk1"/>
              </a:buClr>
              <a:buSzPts val="6900"/>
              <a:buChar char="•"/>
              <a:defRPr sz="6900"/>
            </a:lvl7pPr>
            <a:lvl8pPr marL="3657600" lvl="7" indent="-666750" algn="l" rtl="0">
              <a:spcBef>
                <a:spcPts val="1380"/>
              </a:spcBef>
              <a:spcAft>
                <a:spcPts val="0"/>
              </a:spcAft>
              <a:buClr>
                <a:schemeClr val="dk1"/>
              </a:buClr>
              <a:buSzPts val="6900"/>
              <a:buChar char="•"/>
              <a:defRPr sz="6900"/>
            </a:lvl8pPr>
            <a:lvl9pPr marL="4114800" lvl="8" indent="-666750" algn="l" rtl="0">
              <a:spcBef>
                <a:spcPts val="1380"/>
              </a:spcBef>
              <a:spcAft>
                <a:spcPts val="0"/>
              </a:spcAft>
              <a:buClr>
                <a:schemeClr val="dk1"/>
              </a:buClr>
              <a:buSzPts val="6900"/>
              <a:buChar char="•"/>
              <a:defRPr sz="6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1800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6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12301537" y="23360062"/>
            <a:ext cx="114015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25803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מקטע עליונה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2844107" y="16195359"/>
            <a:ext cx="30603900" cy="50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300" b="1" cap="none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2844107" y="10682172"/>
            <a:ext cx="30603900" cy="55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b" anchorCtr="0">
            <a:noAutofit/>
          </a:bodyPr>
          <a:lstStyle>
            <a:lvl1pPr marL="457200" lvl="0" indent="-228600" algn="l" rtl="0">
              <a:spcBef>
                <a:spcPts val="1540"/>
              </a:spcBef>
              <a:spcAft>
                <a:spcPts val="0"/>
              </a:spcAft>
              <a:buClr>
                <a:srgbClr val="888888"/>
              </a:buClr>
              <a:buSzPts val="7700"/>
              <a:buNone/>
              <a:defRPr sz="7700">
                <a:solidFill>
                  <a:srgbClr val="888888"/>
                </a:solidFill>
              </a:defRPr>
            </a:lvl1pPr>
            <a:lvl2pPr marL="914400" lvl="1" indent="-228600" algn="l" rtl="0">
              <a:spcBef>
                <a:spcPts val="1380"/>
              </a:spcBef>
              <a:spcAft>
                <a:spcPts val="0"/>
              </a:spcAft>
              <a:buClr>
                <a:srgbClr val="888888"/>
              </a:buClr>
              <a:buSzPts val="6900"/>
              <a:buNone/>
              <a:defRPr sz="6900">
                <a:solidFill>
                  <a:srgbClr val="888888"/>
                </a:solidFill>
              </a:defRPr>
            </a:lvl2pPr>
            <a:lvl3pPr marL="1371600" lvl="2" indent="-228600" algn="l" rtl="0">
              <a:spcBef>
                <a:spcPts val="1220"/>
              </a:spcBef>
              <a:spcAft>
                <a:spcPts val="0"/>
              </a:spcAft>
              <a:buClr>
                <a:srgbClr val="888888"/>
              </a:buClr>
              <a:buSzPts val="6100"/>
              <a:buNone/>
              <a:defRPr sz="6100">
                <a:solidFill>
                  <a:srgbClr val="888888"/>
                </a:solidFill>
              </a:defRPr>
            </a:lvl3pPr>
            <a:lvl4pPr marL="1828800" lvl="3" indent="-228600" algn="l" rtl="0">
              <a:spcBef>
                <a:spcPts val="1080"/>
              </a:spcBef>
              <a:spcAft>
                <a:spcPts val="0"/>
              </a:spcAft>
              <a:buClr>
                <a:srgbClr val="888888"/>
              </a:buClr>
              <a:buSzPts val="5400"/>
              <a:buNone/>
              <a:defRPr sz="5400">
                <a:solidFill>
                  <a:srgbClr val="888888"/>
                </a:solidFill>
              </a:defRPr>
            </a:lvl4pPr>
            <a:lvl5pPr marL="2286000" lvl="4" indent="-228600" algn="l" rtl="0">
              <a:spcBef>
                <a:spcPts val="1080"/>
              </a:spcBef>
              <a:spcAft>
                <a:spcPts val="0"/>
              </a:spcAft>
              <a:buClr>
                <a:srgbClr val="888888"/>
              </a:buClr>
              <a:buSzPts val="5400"/>
              <a:buNone/>
              <a:defRPr sz="5400">
                <a:solidFill>
                  <a:srgbClr val="888888"/>
                </a:solidFill>
              </a:defRPr>
            </a:lvl5pPr>
            <a:lvl6pPr marL="2743200" lvl="5" indent="-228600" algn="l" rtl="0">
              <a:spcBef>
                <a:spcPts val="1080"/>
              </a:spcBef>
              <a:spcAft>
                <a:spcPts val="0"/>
              </a:spcAft>
              <a:buClr>
                <a:srgbClr val="888888"/>
              </a:buClr>
              <a:buSzPts val="5400"/>
              <a:buNone/>
              <a:defRPr sz="5400">
                <a:solidFill>
                  <a:srgbClr val="888888"/>
                </a:solidFill>
              </a:defRPr>
            </a:lvl6pPr>
            <a:lvl7pPr marL="3200400" lvl="6" indent="-228600" algn="l" rtl="0">
              <a:spcBef>
                <a:spcPts val="1080"/>
              </a:spcBef>
              <a:spcAft>
                <a:spcPts val="0"/>
              </a:spcAft>
              <a:buClr>
                <a:srgbClr val="888888"/>
              </a:buClr>
              <a:buSzPts val="5400"/>
              <a:buNone/>
              <a:defRPr sz="5400">
                <a:solidFill>
                  <a:srgbClr val="888888"/>
                </a:solidFill>
              </a:defRPr>
            </a:lvl7pPr>
            <a:lvl8pPr marL="3657600" lvl="7" indent="-228600" algn="l" rtl="0">
              <a:spcBef>
                <a:spcPts val="1080"/>
              </a:spcBef>
              <a:spcAft>
                <a:spcPts val="0"/>
              </a:spcAft>
              <a:buClr>
                <a:srgbClr val="888888"/>
              </a:buClr>
              <a:buSzPts val="5400"/>
              <a:buNone/>
              <a:defRPr sz="5400">
                <a:solidFill>
                  <a:srgbClr val="888888"/>
                </a:solidFill>
              </a:defRPr>
            </a:lvl8pPr>
            <a:lvl9pPr marL="4114800" lvl="8" indent="-228600" algn="l" rtl="0">
              <a:spcBef>
                <a:spcPts val="1080"/>
              </a:spcBef>
              <a:spcAft>
                <a:spcPts val="0"/>
              </a:spcAft>
              <a:buClr>
                <a:srgbClr val="888888"/>
              </a:buClr>
              <a:buSzPts val="5400"/>
              <a:buNone/>
              <a:defRPr sz="5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1800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6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12301537" y="23360062"/>
            <a:ext cx="114015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25803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תוכן" type="obj">
  <p:cSld name="OBJEC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1800225" y="1009650"/>
            <a:ext cx="32404200" cy="4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1800225" y="5880100"/>
            <a:ext cx="32404200" cy="166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1800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6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12301537" y="23360062"/>
            <a:ext cx="114015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25803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800225" y="1009650"/>
            <a:ext cx="32404200" cy="4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800225" y="5880100"/>
            <a:ext cx="32404200" cy="166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t" anchorCtr="0">
            <a:noAutofit/>
          </a:bodyPr>
          <a:lstStyle>
            <a:lvl1pPr marL="457200" marR="0" lvl="0" indent="-1003300" algn="l" rtl="0">
              <a:spcBef>
                <a:spcPts val="2440"/>
              </a:spcBef>
              <a:spcAft>
                <a:spcPts val="0"/>
              </a:spcAft>
              <a:buClr>
                <a:schemeClr val="dk1"/>
              </a:buClr>
              <a:buSzPts val="12200"/>
              <a:buFont typeface="Arial"/>
              <a:buChar char="•"/>
              <a:defRPr sz="1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908050" algn="l" rtl="0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–"/>
              <a:defRPr sz="10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812800" algn="l" rtl="0">
              <a:spcBef>
                <a:spcPts val="184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Char char="•"/>
              <a:defRPr sz="9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71755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Font typeface="Arial"/>
              <a:buChar char="–"/>
              <a:defRPr sz="7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71755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Font typeface="Arial"/>
              <a:buChar char="»"/>
              <a:defRPr sz="7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71755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Font typeface="Arial"/>
              <a:buChar char="•"/>
              <a:defRPr sz="7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71755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Font typeface="Arial"/>
              <a:buChar char="•"/>
              <a:defRPr sz="7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71755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Font typeface="Arial"/>
              <a:buChar char="•"/>
              <a:defRPr sz="7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717550" algn="l" rtl="0">
              <a:spcBef>
                <a:spcPts val="1540"/>
              </a:spcBef>
              <a:spcAft>
                <a:spcPts val="0"/>
              </a:spcAft>
              <a:buClr>
                <a:schemeClr val="dk1"/>
              </a:buClr>
              <a:buSzPts val="7700"/>
              <a:buFont typeface="Arial"/>
              <a:buChar char="•"/>
              <a:defRPr sz="7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800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12301537" y="23360062"/>
            <a:ext cx="114015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25803225" y="23360062"/>
            <a:ext cx="8401200" cy="13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9750" tIns="174875" rIns="349750" bIns="1748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4600"/>
              <a:buFont typeface="Calibri"/>
              <a:buNone/>
              <a:defRPr sz="46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6.jpg"/><Relationship Id="rId4" Type="http://schemas.openxmlformats.org/officeDocument/2006/relationships/image" Target="../media/image2.png"/><Relationship Id="rId9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0" y="0"/>
            <a:ext cx="36004500" cy="25203300"/>
          </a:xfrm>
          <a:prstGeom prst="rect">
            <a:avLst/>
          </a:prstGeom>
          <a:gradFill>
            <a:gsLst>
              <a:gs pos="0">
                <a:srgbClr val="44571B"/>
              </a:gs>
              <a:gs pos="50000">
                <a:srgbClr val="64802B"/>
              </a:gs>
              <a:gs pos="100000">
                <a:srgbClr val="799936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900"/>
              <a:buFont typeface="Calibri"/>
              <a:buNone/>
            </a:pPr>
            <a:r>
              <a:rPr lang="en-US" sz="6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זטחראטחוארראטטורא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1254125" y="4078287"/>
            <a:ext cx="33496200" cy="1937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9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1" name="Google Shape;91;p13"/>
          <p:cNvCxnSpPr/>
          <p:nvPr/>
        </p:nvCxnSpPr>
        <p:spPr>
          <a:xfrm rot="10800000">
            <a:off x="-144512" y="2808287"/>
            <a:ext cx="33483600" cy="0"/>
          </a:xfrm>
          <a:prstGeom prst="straightConnector1">
            <a:avLst/>
          </a:prstGeom>
          <a:noFill/>
          <a:ln w="76200" cap="flat" cmpd="dbl">
            <a:solidFill>
              <a:schemeClr val="lt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92" name="Google Shape;92;p13"/>
          <p:cNvSpPr txBox="1"/>
          <p:nvPr/>
        </p:nvSpPr>
        <p:spPr>
          <a:xfrm>
            <a:off x="9350375" y="2941637"/>
            <a:ext cx="54117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מחוז </a:t>
            </a:r>
            <a:r>
              <a:rPr lang="en-US" sz="44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– צפון</a:t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3252787" y="2941637"/>
            <a:ext cx="54117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יישוב</a:t>
            </a:r>
            <a:r>
              <a:rPr lang="en-US" sz="44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– טבריה</a:t>
            </a:r>
            <a:endParaRPr/>
          </a:p>
        </p:txBody>
      </p:sp>
      <p:cxnSp>
        <p:nvCxnSpPr>
          <p:cNvPr id="94" name="Google Shape;94;p13"/>
          <p:cNvCxnSpPr/>
          <p:nvPr/>
        </p:nvCxnSpPr>
        <p:spPr>
          <a:xfrm rot="10800000">
            <a:off x="1825575" y="762000"/>
            <a:ext cx="33483600" cy="0"/>
          </a:xfrm>
          <a:prstGeom prst="straightConnector1">
            <a:avLst/>
          </a:prstGeom>
          <a:noFill/>
          <a:ln w="76200" cap="flat" cmpd="dbl">
            <a:solidFill>
              <a:schemeClr val="lt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95" name="Google Shape;95;p13"/>
          <p:cNvSpPr txBox="1"/>
          <p:nvPr/>
        </p:nvSpPr>
        <p:spPr>
          <a:xfrm>
            <a:off x="27074812" y="4292600"/>
            <a:ext cx="7200900" cy="187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400" tIns="43200" rIns="86400" bIns="4320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6228"/>
              </a:buClr>
              <a:buSzPts val="6600"/>
              <a:buFont typeface="Arial"/>
              <a:buNone/>
            </a:pPr>
            <a:r>
              <a:rPr lang="en-US" sz="6600" b="1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מבוא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במסגרת שיעורי חקר מדעי עסקנו בתופעות שונות בסביבה , כגון מאפייני העונה. אחד הנושאים שעלו לדיון היה תקופת המסיק המתחילה עם בשלות הזיתים בשטח. נושא הזיתים עורר בנו עניין שהוביל אותנו  לדון בכיתה בנושא סוגי הזיתים ומאפייניהם: סוג הזית (כ-130 זנים) ,ייחודיות הזנים, השמן כחומר דלק בעיר, תכונות ושימושים (לכבישה/להפקת שמן). </a:t>
            </a:r>
            <a:endParaRPr sz="3200" b="0" i="0" u="none">
              <a:solidFill>
                <a:srgbClr val="4F622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בעבודתנו בחרנו לחקור את תופעת בעירת השמן שהתחברה גם לחג החנוכה והדלקת חנוכיות בשמן. החלטנו להשוות את בעירתם של שמני הזיתים השונים. תוך שאנו חוקרים אודות תהליך הפקת שמן הזית.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בתהליכי איסוף המידע </a:t>
            </a:r>
            <a:r>
              <a:rPr lang="en-US" sz="3200" b="0" i="0" u="none">
                <a:solidFill>
                  <a:srgbClr val="4F622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מצאנו כי יש הבדל באחוזי השמן שבכל אחד מהזנים. 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זן ברנע – אחוזי שמן בינוניים.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זן מנזלינו - אחוזי שמן בינוניים.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זן סנטה קטרינה - אחוזי שמן בינוניים-נמוכים.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זן סורי – אחוזי שמן גבוהים.</a:t>
            </a:r>
            <a:endParaRPr sz="3200" b="0" i="0" u="none">
              <a:solidFill>
                <a:srgbClr val="4F622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3300"/>
              </a:spcBef>
              <a:spcAft>
                <a:spcPts val="0"/>
              </a:spcAft>
              <a:buClr>
                <a:srgbClr val="4F6228"/>
              </a:buClr>
              <a:buSzPts val="6600"/>
              <a:buFont typeface="Arial"/>
              <a:buNone/>
            </a:pPr>
            <a:r>
              <a:rPr lang="en-US" sz="6600" b="1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שאלת החקר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מהי השפעת סוג שמן הזית (סורי, מנזלינו סנטה-קטרינה ברנע) על זמן בעירתו ?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3300"/>
              </a:spcBef>
              <a:spcAft>
                <a:spcPts val="0"/>
              </a:spcAft>
              <a:buClr>
                <a:srgbClr val="4F6228"/>
              </a:buClr>
              <a:buSzPts val="6600"/>
              <a:buFont typeface="Arial"/>
              <a:buNone/>
            </a:pPr>
            <a:r>
              <a:rPr lang="en-US" sz="6600" b="1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השערה \ השערות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Times New Roman"/>
              <a:buNone/>
            </a:pPr>
            <a:r>
              <a:rPr lang="en-US" sz="3200" b="0" i="0" u="none">
                <a:solidFill>
                  <a:srgbClr val="4F622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אנו משערים כי השמן מזן סורי אשר בעל אחוזי שמן גבוהים , ביחס לזנים האחרים,  יבער לאורך זמן ממושך יותר.</a:t>
            </a:r>
            <a:endParaRPr sz="3200" b="0" i="0" u="none">
              <a:solidFill>
                <a:srgbClr val="4F622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0" i="0" u="none">
              <a:solidFill>
                <a:srgbClr val="4F622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19272250" y="4292600"/>
            <a:ext cx="7770900" cy="190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400" tIns="43200" rIns="86400" bIns="4320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6228"/>
              </a:buClr>
              <a:buSzPts val="6600"/>
              <a:buFont typeface="Arial"/>
              <a:buNone/>
            </a:pPr>
            <a:r>
              <a:rPr lang="en-US" sz="6600" b="1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ציוד וחומרים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1 ק"ג זיתים מכל זן (מחקלאי)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מעבד מזון.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קערות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סיר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כירה חשמלית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בד לסחיטת העיסה 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8 משורות זהות</a:t>
            </a:r>
            <a:endParaRPr/>
          </a:p>
          <a:p>
            <a:pPr marL="0" marR="0" lvl="0" indent="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פתיליות, כוסיות זכוכית ומעמד </a:t>
            </a:r>
            <a:endParaRPr/>
          </a:p>
          <a:p>
            <a:pPr marL="0" marR="0" lvl="0" indent="0" algn="r" rtl="1">
              <a:lnSpc>
                <a:spcPct val="110000"/>
              </a:lnSpc>
              <a:spcBef>
                <a:spcPts val="3300"/>
              </a:spcBef>
              <a:spcAft>
                <a:spcPts val="0"/>
              </a:spcAft>
              <a:buClr>
                <a:srgbClr val="4F6228"/>
              </a:buClr>
              <a:buSzPts val="6600"/>
              <a:buFont typeface="Arial"/>
              <a:buNone/>
            </a:pPr>
            <a:r>
              <a:rPr lang="en-US" sz="6600" b="1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מערך החקר </a:t>
            </a:r>
            <a:endParaRPr/>
          </a:p>
          <a:p>
            <a:pPr marL="0" marR="0" lvl="0" indent="0" algn="r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*הפקנו 50 מ"ל שמן מכל זן (הפרדת הגרעין מהפרי , ריסוק הפרי, אידוי המים מין העיסה , העברת העיסה לבד ,וסחיטת העיסה ואיסוף השמן במבחנות. </a:t>
            </a:r>
            <a:endParaRPr/>
          </a:p>
          <a:p>
            <a:pPr marL="0" marR="0" lvl="0" indent="0" algn="r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*בכל כוסית שמנו 5 מ"ל שמן מכל סוג והנחנו בתוך מתקן יציב , הוספנו פתיליה ומדבקה עם שם הזן.</a:t>
            </a:r>
            <a:endParaRPr/>
          </a:p>
          <a:p>
            <a:pPr marL="0" marR="0" lvl="0" indent="0" algn="just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*הבערנו את הפתיליות באותו זמן ובאותו מקום ועקבנו אחר התוצאות .</a:t>
            </a:r>
            <a:endParaRPr/>
          </a:p>
          <a:p>
            <a:pPr marL="0" marR="0" lvl="0" indent="0" algn="just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*ביצענו 5 חזרות בניסוי </a:t>
            </a:r>
            <a:endParaRPr/>
          </a:p>
          <a:p>
            <a:pPr marL="0" marR="0" lvl="0" indent="0" algn="just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ותיעדנו בטבלת הממצאים.</a:t>
            </a:r>
            <a:endParaRPr/>
          </a:p>
          <a:p>
            <a:pPr marL="0" marR="0" lvl="0" indent="0" algn="just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rgbClr val="4F622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rgbClr val="4F622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rgbClr val="4F622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rgbClr val="4F622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rgbClr val="4F622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rgbClr val="4F622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rgbClr val="4F622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rgbClr val="4F622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rgbClr val="4F622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rgbClr val="4F622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1">
              <a:lnSpc>
                <a:spcPct val="110000"/>
              </a:lnSpc>
              <a:spcBef>
                <a:spcPts val="3300"/>
              </a:spcBef>
              <a:spcAft>
                <a:spcPts val="0"/>
              </a:spcAft>
              <a:buClr>
                <a:srgbClr val="4F6228"/>
              </a:buClr>
              <a:buSzPts val="6600"/>
              <a:buFont typeface="Arial"/>
              <a:buNone/>
            </a:pPr>
            <a:r>
              <a:rPr lang="en-US" sz="6600" b="1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ממצאים</a:t>
            </a:r>
            <a:endParaRPr/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טקסט רץ – גודל אות - טקסט רץ – גודל אות - טקסט רץ – גודל אות - טקסט רץ – </a:t>
            </a: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1728787" y="4608512"/>
            <a:ext cx="7608900" cy="184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400" tIns="43200" rIns="86400" bIns="43200" anchor="t" anchorCtr="0">
            <a:noAutofit/>
          </a:bodyPr>
          <a:lstStyle/>
          <a:p>
            <a:pPr marL="0" marR="0" lvl="0" indent="0"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F6228"/>
              </a:buClr>
              <a:buSzPts val="6600"/>
              <a:buFont typeface="Arial"/>
              <a:buNone/>
            </a:pPr>
            <a:r>
              <a:rPr lang="en-US" sz="6600" b="1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מסקנות ודיון</a:t>
            </a:r>
            <a:endParaRPr/>
          </a:p>
          <a:p>
            <a:pPr marL="0" marR="0" lvl="0" indent="0" algn="r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מתוצאות הניסוי עולה כי אכן ההשערה שלנו אומתה והזן הסורי המכיל אחוזי ריכוז גבוהים יותר של שמן , הוא השמן שבער לאורך זמן ממושך יותר בכל חמש החזרות, לעומת שאר הזנים. </a:t>
            </a:r>
            <a:endParaRPr/>
          </a:p>
          <a:p>
            <a:pPr marL="0" marR="0" lvl="0" indent="0" algn="r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מכאן שסוג שמן הזית משפיע על זמן הבעירה, מאחר שלזנים שונים אחוזי שמן שונים אשר משפיעים על זמן הבעירה. ככל שאחוזי השמן  גבוהים יותר זמן הבעירה ממושך יותר ולהיפך.</a:t>
            </a:r>
            <a:endParaRPr/>
          </a:p>
          <a:p>
            <a:pPr marL="0" marR="0" lvl="0" indent="0" algn="r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בעקבות הניסוי, אם קיים צורך שהחנוכייה תבער לאורך זמן ממושך יותר, נמליץ להשתמש בשמנים שאחוזי השמן שלהם גבוהים. במקרה הנוכחי- זן סורי. </a:t>
            </a:r>
            <a:endParaRPr sz="3200" b="0" i="0" u="none">
              <a:solidFill>
                <a:srgbClr val="4F622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3300"/>
              </a:spcBef>
              <a:spcAft>
                <a:spcPts val="0"/>
              </a:spcAft>
              <a:buClr>
                <a:srgbClr val="4F6228"/>
              </a:buClr>
              <a:buSzPts val="6600"/>
              <a:buFont typeface="Arial"/>
              <a:buNone/>
            </a:pPr>
            <a:r>
              <a:rPr lang="en-US" sz="6600" b="1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הצעות להמשך</a:t>
            </a:r>
            <a:endParaRPr/>
          </a:p>
          <a:p>
            <a:pPr marL="0" marR="0" lvl="0" indent="0" algn="r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במחקר הנוכחי נבדקו רק ארבעה זנים של זיתים. לכן במחקר נוסף נמליץ להשוות בעירתם של שמנים מזנים נוספים.</a:t>
            </a:r>
            <a:endParaRPr/>
          </a:p>
          <a:p>
            <a:pPr marL="0" marR="0" lvl="0" indent="0" algn="r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Times New Roman"/>
              <a:buNone/>
            </a:pPr>
            <a:r>
              <a:rPr lang="en-US" sz="3200" b="0" i="0" u="none">
                <a:solidFill>
                  <a:srgbClr val="4F622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או לחילופין להשוות זמן בעירת שמן שהופק מצמחים שונים כמו תירס, אבוקדו, קוקוס, חמניות ועוד. </a:t>
            </a:r>
            <a:endParaRPr sz="3200" b="0" i="0" u="none">
              <a:solidFill>
                <a:srgbClr val="4F622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3300"/>
              </a:spcBef>
              <a:spcAft>
                <a:spcPts val="0"/>
              </a:spcAft>
              <a:buClr>
                <a:srgbClr val="4F6228"/>
              </a:buClr>
              <a:buSzPts val="6600"/>
              <a:buFont typeface="Arial"/>
              <a:buNone/>
            </a:pPr>
            <a:r>
              <a:rPr lang="en-US" sz="6600" b="1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ביבליוגרפיה</a:t>
            </a: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אתר ענף הזית במועצת הצמחים.</a:t>
            </a:r>
            <a:endParaRPr/>
          </a:p>
          <a:p>
            <a:pPr marL="0" marR="0" lvl="0" indent="0" algn="r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ויקיפדיה ערך "שמן זית"</a:t>
            </a:r>
            <a:endParaRPr/>
          </a:p>
          <a:p>
            <a:pPr marL="0" marR="0" lvl="0" indent="0" algn="r" rtl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4F6228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4F6228"/>
                </a:solidFill>
                <a:latin typeface="Arial"/>
                <a:ea typeface="Arial"/>
                <a:cs typeface="Arial"/>
                <a:sym typeface="Arial"/>
              </a:rPr>
              <a:t>אתר עץ הזית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0" i="0" u="none">
              <a:solidFill>
                <a:srgbClr val="4F622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8" name="Google Shape;98;p13"/>
          <p:cNvGrpSpPr/>
          <p:nvPr/>
        </p:nvGrpSpPr>
        <p:grpSpPr>
          <a:xfrm>
            <a:off x="1254088" y="23739873"/>
            <a:ext cx="33712656" cy="779535"/>
            <a:chOff x="1224386" y="23752391"/>
            <a:chExt cx="33712656" cy="779925"/>
          </a:xfrm>
        </p:grpSpPr>
        <p:sp>
          <p:nvSpPr>
            <p:cNvPr id="99" name="Google Shape;99;p13"/>
            <p:cNvSpPr txBox="1"/>
            <p:nvPr/>
          </p:nvSpPr>
          <p:spPr>
            <a:xfrm>
              <a:off x="32331842" y="23762815"/>
              <a:ext cx="26052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400"/>
                <a:buFont typeface="Calibri"/>
                <a:buNone/>
              </a:pPr>
              <a:r>
                <a:rPr lang="en-US" sz="44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מורה/ים:</a:t>
              </a:r>
              <a:endParaRPr/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17354178" y="23762815"/>
              <a:ext cx="26052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400"/>
                <a:buFont typeface="Calibri"/>
                <a:buNone/>
              </a:pPr>
              <a:r>
                <a:rPr lang="en-US" sz="44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תלמידים:</a:t>
              </a:r>
              <a:endParaRPr/>
            </a:p>
          </p:txBody>
        </p:sp>
        <p:grpSp>
          <p:nvGrpSpPr>
            <p:cNvPr id="101" name="Google Shape;101;p13"/>
            <p:cNvGrpSpPr/>
            <p:nvPr/>
          </p:nvGrpSpPr>
          <p:grpSpPr>
            <a:xfrm>
              <a:off x="28875457" y="23764556"/>
              <a:ext cx="3960300" cy="670939"/>
              <a:chOff x="28731441" y="23764556"/>
              <a:chExt cx="3960300" cy="670939"/>
            </a:xfrm>
          </p:grpSpPr>
          <p:sp>
            <p:nvSpPr>
              <p:cNvPr id="102" name="Google Shape;102;p13"/>
              <p:cNvSpPr txBox="1"/>
              <p:nvPr/>
            </p:nvSpPr>
            <p:spPr>
              <a:xfrm>
                <a:off x="28732195" y="23860396"/>
                <a:ext cx="3959100" cy="575100"/>
              </a:xfrm>
              <a:prstGeom prst="rect">
                <a:avLst/>
              </a:prstGeom>
              <a:solidFill>
                <a:schemeClr val="lt1">
                  <a:alpha val="498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9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103;p13"/>
              <p:cNvSpPr txBox="1"/>
              <p:nvPr/>
            </p:nvSpPr>
            <p:spPr>
              <a:xfrm>
                <a:off x="28731442" y="23764556"/>
                <a:ext cx="39603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Calibri"/>
                  <a:buNone/>
                </a:pPr>
                <a:r>
                  <a:rPr lang="en-US" sz="36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קרן שועה</a:t>
                </a:r>
                <a:endParaRPr/>
              </a:p>
            </p:txBody>
          </p:sp>
        </p:grpSp>
        <p:grpSp>
          <p:nvGrpSpPr>
            <p:cNvPr id="104" name="Google Shape;104;p13"/>
            <p:cNvGrpSpPr/>
            <p:nvPr/>
          </p:nvGrpSpPr>
          <p:grpSpPr>
            <a:xfrm>
              <a:off x="24698994" y="23764556"/>
              <a:ext cx="3960298" cy="670939"/>
              <a:chOff x="24482970" y="23764556"/>
              <a:chExt cx="3960298" cy="670939"/>
            </a:xfrm>
          </p:grpSpPr>
          <p:sp>
            <p:nvSpPr>
              <p:cNvPr id="105" name="Google Shape;105;p13"/>
              <p:cNvSpPr txBox="1"/>
              <p:nvPr/>
            </p:nvSpPr>
            <p:spPr>
              <a:xfrm>
                <a:off x="24483600" y="23860396"/>
                <a:ext cx="3959100" cy="575100"/>
              </a:xfrm>
              <a:prstGeom prst="rect">
                <a:avLst/>
              </a:prstGeom>
              <a:solidFill>
                <a:schemeClr val="lt1">
                  <a:alpha val="498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9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106;p13"/>
              <p:cNvSpPr txBox="1"/>
              <p:nvPr/>
            </p:nvSpPr>
            <p:spPr>
              <a:xfrm>
                <a:off x="24482970" y="23764556"/>
                <a:ext cx="39603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Calibri"/>
                  <a:buNone/>
                </a:pPr>
                <a:r>
                  <a:rPr lang="en-US" sz="36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דניאלה יחיה</a:t>
                </a:r>
                <a:endParaRPr/>
              </a:p>
            </p:txBody>
          </p:sp>
        </p:grpSp>
        <p:grpSp>
          <p:nvGrpSpPr>
            <p:cNvPr id="107" name="Google Shape;107;p13"/>
            <p:cNvGrpSpPr/>
            <p:nvPr/>
          </p:nvGrpSpPr>
          <p:grpSpPr>
            <a:xfrm>
              <a:off x="20522530" y="23764556"/>
              <a:ext cx="3961108" cy="670939"/>
              <a:chOff x="20234498" y="23764556"/>
              <a:chExt cx="3961108" cy="670939"/>
            </a:xfrm>
          </p:grpSpPr>
          <p:sp>
            <p:nvSpPr>
              <p:cNvPr id="108" name="Google Shape;108;p13"/>
              <p:cNvSpPr txBox="1"/>
              <p:nvPr/>
            </p:nvSpPr>
            <p:spPr>
              <a:xfrm>
                <a:off x="20235007" y="23860396"/>
                <a:ext cx="3960600" cy="575100"/>
              </a:xfrm>
              <a:prstGeom prst="rect">
                <a:avLst/>
              </a:prstGeom>
              <a:solidFill>
                <a:schemeClr val="lt1">
                  <a:alpha val="498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9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109;p13"/>
              <p:cNvSpPr txBox="1"/>
              <p:nvPr/>
            </p:nvSpPr>
            <p:spPr>
              <a:xfrm>
                <a:off x="20234498" y="23764556"/>
                <a:ext cx="39603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Calibri"/>
                  <a:buNone/>
                </a:pPr>
                <a:r>
                  <a:rPr lang="en-US" sz="36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אורטל אפנג'ר</a:t>
                </a:r>
                <a:endParaRPr/>
              </a:p>
            </p:txBody>
          </p:sp>
        </p:grpSp>
        <p:grpSp>
          <p:nvGrpSpPr>
            <p:cNvPr id="110" name="Google Shape;110;p13"/>
            <p:cNvGrpSpPr/>
            <p:nvPr/>
          </p:nvGrpSpPr>
          <p:grpSpPr>
            <a:xfrm>
              <a:off x="9529308" y="23752391"/>
              <a:ext cx="3960301" cy="683019"/>
              <a:chOff x="10038023" y="23752391"/>
              <a:chExt cx="3960301" cy="683019"/>
            </a:xfrm>
          </p:grpSpPr>
          <p:sp>
            <p:nvSpPr>
              <p:cNvPr id="111" name="Google Shape;111;p13"/>
              <p:cNvSpPr txBox="1"/>
              <p:nvPr/>
            </p:nvSpPr>
            <p:spPr>
              <a:xfrm>
                <a:off x="10038649" y="23858809"/>
                <a:ext cx="3959100" cy="576600"/>
              </a:xfrm>
              <a:prstGeom prst="rect">
                <a:avLst/>
              </a:prstGeom>
              <a:solidFill>
                <a:schemeClr val="lt1">
                  <a:alpha val="498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9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112;p13"/>
              <p:cNvSpPr txBox="1"/>
              <p:nvPr/>
            </p:nvSpPr>
            <p:spPr>
              <a:xfrm>
                <a:off x="10038023" y="23752391"/>
                <a:ext cx="39603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Calibri"/>
                  <a:buNone/>
                </a:pPr>
                <a:r>
                  <a:rPr lang="en-US" sz="36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עמית זקין</a:t>
                </a:r>
                <a:endParaRPr/>
              </a:p>
            </p:txBody>
          </p:sp>
        </p:grpSp>
        <p:grpSp>
          <p:nvGrpSpPr>
            <p:cNvPr id="113" name="Google Shape;113;p13"/>
            <p:cNvGrpSpPr/>
            <p:nvPr/>
          </p:nvGrpSpPr>
          <p:grpSpPr>
            <a:xfrm>
              <a:off x="5376847" y="23752391"/>
              <a:ext cx="3960913" cy="683019"/>
              <a:chOff x="5789551" y="23752391"/>
              <a:chExt cx="3960913" cy="683019"/>
            </a:xfrm>
          </p:grpSpPr>
          <p:sp>
            <p:nvSpPr>
              <p:cNvPr id="114" name="Google Shape;114;p13"/>
              <p:cNvSpPr txBox="1"/>
              <p:nvPr/>
            </p:nvSpPr>
            <p:spPr>
              <a:xfrm>
                <a:off x="5789864" y="23858809"/>
                <a:ext cx="3960600" cy="576600"/>
              </a:xfrm>
              <a:prstGeom prst="rect">
                <a:avLst/>
              </a:prstGeom>
              <a:solidFill>
                <a:schemeClr val="lt1">
                  <a:alpha val="498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9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13"/>
              <p:cNvSpPr txBox="1"/>
              <p:nvPr/>
            </p:nvSpPr>
            <p:spPr>
              <a:xfrm>
                <a:off x="5789551" y="23752391"/>
                <a:ext cx="39603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Calibri"/>
                  <a:buNone/>
                </a:pPr>
                <a:r>
                  <a:rPr lang="en-US" sz="36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נועה כהן</a:t>
                </a:r>
                <a:endParaRPr/>
              </a:p>
            </p:txBody>
          </p:sp>
        </p:grpSp>
        <p:grpSp>
          <p:nvGrpSpPr>
            <p:cNvPr id="116" name="Google Shape;116;p13"/>
            <p:cNvGrpSpPr/>
            <p:nvPr/>
          </p:nvGrpSpPr>
          <p:grpSpPr>
            <a:xfrm>
              <a:off x="1224386" y="23752391"/>
              <a:ext cx="3960600" cy="683019"/>
              <a:chOff x="1541079" y="23752391"/>
              <a:chExt cx="3960600" cy="683019"/>
            </a:xfrm>
          </p:grpSpPr>
          <p:sp>
            <p:nvSpPr>
              <p:cNvPr id="117" name="Google Shape;117;p13"/>
              <p:cNvSpPr txBox="1"/>
              <p:nvPr/>
            </p:nvSpPr>
            <p:spPr>
              <a:xfrm>
                <a:off x="1541079" y="23858809"/>
                <a:ext cx="3960600" cy="576600"/>
              </a:xfrm>
              <a:prstGeom prst="rect">
                <a:avLst/>
              </a:prstGeom>
              <a:solidFill>
                <a:schemeClr val="lt1">
                  <a:alpha val="498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9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13"/>
              <p:cNvSpPr txBox="1"/>
              <p:nvPr/>
            </p:nvSpPr>
            <p:spPr>
              <a:xfrm>
                <a:off x="1541079" y="23752391"/>
                <a:ext cx="39603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Calibri"/>
                  <a:buNone/>
                </a:pPr>
                <a:r>
                  <a:rPr lang="en-US" sz="36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סיון ושני אזולאי </a:t>
                </a:r>
                <a:endParaRPr/>
              </a:p>
            </p:txBody>
          </p:sp>
        </p:grpSp>
        <p:grpSp>
          <p:nvGrpSpPr>
            <p:cNvPr id="119" name="Google Shape;119;p13"/>
            <p:cNvGrpSpPr/>
            <p:nvPr/>
          </p:nvGrpSpPr>
          <p:grpSpPr>
            <a:xfrm>
              <a:off x="13681122" y="23762816"/>
              <a:ext cx="3960948" cy="683711"/>
              <a:chOff x="14340680" y="23762816"/>
              <a:chExt cx="3960948" cy="683711"/>
            </a:xfrm>
          </p:grpSpPr>
          <p:sp>
            <p:nvSpPr>
              <p:cNvPr id="120" name="Google Shape;120;p13"/>
              <p:cNvSpPr txBox="1"/>
              <p:nvPr/>
            </p:nvSpPr>
            <p:spPr>
              <a:xfrm>
                <a:off x="14340679" y="23869926"/>
                <a:ext cx="3960600" cy="576600"/>
              </a:xfrm>
              <a:prstGeom prst="rect">
                <a:avLst/>
              </a:prstGeom>
              <a:solidFill>
                <a:schemeClr val="lt1">
                  <a:alpha val="498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9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13"/>
              <p:cNvSpPr txBox="1"/>
              <p:nvPr/>
            </p:nvSpPr>
            <p:spPr>
              <a:xfrm>
                <a:off x="14341328" y="23762815"/>
                <a:ext cx="39603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Calibri"/>
                  <a:buNone/>
                </a:pPr>
                <a:r>
                  <a:rPr lang="en-US" sz="36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טוהר אמסלם</a:t>
                </a:r>
                <a:endParaRPr/>
              </a:p>
            </p:txBody>
          </p:sp>
        </p:grpSp>
      </p:grpSp>
      <p:sp>
        <p:nvSpPr>
          <p:cNvPr id="122" name="Google Shape;122;p13"/>
          <p:cNvSpPr txBox="1"/>
          <p:nvPr/>
        </p:nvSpPr>
        <p:spPr>
          <a:xfrm>
            <a:off x="10107612" y="4579937"/>
            <a:ext cx="8548800" cy="184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400" tIns="43200" rIns="86400" bIns="43200" anchor="t" anchorCtr="0">
            <a:noAutofit/>
          </a:bodyPr>
          <a:lstStyle/>
          <a:p>
            <a:pPr marL="0" marR="0" lvl="0" indent="0"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בדיאגרמה זו מוצגות חמש החזרות שבוצעו בניסוי , ניתן לראות כי בכל החזרות זמן הבעירה הממושך יותר הינו של שמן הזית מזן סורי.</a:t>
            </a:r>
            <a:endParaRPr/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בדיאגרמה זו מוצגים ממוצעי החזרות , נראה בברור כי זמן הבעירה הממושך יותר הינו של שמן הזית המופק מזית סורי.</a:t>
            </a:r>
            <a:endParaRPr/>
          </a:p>
          <a:p>
            <a:pPr marL="0" marR="0" lvl="0" indent="0" algn="r" rtl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23" name="Google Shape;123;p13"/>
          <p:cNvGrpSpPr/>
          <p:nvPr/>
        </p:nvGrpSpPr>
        <p:grpSpPr>
          <a:xfrm>
            <a:off x="28413663" y="576285"/>
            <a:ext cx="6967819" cy="2379758"/>
            <a:chOff x="27884438" y="576239"/>
            <a:chExt cx="6967819" cy="2380234"/>
          </a:xfrm>
        </p:grpSpPr>
        <p:sp>
          <p:nvSpPr>
            <p:cNvPr id="124" name="Google Shape;124;p13"/>
            <p:cNvSpPr txBox="1"/>
            <p:nvPr/>
          </p:nvSpPr>
          <p:spPr>
            <a:xfrm>
              <a:off x="27884438" y="863600"/>
              <a:ext cx="4880100" cy="181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David"/>
                <a:buNone/>
              </a:pPr>
              <a:r>
                <a:rPr lang="en-US" sz="2800" b="1" i="0" u="none">
                  <a:solidFill>
                    <a:schemeClr val="lt1"/>
                  </a:solidFill>
                  <a:latin typeface="David"/>
                  <a:ea typeface="David"/>
                  <a:cs typeface="David"/>
                  <a:sym typeface="David"/>
                </a:rPr>
                <a:t>משרד החינוך</a:t>
              </a:r>
              <a:endParaRPr sz="28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David"/>
                <a:buNone/>
              </a:pPr>
              <a:r>
                <a:rPr lang="en-US" sz="2800" b="1" i="0" u="none">
                  <a:solidFill>
                    <a:schemeClr val="lt1"/>
                  </a:solidFill>
                  <a:latin typeface="David"/>
                  <a:ea typeface="David"/>
                  <a:cs typeface="David"/>
                  <a:sym typeface="David"/>
                </a:rPr>
                <a:t>המזכירות הפדגוגית</a:t>
              </a:r>
              <a:endParaRPr sz="28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David"/>
                <a:buNone/>
              </a:pPr>
              <a:r>
                <a:rPr lang="en-US" sz="2800" b="1" i="0" u="none">
                  <a:solidFill>
                    <a:schemeClr val="lt1"/>
                  </a:solidFill>
                  <a:latin typeface="David"/>
                  <a:ea typeface="David"/>
                  <a:cs typeface="David"/>
                  <a:sym typeface="David"/>
                </a:rPr>
                <a:t>אגף מדעים</a:t>
              </a:r>
              <a:endParaRPr sz="28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David"/>
                <a:buNone/>
              </a:pPr>
              <a:r>
                <a:rPr lang="en-US" sz="2800" b="1" i="0" u="none">
                  <a:solidFill>
                    <a:schemeClr val="lt1"/>
                  </a:solidFill>
                  <a:latin typeface="David"/>
                  <a:ea typeface="David"/>
                  <a:cs typeface="David"/>
                  <a:sym typeface="David"/>
                </a:rPr>
                <a:t>הפיקוח על הוראת מדע וטכנולוגיה</a:t>
              </a:r>
              <a:endParaRPr/>
            </a:p>
          </p:txBody>
        </p:sp>
        <p:sp>
          <p:nvSpPr>
            <p:cNvPr id="125" name="Google Shape;125;p13"/>
            <p:cNvSpPr txBox="1"/>
            <p:nvPr/>
          </p:nvSpPr>
          <p:spPr>
            <a:xfrm>
              <a:off x="32835955" y="576239"/>
              <a:ext cx="2016300" cy="2377200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69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6" name="Google Shape;126;p1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2907385" y="648247"/>
              <a:ext cx="1873250" cy="230822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7" name="Google Shape;127;p13"/>
          <p:cNvSpPr txBox="1"/>
          <p:nvPr/>
        </p:nvSpPr>
        <p:spPr>
          <a:xfrm>
            <a:off x="22191662" y="3017837"/>
            <a:ext cx="101631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בית ספר – </a:t>
            </a:r>
            <a:r>
              <a:rPr lang="en-US" sz="44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"כינר"</a:t>
            </a:r>
            <a:endParaRPr/>
          </a:p>
        </p:txBody>
      </p:sp>
      <p:sp>
        <p:nvSpPr>
          <p:cNvPr id="128" name="Google Shape;128;p13"/>
          <p:cNvSpPr txBox="1"/>
          <p:nvPr/>
        </p:nvSpPr>
        <p:spPr>
          <a:xfrm>
            <a:off x="16808450" y="3017837"/>
            <a:ext cx="66993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כיתה </a:t>
            </a:r>
            <a:r>
              <a:rPr lang="en-US" sz="44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שכבת  ו'</a:t>
            </a:r>
            <a:endParaRPr/>
          </a:p>
        </p:txBody>
      </p:sp>
      <p:pic>
        <p:nvPicPr>
          <p:cNvPr id="129" name="Google Shape;129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07612" y="4570412"/>
            <a:ext cx="8548687" cy="64658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0" name="Google Shape;130;p13"/>
          <p:cNvGraphicFramePr/>
          <p:nvPr/>
        </p:nvGraphicFramePr>
        <p:xfrm>
          <a:off x="10444162" y="13090525"/>
          <a:ext cx="8243887" cy="447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r:id="rId6" imgW="8243887" imgH="4473575" progId="Excel.Chart.8">
                  <p:embed/>
                </p:oleObj>
              </mc:Choice>
              <mc:Fallback>
                <p:oleObj r:id="rId6" imgW="8243887" imgH="4473575" progId="Excel.Chart.8">
                  <p:embed/>
                  <p:pic>
                    <p:nvPicPr>
                      <p:cNvPr id="130" name="Google Shape;130;p13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/>
                      <a:stretch/>
                    </p:blipFill>
                    <p:spPr>
                      <a:xfrm>
                        <a:off x="10444162" y="13090525"/>
                        <a:ext cx="8243887" cy="447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1" name="Google Shape;131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644187" y="19907250"/>
            <a:ext cx="7607301" cy="245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3"/>
          <p:cNvPicPr preferRelativeResize="0"/>
          <p:nvPr/>
        </p:nvPicPr>
        <p:blipFill rotWithShape="1">
          <a:blip r:embed="rId9">
            <a:alphaModFix/>
          </a:blip>
          <a:srcRect t="5731" r="4662"/>
          <a:stretch/>
        </p:blipFill>
        <p:spPr>
          <a:xfrm>
            <a:off x="18832512" y="18983325"/>
            <a:ext cx="3248024" cy="4283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3"/>
          <p:cNvPicPr preferRelativeResize="0"/>
          <p:nvPr/>
        </p:nvPicPr>
        <p:blipFill rotWithShape="1">
          <a:blip r:embed="rId10">
            <a:alphaModFix/>
          </a:blip>
          <a:srcRect l="3300" t="21997" r="6519" b="6183"/>
          <a:stretch/>
        </p:blipFill>
        <p:spPr>
          <a:xfrm>
            <a:off x="22429787" y="20397787"/>
            <a:ext cx="4789487" cy="2822576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3"/>
          <p:cNvSpPr txBox="1"/>
          <p:nvPr/>
        </p:nvSpPr>
        <p:spPr>
          <a:xfrm>
            <a:off x="4095227" y="1141145"/>
            <a:ext cx="28881900" cy="14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00"/>
              <a:buFont typeface="Calibri"/>
              <a:buNone/>
            </a:pPr>
            <a:r>
              <a:rPr lang="en-US" sz="8800" b="1" i="0" u="none" strike="noStrike" cap="none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שם העבודה –  "נס פך השמן" </a:t>
            </a:r>
            <a:endParaRPr sz="8800" b="1" i="0" u="none" strike="noStrike" cap="none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" name="Google Shape;135;p1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508125" y="647700"/>
            <a:ext cx="2709862" cy="303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556</Words>
  <Application>Microsoft Office PowerPoint</Application>
  <PresentationFormat>מותאם אישית</PresentationFormat>
  <Paragraphs>89</Paragraphs>
  <Slides>1</Slides>
  <Notes>1</Notes>
  <HiddenSlides>0</HiddenSlides>
  <MMClips>0</MMClips>
  <ScaleCrop>false</ScaleCrop>
  <HeadingPairs>
    <vt:vector size="8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שרתי OLE מוטבעים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7" baseType="lpstr">
      <vt:lpstr>Arial</vt:lpstr>
      <vt:lpstr>Calibri</vt:lpstr>
      <vt:lpstr>David</vt:lpstr>
      <vt:lpstr>Times New Roman</vt:lpstr>
      <vt:lpstr>ערכת נושא Office</vt:lpstr>
      <vt:lpstr>Microsoft Excel Chart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זהבית מרגולין</dc:creator>
  <cp:lastModifiedBy>user</cp:lastModifiedBy>
  <cp:revision>1</cp:revision>
  <dcterms:modified xsi:type="dcterms:W3CDTF">2021-11-07T18:21:15Z</dcterms:modified>
</cp:coreProperties>
</file>