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79" r:id="rId4"/>
    <p:sldId id="267" r:id="rId5"/>
    <p:sldId id="281" r:id="rId6"/>
    <p:sldId id="259" r:id="rId7"/>
    <p:sldId id="283" r:id="rId8"/>
    <p:sldId id="272" r:id="rId9"/>
    <p:sldId id="285" r:id="rId10"/>
    <p:sldId id="271" r:id="rId11"/>
    <p:sldId id="287" r:id="rId12"/>
    <p:sldId id="269" r:id="rId13"/>
    <p:sldId id="289" r:id="rId14"/>
    <p:sldId id="260" r:id="rId15"/>
    <p:sldId id="291" r:id="rId16"/>
    <p:sldId id="261" r:id="rId17"/>
    <p:sldId id="293" r:id="rId18"/>
    <p:sldId id="273" r:id="rId19"/>
    <p:sldId id="295" r:id="rId20"/>
    <p:sldId id="274" r:id="rId21"/>
    <p:sldId id="297" r:id="rId22"/>
    <p:sldId id="262" r:id="rId23"/>
    <p:sldId id="299" r:id="rId24"/>
    <p:sldId id="263" r:id="rId25"/>
    <p:sldId id="301" r:id="rId26"/>
    <p:sldId id="264" r:id="rId27"/>
    <p:sldId id="304" r:id="rId28"/>
    <p:sldId id="276" r:id="rId29"/>
    <p:sldId id="303" r:id="rId30"/>
    <p:sldId id="265" r:id="rId31"/>
    <p:sldId id="306" r:id="rId32"/>
    <p:sldId id="275" r:id="rId33"/>
    <p:sldId id="308" r:id="rId34"/>
    <p:sldId id="266" r:id="rId35"/>
    <p:sldId id="310" r:id="rId36"/>
    <p:sldId id="277" r:id="rId37"/>
    <p:sldId id="312" r:id="rId38"/>
    <p:sldId id="278" r:id="rId39"/>
    <p:sldId id="314" r:id="rId4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E408BD-0590-4539-8DC7-098C7EC6C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0F6FFE0-E606-4F56-94B8-E60C295FC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01F0192-78B1-411D-96BE-4B1FD0AFA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932D7-5DE8-4BAC-8279-EECAD91C9D4E}" type="datetimeFigureOut">
              <a:rPr lang="he-IL" smtClean="0"/>
              <a:t>ז'/שבט/תשפ"א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30A0F89-92B2-4AE9-B9AB-198334738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38E29B0-40B9-4003-B703-886C6328E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67B42-9AA9-4503-8149-39FD652AD9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5736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3C05A10-62F4-4C4E-A0FE-D980D2DDD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E13128F-3643-4036-AB94-8DF6AC171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3D3D450-FC22-48EC-9DB7-67DAA03DE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932D7-5DE8-4BAC-8279-EECAD91C9D4E}" type="datetimeFigureOut">
              <a:rPr lang="he-IL" smtClean="0"/>
              <a:t>ז'/שבט/תשפ"א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15CC335-DDED-4AEE-A6D0-A8FBE9314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CE3D3F4-F84A-4A0E-B2B6-696F6518E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67B42-9AA9-4503-8149-39FD652AD9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448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786D048-F653-49A8-9EC0-C59E6D5B6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C9D445E-65AC-46DB-A559-0069C3978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426A0F2-94DE-49FF-AFA4-D6C16541E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932D7-5DE8-4BAC-8279-EECAD91C9D4E}" type="datetimeFigureOut">
              <a:rPr lang="he-IL" smtClean="0"/>
              <a:t>ז'/שבט/תשפ"א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61DEEF3-FB5A-4903-AB89-A278999D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F2F3F4F-7826-4627-8214-38B8AB98A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67B42-9AA9-4503-8149-39FD652AD9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0552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CCAB0B2-696F-49AA-81B4-750FF9B44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FEEDD1E-6759-44F8-931E-0B382D97F5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2E03833-90DF-4F8E-80F1-E44B9810F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E30E5EA-C818-44D1-8FBC-D130BF0DD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932D7-5DE8-4BAC-8279-EECAD91C9D4E}" type="datetimeFigureOut">
              <a:rPr lang="he-IL" smtClean="0"/>
              <a:t>ז'/שבט/תשפ"א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6D7494B-D54E-4CC1-A18D-CD9849D32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E626CDE-D4C4-41D4-A4BE-1366814C8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67B42-9AA9-4503-8149-39FD652AD9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8062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70CCE31-1DEC-4120-99E1-3A09AF366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A69861A-1483-44D5-A724-025F03ABE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82E12A2-4A6A-4236-B325-C9D4C16923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55D1F61E-4ED7-4EDF-9A49-FCC38F3596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63AA5A0B-ACE7-4104-9C93-8282BF1148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DBE0D097-C757-4E74-B4BE-5E3C2565C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932D7-5DE8-4BAC-8279-EECAD91C9D4E}" type="datetimeFigureOut">
              <a:rPr lang="he-IL" smtClean="0"/>
              <a:t>ז'/שבט/תשפ"א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90BF632C-4152-4F31-BF1C-65C3E4038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4663348D-632F-4EE9-8616-95E79921C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67B42-9AA9-4503-8149-39FD652AD9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16451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24D32A5-898B-43C9-BC67-5E13D5070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7450EF01-58F2-4415-BD35-7D48341B1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932D7-5DE8-4BAC-8279-EECAD91C9D4E}" type="datetimeFigureOut">
              <a:rPr lang="he-IL" smtClean="0"/>
              <a:t>ז'/שבט/תשפ"א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F75140D9-387E-4FB0-BED2-3B4BB9501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61C4EB6D-9276-4916-BD36-9556CDE83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67B42-9AA9-4503-8149-39FD652AD9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668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E75332F6-A708-494C-B819-697405A05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932D7-5DE8-4BAC-8279-EECAD91C9D4E}" type="datetimeFigureOut">
              <a:rPr lang="he-IL" smtClean="0"/>
              <a:t>ז'/שבט/תשפ"א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E69BDF0-831C-4488-BCE4-1E3F325AF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7470C5D-4019-4599-9ABC-22F790FE6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67B42-9AA9-4503-8149-39FD652AD9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8834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3125C93-7869-471F-B12C-D100832E7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81DEBB9-E71A-4913-8C98-6274AC928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855125C-0F93-4515-A2F2-C240521B9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0CF52CF-D9D1-45D8-84A4-4B92E1E63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932D7-5DE8-4BAC-8279-EECAD91C9D4E}" type="datetimeFigureOut">
              <a:rPr lang="he-IL" smtClean="0"/>
              <a:t>ז'/שבט/תשפ"א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F2D3525-AEE0-4333-B87B-8949A36F8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28789FC-BCFD-4A27-BF02-B915420B8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67B42-9AA9-4503-8149-39FD652AD9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31586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7D9D4BF-8A3A-4420-96C0-796D8F25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7A165416-44A6-41EB-8D34-93965D3BEE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4E19E68-E89C-4651-AEC2-114CE94C1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7CB2542-B10B-4A18-88B3-5CE376B8B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932D7-5DE8-4BAC-8279-EECAD91C9D4E}" type="datetimeFigureOut">
              <a:rPr lang="he-IL" smtClean="0"/>
              <a:t>ז'/שבט/תשפ"א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658F9F2-3DF9-42D6-8FAB-F22638A5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534470E-4846-4361-96E0-724E092D1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67B42-9AA9-4503-8149-39FD652AD9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8276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96E726E-AB8A-48EC-9D25-B8AABEB27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34599883-1623-4696-B45D-1A4F443D1E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43BA64D-71D5-486D-B0E4-325936895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932D7-5DE8-4BAC-8279-EECAD91C9D4E}" type="datetimeFigureOut">
              <a:rPr lang="he-IL" smtClean="0"/>
              <a:t>ז'/שבט/תשפ"א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4AFE4D2-18F1-4D6D-9B44-FDCAA304D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E2C89A7-56C6-4FC0-82E9-9DED3346A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67B42-9AA9-4503-8149-39FD652AD9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9101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9B289EE-A904-4C3C-8735-0EB4A92874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C467929-31BA-461C-B1F0-53E45B2B4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11E2CCE-624F-470A-B47C-C0B34FE4C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932D7-5DE8-4BAC-8279-EECAD91C9D4E}" type="datetimeFigureOut">
              <a:rPr lang="he-IL" smtClean="0"/>
              <a:t>ז'/שבט/תשפ"א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45AC444-F2A8-44AC-B065-F1D750056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24B9427-18EC-4C76-9215-151503A16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67B42-9AA9-4503-8149-39FD652AD9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34980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CA0AA45B-BCA2-4B93-81B4-6AC6DC934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8170478-EC48-4205-8BE9-3A7EEBCCD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3197FE0-47B9-470D-BC85-3FF511BA3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932D7-5DE8-4BAC-8279-EECAD91C9D4E}" type="datetimeFigureOut">
              <a:rPr lang="he-IL" smtClean="0"/>
              <a:t>ז'/שבט/תשפ"א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B2529EC-AD09-4455-BE0B-0EE5808EE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7153090-7BB0-47A0-87DB-C9A14E598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67B42-9AA9-4503-8149-39FD652AD9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8839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5">
            <a:extLst>
              <a:ext uri="{FF2B5EF4-FFF2-40B4-BE49-F238E27FC236}">
                <a16:creationId xmlns:a16="http://schemas.microsoft.com/office/drawing/2014/main" id="{07322A9E-F1EC-405E-8971-BA906EFFC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329674" y="1290909"/>
            <a:ext cx="9702800" cy="5573512"/>
          </a:xfrm>
          <a:custGeom>
            <a:avLst/>
            <a:gdLst>
              <a:gd name="T0" fmla="*/ 1752 w 2038"/>
              <a:gd name="T1" fmla="*/ 1169 h 1169"/>
              <a:gd name="T2" fmla="*/ 1487 w 2038"/>
              <a:gd name="T3" fmla="*/ 334 h 1169"/>
              <a:gd name="T4" fmla="*/ 860 w 2038"/>
              <a:gd name="T5" fmla="*/ 22 h 1169"/>
              <a:gd name="T6" fmla="*/ 199 w 2038"/>
              <a:gd name="T7" fmla="*/ 318 h 1169"/>
              <a:gd name="T8" fmla="*/ 399 w 2038"/>
              <a:gd name="T9" fmla="*/ 116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8" h="1169">
                <a:moveTo>
                  <a:pt x="1752" y="1169"/>
                </a:moveTo>
                <a:cubicBezTo>
                  <a:pt x="2038" y="928"/>
                  <a:pt x="1673" y="513"/>
                  <a:pt x="1487" y="334"/>
                </a:cubicBezTo>
                <a:cubicBezTo>
                  <a:pt x="1316" y="170"/>
                  <a:pt x="1099" y="43"/>
                  <a:pt x="860" y="22"/>
                </a:cubicBezTo>
                <a:cubicBezTo>
                  <a:pt x="621" y="0"/>
                  <a:pt x="341" y="128"/>
                  <a:pt x="199" y="318"/>
                </a:cubicBezTo>
                <a:cubicBezTo>
                  <a:pt x="0" y="586"/>
                  <a:pt x="184" y="965"/>
                  <a:pt x="399" y="116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6">
            <a:extLst>
              <a:ext uri="{FF2B5EF4-FFF2-40B4-BE49-F238E27FC236}">
                <a16:creationId xmlns:a16="http://schemas.microsoft.com/office/drawing/2014/main" id="{A5704422-1118-4FD1-95AD-29A064EB8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70451" y="2010741"/>
            <a:ext cx="7373938" cy="4848892"/>
          </a:xfrm>
          <a:custGeom>
            <a:avLst/>
            <a:gdLst>
              <a:gd name="T0" fmla="*/ 1025 w 1549"/>
              <a:gd name="T1" fmla="*/ 1016 h 1017"/>
              <a:gd name="T2" fmla="*/ 1443 w 1549"/>
              <a:gd name="T3" fmla="*/ 592 h 1017"/>
              <a:gd name="T4" fmla="*/ 782 w 1549"/>
              <a:gd name="T5" fmla="*/ 53 h 1017"/>
              <a:gd name="T6" fmla="*/ 150 w 1549"/>
              <a:gd name="T7" fmla="*/ 329 h 1017"/>
              <a:gd name="T8" fmla="*/ 477 w 1549"/>
              <a:gd name="T9" fmla="*/ 1017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9" h="1017">
                <a:moveTo>
                  <a:pt x="1025" y="1016"/>
                </a:moveTo>
                <a:cubicBezTo>
                  <a:pt x="1223" y="971"/>
                  <a:pt x="1549" y="857"/>
                  <a:pt x="1443" y="592"/>
                </a:cubicBezTo>
                <a:cubicBezTo>
                  <a:pt x="1344" y="344"/>
                  <a:pt x="1041" y="111"/>
                  <a:pt x="782" y="53"/>
                </a:cubicBezTo>
                <a:cubicBezTo>
                  <a:pt x="545" y="0"/>
                  <a:pt x="275" y="117"/>
                  <a:pt x="150" y="329"/>
                </a:cubicBezTo>
                <a:cubicBezTo>
                  <a:pt x="0" y="584"/>
                  <a:pt x="243" y="911"/>
                  <a:pt x="477" y="1017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">
            <a:extLst>
              <a:ext uri="{FF2B5EF4-FFF2-40B4-BE49-F238E27FC236}">
                <a16:creationId xmlns:a16="http://schemas.microsoft.com/office/drawing/2014/main" id="{A88B2AAA-B805-498E-A9E6-98B88585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51351" y="1780905"/>
            <a:ext cx="8035925" cy="5083516"/>
          </a:xfrm>
          <a:custGeom>
            <a:avLst/>
            <a:gdLst>
              <a:gd name="T0" fmla="*/ 1302 w 1688"/>
              <a:gd name="T1" fmla="*/ 1066 h 1066"/>
              <a:gd name="T2" fmla="*/ 1613 w 1688"/>
              <a:gd name="T3" fmla="*/ 850 h 1066"/>
              <a:gd name="T4" fmla="*/ 1517 w 1688"/>
              <a:gd name="T5" fmla="*/ 471 h 1066"/>
              <a:gd name="T6" fmla="*/ 798 w 1688"/>
              <a:gd name="T7" fmla="*/ 28 h 1066"/>
              <a:gd name="T8" fmla="*/ 181 w 1688"/>
              <a:gd name="T9" fmla="*/ 333 h 1066"/>
              <a:gd name="T10" fmla="*/ 420 w 1688"/>
              <a:gd name="T11" fmla="*/ 1066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88" h="1066">
                <a:moveTo>
                  <a:pt x="1302" y="1066"/>
                </a:moveTo>
                <a:cubicBezTo>
                  <a:pt x="1416" y="1024"/>
                  <a:pt x="1551" y="962"/>
                  <a:pt x="1613" y="850"/>
                </a:cubicBezTo>
                <a:cubicBezTo>
                  <a:pt x="1688" y="715"/>
                  <a:pt x="1606" y="575"/>
                  <a:pt x="1517" y="471"/>
                </a:cubicBezTo>
                <a:cubicBezTo>
                  <a:pt x="1336" y="258"/>
                  <a:pt x="1084" y="62"/>
                  <a:pt x="798" y="28"/>
                </a:cubicBezTo>
                <a:cubicBezTo>
                  <a:pt x="559" y="0"/>
                  <a:pt x="317" y="138"/>
                  <a:pt x="181" y="333"/>
                </a:cubicBezTo>
                <a:cubicBezTo>
                  <a:pt x="0" y="592"/>
                  <a:pt x="191" y="907"/>
                  <a:pt x="420" y="10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8">
            <a:extLst>
              <a:ext uri="{FF2B5EF4-FFF2-40B4-BE49-F238E27FC236}">
                <a16:creationId xmlns:a16="http://schemas.microsoft.com/office/drawing/2014/main" id="{9B8051E0-19D7-43E1-BFD9-E6DBFEB3A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542347"/>
            <a:ext cx="10334625" cy="6322075"/>
          </a:xfrm>
          <a:custGeom>
            <a:avLst/>
            <a:gdLst>
              <a:gd name="T0" fmla="*/ 1873 w 2171"/>
              <a:gd name="T1" fmla="*/ 1326 h 1326"/>
              <a:gd name="T2" fmla="*/ 1609 w 2171"/>
              <a:gd name="T3" fmla="*/ 473 h 1326"/>
              <a:gd name="T4" fmla="*/ 880 w 2171"/>
              <a:gd name="T5" fmla="*/ 63 h 1326"/>
              <a:gd name="T6" fmla="*/ 0 w 2171"/>
              <a:gd name="T7" fmla="*/ 42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71" h="1326">
                <a:moveTo>
                  <a:pt x="1873" y="1326"/>
                </a:moveTo>
                <a:cubicBezTo>
                  <a:pt x="2171" y="1045"/>
                  <a:pt x="1825" y="678"/>
                  <a:pt x="1609" y="473"/>
                </a:cubicBezTo>
                <a:cubicBezTo>
                  <a:pt x="1406" y="281"/>
                  <a:pt x="1159" y="116"/>
                  <a:pt x="880" y="63"/>
                </a:cubicBezTo>
                <a:cubicBezTo>
                  <a:pt x="545" y="0"/>
                  <a:pt x="214" y="161"/>
                  <a:pt x="0" y="423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9">
            <a:extLst>
              <a:ext uri="{FF2B5EF4-FFF2-40B4-BE49-F238E27FC236}">
                <a16:creationId xmlns:a16="http://schemas.microsoft.com/office/drawing/2014/main" id="{4EDB2B02-86A2-46F5-A4BE-B7D9B1041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6178751"/>
            <a:ext cx="504825" cy="681527"/>
          </a:xfrm>
          <a:custGeom>
            <a:avLst/>
            <a:gdLst>
              <a:gd name="T0" fmla="*/ 0 w 106"/>
              <a:gd name="T1" fmla="*/ 0 h 143"/>
              <a:gd name="T2" fmla="*/ 106 w 106"/>
              <a:gd name="T3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6" h="143">
                <a:moveTo>
                  <a:pt x="0" y="0"/>
                </a:moveTo>
                <a:cubicBezTo>
                  <a:pt x="35" y="54"/>
                  <a:pt x="70" y="101"/>
                  <a:pt x="106" y="143"/>
                </a:cubicBezTo>
              </a:path>
            </a:pathLst>
          </a:custGeom>
          <a:noFill/>
          <a:ln w="4763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10">
            <a:extLst>
              <a:ext uri="{FF2B5EF4-FFF2-40B4-BE49-F238E27FC236}">
                <a16:creationId xmlns:a16="http://schemas.microsoft.com/office/drawing/2014/main" id="{43954639-FB5D-41F4-9560-6F6DFE778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59376"/>
            <a:ext cx="11091863" cy="6923796"/>
          </a:xfrm>
          <a:custGeom>
            <a:avLst/>
            <a:gdLst>
              <a:gd name="T0" fmla="*/ 2046 w 2330"/>
              <a:gd name="T1" fmla="*/ 1452 h 1452"/>
              <a:gd name="T2" fmla="*/ 1813 w 2330"/>
              <a:gd name="T3" fmla="*/ 601 h 1452"/>
              <a:gd name="T4" fmla="*/ 956 w 2330"/>
              <a:gd name="T5" fmla="*/ 97 h 1452"/>
              <a:gd name="T6" fmla="*/ 0 w 2330"/>
              <a:gd name="T7" fmla="*/ 366 h 1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30" h="1452">
                <a:moveTo>
                  <a:pt x="2046" y="1452"/>
                </a:moveTo>
                <a:cubicBezTo>
                  <a:pt x="2330" y="1153"/>
                  <a:pt x="2049" y="821"/>
                  <a:pt x="1813" y="601"/>
                </a:cubicBezTo>
                <a:cubicBezTo>
                  <a:pt x="1569" y="375"/>
                  <a:pt x="1282" y="179"/>
                  <a:pt x="956" y="97"/>
                </a:cubicBezTo>
                <a:cubicBezTo>
                  <a:pt x="572" y="0"/>
                  <a:pt x="292" y="101"/>
                  <a:pt x="0" y="3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12">
            <a:extLst>
              <a:ext uri="{FF2B5EF4-FFF2-40B4-BE49-F238E27FC236}">
                <a16:creationId xmlns:a16="http://schemas.microsoft.com/office/drawing/2014/main" id="{E898931C-0323-41FA-A036-20F818B1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1057275" cy="614491"/>
          </a:xfrm>
          <a:custGeom>
            <a:avLst/>
            <a:gdLst>
              <a:gd name="T0" fmla="*/ 222 w 222"/>
              <a:gd name="T1" fmla="*/ 0 h 129"/>
              <a:gd name="T2" fmla="*/ 0 w 222"/>
              <a:gd name="T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22" h="129">
                <a:moveTo>
                  <a:pt x="222" y="0"/>
                </a:moveTo>
                <a:cubicBezTo>
                  <a:pt x="152" y="35"/>
                  <a:pt x="76" y="78"/>
                  <a:pt x="0" y="129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14">
            <a:extLst>
              <a:ext uri="{FF2B5EF4-FFF2-40B4-BE49-F238E27FC236}">
                <a16:creationId xmlns:a16="http://schemas.microsoft.com/office/drawing/2014/main" id="{89AFE9DD-0792-4B98-B4EB-97ACA17E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-6705"/>
            <a:ext cx="595313" cy="352734"/>
          </a:xfrm>
          <a:custGeom>
            <a:avLst/>
            <a:gdLst>
              <a:gd name="T0" fmla="*/ 125 w 125"/>
              <a:gd name="T1" fmla="*/ 0 h 74"/>
              <a:gd name="T2" fmla="*/ 0 w 125"/>
              <a:gd name="T3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5" h="74">
                <a:moveTo>
                  <a:pt x="125" y="0"/>
                </a:moveTo>
                <a:cubicBezTo>
                  <a:pt x="85" y="22"/>
                  <a:pt x="43" y="47"/>
                  <a:pt x="0" y="74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16">
            <a:extLst>
              <a:ext uri="{FF2B5EF4-FFF2-40B4-BE49-F238E27FC236}">
                <a16:creationId xmlns:a16="http://schemas.microsoft.com/office/drawing/2014/main" id="{3981F5C4-9AE1-404E-AF44-A4E6DB374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357188" cy="213875"/>
          </a:xfrm>
          <a:custGeom>
            <a:avLst/>
            <a:gdLst>
              <a:gd name="T0" fmla="*/ 75 w 75"/>
              <a:gd name="T1" fmla="*/ 0 h 45"/>
              <a:gd name="T2" fmla="*/ 0 w 75"/>
              <a:gd name="T3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5" h="45">
                <a:moveTo>
                  <a:pt x="75" y="0"/>
                </a:moveTo>
                <a:cubicBezTo>
                  <a:pt x="50" y="14"/>
                  <a:pt x="25" y="29"/>
                  <a:pt x="0" y="45"/>
                </a:cubicBezTo>
              </a:path>
            </a:pathLst>
          </a:custGeom>
          <a:noFill/>
          <a:ln w="12700" cap="flat">
            <a:solidFill>
              <a:schemeClr val="tx1">
                <a:alpha val="20000"/>
              </a:schemeClr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11">
            <a:extLst>
              <a:ext uri="{FF2B5EF4-FFF2-40B4-BE49-F238E27FC236}">
                <a16:creationId xmlns:a16="http://schemas.microsoft.com/office/drawing/2014/main" id="{763C1781-8726-4FAC-8C45-FF40376BE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26601" y="-1916"/>
            <a:ext cx="5788025" cy="6847184"/>
          </a:xfrm>
          <a:custGeom>
            <a:avLst/>
            <a:gdLst>
              <a:gd name="T0" fmla="*/ 1094 w 1216"/>
              <a:gd name="T1" fmla="*/ 1436 h 1436"/>
              <a:gd name="T2" fmla="*/ 709 w 1216"/>
              <a:gd name="T3" fmla="*/ 551 h 1436"/>
              <a:gd name="T4" fmla="*/ 0 w 1216"/>
              <a:gd name="T5" fmla="*/ 0 h 1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6" h="1436">
                <a:moveTo>
                  <a:pt x="1094" y="1436"/>
                </a:moveTo>
                <a:cubicBezTo>
                  <a:pt x="1216" y="1114"/>
                  <a:pt x="904" y="770"/>
                  <a:pt x="709" y="551"/>
                </a:cubicBezTo>
                <a:cubicBezTo>
                  <a:pt x="509" y="327"/>
                  <a:pt x="274" y="127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21">
            <a:extLst>
              <a:ext uri="{FF2B5EF4-FFF2-40B4-BE49-F238E27FC236}">
                <a16:creationId xmlns:a16="http://schemas.microsoft.com/office/drawing/2014/main" id="{301491B5-56C7-43DC-A3D9-861EECCA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235014" y="2872"/>
            <a:ext cx="2951163" cy="2555325"/>
          </a:xfrm>
          <a:custGeom>
            <a:avLst/>
            <a:gdLst>
              <a:gd name="T0" fmla="*/ 620 w 620"/>
              <a:gd name="T1" fmla="*/ 536 h 536"/>
              <a:gd name="T2" fmla="*/ 0 w 620"/>
              <a:gd name="T3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20" h="536">
                <a:moveTo>
                  <a:pt x="620" y="536"/>
                </a:moveTo>
                <a:cubicBezTo>
                  <a:pt x="404" y="314"/>
                  <a:pt x="196" y="138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24E6FB40-ADF7-4333-8BEB-3F7E7760C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4922" y="1993284"/>
            <a:ext cx="3053380" cy="2818476"/>
          </a:xfrm>
        </p:spPr>
        <p:txBody>
          <a:bodyPr>
            <a:noAutofit/>
          </a:bodyPr>
          <a:lstStyle/>
          <a:p>
            <a:r>
              <a:rPr lang="he-IL" sz="6600" dirty="0"/>
              <a:t>חידון ברכות</a:t>
            </a:r>
            <a:br>
              <a:rPr lang="he-IL" sz="6600" dirty="0"/>
            </a:br>
            <a:r>
              <a:rPr lang="he-IL" sz="1400" dirty="0"/>
              <a:t> </a:t>
            </a:r>
            <a:endParaRPr lang="he-IL" sz="6600" dirty="0"/>
          </a:p>
        </p:txBody>
      </p:sp>
      <p:sp>
        <p:nvSpPr>
          <p:cNvPr id="93" name="Freeform 22">
            <a:extLst>
              <a:ext uri="{FF2B5EF4-FFF2-40B4-BE49-F238E27FC236}">
                <a16:creationId xmlns:a16="http://schemas.microsoft.com/office/drawing/2014/main" id="{237E2353-22DF-46E0-A200-FB30F8F39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020826" y="-1916"/>
            <a:ext cx="2165350" cy="1358265"/>
          </a:xfrm>
          <a:custGeom>
            <a:avLst/>
            <a:gdLst>
              <a:gd name="T0" fmla="*/ 0 w 455"/>
              <a:gd name="T1" fmla="*/ 0 h 285"/>
              <a:gd name="T2" fmla="*/ 455 w 455"/>
              <a:gd name="T3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5" h="285">
                <a:moveTo>
                  <a:pt x="0" y="0"/>
                </a:moveTo>
                <a:cubicBezTo>
                  <a:pt x="153" y="85"/>
                  <a:pt x="308" y="180"/>
                  <a:pt x="455" y="28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23">
            <a:extLst>
              <a:ext uri="{FF2B5EF4-FFF2-40B4-BE49-F238E27FC236}">
                <a16:creationId xmlns:a16="http://schemas.microsoft.com/office/drawing/2014/main" id="{DD6138DB-057B-45F7-A5F4-E7BFDA20D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90826" y="-1916"/>
            <a:ext cx="895350" cy="534687"/>
          </a:xfrm>
          <a:custGeom>
            <a:avLst/>
            <a:gdLst>
              <a:gd name="T0" fmla="*/ 0 w 188"/>
              <a:gd name="T1" fmla="*/ 0 h 112"/>
              <a:gd name="T2" fmla="*/ 188 w 188"/>
              <a:gd name="T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8" h="112">
                <a:moveTo>
                  <a:pt x="0" y="0"/>
                </a:moveTo>
                <a:cubicBezTo>
                  <a:pt x="63" y="36"/>
                  <a:pt x="126" y="73"/>
                  <a:pt x="188" y="112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79A54AB1-B64F-4843-BFAB-81CB74E66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752078" y="2218040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20482" name="Picture 2" descr="כמה פירות מומלץ לאכול במהלך היום? | מעריב">
            <a:extLst>
              <a:ext uri="{FF2B5EF4-FFF2-40B4-BE49-F238E27FC236}">
                <a16:creationId xmlns:a16="http://schemas.microsoft.com/office/drawing/2014/main" id="{F25CCBB7-C9C1-42FE-A856-364567964E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9" b="4570"/>
          <a:stretch/>
        </p:blipFill>
        <p:spPr bwMode="auto">
          <a:xfrm>
            <a:off x="921910" y="465243"/>
            <a:ext cx="7761924" cy="5343065"/>
          </a:xfrm>
          <a:custGeom>
            <a:avLst/>
            <a:gdLst/>
            <a:ahLst/>
            <a:cxnLst/>
            <a:rect l="l" t="t" r="r" b="b"/>
            <a:pathLst>
              <a:path w="7761924" h="5343065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607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36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A7941F2-BBB2-4FF2-B1C5-E606436A2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 dirty="0" err="1">
                <a:solidFill>
                  <a:srgbClr val="FFFFFF"/>
                </a:solidFill>
              </a:rPr>
              <a:t>מה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מברכים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לפני</a:t>
            </a:r>
            <a:r>
              <a:rPr lang="en-US" sz="3600" dirty="0">
                <a:solidFill>
                  <a:srgbClr val="FFFFFF"/>
                </a:solidFill>
              </a:rPr>
              <a:t>  </a:t>
            </a:r>
            <a:r>
              <a:rPr lang="he-IL" sz="3600" dirty="0">
                <a:solidFill>
                  <a:srgbClr val="FFFFFF"/>
                </a:solidFill>
              </a:rPr>
              <a:t>ששותים?</a:t>
            </a:r>
            <a:br>
              <a:rPr lang="en-US" sz="3600" dirty="0">
                <a:solidFill>
                  <a:srgbClr val="FFFFFF"/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בר המים - תמי 4 | מעריב">
            <a:extLst>
              <a:ext uri="{FF2B5EF4-FFF2-40B4-BE49-F238E27FC236}">
                <a16:creationId xmlns:a16="http://schemas.microsoft.com/office/drawing/2014/main" id="{4E22853F-920C-4835-BA37-35BDA1768A2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1" r="-2" b="-2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944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5AAE9118-0436-4488-AC4A-C14DF6A7B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1"/>
            <a:ext cx="12192002" cy="4489449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28">
            <a:extLst>
              <a:ext uri="{FF2B5EF4-FFF2-40B4-BE49-F238E27FC236}">
                <a16:creationId xmlns:a16="http://schemas.microsoft.com/office/drawing/2014/main" id="{07A0C51E-5464-4470-855E-CA530A59B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59557" y="640091"/>
            <a:ext cx="8072887" cy="355090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4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4100" y="4675886"/>
            <a:ext cx="667562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ברוך אתה ה' אלוהינו מלך </a:t>
            </a:r>
            <a:r>
              <a:rPr lang="he-IL" sz="2000"/>
              <a:t>העולם שהכל </a:t>
            </a:r>
            <a:r>
              <a:rPr lang="he-IL" sz="2000" dirty="0"/>
              <a:t>נהיה בדברו</a:t>
            </a:r>
          </a:p>
        </p:txBody>
      </p:sp>
    </p:spTree>
    <p:extLst>
      <p:ext uri="{BB962C8B-B14F-4D97-AF65-F5344CB8AC3E}">
        <p14:creationId xmlns:p14="http://schemas.microsoft.com/office/powerpoint/2010/main" val="3116879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400211-AE26-4D98-B146-195DF68B2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0" y="640081"/>
            <a:ext cx="3398518" cy="52553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4800" dirty="0" err="1"/>
              <a:t>מה</a:t>
            </a:r>
            <a:r>
              <a:rPr lang="en-US" sz="4800" dirty="0"/>
              <a:t> </a:t>
            </a:r>
            <a:r>
              <a:rPr lang="en-US" sz="4800" dirty="0" err="1"/>
              <a:t>מברכים</a:t>
            </a:r>
            <a:r>
              <a:rPr lang="en-US" sz="4800" dirty="0"/>
              <a:t> </a:t>
            </a:r>
            <a:r>
              <a:rPr lang="en-US" sz="4800" dirty="0" err="1"/>
              <a:t>אחרי</a:t>
            </a:r>
            <a:r>
              <a:rPr lang="en-US" sz="4800" dirty="0"/>
              <a:t> </a:t>
            </a:r>
            <a:r>
              <a:rPr lang="en-US" sz="4800" dirty="0" err="1"/>
              <a:t>שאוכלים</a:t>
            </a:r>
            <a:r>
              <a:rPr lang="en-US" sz="4800" dirty="0"/>
              <a:t>?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FA8EA49-487B-4E62-AC3C-3D4A96EF0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F3C8D54F-CA08-42F3-9924-FBA3CB680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208" y="484632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C43F8C3-ADA8-46A2-A835-F690C72C99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4" r="1" b="8435"/>
          <a:stretch/>
        </p:blipFill>
        <p:spPr bwMode="auto">
          <a:xfrm>
            <a:off x="951882" y="965595"/>
            <a:ext cx="5632217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806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he-IL" sz="3200" dirty="0"/>
              <a:t>ברוך אתה ה' </a:t>
            </a:r>
            <a:r>
              <a:rPr lang="he-IL" sz="3200" dirty="0" err="1"/>
              <a:t>אלוהנו</a:t>
            </a:r>
            <a:r>
              <a:rPr lang="he-IL" sz="3200" dirty="0"/>
              <a:t> מלך העולם בורא נפשות רבות וחסרונן על כל מה שבראת להחיות בהם נפש כל חי ברוך חי העולמים.</a:t>
            </a:r>
          </a:p>
        </p:txBody>
      </p:sp>
    </p:spTree>
    <p:extLst>
      <p:ext uri="{BB962C8B-B14F-4D97-AF65-F5344CB8AC3E}">
        <p14:creationId xmlns:p14="http://schemas.microsoft.com/office/powerpoint/2010/main" val="4252541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B5D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A7941F2-BBB2-4FF2-B1C5-E606436A2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 dirty="0" err="1">
                <a:solidFill>
                  <a:srgbClr val="FFFFFF"/>
                </a:solidFill>
              </a:rPr>
              <a:t>מה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מברכים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לפני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שאוכלים</a:t>
            </a:r>
            <a:br>
              <a:rPr lang="en-US" sz="3600" dirty="0">
                <a:solidFill>
                  <a:srgbClr val="FFFFFF"/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עינב – ויקיפדיה">
            <a:extLst>
              <a:ext uri="{FF2B5EF4-FFF2-40B4-BE49-F238E27FC236}">
                <a16:creationId xmlns:a16="http://schemas.microsoft.com/office/drawing/2014/main" id="{30EB62F8-9DC5-44F6-BFD0-08CED9B3AD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738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ברוך אתה ה' </a:t>
            </a:r>
            <a:r>
              <a:rPr lang="he-IL" sz="2000" dirty="0" err="1"/>
              <a:t>אלוהנו</a:t>
            </a:r>
            <a:r>
              <a:rPr lang="he-IL" sz="2000" dirty="0"/>
              <a:t> מלך העולם בורא פרי העץ</a:t>
            </a:r>
          </a:p>
        </p:txBody>
      </p:sp>
    </p:spTree>
    <p:extLst>
      <p:ext uri="{BB962C8B-B14F-4D97-AF65-F5344CB8AC3E}">
        <p14:creationId xmlns:p14="http://schemas.microsoft.com/office/powerpoint/2010/main" val="1384281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36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2E114D99-3E38-4228-AD72-8F95FB804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 dirty="0" err="1">
                <a:solidFill>
                  <a:srgbClr val="FFFFFF"/>
                </a:solidFill>
              </a:rPr>
              <a:t>מה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מברכים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אחרי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ששותים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בר המים - תמי 4 | מעריב">
            <a:extLst>
              <a:ext uri="{FF2B5EF4-FFF2-40B4-BE49-F238E27FC236}">
                <a16:creationId xmlns:a16="http://schemas.microsoft.com/office/drawing/2014/main" id="{034D867D-D3F8-4E5F-A4B6-011CA97334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1" r="-2" b="-2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857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ברוך אתה ה' </a:t>
            </a:r>
            <a:r>
              <a:rPr lang="he-IL" sz="2000" dirty="0" err="1"/>
              <a:t>אלוהנו</a:t>
            </a:r>
            <a:r>
              <a:rPr lang="he-IL" sz="2000" dirty="0"/>
              <a:t> מלך העולם בורא נפשות רבות וחסרונן על כל מה שבראת להחיות בהם נפש כל חי ברוך חי העולמים.</a:t>
            </a:r>
          </a:p>
          <a:p>
            <a:pPr marL="0" indent="0">
              <a:buNone/>
            </a:pP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45438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400211-AE26-4D98-B146-195DF68B2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en-US" sz="5400"/>
              <a:t>מה מברכים אחרי שאוכלים</a:t>
            </a:r>
          </a:p>
        </p:txBody>
      </p:sp>
      <p:sp>
        <p:nvSpPr>
          <p:cNvPr id="19460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458" name="Picture 2" descr="השוואת מחיר בננה במשקל (כללי) לפי מחיר">
            <a:extLst>
              <a:ext uri="{FF2B5EF4-FFF2-40B4-BE49-F238E27FC236}">
                <a16:creationId xmlns:a16="http://schemas.microsoft.com/office/drawing/2014/main" id="{33B2252E-232F-403A-B70E-CCE5F2F0EDE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1" b="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836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he-IL" sz="2000" dirty="0"/>
              <a:t>ברוך אתה ה' </a:t>
            </a:r>
            <a:r>
              <a:rPr lang="he-IL" sz="2000" dirty="0" err="1"/>
              <a:t>אלוהנו</a:t>
            </a:r>
            <a:r>
              <a:rPr lang="he-IL" sz="2000" dirty="0"/>
              <a:t> מלך העולם בורא נפשות רבות וחסרונן על כל מה שבראת להחיות בהם נפש כל חי ברוך חי העולמים.</a:t>
            </a:r>
          </a:p>
        </p:txBody>
      </p:sp>
    </p:spTree>
    <p:extLst>
      <p:ext uri="{BB962C8B-B14F-4D97-AF65-F5344CB8AC3E}">
        <p14:creationId xmlns:p14="http://schemas.microsoft.com/office/powerpoint/2010/main" val="2580114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8A0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3D400211-AE26-4D98-B146-195DF68B2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>
                <a:solidFill>
                  <a:srgbClr val="FFFFFF"/>
                </a:solidFill>
              </a:rPr>
              <a:t>מה מברכים אחרי שאוכלים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18 היתרונות הבריאותיים המדהימים של פרי המנגו - אגוגו מגזין בריאות">
            <a:extLst>
              <a:ext uri="{FF2B5EF4-FFF2-40B4-BE49-F238E27FC236}">
                <a16:creationId xmlns:a16="http://schemas.microsoft.com/office/drawing/2014/main" id="{846A4EEE-696C-4516-95FD-9E243C98D3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1" r="8344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036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ברוך אתה ה' </a:t>
            </a:r>
            <a:r>
              <a:rPr lang="he-IL" sz="2000" dirty="0" err="1"/>
              <a:t>אלוהנו</a:t>
            </a:r>
            <a:r>
              <a:rPr lang="he-IL" sz="2000" dirty="0"/>
              <a:t> מלך העולם בורא נפשות רבות וחסרונן על כל מה שבראת להחיות בהם נפש כל חי ברוך חי העולמים.</a:t>
            </a:r>
          </a:p>
          <a:p>
            <a:pPr marL="0" indent="0">
              <a:buNone/>
            </a:pP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3906199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0" name="Rectangle 70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210CCE45-1491-4A89-BD79-9DBA3D72C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716" y="739978"/>
            <a:ext cx="5334930" cy="30041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en-US" sz="6000"/>
              <a:t>מה מברכים לפני שאוכלים</a:t>
            </a:r>
          </a:p>
        </p:txBody>
      </p:sp>
      <p:sp>
        <p:nvSpPr>
          <p:cNvPr id="4101" name="Freeform: Shape 72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2BD4FCF-C52E-4522-BBCA-1B126ECE09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"/>
          <a:stretch/>
        </p:blipFill>
        <p:spPr bwMode="auto"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576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ברוך אתה ה' אלוהינו מלך העולם בורא פרי האדמה</a:t>
            </a:r>
          </a:p>
        </p:txBody>
      </p:sp>
    </p:spTree>
    <p:extLst>
      <p:ext uri="{BB962C8B-B14F-4D97-AF65-F5344CB8AC3E}">
        <p14:creationId xmlns:p14="http://schemas.microsoft.com/office/powerpoint/2010/main" val="4162634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8A0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B3A48E41-72D1-4719-AE10-20CF4A45E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>
                <a:solidFill>
                  <a:srgbClr val="FFFFFF"/>
                </a:solidFill>
              </a:rPr>
              <a:t>מה מברכים לפני שאוכלים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18 היתרונות הבריאותיים המדהימים של פרי המנגו - אגוגו מגזין בריאות">
            <a:extLst>
              <a:ext uri="{FF2B5EF4-FFF2-40B4-BE49-F238E27FC236}">
                <a16:creationId xmlns:a16="http://schemas.microsoft.com/office/drawing/2014/main" id="{4110F963-AE0E-4EAC-A581-E4A0BAF640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1" r="8344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949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ברוך אתה ה' אלוהינו מלך העולם בורא פרי העץ </a:t>
            </a:r>
          </a:p>
        </p:txBody>
      </p:sp>
    </p:spTree>
    <p:extLst>
      <p:ext uri="{BB962C8B-B14F-4D97-AF65-F5344CB8AC3E}">
        <p14:creationId xmlns:p14="http://schemas.microsoft.com/office/powerpoint/2010/main" val="229557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B5D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5AD883ED-28AC-42D5-95AD-83D6E5DA6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>
                <a:solidFill>
                  <a:srgbClr val="FFFFFF"/>
                </a:solidFill>
              </a:rPr>
              <a:t>מה מברכים אחרי שאוכלים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עינב – ויקיפדיה">
            <a:extLst>
              <a:ext uri="{FF2B5EF4-FFF2-40B4-BE49-F238E27FC236}">
                <a16:creationId xmlns:a16="http://schemas.microsoft.com/office/drawing/2014/main" id="{312B3C05-3DA4-47CB-9F23-53977303C3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641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ברכת על העץ ועל פרי העץ</a:t>
            </a:r>
          </a:p>
        </p:txBody>
      </p:sp>
    </p:spTree>
    <p:extLst>
      <p:ext uri="{BB962C8B-B14F-4D97-AF65-F5344CB8AC3E}">
        <p14:creationId xmlns:p14="http://schemas.microsoft.com/office/powerpoint/2010/main" val="593077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26C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11AD725-EAA6-4CD3-8876-A70A01765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>
                <a:solidFill>
                  <a:srgbClr val="FFFFFF"/>
                </a:solidFill>
              </a:rPr>
              <a:t>מה מברכים אחרי שאוכלים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עוגת היער שחור - עוגת שוקולד עם דובדבנים וקצפת - קרין גורן">
            <a:extLst>
              <a:ext uri="{FF2B5EF4-FFF2-40B4-BE49-F238E27FC236}">
                <a16:creationId xmlns:a16="http://schemas.microsoft.com/office/drawing/2014/main" id="{276891C1-248B-4A06-9F4C-AFC7F16D7B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848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ברכת על המחיה ועל הכלכלה</a:t>
            </a:r>
          </a:p>
        </p:txBody>
      </p:sp>
    </p:spTree>
    <p:extLst>
      <p:ext uri="{BB962C8B-B14F-4D97-AF65-F5344CB8AC3E}">
        <p14:creationId xmlns:p14="http://schemas.microsoft.com/office/powerpoint/2010/main" val="113953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B83DA803-6CFF-47D4-B3AF-93E9091CB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938" y="640081"/>
            <a:ext cx="2608655" cy="52577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>
                <a:solidFill>
                  <a:srgbClr val="2C2C2C"/>
                </a:solidFill>
              </a:rPr>
              <a:t>מה מברכים לפני שאוכלים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צ'יפס אפוי בתנור | מתכונים כשרים">
            <a:extLst>
              <a:ext uri="{FF2B5EF4-FFF2-40B4-BE49-F238E27FC236}">
                <a16:creationId xmlns:a16="http://schemas.microsoft.com/office/drawing/2014/main" id="{5F2AD722-6908-4C90-90F5-02388D9F76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" r="9181" b="1"/>
          <a:stretch/>
        </p:blipFill>
        <p:spPr bwMode="auto">
          <a:xfrm>
            <a:off x="4062964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393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ברוך אתה ה' </a:t>
            </a:r>
            <a:r>
              <a:rPr lang="he-IL" sz="2000" dirty="0" err="1"/>
              <a:t>אלוהנו</a:t>
            </a:r>
            <a:r>
              <a:rPr lang="he-IL" sz="2000" dirty="0"/>
              <a:t> מלך העולם בורא פרי האדמה</a:t>
            </a:r>
          </a:p>
        </p:txBody>
      </p:sp>
    </p:spTree>
    <p:extLst>
      <p:ext uri="{BB962C8B-B14F-4D97-AF65-F5344CB8AC3E}">
        <p14:creationId xmlns:p14="http://schemas.microsoft.com/office/powerpoint/2010/main" val="1798191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B69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33B4CB3-CF9C-4A8F-9F29-AA3AD378C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>
                <a:solidFill>
                  <a:srgbClr val="FFFFFF"/>
                </a:solidFill>
              </a:rPr>
              <a:t>מה מברכים לפני שאוכלים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שניצל קריספי - שניצל פריך במיוחד כמו במסעדות | קל להכנה">
            <a:extLst>
              <a:ext uri="{FF2B5EF4-FFF2-40B4-BE49-F238E27FC236}">
                <a16:creationId xmlns:a16="http://schemas.microsoft.com/office/drawing/2014/main" id="{8DD343D6-CD4E-456D-A2A9-472265D134A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74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13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ברוך אתה ה' אלוהינו מלך העולם </a:t>
            </a:r>
            <a:r>
              <a:rPr lang="he-IL" sz="2000" dirty="0" err="1"/>
              <a:t>שהכל</a:t>
            </a:r>
            <a:r>
              <a:rPr lang="he-IL" sz="2000" dirty="0"/>
              <a:t> נהיה בדברו</a:t>
            </a:r>
          </a:p>
        </p:txBody>
      </p:sp>
    </p:spTree>
    <p:extLst>
      <p:ext uri="{BB962C8B-B14F-4D97-AF65-F5344CB8AC3E}">
        <p14:creationId xmlns:p14="http://schemas.microsoft.com/office/powerpoint/2010/main" val="26282596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26C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14D07FB4-A963-4343-8E5A-44CBFE19D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>
                <a:solidFill>
                  <a:srgbClr val="FFFFFF"/>
                </a:solidFill>
              </a:rPr>
              <a:t>מה מברכים לפני שאוכלים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עוגת היער שחור - עוגת שוקולד עם דובדבנים וקצפת - קרין גורן">
            <a:extLst>
              <a:ext uri="{FF2B5EF4-FFF2-40B4-BE49-F238E27FC236}">
                <a16:creationId xmlns:a16="http://schemas.microsoft.com/office/drawing/2014/main" id="{63B78939-3342-401B-B42C-5054827134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367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ברוך אתה ה' </a:t>
            </a:r>
            <a:r>
              <a:rPr lang="he-IL" sz="2000" dirty="0" err="1"/>
              <a:t>אלוהנו</a:t>
            </a:r>
            <a:r>
              <a:rPr lang="he-IL" sz="2000" dirty="0"/>
              <a:t> מלך העולם בורא מיני מזונות </a:t>
            </a:r>
          </a:p>
        </p:txBody>
      </p:sp>
    </p:spTree>
    <p:extLst>
      <p:ext uri="{BB962C8B-B14F-4D97-AF65-F5344CB8AC3E}">
        <p14:creationId xmlns:p14="http://schemas.microsoft.com/office/powerpoint/2010/main" val="3819430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9432A629-2BEB-4DE1-A448-0E045022D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938" y="640081"/>
            <a:ext cx="2608655" cy="52577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>
                <a:solidFill>
                  <a:srgbClr val="2C2C2C"/>
                </a:solidFill>
              </a:rPr>
              <a:t>מה מברכים אחרי שאוכלים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צ'יפס אפוי בתנור | מתכונים כשרים">
            <a:extLst>
              <a:ext uri="{FF2B5EF4-FFF2-40B4-BE49-F238E27FC236}">
                <a16:creationId xmlns:a16="http://schemas.microsoft.com/office/drawing/2014/main" id="{748ECF61-B4F9-4BF6-9DB3-D361E16A66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" r="9181" b="1"/>
          <a:stretch/>
        </p:blipFill>
        <p:spPr bwMode="auto">
          <a:xfrm>
            <a:off x="4062964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8659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ברוך אתה ה' </a:t>
            </a:r>
            <a:r>
              <a:rPr lang="he-IL" sz="2000" dirty="0" err="1"/>
              <a:t>אלוהנו</a:t>
            </a:r>
            <a:r>
              <a:rPr lang="he-IL" sz="2000" dirty="0"/>
              <a:t> מלך העולם בורא נפשות רבות וחסרונן על כל מה שבראת להחיות בהם נפש כל חי ברוך חי העולמים.</a:t>
            </a:r>
          </a:p>
          <a:p>
            <a:pPr marL="0" indent="0">
              <a:buNone/>
            </a:pP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23482963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B9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9D636945-BBF4-491D-ADA5-FE8354190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>
                <a:solidFill>
                  <a:srgbClr val="FFFFFF"/>
                </a:solidFill>
              </a:rPr>
              <a:t>מה מברכים לפני ששותים יין?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8 דברים שאתם יודעים על יין אבל הם פשוט שטויות">
            <a:extLst>
              <a:ext uri="{FF2B5EF4-FFF2-40B4-BE49-F238E27FC236}">
                <a16:creationId xmlns:a16="http://schemas.microsoft.com/office/drawing/2014/main" id="{743D7AAC-9C79-4465-B124-EDFEEA108E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2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5069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ברוך אתה ה' </a:t>
            </a:r>
            <a:r>
              <a:rPr lang="he-IL" sz="2000" dirty="0" err="1"/>
              <a:t>אלוהנו</a:t>
            </a:r>
            <a:r>
              <a:rPr lang="he-IL" sz="2000" dirty="0"/>
              <a:t> מלך העולם בורא פרי הגפן</a:t>
            </a:r>
          </a:p>
        </p:txBody>
      </p:sp>
    </p:spTree>
    <p:extLst>
      <p:ext uri="{BB962C8B-B14F-4D97-AF65-F5344CB8AC3E}">
        <p14:creationId xmlns:p14="http://schemas.microsoft.com/office/powerpoint/2010/main" val="7660551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B69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92B1235D-5369-428D-877A-E5752948F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>
                <a:solidFill>
                  <a:srgbClr val="FFFFFF"/>
                </a:solidFill>
              </a:rPr>
              <a:t>מה מברכים אחרי שאוכלים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שניצל קריספי - שניצל פריך במיוחד כמו במסעדות | קל להכנה">
            <a:extLst>
              <a:ext uri="{FF2B5EF4-FFF2-40B4-BE49-F238E27FC236}">
                <a16:creationId xmlns:a16="http://schemas.microsoft.com/office/drawing/2014/main" id="{8E79830E-8784-4C34-91E7-60AA22F3B1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74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5066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ברוך אתה ה' </a:t>
            </a:r>
            <a:r>
              <a:rPr lang="he-IL" sz="2000" dirty="0" err="1"/>
              <a:t>אלוהנו</a:t>
            </a:r>
            <a:r>
              <a:rPr lang="he-IL" sz="2000" dirty="0"/>
              <a:t> מלך העולם בורא נפשות רבות וחסרונן על כל מה שבראת להחיות בהם נפש כל חי ברוך חי העולמים.</a:t>
            </a:r>
          </a:p>
          <a:p>
            <a:pPr marL="0" indent="0">
              <a:buNone/>
            </a:pP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3682191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B9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BA5BC740-8528-4AAD-BAF0-E82D4F404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he-IL" sz="3600" dirty="0">
                <a:solidFill>
                  <a:srgbClr val="FFFFFF"/>
                </a:solidFill>
              </a:rPr>
              <a:t>מה מברכים אחרי ששותים יין ?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 descr="8 דברים שאתם יודעים על יין אבל הם פשוט שטויות">
            <a:extLst>
              <a:ext uri="{FF2B5EF4-FFF2-40B4-BE49-F238E27FC236}">
                <a16:creationId xmlns:a16="http://schemas.microsoft.com/office/drawing/2014/main" id="{01F48D30-416A-4B18-9E8A-A6C7DBF427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2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7366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ברכת על הגפן ועל פרי הגפן</a:t>
            </a:r>
          </a:p>
        </p:txBody>
      </p:sp>
    </p:spTree>
    <p:extLst>
      <p:ext uri="{BB962C8B-B14F-4D97-AF65-F5344CB8AC3E}">
        <p14:creationId xmlns:p14="http://schemas.microsoft.com/office/powerpoint/2010/main" val="17456432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9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AECBE54D-5861-43A5-AE09-EA99D0FE0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 dirty="0" err="1">
                <a:solidFill>
                  <a:srgbClr val="FFFFFF"/>
                </a:solidFill>
              </a:rPr>
              <a:t>מה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פירוש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ראשי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התיבות</a:t>
            </a:r>
            <a:r>
              <a:rPr lang="en-US" sz="3600" dirty="0">
                <a:solidFill>
                  <a:srgbClr val="FFFFFF"/>
                </a:solidFill>
              </a:rPr>
              <a:t> מ</a:t>
            </a:r>
            <a:r>
              <a:rPr lang="he-IL" sz="3600" dirty="0">
                <a:solidFill>
                  <a:srgbClr val="FFFFFF"/>
                </a:solidFill>
              </a:rPr>
              <a:t>גע אש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 descr="דיני קדימה בברכות - ישיבת כסא רחמים">
            <a:extLst>
              <a:ext uri="{FF2B5EF4-FFF2-40B4-BE49-F238E27FC236}">
                <a16:creationId xmlns:a16="http://schemas.microsoft.com/office/drawing/2014/main" id="{D09D0CB7-170D-40BE-8D92-119E633098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201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115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מזונות גפן עץ אדמה </a:t>
            </a:r>
            <a:r>
              <a:rPr lang="he-IL" sz="2000" dirty="0" err="1"/>
              <a:t>שהכל</a:t>
            </a:r>
            <a:r>
              <a:rPr lang="he-IL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29189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70">
            <a:extLst>
              <a:ext uri="{FF2B5EF4-FFF2-40B4-BE49-F238E27FC236}">
                <a16:creationId xmlns:a16="http://schemas.microsoft.com/office/drawing/2014/main" id="{7F357D35-3E3E-4EC7-B3AE-C106ABB7D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7" name="Rectangle 72">
            <a:extLst>
              <a:ext uri="{FF2B5EF4-FFF2-40B4-BE49-F238E27FC236}">
                <a16:creationId xmlns:a16="http://schemas.microsoft.com/office/drawing/2014/main" id="{9334D921-DCE6-4D92-987F-D98C93F1C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E4D942F-489D-4A7B-8983-942543481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9378" y="246887"/>
            <a:ext cx="5861321" cy="637793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8F0F547-5526-40CC-8397-442101C26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36924" y="4768667"/>
            <a:ext cx="421593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593BD913-0EB6-48A4-B22A-6A4DE0898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8D3B48A1-1F6A-45A2-A3CF-1D9F819DA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924" y="857675"/>
            <a:ext cx="4566230" cy="38470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en-US" sz="4800">
                <a:solidFill>
                  <a:srgbClr val="FFFFFF"/>
                </a:solidFill>
              </a:rPr>
              <a:t>על כמה פירות העץ מברכים על העץ ועל פרי העץ בסוף.</a:t>
            </a:r>
          </a:p>
        </p:txBody>
      </p:sp>
      <p:pic>
        <p:nvPicPr>
          <p:cNvPr id="18434" name="Picture 2" descr="ברכה מעין שלש - עדות המזרח | סידור תפילה">
            <a:extLst>
              <a:ext uri="{FF2B5EF4-FFF2-40B4-BE49-F238E27FC236}">
                <a16:creationId xmlns:a16="http://schemas.microsoft.com/office/drawing/2014/main" id="{914169BE-C775-4980-B7B6-A506884945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5748"/>
          <a:stretch/>
        </p:blipFill>
        <p:spPr bwMode="auto">
          <a:xfrm>
            <a:off x="872064" y="857675"/>
            <a:ext cx="4593715" cy="514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4073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עמוד הבית - התשובה - על יזמות, שיווק והתפתחות אישית">
            <a:extLst>
              <a:ext uri="{FF2B5EF4-FFF2-40B4-BE49-F238E27FC236}">
                <a16:creationId xmlns:a16="http://schemas.microsoft.com/office/drawing/2014/main" id="{76F70DCD-00E0-4655-A956-673ECADC7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5" r="1" b="4628"/>
          <a:stretch/>
        </p:blipFill>
        <p:spPr bwMode="auto">
          <a:xfrm>
            <a:off x="2184401" y="74930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4B0C9A-8936-46D6-B257-662D8B301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4675886"/>
            <a:ext cx="10720577" cy="16050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e-IL" sz="2000" dirty="0"/>
              <a:t>על 5 פירות  זית ענבים תאנה תמר רימון .</a:t>
            </a:r>
          </a:p>
        </p:txBody>
      </p:sp>
    </p:spTree>
    <p:extLst>
      <p:ext uri="{BB962C8B-B14F-4D97-AF65-F5344CB8AC3E}">
        <p14:creationId xmlns:p14="http://schemas.microsoft.com/office/powerpoint/2010/main" val="399184657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350</Words>
  <Application>Microsoft Office PowerPoint</Application>
  <PresentationFormat>מסך רחב</PresentationFormat>
  <Paragraphs>39</Paragraphs>
  <Slides>39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Rockwell</vt:lpstr>
      <vt:lpstr>Times New Roman</vt:lpstr>
      <vt:lpstr>ערכת נושא Office</vt:lpstr>
      <vt:lpstr>חידון ברכות  </vt:lpstr>
      <vt:lpstr>מה מברכים לפני  ששותים? </vt:lpstr>
      <vt:lpstr>מצגת של PowerPoint‏</vt:lpstr>
      <vt:lpstr>מה מברכים אחרי שאוכלים?</vt:lpstr>
      <vt:lpstr>מצגת של PowerPoint‏</vt:lpstr>
      <vt:lpstr>מה מברכים לפני שאוכלים </vt:lpstr>
      <vt:lpstr>מצגת של PowerPoint‏</vt:lpstr>
      <vt:lpstr>מה מברכים אחרי ששותים</vt:lpstr>
      <vt:lpstr>מצגת של PowerPoint‏</vt:lpstr>
      <vt:lpstr>מה מברכים אחרי שאוכלים</vt:lpstr>
      <vt:lpstr>מצגת של PowerPoint‏</vt:lpstr>
      <vt:lpstr>מה מברכים אחרי שאוכלים</vt:lpstr>
      <vt:lpstr>מצגת של PowerPoint‏</vt:lpstr>
      <vt:lpstr>מה מברכים לפני שאוכלים</vt:lpstr>
      <vt:lpstr>מצגת של PowerPoint‏</vt:lpstr>
      <vt:lpstr>מה מברכים לפני שאוכלים</vt:lpstr>
      <vt:lpstr>מצגת של PowerPoint‏</vt:lpstr>
      <vt:lpstr>מה מברכים אחרי שאוכלים</vt:lpstr>
      <vt:lpstr>מצגת של PowerPoint‏</vt:lpstr>
      <vt:lpstr>מה מברכים אחרי שאוכלים</vt:lpstr>
      <vt:lpstr>מצגת של PowerPoint‏</vt:lpstr>
      <vt:lpstr>מה מברכים לפני שאוכלים</vt:lpstr>
      <vt:lpstr>מצגת של PowerPoint‏</vt:lpstr>
      <vt:lpstr>מה מברכים לפני שאוכלים</vt:lpstr>
      <vt:lpstr>מצגת של PowerPoint‏</vt:lpstr>
      <vt:lpstr>מה מברכים לפני שאוכלים</vt:lpstr>
      <vt:lpstr>מצגת של PowerPoint‏</vt:lpstr>
      <vt:lpstr>מה מברכים אחרי שאוכלים</vt:lpstr>
      <vt:lpstr>מצגת של PowerPoint‏</vt:lpstr>
      <vt:lpstr>מה מברכים לפני ששותים יין?</vt:lpstr>
      <vt:lpstr>מצגת של PowerPoint‏</vt:lpstr>
      <vt:lpstr>מה מברכים אחרי שאוכלים</vt:lpstr>
      <vt:lpstr>מצגת של PowerPoint‏</vt:lpstr>
      <vt:lpstr>מה מברכים אחרי ששותים יין ?</vt:lpstr>
      <vt:lpstr>מצגת של PowerPoint‏</vt:lpstr>
      <vt:lpstr>מה פירוש ראשי התיבות מגע אש</vt:lpstr>
      <vt:lpstr>מצגת של PowerPoint‏</vt:lpstr>
      <vt:lpstr>על כמה פירות העץ מברכים על העץ ועל פרי העץ בסוף.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חידון ברכות </dc:title>
  <dc:creator>חנניה מלכה</dc:creator>
  <cp:lastModifiedBy>קדוש</cp:lastModifiedBy>
  <cp:revision>3</cp:revision>
  <dcterms:created xsi:type="dcterms:W3CDTF">2021-01-17T08:08:23Z</dcterms:created>
  <dcterms:modified xsi:type="dcterms:W3CDTF">2021-01-20T10:07:25Z</dcterms:modified>
</cp:coreProperties>
</file>