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237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392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254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198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9941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8151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18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509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1905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341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059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02F0A-21B8-4EC4-AB0D-FB5DE6454D75}" type="datetimeFigureOut">
              <a:rPr lang="he-IL" smtClean="0"/>
              <a:t>ט'/כסלו/תשע"ז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57AB-39A0-416D-B05D-D204798D46A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771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C:\Users\kobi\Desktop\Hanuka\hnuka fro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1385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93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C:\Users\kobi\Desktop\Hanuka\6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39"/>
          <a:stretch/>
        </p:blipFill>
        <p:spPr bwMode="auto">
          <a:xfrm>
            <a:off x="-252536" y="-3"/>
            <a:ext cx="9671354" cy="683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82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 descr="C:\Users\kobi\Desktop\תיקיה חדשה (3)\8-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27" y="0"/>
            <a:ext cx="92001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74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171400"/>
            <a:ext cx="8752548" cy="734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54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08"/>
            <a:ext cx="9144000" cy="7037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68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9" cy="691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398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4877" cy="676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50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9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8"/>
          <a:stretch/>
        </p:blipFill>
        <p:spPr bwMode="auto">
          <a:xfrm>
            <a:off x="26392" y="0"/>
            <a:ext cx="917051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693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969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1" cy="6805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66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68"/>
            <a:ext cx="10813502" cy="696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8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0"/>
            <a:ext cx="11018885" cy="682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47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5940"/>
            <a:ext cx="8172400" cy="668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76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528"/>
            <a:ext cx="761032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900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" y="0"/>
            <a:ext cx="9139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861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656"/>
            <a:ext cx="79563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531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192"/>
            <a:ext cx="9178652" cy="686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815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20"/>
            <a:ext cx="8604448" cy="6762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388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05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332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99392"/>
            <a:ext cx="8081908" cy="76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51362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‫הצגה על המסך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2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kobi</dc:creator>
  <cp:lastModifiedBy>Teacher</cp:lastModifiedBy>
  <cp:revision>4</cp:revision>
  <dcterms:created xsi:type="dcterms:W3CDTF">2014-12-07T11:38:48Z</dcterms:created>
  <dcterms:modified xsi:type="dcterms:W3CDTF">2016-12-09T15:56:23Z</dcterms:modified>
</cp:coreProperties>
</file>