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7" d="100"/>
          <a:sy n="47" d="100"/>
        </p:scale>
        <p:origin x="-1818" y="-12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D84DE5B-4977-43B9-9BED-789900D75E40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FC1DD3B-8228-4D38-A0B0-F7190AA9D2E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5883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7991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0570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0643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7742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6808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4747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945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2999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8209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8361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6379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9361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8666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3218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6078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9952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629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5880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6656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4711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0071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15603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537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שולש ישר-זווית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grpSp>
        <p:nvGrpSpPr>
          <p:cNvPr id="2" name="קבוצה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צורה חופשית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צורה חופשית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צורה חופשית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מחבר ישר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7" name="סוגר זוויתי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סוגר זוויתי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כותרת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צורה חופשית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משולש ישר-זווית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מחבר ישר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סוגר זוויתי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סוגר זוויתי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צורה חופשית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צורה חופשית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משולש ישר-זווית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מחבר ישר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F77F0E-363C-474E-A788-072B2D1EF0D4}" type="datetimeFigureOut">
              <a:rPr lang="he-IL" smtClean="0"/>
              <a:t>ג'/שבט/תשע"ז</a:t>
            </a:fld>
            <a:endParaRPr lang="he-IL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4.xml"/><Relationship Id="rId18" Type="http://schemas.openxmlformats.org/officeDocument/2006/relationships/slide" Target="slide16.xml"/><Relationship Id="rId3" Type="http://schemas.openxmlformats.org/officeDocument/2006/relationships/slide" Target="slide4.xml"/><Relationship Id="rId21" Type="http://schemas.openxmlformats.org/officeDocument/2006/relationships/slide" Target="slide20.xml"/><Relationship Id="rId7" Type="http://schemas.openxmlformats.org/officeDocument/2006/relationships/slide" Target="slide7.xml"/><Relationship Id="rId12" Type="http://schemas.openxmlformats.org/officeDocument/2006/relationships/slide" Target="slide13.xml"/><Relationship Id="rId17" Type="http://schemas.openxmlformats.org/officeDocument/2006/relationships/slide" Target="slide17.xml"/><Relationship Id="rId2" Type="http://schemas.openxmlformats.org/officeDocument/2006/relationships/slide" Target="slide3.xml"/><Relationship Id="rId16" Type="http://schemas.openxmlformats.org/officeDocument/2006/relationships/slide" Target="slide18.xml"/><Relationship Id="rId20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0.xml"/><Relationship Id="rId5" Type="http://schemas.openxmlformats.org/officeDocument/2006/relationships/slide" Target="slide12.xml"/><Relationship Id="rId15" Type="http://schemas.openxmlformats.org/officeDocument/2006/relationships/slide" Target="slide22.xml"/><Relationship Id="rId23" Type="http://schemas.openxmlformats.org/officeDocument/2006/relationships/slide" Target="slide24.xml"/><Relationship Id="rId10" Type="http://schemas.openxmlformats.org/officeDocument/2006/relationships/slide" Target="slide9.xml"/><Relationship Id="rId19" Type="http://schemas.openxmlformats.org/officeDocument/2006/relationships/slide" Target="slide21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15.xml"/><Relationship Id="rId22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79512" y="1844824"/>
            <a:ext cx="8604448" cy="1872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8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חידון </a:t>
            </a:r>
            <a:r>
              <a:rPr lang="he-IL" sz="8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ברכות</a:t>
            </a:r>
            <a:endParaRPr lang="he-IL" sz="8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3223"/>
            <a:ext cx="1255713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בחר את מספר השאלה</a:t>
            </a:r>
            <a:endParaRPr lang="he-IL" dirty="0"/>
          </a:p>
        </p:txBody>
      </p:sp>
      <p:sp>
        <p:nvSpPr>
          <p:cNvPr id="4" name="מלבן 3">
            <a:hlinkClick r:id="rId2" action="ppaction://hlinksldjump"/>
          </p:cNvPr>
          <p:cNvSpPr/>
          <p:nvPr/>
        </p:nvSpPr>
        <p:spPr>
          <a:xfrm>
            <a:off x="755576" y="148478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מלבן 4">
            <a:hlinkClick r:id="rId3" action="ppaction://hlinksldjump"/>
          </p:cNvPr>
          <p:cNvSpPr/>
          <p:nvPr/>
        </p:nvSpPr>
        <p:spPr>
          <a:xfrm>
            <a:off x="1558026" y="1484784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223184" y="15739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מלבן 8">
            <a:hlinkClick r:id="rId5" action="ppaction://hlinksldjump"/>
          </p:cNvPr>
          <p:cNvSpPr/>
          <p:nvPr/>
        </p:nvSpPr>
        <p:spPr>
          <a:xfrm>
            <a:off x="7688770" y="1614297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10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מלבן 9">
            <a:hlinkClick r:id="rId6" action="ppaction://hlinksldjump"/>
          </p:cNvPr>
          <p:cNvSpPr/>
          <p:nvPr/>
        </p:nvSpPr>
        <p:spPr>
          <a:xfrm>
            <a:off x="4527861" y="148478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6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מלבן 10">
            <a:hlinkClick r:id="rId7" action="ppaction://hlinksldjump"/>
          </p:cNvPr>
          <p:cNvSpPr/>
          <p:nvPr/>
        </p:nvSpPr>
        <p:spPr>
          <a:xfrm>
            <a:off x="3827696" y="163816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5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מלבן 11">
            <a:hlinkClick r:id="rId8" action="ppaction://hlinksldjump"/>
          </p:cNvPr>
          <p:cNvSpPr/>
          <p:nvPr/>
        </p:nvSpPr>
        <p:spPr>
          <a:xfrm>
            <a:off x="3110903" y="16142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4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מלבן 12">
            <a:hlinkClick r:id="rId9" action="ppaction://hlinksldjump"/>
          </p:cNvPr>
          <p:cNvSpPr/>
          <p:nvPr/>
        </p:nvSpPr>
        <p:spPr>
          <a:xfrm>
            <a:off x="6834690" y="18047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9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4" name="מלבן 13">
            <a:hlinkClick r:id="rId10" action="ppaction://hlinksldjump"/>
          </p:cNvPr>
          <p:cNvSpPr/>
          <p:nvPr/>
        </p:nvSpPr>
        <p:spPr>
          <a:xfrm>
            <a:off x="5292080" y="156196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7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מלבן 14">
            <a:hlinkClick r:id="rId11" action="ppaction://hlinksldjump"/>
          </p:cNvPr>
          <p:cNvSpPr/>
          <p:nvPr/>
        </p:nvSpPr>
        <p:spPr>
          <a:xfrm>
            <a:off x="6228184" y="164053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8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6" name="מלבן 25">
            <a:hlinkClick r:id="rId12" action="ppaction://hlinksldjump"/>
          </p:cNvPr>
          <p:cNvSpPr/>
          <p:nvPr/>
        </p:nvSpPr>
        <p:spPr>
          <a:xfrm>
            <a:off x="297759" y="3299487"/>
            <a:ext cx="9156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11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7" name="מלבן 26">
            <a:hlinkClick r:id="rId13" action="ppaction://hlinksldjump"/>
          </p:cNvPr>
          <p:cNvSpPr/>
          <p:nvPr/>
        </p:nvSpPr>
        <p:spPr>
          <a:xfrm>
            <a:off x="1080974" y="3299487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12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8" name="מלבן 27">
            <a:hlinkClick r:id="rId14" action="ppaction://hlinksldjump"/>
          </p:cNvPr>
          <p:cNvSpPr/>
          <p:nvPr/>
        </p:nvSpPr>
        <p:spPr>
          <a:xfrm>
            <a:off x="2033296" y="3388668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13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9" name="מלבן 28">
            <a:hlinkClick r:id="rId15" action="ppaction://hlinksldjump"/>
          </p:cNvPr>
          <p:cNvSpPr/>
          <p:nvPr/>
        </p:nvSpPr>
        <p:spPr>
          <a:xfrm>
            <a:off x="4526535" y="4770915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20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0" name="מלבן 29">
            <a:hlinkClick r:id="rId16" action="ppaction://hlinksldjump"/>
          </p:cNvPr>
          <p:cNvSpPr/>
          <p:nvPr/>
        </p:nvSpPr>
        <p:spPr>
          <a:xfrm>
            <a:off x="5130061" y="3299487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16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1" name="מלבן 30">
            <a:hlinkClick r:id="rId17" action="ppaction://hlinksldjump"/>
          </p:cNvPr>
          <p:cNvSpPr/>
          <p:nvPr/>
        </p:nvSpPr>
        <p:spPr>
          <a:xfrm>
            <a:off x="3925840" y="3452866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15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" name="מלבן 31">
            <a:hlinkClick r:id="rId18" action="ppaction://hlinksldjump"/>
          </p:cNvPr>
          <p:cNvSpPr/>
          <p:nvPr/>
        </p:nvSpPr>
        <p:spPr>
          <a:xfrm>
            <a:off x="2921015" y="342900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14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" name="מלבן 32">
            <a:hlinkClick r:id="rId19" action="ppaction://hlinksldjump"/>
          </p:cNvPr>
          <p:cNvSpPr/>
          <p:nvPr/>
        </p:nvSpPr>
        <p:spPr>
          <a:xfrm>
            <a:off x="3680290" y="5464291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19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" name="מלבן 33">
            <a:hlinkClick r:id="rId20" action="ppaction://hlinksldjump"/>
          </p:cNvPr>
          <p:cNvSpPr/>
          <p:nvPr/>
        </p:nvSpPr>
        <p:spPr>
          <a:xfrm>
            <a:off x="1937485" y="4718581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17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5" name="מלבן 34">
            <a:hlinkClick r:id="rId21" action="ppaction://hlinksldjump"/>
          </p:cNvPr>
          <p:cNvSpPr/>
          <p:nvPr/>
        </p:nvSpPr>
        <p:spPr>
          <a:xfrm>
            <a:off x="2873589" y="4797152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18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6" name="מלבן 35">
            <a:hlinkClick r:id="rId22" action="ppaction://hlinksldjump"/>
          </p:cNvPr>
          <p:cNvSpPr/>
          <p:nvPr/>
        </p:nvSpPr>
        <p:spPr>
          <a:xfrm>
            <a:off x="5923811" y="4710667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21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7" name="מלבן 36">
            <a:hlinkClick r:id="rId23" action="ppaction://hlinksldjump"/>
          </p:cNvPr>
          <p:cNvSpPr/>
          <p:nvPr/>
        </p:nvSpPr>
        <p:spPr>
          <a:xfrm>
            <a:off x="7404077" y="4768068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22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48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אבטיח?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246187.JPG"/>
          <p:cNvPicPr>
            <a:picLocks noChangeAspect="1"/>
          </p:cNvPicPr>
          <p:nvPr/>
        </p:nvPicPr>
        <p:blipFill>
          <a:blip r:embed="rId3"/>
          <a:srcRect t="6923" b="7692"/>
          <a:stretch>
            <a:fillRect/>
          </a:stretch>
        </p:blipFill>
        <p:spPr>
          <a:xfrm>
            <a:off x="0" y="116632"/>
            <a:ext cx="3095625" cy="2643206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465754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93380" y="5085184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אבוקדו?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3408.JPG"/>
          <p:cNvPicPr>
            <a:picLocks noChangeAspect="1"/>
          </p:cNvPicPr>
          <p:nvPr/>
        </p:nvPicPr>
        <p:blipFill>
          <a:blip r:embed="rId3"/>
          <a:srcRect t="11539" b="12307"/>
          <a:stretch>
            <a:fillRect/>
          </a:stretch>
        </p:blipFill>
        <p:spPr>
          <a:xfrm>
            <a:off x="-19777" y="332656"/>
            <a:ext cx="3095625" cy="2357454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602925" y="505139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084682.JPG"/>
          <p:cNvPicPr>
            <a:picLocks noChangeAspect="1"/>
          </p:cNvPicPr>
          <p:nvPr/>
        </p:nvPicPr>
        <p:blipFill>
          <a:blip r:embed="rId3"/>
          <a:srcRect t="18462" b="21538"/>
          <a:stretch>
            <a:fillRect/>
          </a:stretch>
        </p:blipFill>
        <p:spPr>
          <a:xfrm>
            <a:off x="139732" y="404664"/>
            <a:ext cx="3929063" cy="2357454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אורז?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3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2484303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6003911" y="5095788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793025" y="5095788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19339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-99392"/>
            <a:ext cx="3000396" cy="3000396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אננס?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4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602925" y="505139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2" y="2465255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דבש?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5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4234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-12235"/>
            <a:ext cx="2714644" cy="2714644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3068343" y="5157192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5800045" y="3641169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 </a:t>
            </a:r>
            <a:r>
              <a:rPr lang="he-I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חסה?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6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87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80" y="44624"/>
            <a:ext cx="2857520" cy="2857520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465754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93380" y="5085184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199322.JPG"/>
          <p:cNvPicPr>
            <a:picLocks noChangeAspect="1"/>
          </p:cNvPicPr>
          <p:nvPr/>
        </p:nvPicPr>
        <p:blipFill>
          <a:blip r:embed="rId3"/>
          <a:srcRect t="20769" b="21538"/>
          <a:stretch>
            <a:fillRect/>
          </a:stretch>
        </p:blipFill>
        <p:spPr>
          <a:xfrm>
            <a:off x="107504" y="1124744"/>
            <a:ext cx="3343275" cy="1928826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מסטיק?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7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9" name="מלבן 8">
            <a:hlinkClick r:id="rId4" action="ppaction://hlinksldjump"/>
          </p:cNvPr>
          <p:cNvSpPr/>
          <p:nvPr/>
        </p:nvSpPr>
        <p:spPr>
          <a:xfrm>
            <a:off x="3068343" y="5157192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מלבן 9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מלבן 10">
            <a:hlinkClick r:id="rId5" action="ppaction://hlinksldjump"/>
          </p:cNvPr>
          <p:cNvSpPr/>
          <p:nvPr/>
        </p:nvSpPr>
        <p:spPr>
          <a:xfrm>
            <a:off x="5800045" y="3641169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 </a:t>
            </a:r>
            <a:r>
              <a:rPr lang="he-I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מלבן 11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1619672" y="2250273"/>
            <a:ext cx="8229600" cy="221457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מיץ תפוחים?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8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351408.JPG"/>
          <p:cNvPicPr>
            <a:picLocks noChangeAspect="1"/>
          </p:cNvPicPr>
          <p:nvPr/>
        </p:nvPicPr>
        <p:blipFill>
          <a:blip r:embed="rId3"/>
          <a:srcRect l="13846" r="16923"/>
          <a:stretch>
            <a:fillRect/>
          </a:stretch>
        </p:blipFill>
        <p:spPr>
          <a:xfrm>
            <a:off x="0" y="261937"/>
            <a:ext cx="2143140" cy="3095625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2221279" y="5618857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5269057" y="5261081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4952981" y="4102834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 </a:t>
            </a:r>
            <a:r>
              <a:rPr lang="he-I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1759615" y="4410064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מלון?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662880" y="27463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9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436904.JPG"/>
          <p:cNvPicPr>
            <a:picLocks noChangeAspect="1"/>
          </p:cNvPicPr>
          <p:nvPr/>
        </p:nvPicPr>
        <p:blipFill>
          <a:blip r:embed="rId3"/>
          <a:srcRect l="17692" t="24615" r="15384" b="26923"/>
          <a:stretch>
            <a:fillRect/>
          </a:stretch>
        </p:blipFill>
        <p:spPr>
          <a:xfrm>
            <a:off x="-252536" y="332656"/>
            <a:ext cx="3452837" cy="2500330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465754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93380" y="5085184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413334.JPG"/>
          <p:cNvPicPr>
            <a:picLocks noChangeAspect="1"/>
          </p:cNvPicPr>
          <p:nvPr/>
        </p:nvPicPr>
        <p:blipFill>
          <a:blip r:embed="rId3"/>
          <a:srcRect t="10769" b="10769"/>
          <a:stretch>
            <a:fillRect/>
          </a:stretch>
        </p:blipFill>
        <p:spPr>
          <a:xfrm>
            <a:off x="539552" y="24645"/>
            <a:ext cx="3095625" cy="2428892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ספגטי?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10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9" name="מלבן 8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מלבן 9">
            <a:hlinkClick r:id="rId4" action="ppaction://hlinksldjump"/>
          </p:cNvPr>
          <p:cNvSpPr/>
          <p:nvPr/>
        </p:nvSpPr>
        <p:spPr>
          <a:xfrm>
            <a:off x="2484303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מלבן 10">
            <a:hlinkClick r:id="rId5" action="ppaction://hlinksldjump"/>
          </p:cNvPr>
          <p:cNvSpPr/>
          <p:nvPr/>
        </p:nvSpPr>
        <p:spPr>
          <a:xfrm>
            <a:off x="6003911" y="5095788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מלבן 11">
            <a:hlinkClick r:id="rId4" action="ppaction://hlinksldjump"/>
          </p:cNvPr>
          <p:cNvSpPr/>
          <p:nvPr/>
        </p:nvSpPr>
        <p:spPr>
          <a:xfrm>
            <a:off x="2793025" y="5095788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פירה?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-572864" y="1886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11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ashed_potato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04664"/>
            <a:ext cx="3214710" cy="2438276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465754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93380" y="5085184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פופקורן?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12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233758.JPG"/>
          <p:cNvPicPr>
            <a:picLocks noChangeAspect="1"/>
          </p:cNvPicPr>
          <p:nvPr/>
        </p:nvPicPr>
        <p:blipFill>
          <a:blip r:embed="rId3"/>
          <a:srcRect t="2308" b="5384"/>
          <a:stretch>
            <a:fillRect/>
          </a:stretch>
        </p:blipFill>
        <p:spPr>
          <a:xfrm>
            <a:off x="6357937" y="0"/>
            <a:ext cx="2786063" cy="2571768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465754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93380" y="5085184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קטשופ?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13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93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" y="-2434"/>
            <a:ext cx="2643206" cy="2643206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3068343" y="5157192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5800045" y="3641169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 </a:t>
            </a:r>
            <a:r>
              <a:rPr lang="he-I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3843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0"/>
            <a:ext cx="2857520" cy="2857520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221457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קוביות סוכר?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14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2900164" y="5749885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5947942" y="5392109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5631866" y="4233862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 </a:t>
            </a:r>
            <a:r>
              <a:rPr lang="he-I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438500" y="4541092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193530.JPG"/>
          <p:cNvPicPr>
            <a:picLocks noChangeAspect="1"/>
          </p:cNvPicPr>
          <p:nvPr/>
        </p:nvPicPr>
        <p:blipFill>
          <a:blip r:embed="rId3"/>
          <a:srcRect t="6923" b="7692"/>
          <a:stretch>
            <a:fillRect/>
          </a:stretch>
        </p:blipFill>
        <p:spPr>
          <a:xfrm>
            <a:off x="6012777" y="260648"/>
            <a:ext cx="3095625" cy="2643206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רימון?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15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602925" y="505139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שסק?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16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loquat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40" y="3573016"/>
            <a:ext cx="3333773" cy="2500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602925" y="505139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שקדים?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17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73496_4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775" y="260648"/>
            <a:ext cx="2982225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602925" y="505139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%D7%AA%D7%90%D7%A0%D7%99%D7%9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404664"/>
            <a:ext cx="3964809" cy="2643206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תאנים?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18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602925" y="505139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198661.JPG"/>
          <p:cNvPicPr>
            <a:picLocks noChangeAspect="1"/>
          </p:cNvPicPr>
          <p:nvPr/>
        </p:nvPicPr>
        <p:blipFill>
          <a:blip r:embed="rId3"/>
          <a:srcRect t="3846" b="6153"/>
          <a:stretch>
            <a:fillRect/>
          </a:stretch>
        </p:blipFill>
        <p:spPr>
          <a:xfrm>
            <a:off x="0" y="188640"/>
            <a:ext cx="3095625" cy="2786082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תירס?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19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465754" y="3876086"/>
            <a:ext cx="3025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93380" y="5085184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21431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מרק עגבניות?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20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iStock_tomato-soup_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684" y="332656"/>
            <a:ext cx="2857506" cy="2161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3068343" y="5530006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5172230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5800045" y="4013983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 </a:t>
            </a:r>
            <a:r>
              <a:rPr lang="he-I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4321213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ענבים?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21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91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163" y="0"/>
            <a:ext cx="2857520" cy="2857520"/>
          </a:xfrm>
          <a:prstGeom prst="rect">
            <a:avLst/>
          </a:prstGeom>
        </p:spPr>
      </p:pic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6346954" y="3643314"/>
            <a:ext cx="2557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1. </a:t>
            </a:r>
            <a:r>
              <a:rPr lang="he-IL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2602925" y="5051396"/>
            <a:ext cx="2101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</a:t>
            </a:r>
            <a:r>
              <a:rPr lang="he-IL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4119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" y="260648"/>
            <a:ext cx="2762259" cy="2762259"/>
          </a:xfrm>
          <a:prstGeom prst="rect">
            <a:avLst/>
          </a:prstGeom>
        </p:spPr>
      </p:pic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פטריות?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22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>
            <a:hlinkClick r:id="rId4" action="ppaction://hlinksldjump"/>
          </p:cNvPr>
          <p:cNvSpPr/>
          <p:nvPr/>
        </p:nvSpPr>
        <p:spPr>
          <a:xfrm>
            <a:off x="3068343" y="5157192"/>
            <a:ext cx="2101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4. העץ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מלבן 5">
            <a:hlinkClick r:id="rId4" action="ppaction://hlinksldjump"/>
          </p:cNvPr>
          <p:cNvSpPr/>
          <p:nvPr/>
        </p:nvSpPr>
        <p:spPr>
          <a:xfrm>
            <a:off x="6116121" y="4799416"/>
            <a:ext cx="2787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מזונות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מלבן 6">
            <a:hlinkClick r:id="rId5" action="ppaction://hlinksldjump"/>
          </p:cNvPr>
          <p:cNvSpPr/>
          <p:nvPr/>
        </p:nvSpPr>
        <p:spPr>
          <a:xfrm>
            <a:off x="5800045" y="3641169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 </a:t>
            </a:r>
            <a:r>
              <a:rPr lang="he-IL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שהכל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מלבן 7">
            <a:hlinkClick r:id="rId4" action="ppaction://hlinksldjump"/>
          </p:cNvPr>
          <p:cNvSpPr/>
          <p:nvPr/>
        </p:nvSpPr>
        <p:spPr>
          <a:xfrm>
            <a:off x="2606679" y="3948399"/>
            <a:ext cx="30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האדמה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395536" y="4077072"/>
            <a:ext cx="8229600" cy="4525963"/>
          </a:xfrm>
        </p:spPr>
        <p:txBody>
          <a:bodyPr/>
          <a:lstStyle/>
          <a:p>
            <a:r>
              <a:rPr lang="he-IL" dirty="0" smtClean="0"/>
              <a:t>לחץ  להמשך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>
            <a:noAutofit/>
          </a:bodyPr>
          <a:lstStyle/>
          <a:p>
            <a:r>
              <a:rPr lang="he-IL" sz="8800" dirty="0" smtClean="0"/>
              <a:t>נכון כל הכבוד!!!!</a:t>
            </a:r>
            <a:endParaRPr lang="he-IL" sz="8800" dirty="0"/>
          </a:p>
        </p:txBody>
      </p:sp>
      <p:sp>
        <p:nvSpPr>
          <p:cNvPr id="4" name="חץ פניית פרסה 3">
            <a:hlinkClick r:id="rId2" action="ppaction://hlinksldjump"/>
          </p:cNvPr>
          <p:cNvSpPr/>
          <p:nvPr/>
        </p:nvSpPr>
        <p:spPr>
          <a:xfrm>
            <a:off x="3995936" y="3789040"/>
            <a:ext cx="1584176" cy="1224136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179512" y="3789040"/>
            <a:ext cx="8229600" cy="4525963"/>
          </a:xfrm>
        </p:spPr>
        <p:txBody>
          <a:bodyPr/>
          <a:lstStyle/>
          <a:p>
            <a:r>
              <a:rPr lang="he-IL" dirty="0" smtClean="0"/>
              <a:t>חזור על השאלה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1143000"/>
          </a:xfrm>
        </p:spPr>
        <p:txBody>
          <a:bodyPr>
            <a:noAutofit/>
          </a:bodyPr>
          <a:lstStyle/>
          <a:p>
            <a:r>
              <a:rPr lang="he-IL" sz="11500" dirty="0" smtClean="0"/>
              <a:t>מצטערים, טעיתם</a:t>
            </a:r>
            <a:endParaRPr lang="he-IL" sz="11500" dirty="0"/>
          </a:p>
        </p:txBody>
      </p:sp>
      <p:sp>
        <p:nvSpPr>
          <p:cNvPr id="4" name="חץ פניית פרסה 3">
            <a:hlinkClick r:id="rId2" action="ppaction://hlinksldjump"/>
          </p:cNvPr>
          <p:cNvSpPr/>
          <p:nvPr/>
        </p:nvSpPr>
        <p:spPr>
          <a:xfrm>
            <a:off x="3995936" y="3789040"/>
            <a:ext cx="1584176" cy="1224136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54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חבה">
  <a:themeElements>
    <a:clrScheme name="מטרו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רחבה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רחבה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64</TotalTime>
  <Words>484</Words>
  <Application>Microsoft Office PowerPoint</Application>
  <PresentationFormat>‫הצגה על המסך (4:3)</PresentationFormat>
  <Paragraphs>183</Paragraphs>
  <Slides>26</Slides>
  <Notes>23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27" baseType="lpstr">
      <vt:lpstr>רחבה</vt:lpstr>
      <vt:lpstr>מצגת של PowerPoint</vt:lpstr>
      <vt:lpstr>בחר את מספר השאלה</vt:lpstr>
      <vt:lpstr>שאלה 1</vt:lpstr>
      <vt:lpstr>שאלה 2</vt:lpstr>
      <vt:lpstr>שאלה 3</vt:lpstr>
      <vt:lpstr>שאלה 4</vt:lpstr>
      <vt:lpstr>שאלה 5</vt:lpstr>
      <vt:lpstr>שאלה 6</vt:lpstr>
      <vt:lpstr>שאלה 7</vt:lpstr>
      <vt:lpstr>שאלה 8</vt:lpstr>
      <vt:lpstr>שאלה 9</vt:lpstr>
      <vt:lpstr>שאלה 10</vt:lpstr>
      <vt:lpstr>שאלה 11</vt:lpstr>
      <vt:lpstr>שאלה 12</vt:lpstr>
      <vt:lpstr>שאלה 13</vt:lpstr>
      <vt:lpstr>שאלה 14</vt:lpstr>
      <vt:lpstr>שאלה 15</vt:lpstr>
      <vt:lpstr>שאלה 16</vt:lpstr>
      <vt:lpstr>שאלה 17</vt:lpstr>
      <vt:lpstr>שאלה 18</vt:lpstr>
      <vt:lpstr>שאלה 19</vt:lpstr>
      <vt:lpstr>שאלה 20</vt:lpstr>
      <vt:lpstr>שאלה 21</vt:lpstr>
      <vt:lpstr>שאלה 22</vt:lpstr>
      <vt:lpstr>נכון כל הכבוד!!!!</vt:lpstr>
      <vt:lpstr>מצטערים, טעיתם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owner</dc:creator>
  <cp:lastModifiedBy>אביה אלבה</cp:lastModifiedBy>
  <cp:revision>18</cp:revision>
  <dcterms:created xsi:type="dcterms:W3CDTF">2011-05-16T00:28:50Z</dcterms:created>
  <dcterms:modified xsi:type="dcterms:W3CDTF">2017-01-30T14:18:50Z</dcterms:modified>
</cp:coreProperties>
</file>