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9144000" cx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7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 rot="5400000">
            <a:off x="411957" y="2064543"/>
            <a:ext cx="6034087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/>
          <p:nvPr>
            <p:ph idx="2" type="pic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8"/>
          <p:cNvSpPr txBox="1"/>
          <p:nvPr>
            <p:ph idx="2" type="body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4" name="Google Shape;54;p8"/>
          <p:cNvSpPr txBox="1"/>
          <p:nvPr>
            <p:ph idx="3" type="body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4" type="body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342900" y="2133600"/>
            <a:ext cx="6172200" cy="603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subTitle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42900" y="2133600"/>
            <a:ext cx="6172200" cy="603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742950" y="609600"/>
            <a:ext cx="5143500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הקף בעיגול את הכמות </a:t>
            </a:r>
            <a:r>
              <a:rPr b="1" i="0" lang="en-US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המרבית</a:t>
            </a:r>
            <a:endParaRPr/>
          </a:p>
        </p:txBody>
      </p:sp>
      <p:pic>
        <p:nvPicPr>
          <p:cNvPr descr="E:\Documents and Settings\Peter\My Documents\lamis documents\תיק תלמיד\מדורה.jpg"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898" y="1500188"/>
            <a:ext cx="582402" cy="1155696"/>
          </a:xfrm>
          <a:prstGeom prst="roundRect">
            <a:avLst>
              <a:gd fmla="val 8594" name="adj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E:\Documents and Settings\Peter\My Documents\lamis documents\תיק תלמיד\מדורה.jpg" id="90" name="Google Shape;9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" y="1500188"/>
            <a:ext cx="582402" cy="1155696"/>
          </a:xfrm>
          <a:prstGeom prst="roundRect">
            <a:avLst>
              <a:gd fmla="val 8594" name="adj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E:\Documents and Settings\Peter\My Documents\lamis documents\תיק תלמיד\מדורה.jpg" id="91" name="Google Shape;9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898" y="2714629"/>
            <a:ext cx="582402" cy="1155696"/>
          </a:xfrm>
          <a:prstGeom prst="roundRect">
            <a:avLst>
              <a:gd fmla="val 8594" name="adj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E:\Documents and Settings\Peter\My Documents\lamis documents\תיק תלמיד\מדורה.jpg" id="92" name="Google Shape;9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" y="2714629"/>
            <a:ext cx="582402" cy="1155696"/>
          </a:xfrm>
          <a:prstGeom prst="roundRect">
            <a:avLst>
              <a:gd fmla="val 8594" name="adj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E:\Documents and Settings\Peter\My Documents\lamis documents\תיק תלמיד\תמונות לעומר.jpg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187" y="4429125"/>
            <a:ext cx="504825" cy="10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200000" dir="21539971" dist="50799" sy="200000">
              <a:srgbClr val="000000">
                <a:alpha val="0"/>
              </a:srgbClr>
            </a:outerShdw>
          </a:effectLst>
        </p:spPr>
      </p:pic>
      <p:grpSp>
        <p:nvGrpSpPr>
          <p:cNvPr id="94" name="Google Shape;94;p13"/>
          <p:cNvGrpSpPr/>
          <p:nvPr/>
        </p:nvGrpSpPr>
        <p:grpSpPr>
          <a:xfrm>
            <a:off x="5143500" y="3929062"/>
            <a:ext cx="1076325" cy="2087562"/>
            <a:chOff x="571480" y="1500166"/>
            <a:chExt cx="1076805" cy="2087569"/>
          </a:xfrm>
        </p:grpSpPr>
        <p:pic>
          <p:nvPicPr>
            <p:cNvPr descr="E:\Documents and Settings\Peter\My Documents\lamis documents\תיק תלמיד\תמונות לעומר.jpg" id="95" name="Google Shape;95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71480" y="1500166"/>
              <a:ext cx="505050" cy="1016003"/>
            </a:xfrm>
            <a:prstGeom prst="rect">
              <a:avLst/>
            </a:prstGeom>
            <a:noFill/>
            <a:ln>
              <a:noFill/>
            </a:ln>
            <a:effectLst>
              <a:outerShdw blurRad="63500" sx="200000" dir="21539971" dist="50799" sy="200000">
                <a:srgbClr val="000000">
                  <a:alpha val="0"/>
                </a:srgbClr>
              </a:outerShdw>
            </a:effectLst>
          </p:spPr>
        </p:pic>
        <p:pic>
          <p:nvPicPr>
            <p:cNvPr descr="E:\Documents and Settings\Peter\My Documents\lamis documents\תיק תלמיד\תמונות לעומר.jpg" id="96" name="Google Shape;96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43235" y="1500166"/>
              <a:ext cx="505050" cy="1016003"/>
            </a:xfrm>
            <a:prstGeom prst="rect">
              <a:avLst/>
            </a:prstGeom>
            <a:noFill/>
            <a:ln>
              <a:noFill/>
            </a:ln>
            <a:effectLst>
              <a:outerShdw blurRad="63500" sx="200000" dir="21539971" dist="50799" sy="200000">
                <a:srgbClr val="000000">
                  <a:alpha val="0"/>
                </a:srgbClr>
              </a:outerShdw>
            </a:effectLst>
          </p:spPr>
        </p:pic>
        <p:pic>
          <p:nvPicPr>
            <p:cNvPr descr="E:\Documents and Settings\Peter\My Documents\lamis documents\תיק תלמיד\תמונות לעומר.jpg" id="97" name="Google Shape;97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71480" y="2571732"/>
              <a:ext cx="505050" cy="1016003"/>
            </a:xfrm>
            <a:prstGeom prst="rect">
              <a:avLst/>
            </a:prstGeom>
            <a:noFill/>
            <a:ln>
              <a:noFill/>
            </a:ln>
            <a:effectLst>
              <a:outerShdw blurRad="63500" sx="200000" dir="21539971" dist="50799" sy="200000">
                <a:srgbClr val="000000">
                  <a:alpha val="0"/>
                </a:srgbClr>
              </a:outerShdw>
            </a:effectLst>
          </p:spPr>
        </p:pic>
      </p:grpSp>
      <p:pic>
        <p:nvPicPr>
          <p:cNvPr descr="E:\Documents and Settings\Peter\My Documents\lamis documents\תיק תלמיד\חץ.jpg" id="98" name="Google Shape;9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2125" y="6929437"/>
            <a:ext cx="685800" cy="1117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grpSp>
        <p:nvGrpSpPr>
          <p:cNvPr id="99" name="Google Shape;99;p13"/>
          <p:cNvGrpSpPr/>
          <p:nvPr/>
        </p:nvGrpSpPr>
        <p:grpSpPr>
          <a:xfrm>
            <a:off x="357187" y="6429375"/>
            <a:ext cx="2286000" cy="2286000"/>
            <a:chOff x="357188" y="6429375"/>
            <a:chExt cx="2285994" cy="2286029"/>
          </a:xfrm>
        </p:grpSpPr>
        <p:pic>
          <p:nvPicPr>
            <p:cNvPr descr="E:\Documents and Settings\Peter\My Documents\lamis documents\תיק תלמיד\חץ.jpg" id="100" name="Google Shape;100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57188" y="6429375"/>
              <a:ext cx="685797" cy="11175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:\Documents and Settings\Peter\My Documents\lamis documents\תיק תלמיד\חץ.jpg" id="101" name="Google Shape;101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00129" y="6429375"/>
              <a:ext cx="685797" cy="11175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:\Documents and Settings\Peter\My Documents\lamis documents\תיק תלמיד\חץ.jpg" id="102" name="Google Shape;102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57188" y="7597808"/>
              <a:ext cx="685797" cy="11175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:\Documents and Settings\Peter\My Documents\lamis documents\תיק תלמיד\חץ.jpg" id="103" name="Google Shape;103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00129" y="7597808"/>
              <a:ext cx="685797" cy="11175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:\Documents and Settings\Peter\My Documents\lamis documents\תיק תלמיד\חץ.jpg" id="104" name="Google Shape;104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957385" y="6429375"/>
              <a:ext cx="685797" cy="111759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סמל דקל.jpg" id="105" name="Google Shape;105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00750" y="357187"/>
            <a:ext cx="527050" cy="73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3"/>
          <p:cNvSpPr txBox="1"/>
          <p:nvPr/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למיס חבש</a:t>
            </a:r>
            <a:endParaRPr/>
          </a:p>
        </p:txBody>
      </p:sp>
      <p:sp>
        <p:nvSpPr>
          <p:cNvPr id="107" name="Google Shape;107;p13"/>
          <p:cNvSpPr txBox="1"/>
          <p:nvPr/>
        </p:nvSpPr>
        <p:spPr>
          <a:xfrm>
            <a:off x="142875" y="1357312"/>
            <a:ext cx="1500187" cy="2643187"/>
          </a:xfrm>
          <a:prstGeom prst="rect">
            <a:avLst/>
          </a:prstGeom>
          <a:noFill/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4643437" y="1357312"/>
            <a:ext cx="1357312" cy="1714500"/>
          </a:xfrm>
          <a:prstGeom prst="rect">
            <a:avLst/>
          </a:prstGeom>
          <a:noFill/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:\Documents and Settings\Peter\My Documents\lamis documents\תיק תלמיד\מדורה.jpg" id="109" name="Google Shape;10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7826" y="1500166"/>
            <a:ext cx="582402" cy="1155696"/>
          </a:xfrm>
          <a:prstGeom prst="roundRect">
            <a:avLst>
              <a:gd fmla="val 8594" name="adj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E:\Documents and Settings\Peter\My Documents\lamis documents\תיק תלמיד\מדורה.jpg" id="110" name="Google Shape;11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4678" y="1500166"/>
            <a:ext cx="582402" cy="1155696"/>
          </a:xfrm>
          <a:prstGeom prst="roundRect">
            <a:avLst>
              <a:gd fmla="val 8594" name="adj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1" name="Google Shape;111;p13"/>
          <p:cNvSpPr txBox="1"/>
          <p:nvPr/>
        </p:nvSpPr>
        <p:spPr>
          <a:xfrm>
            <a:off x="5072062" y="3857625"/>
            <a:ext cx="1285875" cy="2286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285750" y="6357937"/>
            <a:ext cx="2571750" cy="2428875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