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49" d="100"/>
          <a:sy n="49" d="100"/>
        </p:scale>
        <p:origin x="21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6416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338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24440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505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9695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0728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9075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5955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6236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7035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5502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A98E1-B6CD-41C2-A685-267BF549C28C}" type="datetimeFigureOut">
              <a:rPr lang="he-IL" smtClean="0"/>
              <a:t>א'/טבת/תשפ"ב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D3F70-21F5-476C-9BA7-6E8C67F111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533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-1177342" y="2876496"/>
            <a:ext cx="9189828" cy="48691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287383"/>
            <a:ext cx="6858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הדביקו מדבקות לפי המקרא. מה יצא? חג שמח!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0252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-1387799" y="2449310"/>
            <a:ext cx="9633598" cy="51043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6858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הדביקו מדבקות לפי המקרא. מה יצא? חג שמח!</a:t>
            </a:r>
            <a:endParaRPr lang="he-IL" dirty="0"/>
          </a:p>
        </p:txBody>
      </p:sp>
      <p:grpSp>
        <p:nvGrpSpPr>
          <p:cNvPr id="6" name="קבוצה 5"/>
          <p:cNvGrpSpPr/>
          <p:nvPr/>
        </p:nvGrpSpPr>
        <p:grpSpPr>
          <a:xfrm>
            <a:off x="1031966" y="9405257"/>
            <a:ext cx="352697" cy="365760"/>
            <a:chOff x="7903029" y="2599508"/>
            <a:chExt cx="352697" cy="365760"/>
          </a:xfrm>
        </p:grpSpPr>
        <p:sp>
          <p:nvSpPr>
            <p:cNvPr id="2" name="אליפסה 1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" name="משולש שווה שוקיים 2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7" name="קבוצה 6"/>
          <p:cNvGrpSpPr/>
          <p:nvPr/>
        </p:nvGrpSpPr>
        <p:grpSpPr>
          <a:xfrm>
            <a:off x="3679372" y="382395"/>
            <a:ext cx="352697" cy="365760"/>
            <a:chOff x="7903029" y="2599508"/>
            <a:chExt cx="352697" cy="365760"/>
          </a:xfrm>
        </p:grpSpPr>
        <p:sp>
          <p:nvSpPr>
            <p:cNvPr id="8" name="אליפסה 7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משולש שווה שוקיים 8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0" name="קבוצה 9"/>
          <p:cNvGrpSpPr/>
          <p:nvPr/>
        </p:nvGrpSpPr>
        <p:grpSpPr>
          <a:xfrm>
            <a:off x="8055429" y="2751908"/>
            <a:ext cx="352697" cy="365760"/>
            <a:chOff x="7903029" y="2599508"/>
            <a:chExt cx="352697" cy="365760"/>
          </a:xfrm>
        </p:grpSpPr>
        <p:sp>
          <p:nvSpPr>
            <p:cNvPr id="11" name="אליפסה 10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משולש שווה שוקיים 11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5" name="משולש שווה שוקיים 14"/>
          <p:cNvSpPr/>
          <p:nvPr/>
        </p:nvSpPr>
        <p:spPr>
          <a:xfrm>
            <a:off x="8266611" y="2969622"/>
            <a:ext cx="235131" cy="23513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6" name="קבוצה 15"/>
          <p:cNvGrpSpPr/>
          <p:nvPr/>
        </p:nvGrpSpPr>
        <p:grpSpPr>
          <a:xfrm>
            <a:off x="3672839" y="800406"/>
            <a:ext cx="352697" cy="365760"/>
            <a:chOff x="7903029" y="2599508"/>
            <a:chExt cx="352697" cy="365760"/>
          </a:xfrm>
        </p:grpSpPr>
        <p:sp>
          <p:nvSpPr>
            <p:cNvPr id="17" name="אליפסה 16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משולש שווה שוקיים 17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9" name="קבוצה 18"/>
          <p:cNvGrpSpPr/>
          <p:nvPr/>
        </p:nvGrpSpPr>
        <p:grpSpPr>
          <a:xfrm>
            <a:off x="2828654" y="382395"/>
            <a:ext cx="352697" cy="365760"/>
            <a:chOff x="7903029" y="2599508"/>
            <a:chExt cx="352697" cy="365760"/>
          </a:xfrm>
        </p:grpSpPr>
        <p:sp>
          <p:nvSpPr>
            <p:cNvPr id="20" name="אליפסה 19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משולש שווה שוקיים 20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2" name="קבוצה 21"/>
          <p:cNvGrpSpPr/>
          <p:nvPr/>
        </p:nvGrpSpPr>
        <p:grpSpPr>
          <a:xfrm>
            <a:off x="3265714" y="382395"/>
            <a:ext cx="352697" cy="365760"/>
            <a:chOff x="7903029" y="2599508"/>
            <a:chExt cx="352697" cy="365760"/>
          </a:xfrm>
        </p:grpSpPr>
        <p:sp>
          <p:nvSpPr>
            <p:cNvPr id="23" name="אליפסה 22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משולש שווה שוקיים 23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5" name="קבוצה 24"/>
          <p:cNvGrpSpPr/>
          <p:nvPr/>
        </p:nvGrpSpPr>
        <p:grpSpPr>
          <a:xfrm>
            <a:off x="3685902" y="1244543"/>
            <a:ext cx="352697" cy="365760"/>
            <a:chOff x="7903029" y="2599508"/>
            <a:chExt cx="352697" cy="365760"/>
          </a:xfrm>
        </p:grpSpPr>
        <p:sp>
          <p:nvSpPr>
            <p:cNvPr id="26" name="אליפסה 25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7" name="משולש שווה שוקיים 26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8" name="קבוצה 27"/>
          <p:cNvGrpSpPr/>
          <p:nvPr/>
        </p:nvGrpSpPr>
        <p:grpSpPr>
          <a:xfrm>
            <a:off x="3679369" y="1662554"/>
            <a:ext cx="352697" cy="365760"/>
            <a:chOff x="7903029" y="2599508"/>
            <a:chExt cx="352697" cy="365760"/>
          </a:xfrm>
        </p:grpSpPr>
        <p:sp>
          <p:nvSpPr>
            <p:cNvPr id="29" name="אליפסה 28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0" name="משולש שווה שוקיים 29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31" name="קבוצה 30"/>
          <p:cNvGrpSpPr/>
          <p:nvPr/>
        </p:nvGrpSpPr>
        <p:grpSpPr>
          <a:xfrm>
            <a:off x="3688078" y="2080565"/>
            <a:ext cx="352697" cy="365760"/>
            <a:chOff x="7903029" y="2599508"/>
            <a:chExt cx="352697" cy="365760"/>
          </a:xfrm>
        </p:grpSpPr>
        <p:sp>
          <p:nvSpPr>
            <p:cNvPr id="32" name="אליפסה 31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3" name="משולש שווה שוקיים 32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49" name="קבוצה 48"/>
          <p:cNvGrpSpPr/>
          <p:nvPr/>
        </p:nvGrpSpPr>
        <p:grpSpPr>
          <a:xfrm>
            <a:off x="2828652" y="800406"/>
            <a:ext cx="352697" cy="365760"/>
            <a:chOff x="7903029" y="2599508"/>
            <a:chExt cx="352697" cy="365760"/>
          </a:xfrm>
        </p:grpSpPr>
        <p:sp>
          <p:nvSpPr>
            <p:cNvPr id="50" name="אליפסה 49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1" name="משולש שווה שוקיים 50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52" name="קבוצה 51"/>
          <p:cNvGrpSpPr/>
          <p:nvPr/>
        </p:nvGrpSpPr>
        <p:grpSpPr>
          <a:xfrm>
            <a:off x="2841715" y="1244543"/>
            <a:ext cx="352697" cy="365760"/>
            <a:chOff x="7903029" y="2599508"/>
            <a:chExt cx="352697" cy="365760"/>
          </a:xfrm>
        </p:grpSpPr>
        <p:sp>
          <p:nvSpPr>
            <p:cNvPr id="53" name="אליפסה 52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4" name="משולש שווה שוקיים 53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55" name="קבוצה 54"/>
          <p:cNvGrpSpPr/>
          <p:nvPr/>
        </p:nvGrpSpPr>
        <p:grpSpPr>
          <a:xfrm>
            <a:off x="2835182" y="1662554"/>
            <a:ext cx="352697" cy="365760"/>
            <a:chOff x="7903029" y="2599508"/>
            <a:chExt cx="352697" cy="365760"/>
          </a:xfrm>
        </p:grpSpPr>
        <p:sp>
          <p:nvSpPr>
            <p:cNvPr id="56" name="אליפסה 55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7" name="משולש שווה שוקיים 56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58" name="קבוצה 57"/>
          <p:cNvGrpSpPr/>
          <p:nvPr/>
        </p:nvGrpSpPr>
        <p:grpSpPr>
          <a:xfrm>
            <a:off x="2843891" y="2080565"/>
            <a:ext cx="352697" cy="365760"/>
            <a:chOff x="7903029" y="2599508"/>
            <a:chExt cx="352697" cy="365760"/>
          </a:xfrm>
        </p:grpSpPr>
        <p:sp>
          <p:nvSpPr>
            <p:cNvPr id="59" name="אליפסה 58"/>
            <p:cNvSpPr/>
            <p:nvPr/>
          </p:nvSpPr>
          <p:spPr>
            <a:xfrm>
              <a:off x="7903029" y="2599508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0" name="משולש שווה שוקיים 59"/>
            <p:cNvSpPr/>
            <p:nvPr/>
          </p:nvSpPr>
          <p:spPr>
            <a:xfrm>
              <a:off x="7961811" y="2664822"/>
              <a:ext cx="235131" cy="23513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64" name="קבוצה 63"/>
          <p:cNvGrpSpPr/>
          <p:nvPr/>
        </p:nvGrpSpPr>
        <p:grpSpPr>
          <a:xfrm>
            <a:off x="7393575" y="4288971"/>
            <a:ext cx="352697" cy="365760"/>
            <a:chOff x="7393575" y="4288971"/>
            <a:chExt cx="352697" cy="365760"/>
          </a:xfrm>
        </p:grpSpPr>
        <p:sp>
          <p:nvSpPr>
            <p:cNvPr id="14" name="אליפסה 13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3" name="מלבן 62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65" name="קבוצה 64"/>
          <p:cNvGrpSpPr/>
          <p:nvPr/>
        </p:nvGrpSpPr>
        <p:grpSpPr>
          <a:xfrm>
            <a:off x="1550123" y="2512422"/>
            <a:ext cx="352697" cy="365760"/>
            <a:chOff x="7393575" y="4288971"/>
            <a:chExt cx="352697" cy="365760"/>
          </a:xfrm>
        </p:grpSpPr>
        <p:sp>
          <p:nvSpPr>
            <p:cNvPr id="66" name="אליפסה 65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7" name="מלבן 66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68" name="קבוצה 67"/>
          <p:cNvGrpSpPr/>
          <p:nvPr/>
        </p:nvGrpSpPr>
        <p:grpSpPr>
          <a:xfrm>
            <a:off x="3640181" y="9403166"/>
            <a:ext cx="352697" cy="365760"/>
            <a:chOff x="7393575" y="4288971"/>
            <a:chExt cx="352697" cy="365760"/>
          </a:xfrm>
        </p:grpSpPr>
        <p:sp>
          <p:nvSpPr>
            <p:cNvPr id="69" name="אליפסה 68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0" name="מלבן 69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71" name="קבוצה 70"/>
          <p:cNvGrpSpPr/>
          <p:nvPr/>
        </p:nvGrpSpPr>
        <p:grpSpPr>
          <a:xfrm>
            <a:off x="5387368" y="2920157"/>
            <a:ext cx="352697" cy="365760"/>
            <a:chOff x="7393575" y="4288971"/>
            <a:chExt cx="352697" cy="365760"/>
          </a:xfrm>
        </p:grpSpPr>
        <p:sp>
          <p:nvSpPr>
            <p:cNvPr id="72" name="אליפסה 71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3" name="מלבן 72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74" name="קבוצה 73"/>
          <p:cNvGrpSpPr/>
          <p:nvPr/>
        </p:nvGrpSpPr>
        <p:grpSpPr>
          <a:xfrm>
            <a:off x="5387369" y="2505844"/>
            <a:ext cx="352697" cy="365760"/>
            <a:chOff x="7393575" y="4288971"/>
            <a:chExt cx="352697" cy="365760"/>
          </a:xfrm>
        </p:grpSpPr>
        <p:sp>
          <p:nvSpPr>
            <p:cNvPr id="75" name="אליפסה 74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6" name="מלבן 75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77" name="קבוצה 76"/>
          <p:cNvGrpSpPr/>
          <p:nvPr/>
        </p:nvGrpSpPr>
        <p:grpSpPr>
          <a:xfrm>
            <a:off x="1959422" y="2512422"/>
            <a:ext cx="352697" cy="365760"/>
            <a:chOff x="7393575" y="4288971"/>
            <a:chExt cx="352697" cy="365760"/>
          </a:xfrm>
        </p:grpSpPr>
        <p:sp>
          <p:nvSpPr>
            <p:cNvPr id="78" name="אליפסה 77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מלבן 78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80" name="קבוצה 79"/>
          <p:cNvGrpSpPr/>
          <p:nvPr/>
        </p:nvGrpSpPr>
        <p:grpSpPr>
          <a:xfrm>
            <a:off x="2411530" y="2529055"/>
            <a:ext cx="352697" cy="365760"/>
            <a:chOff x="7393575" y="4288971"/>
            <a:chExt cx="352697" cy="365760"/>
          </a:xfrm>
        </p:grpSpPr>
        <p:sp>
          <p:nvSpPr>
            <p:cNvPr id="81" name="אליפסה 80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2" name="מלבן 81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83" name="קבוצה 82"/>
          <p:cNvGrpSpPr/>
          <p:nvPr/>
        </p:nvGrpSpPr>
        <p:grpSpPr>
          <a:xfrm>
            <a:off x="2820829" y="2529055"/>
            <a:ext cx="352697" cy="365760"/>
            <a:chOff x="7393575" y="4288971"/>
            <a:chExt cx="352697" cy="365760"/>
          </a:xfrm>
        </p:grpSpPr>
        <p:sp>
          <p:nvSpPr>
            <p:cNvPr id="84" name="אליפסה 83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5" name="מלבן 84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86" name="קבוצה 85"/>
          <p:cNvGrpSpPr/>
          <p:nvPr/>
        </p:nvGrpSpPr>
        <p:grpSpPr>
          <a:xfrm>
            <a:off x="3688269" y="2511639"/>
            <a:ext cx="352697" cy="365760"/>
            <a:chOff x="7393575" y="4288971"/>
            <a:chExt cx="352697" cy="365760"/>
          </a:xfrm>
        </p:grpSpPr>
        <p:sp>
          <p:nvSpPr>
            <p:cNvPr id="87" name="אליפסה 86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8" name="מלבן 87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89" name="קבוצה 88"/>
          <p:cNvGrpSpPr/>
          <p:nvPr/>
        </p:nvGrpSpPr>
        <p:grpSpPr>
          <a:xfrm>
            <a:off x="4097568" y="2511639"/>
            <a:ext cx="352697" cy="365760"/>
            <a:chOff x="7393575" y="4288971"/>
            <a:chExt cx="352697" cy="365760"/>
          </a:xfrm>
        </p:grpSpPr>
        <p:sp>
          <p:nvSpPr>
            <p:cNvPr id="90" name="אליפסה 89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1" name="מלבן 90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2" name="קבוצה 91"/>
          <p:cNvGrpSpPr/>
          <p:nvPr/>
        </p:nvGrpSpPr>
        <p:grpSpPr>
          <a:xfrm>
            <a:off x="4549676" y="2528272"/>
            <a:ext cx="352697" cy="365760"/>
            <a:chOff x="7393575" y="4288971"/>
            <a:chExt cx="352697" cy="365760"/>
          </a:xfrm>
        </p:grpSpPr>
        <p:sp>
          <p:nvSpPr>
            <p:cNvPr id="93" name="אליפסה 92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4" name="מלבן 93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5" name="קבוצה 94"/>
          <p:cNvGrpSpPr/>
          <p:nvPr/>
        </p:nvGrpSpPr>
        <p:grpSpPr>
          <a:xfrm>
            <a:off x="4958975" y="2528272"/>
            <a:ext cx="352697" cy="365760"/>
            <a:chOff x="7393575" y="4288971"/>
            <a:chExt cx="352697" cy="365760"/>
          </a:xfrm>
        </p:grpSpPr>
        <p:sp>
          <p:nvSpPr>
            <p:cNvPr id="96" name="אליפסה 95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7" name="מלבן 96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98" name="קבוצה 97"/>
          <p:cNvGrpSpPr/>
          <p:nvPr/>
        </p:nvGrpSpPr>
        <p:grpSpPr>
          <a:xfrm>
            <a:off x="5387368" y="3789790"/>
            <a:ext cx="352697" cy="365760"/>
            <a:chOff x="7393575" y="4288971"/>
            <a:chExt cx="352697" cy="365760"/>
          </a:xfrm>
        </p:grpSpPr>
        <p:sp>
          <p:nvSpPr>
            <p:cNvPr id="99" name="אליפסה 98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0" name="מלבן 99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01" name="קבוצה 100"/>
          <p:cNvGrpSpPr/>
          <p:nvPr/>
        </p:nvGrpSpPr>
        <p:grpSpPr>
          <a:xfrm>
            <a:off x="5387369" y="3375477"/>
            <a:ext cx="352697" cy="365760"/>
            <a:chOff x="7393575" y="4288971"/>
            <a:chExt cx="352697" cy="365760"/>
          </a:xfrm>
        </p:grpSpPr>
        <p:sp>
          <p:nvSpPr>
            <p:cNvPr id="102" name="אליפסה 101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3" name="מלבן 102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04" name="קבוצה 103"/>
          <p:cNvGrpSpPr/>
          <p:nvPr/>
        </p:nvGrpSpPr>
        <p:grpSpPr>
          <a:xfrm>
            <a:off x="5387747" y="4636183"/>
            <a:ext cx="352697" cy="365760"/>
            <a:chOff x="7393575" y="4288971"/>
            <a:chExt cx="352697" cy="365760"/>
          </a:xfrm>
        </p:grpSpPr>
        <p:sp>
          <p:nvSpPr>
            <p:cNvPr id="105" name="אליפסה 104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6" name="מלבן 105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07" name="קבוצה 106"/>
          <p:cNvGrpSpPr/>
          <p:nvPr/>
        </p:nvGrpSpPr>
        <p:grpSpPr>
          <a:xfrm>
            <a:off x="5387748" y="4221870"/>
            <a:ext cx="352697" cy="365760"/>
            <a:chOff x="7393575" y="4288971"/>
            <a:chExt cx="352697" cy="365760"/>
          </a:xfrm>
        </p:grpSpPr>
        <p:sp>
          <p:nvSpPr>
            <p:cNvPr id="108" name="אליפסה 107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9" name="מלבן 108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0" name="קבוצה 109"/>
          <p:cNvGrpSpPr/>
          <p:nvPr/>
        </p:nvGrpSpPr>
        <p:grpSpPr>
          <a:xfrm>
            <a:off x="5387747" y="5505816"/>
            <a:ext cx="352697" cy="365760"/>
            <a:chOff x="7393575" y="4288971"/>
            <a:chExt cx="352697" cy="365760"/>
          </a:xfrm>
        </p:grpSpPr>
        <p:sp>
          <p:nvSpPr>
            <p:cNvPr id="111" name="אליפסה 110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2" name="מלבן 111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3" name="קבוצה 112"/>
          <p:cNvGrpSpPr/>
          <p:nvPr/>
        </p:nvGrpSpPr>
        <p:grpSpPr>
          <a:xfrm>
            <a:off x="5387748" y="5091503"/>
            <a:ext cx="352697" cy="365760"/>
            <a:chOff x="7393575" y="4288971"/>
            <a:chExt cx="352697" cy="365760"/>
          </a:xfrm>
        </p:grpSpPr>
        <p:sp>
          <p:nvSpPr>
            <p:cNvPr id="114" name="אליפסה 113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5" name="מלבן 114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6" name="קבוצה 115"/>
          <p:cNvGrpSpPr/>
          <p:nvPr/>
        </p:nvGrpSpPr>
        <p:grpSpPr>
          <a:xfrm>
            <a:off x="1124140" y="2920158"/>
            <a:ext cx="352697" cy="365760"/>
            <a:chOff x="7393575" y="4288971"/>
            <a:chExt cx="352697" cy="365760"/>
          </a:xfrm>
        </p:grpSpPr>
        <p:sp>
          <p:nvSpPr>
            <p:cNvPr id="117" name="אליפסה 116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8" name="מלבן 117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19" name="קבוצה 118"/>
          <p:cNvGrpSpPr/>
          <p:nvPr/>
        </p:nvGrpSpPr>
        <p:grpSpPr>
          <a:xfrm>
            <a:off x="1124141" y="2505845"/>
            <a:ext cx="352697" cy="365760"/>
            <a:chOff x="7393575" y="4288971"/>
            <a:chExt cx="352697" cy="365760"/>
          </a:xfrm>
        </p:grpSpPr>
        <p:sp>
          <p:nvSpPr>
            <p:cNvPr id="120" name="אליפסה 119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1" name="מלבן 120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22" name="קבוצה 121"/>
          <p:cNvGrpSpPr/>
          <p:nvPr/>
        </p:nvGrpSpPr>
        <p:grpSpPr>
          <a:xfrm>
            <a:off x="1124140" y="3789791"/>
            <a:ext cx="352697" cy="365760"/>
            <a:chOff x="7393575" y="4288971"/>
            <a:chExt cx="352697" cy="365760"/>
          </a:xfrm>
        </p:grpSpPr>
        <p:sp>
          <p:nvSpPr>
            <p:cNvPr id="123" name="אליפסה 122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4" name="מלבן 123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25" name="קבוצה 124"/>
          <p:cNvGrpSpPr/>
          <p:nvPr/>
        </p:nvGrpSpPr>
        <p:grpSpPr>
          <a:xfrm>
            <a:off x="1124141" y="3375478"/>
            <a:ext cx="352697" cy="365760"/>
            <a:chOff x="7393575" y="4288971"/>
            <a:chExt cx="352697" cy="365760"/>
          </a:xfrm>
        </p:grpSpPr>
        <p:sp>
          <p:nvSpPr>
            <p:cNvPr id="126" name="אליפסה 125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7" name="מלבן 126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28" name="קבוצה 127"/>
          <p:cNvGrpSpPr/>
          <p:nvPr/>
        </p:nvGrpSpPr>
        <p:grpSpPr>
          <a:xfrm>
            <a:off x="1124519" y="4636184"/>
            <a:ext cx="352697" cy="365760"/>
            <a:chOff x="7393575" y="4288971"/>
            <a:chExt cx="352697" cy="365760"/>
          </a:xfrm>
        </p:grpSpPr>
        <p:sp>
          <p:nvSpPr>
            <p:cNvPr id="129" name="אליפסה 128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0" name="מלבן 129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31" name="קבוצה 130"/>
          <p:cNvGrpSpPr/>
          <p:nvPr/>
        </p:nvGrpSpPr>
        <p:grpSpPr>
          <a:xfrm>
            <a:off x="1124520" y="4221871"/>
            <a:ext cx="352697" cy="365760"/>
            <a:chOff x="7393575" y="4288971"/>
            <a:chExt cx="352697" cy="365760"/>
          </a:xfrm>
        </p:grpSpPr>
        <p:sp>
          <p:nvSpPr>
            <p:cNvPr id="132" name="אליפסה 131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3" name="מלבן 132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34" name="קבוצה 133"/>
          <p:cNvGrpSpPr/>
          <p:nvPr/>
        </p:nvGrpSpPr>
        <p:grpSpPr>
          <a:xfrm>
            <a:off x="1124519" y="5505817"/>
            <a:ext cx="352697" cy="365760"/>
            <a:chOff x="7393575" y="4288971"/>
            <a:chExt cx="352697" cy="365760"/>
          </a:xfrm>
        </p:grpSpPr>
        <p:sp>
          <p:nvSpPr>
            <p:cNvPr id="135" name="אליפסה 134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6" name="מלבן 135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37" name="קבוצה 136"/>
          <p:cNvGrpSpPr/>
          <p:nvPr/>
        </p:nvGrpSpPr>
        <p:grpSpPr>
          <a:xfrm>
            <a:off x="1124520" y="5091504"/>
            <a:ext cx="352697" cy="365760"/>
            <a:chOff x="7393575" y="4288971"/>
            <a:chExt cx="352697" cy="365760"/>
          </a:xfrm>
        </p:grpSpPr>
        <p:sp>
          <p:nvSpPr>
            <p:cNvPr id="138" name="אליפסה 137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9" name="מלבן 138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40" name="קבוצה 139"/>
          <p:cNvGrpSpPr/>
          <p:nvPr/>
        </p:nvGrpSpPr>
        <p:grpSpPr>
          <a:xfrm>
            <a:off x="5389546" y="5918323"/>
            <a:ext cx="352697" cy="365760"/>
            <a:chOff x="7393575" y="4288971"/>
            <a:chExt cx="352697" cy="365760"/>
          </a:xfrm>
        </p:grpSpPr>
        <p:sp>
          <p:nvSpPr>
            <p:cNvPr id="141" name="אליפסה 140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2" name="מלבן 141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43" name="קבוצה 142"/>
          <p:cNvGrpSpPr/>
          <p:nvPr/>
        </p:nvGrpSpPr>
        <p:grpSpPr>
          <a:xfrm>
            <a:off x="1124139" y="5917192"/>
            <a:ext cx="352697" cy="365760"/>
            <a:chOff x="7393575" y="4288971"/>
            <a:chExt cx="352697" cy="365760"/>
          </a:xfrm>
        </p:grpSpPr>
        <p:sp>
          <p:nvSpPr>
            <p:cNvPr id="144" name="אליפסה 143"/>
            <p:cNvSpPr/>
            <p:nvPr/>
          </p:nvSpPr>
          <p:spPr>
            <a:xfrm>
              <a:off x="7393575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5" name="מלבן 144"/>
            <p:cNvSpPr/>
            <p:nvPr/>
          </p:nvSpPr>
          <p:spPr>
            <a:xfrm>
              <a:off x="7479923" y="4381851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47" name="קבוצה 146"/>
          <p:cNvGrpSpPr/>
          <p:nvPr/>
        </p:nvGrpSpPr>
        <p:grpSpPr>
          <a:xfrm>
            <a:off x="4930951" y="9422023"/>
            <a:ext cx="352697" cy="365760"/>
            <a:chOff x="8149043" y="4288971"/>
            <a:chExt cx="352697" cy="365760"/>
          </a:xfrm>
        </p:grpSpPr>
        <p:sp>
          <p:nvSpPr>
            <p:cNvPr id="61" name="אליפסה 60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6" name="לב 145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48" name="קבוצה 147"/>
          <p:cNvGrpSpPr/>
          <p:nvPr/>
        </p:nvGrpSpPr>
        <p:grpSpPr>
          <a:xfrm>
            <a:off x="2806549" y="3380215"/>
            <a:ext cx="352697" cy="365760"/>
            <a:chOff x="8149043" y="4288971"/>
            <a:chExt cx="352697" cy="365760"/>
          </a:xfrm>
        </p:grpSpPr>
        <p:sp>
          <p:nvSpPr>
            <p:cNvPr id="149" name="אליפסה 148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0" name="לב 149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51" name="קבוצה 150"/>
          <p:cNvGrpSpPr/>
          <p:nvPr/>
        </p:nvGrpSpPr>
        <p:grpSpPr>
          <a:xfrm>
            <a:off x="3244970" y="3375477"/>
            <a:ext cx="352697" cy="365760"/>
            <a:chOff x="8149043" y="4288971"/>
            <a:chExt cx="352697" cy="365760"/>
          </a:xfrm>
        </p:grpSpPr>
        <p:sp>
          <p:nvSpPr>
            <p:cNvPr id="152" name="אליפסה 151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3" name="לב 152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54" name="קבוצה 153"/>
          <p:cNvGrpSpPr/>
          <p:nvPr/>
        </p:nvGrpSpPr>
        <p:grpSpPr>
          <a:xfrm>
            <a:off x="3239608" y="4655280"/>
            <a:ext cx="352697" cy="365760"/>
            <a:chOff x="8149043" y="4288971"/>
            <a:chExt cx="352697" cy="365760"/>
          </a:xfrm>
        </p:grpSpPr>
        <p:sp>
          <p:nvSpPr>
            <p:cNvPr id="155" name="אליפסה 154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6" name="לב 155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57" name="קבוצה 156"/>
          <p:cNvGrpSpPr/>
          <p:nvPr/>
        </p:nvGrpSpPr>
        <p:grpSpPr>
          <a:xfrm>
            <a:off x="3678029" y="4650542"/>
            <a:ext cx="352697" cy="365760"/>
            <a:chOff x="8149043" y="4288971"/>
            <a:chExt cx="352697" cy="365760"/>
          </a:xfrm>
        </p:grpSpPr>
        <p:sp>
          <p:nvSpPr>
            <p:cNvPr id="158" name="אליפסה 157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9" name="לב 158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60" name="קבוצה 159"/>
          <p:cNvGrpSpPr/>
          <p:nvPr/>
        </p:nvGrpSpPr>
        <p:grpSpPr>
          <a:xfrm>
            <a:off x="3672839" y="3380215"/>
            <a:ext cx="352697" cy="365760"/>
            <a:chOff x="8149043" y="4288971"/>
            <a:chExt cx="352697" cy="365760"/>
          </a:xfrm>
        </p:grpSpPr>
        <p:sp>
          <p:nvSpPr>
            <p:cNvPr id="161" name="אליפסה 160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2" name="לב 161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63" name="קבוצה 162"/>
          <p:cNvGrpSpPr/>
          <p:nvPr/>
        </p:nvGrpSpPr>
        <p:grpSpPr>
          <a:xfrm>
            <a:off x="3666306" y="3808093"/>
            <a:ext cx="352697" cy="365760"/>
            <a:chOff x="8149043" y="4288971"/>
            <a:chExt cx="352697" cy="365760"/>
          </a:xfrm>
        </p:grpSpPr>
        <p:sp>
          <p:nvSpPr>
            <p:cNvPr id="164" name="אליפסה 163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5" name="לב 164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66" name="קבוצה 165"/>
          <p:cNvGrpSpPr/>
          <p:nvPr/>
        </p:nvGrpSpPr>
        <p:grpSpPr>
          <a:xfrm>
            <a:off x="2818497" y="5075500"/>
            <a:ext cx="352697" cy="365760"/>
            <a:chOff x="8149043" y="4288971"/>
            <a:chExt cx="352697" cy="365760"/>
          </a:xfrm>
        </p:grpSpPr>
        <p:sp>
          <p:nvSpPr>
            <p:cNvPr id="167" name="אליפסה 166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8" name="לב 167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69" name="קבוצה 168"/>
          <p:cNvGrpSpPr/>
          <p:nvPr/>
        </p:nvGrpSpPr>
        <p:grpSpPr>
          <a:xfrm>
            <a:off x="2811964" y="5503378"/>
            <a:ext cx="352697" cy="365760"/>
            <a:chOff x="8149043" y="4288971"/>
            <a:chExt cx="352697" cy="365760"/>
          </a:xfrm>
        </p:grpSpPr>
        <p:sp>
          <p:nvSpPr>
            <p:cNvPr id="170" name="אליפסה 169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1" name="לב 170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72" name="קבוצה 171"/>
          <p:cNvGrpSpPr/>
          <p:nvPr/>
        </p:nvGrpSpPr>
        <p:grpSpPr>
          <a:xfrm>
            <a:off x="3677406" y="5082173"/>
            <a:ext cx="352697" cy="365760"/>
            <a:chOff x="8149043" y="4288971"/>
            <a:chExt cx="352697" cy="365760"/>
          </a:xfrm>
        </p:grpSpPr>
        <p:sp>
          <p:nvSpPr>
            <p:cNvPr id="173" name="אליפסה 172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4" name="לב 173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75" name="קבוצה 174"/>
          <p:cNvGrpSpPr/>
          <p:nvPr/>
        </p:nvGrpSpPr>
        <p:grpSpPr>
          <a:xfrm>
            <a:off x="3670873" y="5510051"/>
            <a:ext cx="352697" cy="365760"/>
            <a:chOff x="8149043" y="4288971"/>
            <a:chExt cx="352697" cy="365760"/>
          </a:xfrm>
        </p:grpSpPr>
        <p:sp>
          <p:nvSpPr>
            <p:cNvPr id="176" name="אליפסה 175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7" name="לב 176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78" name="קבוצה 177"/>
          <p:cNvGrpSpPr/>
          <p:nvPr/>
        </p:nvGrpSpPr>
        <p:grpSpPr>
          <a:xfrm>
            <a:off x="3675940" y="4235728"/>
            <a:ext cx="352697" cy="365760"/>
            <a:chOff x="8149043" y="4288971"/>
            <a:chExt cx="352697" cy="365760"/>
          </a:xfrm>
        </p:grpSpPr>
        <p:sp>
          <p:nvSpPr>
            <p:cNvPr id="179" name="אליפסה 178"/>
            <p:cNvSpPr/>
            <p:nvPr/>
          </p:nvSpPr>
          <p:spPr>
            <a:xfrm>
              <a:off x="8149043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0" name="לב 179"/>
            <p:cNvSpPr/>
            <p:nvPr/>
          </p:nvSpPr>
          <p:spPr>
            <a:xfrm>
              <a:off x="8231776" y="4359983"/>
              <a:ext cx="219592" cy="182919"/>
            </a:xfrm>
            <a:prstGeom prst="hear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82" name="קבוצה 181"/>
          <p:cNvGrpSpPr/>
          <p:nvPr/>
        </p:nvGrpSpPr>
        <p:grpSpPr>
          <a:xfrm>
            <a:off x="1974113" y="6348266"/>
            <a:ext cx="352697" cy="365760"/>
            <a:chOff x="8863142" y="4288971"/>
            <a:chExt cx="352697" cy="365760"/>
          </a:xfrm>
        </p:grpSpPr>
        <p:sp>
          <p:nvSpPr>
            <p:cNvPr id="62" name="אליפסה 61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1" name="אליפסה 180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83" name="קבוצה 182"/>
          <p:cNvGrpSpPr/>
          <p:nvPr/>
        </p:nvGrpSpPr>
        <p:grpSpPr>
          <a:xfrm>
            <a:off x="2374852" y="9401614"/>
            <a:ext cx="352697" cy="365760"/>
            <a:chOff x="8863142" y="4288971"/>
            <a:chExt cx="352697" cy="365760"/>
          </a:xfrm>
        </p:grpSpPr>
        <p:sp>
          <p:nvSpPr>
            <p:cNvPr id="184" name="אליפסה 183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5" name="אליפסה 184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86" name="קבוצה 185"/>
          <p:cNvGrpSpPr/>
          <p:nvPr/>
        </p:nvGrpSpPr>
        <p:grpSpPr>
          <a:xfrm>
            <a:off x="1547780" y="6348266"/>
            <a:ext cx="352697" cy="365760"/>
            <a:chOff x="8863142" y="4288971"/>
            <a:chExt cx="352697" cy="365760"/>
          </a:xfrm>
        </p:grpSpPr>
        <p:sp>
          <p:nvSpPr>
            <p:cNvPr id="187" name="אליפסה 186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8" name="אליפסה 187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89" name="קבוצה 188"/>
          <p:cNvGrpSpPr/>
          <p:nvPr/>
        </p:nvGrpSpPr>
        <p:grpSpPr>
          <a:xfrm>
            <a:off x="1124138" y="6348266"/>
            <a:ext cx="352697" cy="365760"/>
            <a:chOff x="8863142" y="4288971"/>
            <a:chExt cx="352697" cy="365760"/>
          </a:xfrm>
        </p:grpSpPr>
        <p:sp>
          <p:nvSpPr>
            <p:cNvPr id="190" name="אליפסה 189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1" name="אליפסה 190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92" name="קבוצה 191"/>
          <p:cNvGrpSpPr/>
          <p:nvPr/>
        </p:nvGrpSpPr>
        <p:grpSpPr>
          <a:xfrm>
            <a:off x="3260896" y="6355496"/>
            <a:ext cx="352697" cy="365760"/>
            <a:chOff x="8863142" y="4288971"/>
            <a:chExt cx="352697" cy="365760"/>
          </a:xfrm>
        </p:grpSpPr>
        <p:sp>
          <p:nvSpPr>
            <p:cNvPr id="193" name="אליפסה 192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4" name="אליפסה 193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95" name="קבוצה 194"/>
          <p:cNvGrpSpPr/>
          <p:nvPr/>
        </p:nvGrpSpPr>
        <p:grpSpPr>
          <a:xfrm>
            <a:off x="2834563" y="6355496"/>
            <a:ext cx="352697" cy="365760"/>
            <a:chOff x="8863142" y="4288971"/>
            <a:chExt cx="352697" cy="365760"/>
          </a:xfrm>
        </p:grpSpPr>
        <p:sp>
          <p:nvSpPr>
            <p:cNvPr id="196" name="אליפסה 195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7" name="אליפסה 196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98" name="קבוצה 197"/>
          <p:cNvGrpSpPr/>
          <p:nvPr/>
        </p:nvGrpSpPr>
        <p:grpSpPr>
          <a:xfrm>
            <a:off x="2410921" y="6355496"/>
            <a:ext cx="352697" cy="365760"/>
            <a:chOff x="8863142" y="4288971"/>
            <a:chExt cx="352697" cy="365760"/>
          </a:xfrm>
        </p:grpSpPr>
        <p:sp>
          <p:nvSpPr>
            <p:cNvPr id="199" name="אליפסה 198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0" name="אליפסה 199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01" name="קבוצה 200"/>
          <p:cNvGrpSpPr/>
          <p:nvPr/>
        </p:nvGrpSpPr>
        <p:grpSpPr>
          <a:xfrm>
            <a:off x="4531059" y="6346385"/>
            <a:ext cx="352697" cy="365760"/>
            <a:chOff x="8863142" y="4288971"/>
            <a:chExt cx="352697" cy="365760"/>
          </a:xfrm>
        </p:grpSpPr>
        <p:sp>
          <p:nvSpPr>
            <p:cNvPr id="202" name="אליפסה 201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3" name="אליפסה 202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04" name="קבוצה 203"/>
          <p:cNvGrpSpPr/>
          <p:nvPr/>
        </p:nvGrpSpPr>
        <p:grpSpPr>
          <a:xfrm>
            <a:off x="4104726" y="6346385"/>
            <a:ext cx="352697" cy="365760"/>
            <a:chOff x="8863142" y="4288971"/>
            <a:chExt cx="352697" cy="365760"/>
          </a:xfrm>
        </p:grpSpPr>
        <p:sp>
          <p:nvSpPr>
            <p:cNvPr id="205" name="אליפסה 204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6" name="אליפסה 205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07" name="קבוצה 206"/>
          <p:cNvGrpSpPr/>
          <p:nvPr/>
        </p:nvGrpSpPr>
        <p:grpSpPr>
          <a:xfrm>
            <a:off x="3681084" y="6346385"/>
            <a:ext cx="352697" cy="365760"/>
            <a:chOff x="8863142" y="4288971"/>
            <a:chExt cx="352697" cy="365760"/>
          </a:xfrm>
        </p:grpSpPr>
        <p:sp>
          <p:nvSpPr>
            <p:cNvPr id="208" name="אליפסה 207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9" name="אליפסה 208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10" name="קבוצה 209"/>
          <p:cNvGrpSpPr/>
          <p:nvPr/>
        </p:nvGrpSpPr>
        <p:grpSpPr>
          <a:xfrm>
            <a:off x="4952471" y="6785255"/>
            <a:ext cx="352697" cy="365760"/>
            <a:chOff x="8863142" y="4288971"/>
            <a:chExt cx="352697" cy="365760"/>
          </a:xfrm>
        </p:grpSpPr>
        <p:sp>
          <p:nvSpPr>
            <p:cNvPr id="211" name="אליפסה 210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2" name="אליפסה 211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13" name="קבוצה 212"/>
          <p:cNvGrpSpPr/>
          <p:nvPr/>
        </p:nvGrpSpPr>
        <p:grpSpPr>
          <a:xfrm>
            <a:off x="5391509" y="6353615"/>
            <a:ext cx="352697" cy="365760"/>
            <a:chOff x="8863142" y="4288971"/>
            <a:chExt cx="352697" cy="365760"/>
          </a:xfrm>
        </p:grpSpPr>
        <p:sp>
          <p:nvSpPr>
            <p:cNvPr id="214" name="אליפסה 213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5" name="אליפסה 214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16" name="קבוצה 215"/>
          <p:cNvGrpSpPr/>
          <p:nvPr/>
        </p:nvGrpSpPr>
        <p:grpSpPr>
          <a:xfrm>
            <a:off x="4967867" y="6353615"/>
            <a:ext cx="352697" cy="365760"/>
            <a:chOff x="8863142" y="4288971"/>
            <a:chExt cx="352697" cy="365760"/>
          </a:xfrm>
        </p:grpSpPr>
        <p:sp>
          <p:nvSpPr>
            <p:cNvPr id="217" name="אליפסה 216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8" name="אליפסה 217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19" name="קבוצה 218"/>
          <p:cNvGrpSpPr/>
          <p:nvPr/>
        </p:nvGrpSpPr>
        <p:grpSpPr>
          <a:xfrm>
            <a:off x="4531058" y="7195270"/>
            <a:ext cx="352697" cy="365760"/>
            <a:chOff x="8863142" y="4288971"/>
            <a:chExt cx="352697" cy="365760"/>
          </a:xfrm>
        </p:grpSpPr>
        <p:sp>
          <p:nvSpPr>
            <p:cNvPr id="220" name="אליפסה 219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1" name="אליפסה 220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22" name="קבוצה 221"/>
          <p:cNvGrpSpPr/>
          <p:nvPr/>
        </p:nvGrpSpPr>
        <p:grpSpPr>
          <a:xfrm>
            <a:off x="4111296" y="7629775"/>
            <a:ext cx="352697" cy="365760"/>
            <a:chOff x="8863142" y="4288971"/>
            <a:chExt cx="352697" cy="365760"/>
          </a:xfrm>
        </p:grpSpPr>
        <p:sp>
          <p:nvSpPr>
            <p:cNvPr id="223" name="אליפסה 222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4" name="אליפסה 223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25" name="קבוצה 224"/>
          <p:cNvGrpSpPr/>
          <p:nvPr/>
        </p:nvGrpSpPr>
        <p:grpSpPr>
          <a:xfrm>
            <a:off x="3689883" y="8039790"/>
            <a:ext cx="352697" cy="365760"/>
            <a:chOff x="8863142" y="4288971"/>
            <a:chExt cx="352697" cy="365760"/>
          </a:xfrm>
        </p:grpSpPr>
        <p:sp>
          <p:nvSpPr>
            <p:cNvPr id="226" name="אליפסה 225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7" name="אליפסה 226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28" name="קבוצה 227"/>
          <p:cNvGrpSpPr/>
          <p:nvPr/>
        </p:nvGrpSpPr>
        <p:grpSpPr>
          <a:xfrm>
            <a:off x="1547779" y="6779906"/>
            <a:ext cx="352697" cy="365760"/>
            <a:chOff x="8863142" y="4288971"/>
            <a:chExt cx="352697" cy="365760"/>
          </a:xfrm>
        </p:grpSpPr>
        <p:sp>
          <p:nvSpPr>
            <p:cNvPr id="229" name="אליפסה 228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0" name="אליפסה 229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31" name="קבוצה 230"/>
          <p:cNvGrpSpPr/>
          <p:nvPr/>
        </p:nvGrpSpPr>
        <p:grpSpPr>
          <a:xfrm>
            <a:off x="1974113" y="7195270"/>
            <a:ext cx="352697" cy="365760"/>
            <a:chOff x="8863142" y="4288971"/>
            <a:chExt cx="352697" cy="365760"/>
          </a:xfrm>
        </p:grpSpPr>
        <p:sp>
          <p:nvSpPr>
            <p:cNvPr id="232" name="אליפסה 231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3" name="אליפסה 232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34" name="קבוצה 233"/>
          <p:cNvGrpSpPr/>
          <p:nvPr/>
        </p:nvGrpSpPr>
        <p:grpSpPr>
          <a:xfrm>
            <a:off x="2397754" y="7626910"/>
            <a:ext cx="352697" cy="365760"/>
            <a:chOff x="8863142" y="4288971"/>
            <a:chExt cx="352697" cy="365760"/>
          </a:xfrm>
        </p:grpSpPr>
        <p:sp>
          <p:nvSpPr>
            <p:cNvPr id="235" name="אליפסה 234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6" name="אליפסה 235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37" name="קבוצה 236"/>
          <p:cNvGrpSpPr/>
          <p:nvPr/>
        </p:nvGrpSpPr>
        <p:grpSpPr>
          <a:xfrm>
            <a:off x="2829414" y="8039790"/>
            <a:ext cx="352697" cy="365760"/>
            <a:chOff x="8863142" y="4288971"/>
            <a:chExt cx="352697" cy="365760"/>
          </a:xfrm>
        </p:grpSpPr>
        <p:sp>
          <p:nvSpPr>
            <p:cNvPr id="238" name="אליפסה 237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9" name="אליפסה 238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40" name="קבוצה 239"/>
          <p:cNvGrpSpPr/>
          <p:nvPr/>
        </p:nvGrpSpPr>
        <p:grpSpPr>
          <a:xfrm>
            <a:off x="3253055" y="8471430"/>
            <a:ext cx="352697" cy="365760"/>
            <a:chOff x="8863142" y="4288971"/>
            <a:chExt cx="352697" cy="365760"/>
          </a:xfrm>
        </p:grpSpPr>
        <p:sp>
          <p:nvSpPr>
            <p:cNvPr id="241" name="אליפסה 240"/>
            <p:cNvSpPr/>
            <p:nvPr/>
          </p:nvSpPr>
          <p:spPr>
            <a:xfrm>
              <a:off x="8863142" y="4288971"/>
              <a:ext cx="352697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2" name="אליפסה 241"/>
            <p:cNvSpPr/>
            <p:nvPr/>
          </p:nvSpPr>
          <p:spPr>
            <a:xfrm>
              <a:off x="8924691" y="4354851"/>
              <a:ext cx="234000" cy="23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219631707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התאמה אישית 1">
      <a:majorFont>
        <a:latin typeface="Calibri"/>
        <a:ea typeface=""/>
        <a:cs typeface="Calibri"/>
      </a:majorFont>
      <a:minorFont>
        <a:latin typeface="Calibri"/>
        <a:ea typeface=""/>
        <a:cs typeface="Calibri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</TotalTime>
  <Words>22</Words>
  <Application>Microsoft Office PowerPoint</Application>
  <PresentationFormat>A4 Paper (210x297 mm)</PresentationFormat>
  <Paragraphs>2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5" baseType="lpstr">
      <vt:lpstr>Arial</vt:lpstr>
      <vt:lpstr>Calibri</vt:lpstr>
      <vt:lpstr>ערכת נושא Office</vt:lpstr>
      <vt:lpstr>מצגת של PowerPoint</vt:lpstr>
      <vt:lpstr>מצגת של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חשבון Microsoft</dc:creator>
  <cp:lastModifiedBy>חשבון Microsoft</cp:lastModifiedBy>
  <cp:revision>8</cp:revision>
  <dcterms:created xsi:type="dcterms:W3CDTF">2020-12-09T17:38:22Z</dcterms:created>
  <dcterms:modified xsi:type="dcterms:W3CDTF">2021-12-05T17:30:04Z</dcterms:modified>
</cp:coreProperties>
</file>