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9" r:id="rId2"/>
    <p:sldId id="260" r:id="rId3"/>
    <p:sldId id="261" r:id="rId4"/>
    <p:sldId id="262" r:id="rId5"/>
    <p:sldId id="263" r:id="rId6"/>
    <p:sldId id="268" r:id="rId7"/>
    <p:sldId id="270" r:id="rId8"/>
    <p:sldId id="271" r:id="rId9"/>
    <p:sldId id="264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</p:sldIdLst>
  <p:sldSz cx="10691813" cy="7559675"/>
  <p:notesSz cx="6886575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6" autoAdjust="0"/>
    <p:restoredTop sz="94660"/>
  </p:normalViewPr>
  <p:slideViewPr>
    <p:cSldViewPr snapToGrid="0">
      <p:cViewPr varScale="1">
        <p:scale>
          <a:sx n="63" d="100"/>
          <a:sy n="63" d="100"/>
        </p:scale>
        <p:origin x="11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875-5DDA-4D39-A80C-7942B77AD5C3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8AC2-9AFB-4726-8832-C0CD18480E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8725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875-5DDA-4D39-A80C-7942B77AD5C3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8AC2-9AFB-4726-8832-C0CD18480E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7115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875-5DDA-4D39-A80C-7942B77AD5C3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8AC2-9AFB-4726-8832-C0CD18480E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69971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875-5DDA-4D39-A80C-7942B77AD5C3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8AC2-9AFB-4726-8832-C0CD18480E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05688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875-5DDA-4D39-A80C-7942B77AD5C3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8AC2-9AFB-4726-8832-C0CD18480E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283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875-5DDA-4D39-A80C-7942B77AD5C3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8AC2-9AFB-4726-8832-C0CD18480E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5442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875-5DDA-4D39-A80C-7942B77AD5C3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8AC2-9AFB-4726-8832-C0CD18480E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5002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875-5DDA-4D39-A80C-7942B77AD5C3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8AC2-9AFB-4726-8832-C0CD18480E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94532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875-5DDA-4D39-A80C-7942B77AD5C3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8AC2-9AFB-4726-8832-C0CD18480E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4013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875-5DDA-4D39-A80C-7942B77AD5C3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8AC2-9AFB-4726-8832-C0CD18480E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333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875-5DDA-4D39-A80C-7942B77AD5C3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E8AC2-9AFB-4726-8832-C0CD18480E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8476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97875-5DDA-4D39-A80C-7942B77AD5C3}" type="datetimeFigureOut">
              <a:rPr lang="he-IL" smtClean="0"/>
              <a:t>ז'/כסלו/תשפ"ג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E8AC2-9AFB-4726-8832-C0CD18480E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3998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93" y="-130176"/>
            <a:ext cx="9572625" cy="7820025"/>
          </a:xfrm>
          <a:prstGeom prst="rect">
            <a:avLst/>
          </a:prstGeom>
        </p:spPr>
      </p:pic>
      <p:sp>
        <p:nvSpPr>
          <p:cNvPr id="5" name="מלבן 4"/>
          <p:cNvSpPr/>
          <p:nvPr/>
        </p:nvSpPr>
        <p:spPr>
          <a:xfrm rot="5400000">
            <a:off x="7213856" y="3239516"/>
            <a:ext cx="338265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he-IL" sz="5400" b="1" cap="none" spc="0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חנוכה שמח!</a:t>
            </a:r>
            <a:endParaRPr lang="he-IL" sz="5400" b="1" cap="none" spc="0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522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hanukah Coloring Page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0144" y="-1258519"/>
            <a:ext cx="7452854" cy="1006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8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ree printable Hanukkah coloring pages for kids. Instant download. #Hanukkah #Hanukkahprintables #coloringpages #coloring #Ayelet_Keshe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9" t="2706" r="8173" b="3044"/>
          <a:stretch/>
        </p:blipFill>
        <p:spPr bwMode="auto">
          <a:xfrm rot="5400000">
            <a:off x="1740318" y="-1288028"/>
            <a:ext cx="7187370" cy="1033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78658" y="206477"/>
            <a:ext cx="471948" cy="25957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2673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anukkah Coloring Book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66659" y="-1036986"/>
            <a:ext cx="7415131" cy="964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3079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anukkah Menorah Coloring Pages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241" y="98320"/>
            <a:ext cx="7120296" cy="7402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16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oloring Page - Chanukah - Menorah Mice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54"/>
          <a:stretch/>
        </p:blipFill>
        <p:spPr bwMode="auto">
          <a:xfrm rot="5400000">
            <a:off x="1890391" y="-1605257"/>
            <a:ext cx="7000568" cy="1068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832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האתר הגדול בישראל לדפי צביעה להדפסה ואונליין, באיכות מעולה! - Coloring Pages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44"/>
          <a:stretch/>
        </p:blipFill>
        <p:spPr bwMode="auto">
          <a:xfrm rot="16200000">
            <a:off x="1775743" y="-1466849"/>
            <a:ext cx="7148052" cy="10435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565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anukka devora-0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0" t="4883" r="4775" b="10204"/>
          <a:stretch/>
        </p:blipFill>
        <p:spPr bwMode="auto">
          <a:xfrm rot="5400000">
            <a:off x="1672291" y="-1200341"/>
            <a:ext cx="7529900" cy="993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018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anukkah Connect The Dots Activity Sheet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AFFF9"/>
              </a:clrFrom>
              <a:clrTo>
                <a:srgbClr val="FAFFF9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105" b="2037"/>
          <a:stretch/>
        </p:blipFill>
        <p:spPr bwMode="auto">
          <a:xfrm>
            <a:off x="1561586" y="0"/>
            <a:ext cx="7714043" cy="7364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18607" y="0"/>
            <a:ext cx="557489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חבר/י את הנקודות לפי רצף המספרים. מה יצא? צבע/י בהנאה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0625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b="3091"/>
          <a:stretch/>
        </p:blipFill>
        <p:spPr>
          <a:xfrm>
            <a:off x="0" y="670061"/>
            <a:ext cx="10691813" cy="601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86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קבוצה 3"/>
          <p:cNvGrpSpPr/>
          <p:nvPr/>
        </p:nvGrpSpPr>
        <p:grpSpPr>
          <a:xfrm>
            <a:off x="114376" y="147484"/>
            <a:ext cx="10577437" cy="7197213"/>
            <a:chOff x="950118" y="760412"/>
            <a:chExt cx="8791575" cy="5837033"/>
          </a:xfrm>
        </p:grpSpPr>
        <p:pic>
          <p:nvPicPr>
            <p:cNvPr id="2" name="תמונה 1"/>
            <p:cNvPicPr>
              <a:picLocks noChangeAspect="1"/>
            </p:cNvPicPr>
            <p:nvPr/>
          </p:nvPicPr>
          <p:blipFill rotWithShape="1">
            <a:blip r:embed="rId2"/>
            <a:srcRect b="3342"/>
            <a:stretch/>
          </p:blipFill>
          <p:spPr>
            <a:xfrm>
              <a:off x="950118" y="760412"/>
              <a:ext cx="8791575" cy="5837033"/>
            </a:xfrm>
            <a:prstGeom prst="rect">
              <a:avLst/>
            </a:prstGeom>
          </p:spPr>
        </p:pic>
        <p:sp>
          <p:nvSpPr>
            <p:cNvPr id="3" name="מלבן 2"/>
            <p:cNvSpPr/>
            <p:nvPr/>
          </p:nvSpPr>
          <p:spPr>
            <a:xfrm>
              <a:off x="950118" y="6351639"/>
              <a:ext cx="701701" cy="2458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</p:spTree>
    <p:extLst>
      <p:ext uri="{BB962C8B-B14F-4D97-AF65-F5344CB8AC3E}">
        <p14:creationId xmlns:p14="http://schemas.microsoft.com/office/powerpoint/2010/main" val="1402883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t="2992"/>
          <a:stretch/>
        </p:blipFill>
        <p:spPr>
          <a:xfrm>
            <a:off x="506899" y="98323"/>
            <a:ext cx="10184914" cy="738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861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 rotWithShape="1">
          <a:blip r:embed="rId2"/>
          <a:srcRect l="880" t="1041"/>
          <a:stretch/>
        </p:blipFill>
        <p:spPr>
          <a:xfrm>
            <a:off x="1061884" y="53522"/>
            <a:ext cx="8613058" cy="7506153"/>
          </a:xfrm>
          <a:prstGeom prst="rect">
            <a:avLst/>
          </a:prstGeom>
        </p:spPr>
      </p:pic>
      <p:sp>
        <p:nvSpPr>
          <p:cNvPr id="3" name="מלבן 2"/>
          <p:cNvSpPr/>
          <p:nvPr/>
        </p:nvSpPr>
        <p:spPr>
          <a:xfrm>
            <a:off x="1061883" y="1"/>
            <a:ext cx="2408903" cy="2261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5289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1061883" y="1"/>
            <a:ext cx="2408903" cy="2261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t="2235" r="2155" b="876"/>
          <a:stretch/>
        </p:blipFill>
        <p:spPr>
          <a:xfrm>
            <a:off x="466341" y="113072"/>
            <a:ext cx="9779900" cy="736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199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Older kids will love coloring in this Chanukkah mandala!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289" y="220712"/>
            <a:ext cx="7135469" cy="717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2287235" y="6702349"/>
            <a:ext cx="1010858" cy="7207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762"/>
          </a:p>
        </p:txBody>
      </p:sp>
    </p:spTree>
    <p:extLst>
      <p:ext uri="{BB962C8B-B14F-4D97-AF65-F5344CB8AC3E}">
        <p14:creationId xmlns:p14="http://schemas.microsoft.com/office/powerpoint/2010/main" val="4248121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287235" y="6702349"/>
            <a:ext cx="1010858" cy="7207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762"/>
          </a:p>
        </p:txBody>
      </p:sp>
      <p:pic>
        <p:nvPicPr>
          <p:cNvPr id="1026" name="Picture 2" descr="דפי צביעה לחנוכה מאת סיגל מירון | קבוצת אמהות משקיעות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0" t="6783" r="8579"/>
          <a:stretch/>
        </p:blipFill>
        <p:spPr bwMode="auto">
          <a:xfrm>
            <a:off x="516834" y="214799"/>
            <a:ext cx="9541566" cy="72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324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287235" y="6702349"/>
            <a:ext cx="1010858" cy="7207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762"/>
          </a:p>
        </p:txBody>
      </p:sp>
      <p:pic>
        <p:nvPicPr>
          <p:cNvPr id="2050" name="Picture 2" descr="דף צביעה סמלי חג החנוכה – המבחר הגדול ביותר של דפי צביעה להדפסה ואונליין,  גדולים ואיכותיים – באתר הגדול בישראל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32238" y="-498452"/>
            <a:ext cx="7869294" cy="880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794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287235" y="6702349"/>
            <a:ext cx="1010858" cy="7207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762"/>
          </a:p>
        </p:txBody>
      </p:sp>
      <p:pic>
        <p:nvPicPr>
          <p:cNvPr id="3078" name="Picture 6" descr="http://www.amosisrael.co.il/data/Images/CP_H_10_6(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" t="2161" r="3487" b="2939"/>
          <a:stretch/>
        </p:blipFill>
        <p:spPr bwMode="auto">
          <a:xfrm rot="5400000">
            <a:off x="1803112" y="-1433244"/>
            <a:ext cx="7233010" cy="1028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205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287235" y="6702349"/>
            <a:ext cx="1010858" cy="7207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762"/>
          </a:p>
        </p:txBody>
      </p:sp>
      <p:pic>
        <p:nvPicPr>
          <p:cNvPr id="4100" name="Picture 4" descr="דפי צביעה בנושא חנוכה | פרוג - דף הבית של היוצרים החרדים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4541" y="-1404633"/>
            <a:ext cx="8121144" cy="1050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לבן 2"/>
          <p:cNvSpPr/>
          <p:nvPr/>
        </p:nvSpPr>
        <p:spPr>
          <a:xfrm>
            <a:off x="1469204" y="5589142"/>
            <a:ext cx="441789" cy="1715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582499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התאמה אישית 1">
      <a:majorFont>
        <a:latin typeface="Calibri"/>
        <a:ea typeface=""/>
        <a:cs typeface="Calibri"/>
      </a:majorFont>
      <a:minorFont>
        <a:latin typeface="Calibri"/>
        <a:ea typeface=""/>
        <a:cs typeface="Calibri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2939</TotalTime>
  <Words>15</Words>
  <Application>Microsoft Office PowerPoint</Application>
  <PresentationFormat>מותאם אישית</PresentationFormat>
  <Paragraphs>2</Paragraphs>
  <Slides>19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19</vt:i4>
      </vt:variant>
    </vt:vector>
  </HeadingPairs>
  <TitlesOfParts>
    <vt:vector size="22" baseType="lpstr">
      <vt:lpstr>Arial</vt:lpstr>
      <vt:lpstr>Calibri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Sccm</dc:creator>
  <cp:lastModifiedBy>חשבון Microsoft</cp:lastModifiedBy>
  <cp:revision>68</cp:revision>
  <cp:lastPrinted>2020-11-23T14:03:11Z</cp:lastPrinted>
  <dcterms:created xsi:type="dcterms:W3CDTF">2019-12-10T14:38:29Z</dcterms:created>
  <dcterms:modified xsi:type="dcterms:W3CDTF">2022-12-01T17:21:28Z</dcterms:modified>
</cp:coreProperties>
</file>