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02FB8B-7D8C-4960-9B03-14880482D0E1}" type="doc">
      <dgm:prSet loTypeId="urn:microsoft.com/office/officeart/2005/8/layout/radial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he-IL"/>
        </a:p>
      </dgm:t>
    </dgm:pt>
    <dgm:pt modelId="{848FF0E8-061C-4600-832D-654152F0F482}">
      <dgm:prSet phldrT="[טקסט]"/>
      <dgm:spPr/>
      <dgm:t>
        <a:bodyPr/>
        <a:lstStyle/>
        <a:p>
          <a:pPr rtl="1"/>
          <a:r>
            <a:rPr lang="he-IL" dirty="0" smtClean="0"/>
            <a:t>תְעוּדַת זֵהוּת לַחַג </a:t>
          </a:r>
          <a:endParaRPr lang="he-IL" dirty="0"/>
        </a:p>
      </dgm:t>
    </dgm:pt>
    <dgm:pt modelId="{9C1AC50B-C7B9-4DB7-AF9A-8AE695D4623C}" type="parTrans" cxnId="{5BA6E623-C6C7-44FA-B721-EFFCAB6DF14B}">
      <dgm:prSet/>
      <dgm:spPr/>
      <dgm:t>
        <a:bodyPr/>
        <a:lstStyle/>
        <a:p>
          <a:pPr rtl="1"/>
          <a:endParaRPr lang="he-IL"/>
        </a:p>
      </dgm:t>
    </dgm:pt>
    <dgm:pt modelId="{5CFD8E00-C644-4B49-ABAC-2C6BCE733E85}" type="sibTrans" cxnId="{5BA6E623-C6C7-44FA-B721-EFFCAB6DF14B}">
      <dgm:prSet/>
      <dgm:spPr/>
      <dgm:t>
        <a:bodyPr/>
        <a:lstStyle/>
        <a:p>
          <a:pPr rtl="1"/>
          <a:endParaRPr lang="he-IL"/>
        </a:p>
      </dgm:t>
    </dgm:pt>
    <dgm:pt modelId="{C6B415DD-6467-4966-90AD-4D694B760C42}">
      <dgm:prSet phldrT="[טקסט]"/>
      <dgm:spPr/>
      <dgm:t>
        <a:bodyPr/>
        <a:lstStyle/>
        <a:p>
          <a:pPr rtl="1"/>
          <a:r>
            <a:rPr lang="he-IL" dirty="0" smtClean="0"/>
            <a:t>דְמוּיוֹת הֶחַג </a:t>
          </a:r>
          <a:endParaRPr lang="he-IL" dirty="0"/>
        </a:p>
      </dgm:t>
    </dgm:pt>
    <dgm:pt modelId="{6355A7D8-6897-487A-BC50-0CAF406403CD}" type="parTrans" cxnId="{1795D0B2-3EC4-4908-917C-42D7BAA372C2}">
      <dgm:prSet/>
      <dgm:spPr/>
      <dgm:t>
        <a:bodyPr/>
        <a:lstStyle/>
        <a:p>
          <a:pPr rtl="1"/>
          <a:endParaRPr lang="he-IL"/>
        </a:p>
      </dgm:t>
    </dgm:pt>
    <dgm:pt modelId="{99063601-63BF-4102-96C2-C563D3D3F52C}" type="sibTrans" cxnId="{1795D0B2-3EC4-4908-917C-42D7BAA372C2}">
      <dgm:prSet/>
      <dgm:spPr/>
      <dgm:t>
        <a:bodyPr/>
        <a:lstStyle/>
        <a:p>
          <a:pPr rtl="1"/>
          <a:endParaRPr lang="he-IL"/>
        </a:p>
      </dgm:t>
    </dgm:pt>
    <dgm:pt modelId="{4FAE6B05-6895-4907-AA4A-5ADFA6786645}">
      <dgm:prSet phldrT="[טקסט]"/>
      <dgm:spPr/>
      <dgm:t>
        <a:bodyPr/>
        <a:lstStyle/>
        <a:p>
          <a:pPr rtl="1"/>
          <a:r>
            <a:rPr lang="he-IL" dirty="0" smtClean="0"/>
            <a:t>מַתַי חוֹגְגִים?</a:t>
          </a:r>
        </a:p>
        <a:p>
          <a:pPr rtl="1"/>
          <a:r>
            <a:rPr lang="he-IL" dirty="0" smtClean="0"/>
            <a:t>_____</a:t>
          </a:r>
          <a:endParaRPr lang="he-IL" dirty="0"/>
        </a:p>
      </dgm:t>
    </dgm:pt>
    <dgm:pt modelId="{31DD2CFF-1B70-479B-BF92-36E3CAE0E664}" type="parTrans" cxnId="{AEF75176-BF2A-4F72-A246-F95F025D08DD}">
      <dgm:prSet/>
      <dgm:spPr/>
      <dgm:t>
        <a:bodyPr/>
        <a:lstStyle/>
        <a:p>
          <a:pPr rtl="1"/>
          <a:endParaRPr lang="he-IL"/>
        </a:p>
      </dgm:t>
    </dgm:pt>
    <dgm:pt modelId="{E608E3EC-D6C9-4B9C-8566-CDE5A788B7CD}" type="sibTrans" cxnId="{AEF75176-BF2A-4F72-A246-F95F025D08DD}">
      <dgm:prSet/>
      <dgm:spPr/>
      <dgm:t>
        <a:bodyPr/>
        <a:lstStyle/>
        <a:p>
          <a:pPr rtl="1"/>
          <a:endParaRPr lang="he-IL"/>
        </a:p>
      </dgm:t>
    </dgm:pt>
    <dgm:pt modelId="{662E2AF0-01A6-4F62-8F0F-7652C2560F9A}">
      <dgm:prSet phldrT="[טקסט]"/>
      <dgm:spPr/>
      <dgm:t>
        <a:bodyPr/>
        <a:lstStyle/>
        <a:p>
          <a:pPr rtl="1"/>
          <a:r>
            <a:rPr lang="he-IL" dirty="0" smtClean="0"/>
            <a:t>סִמְלֵי הֶחַג </a:t>
          </a:r>
          <a:endParaRPr lang="he-IL" dirty="0"/>
        </a:p>
      </dgm:t>
    </dgm:pt>
    <dgm:pt modelId="{4E511B11-FD32-4D36-9142-A48D1A2AE564}" type="parTrans" cxnId="{C9D281F9-F54E-4EF0-95AC-107360D5B36E}">
      <dgm:prSet/>
      <dgm:spPr/>
      <dgm:t>
        <a:bodyPr/>
        <a:lstStyle/>
        <a:p>
          <a:pPr rtl="1"/>
          <a:endParaRPr lang="he-IL"/>
        </a:p>
      </dgm:t>
    </dgm:pt>
    <dgm:pt modelId="{048B0AEF-1B8D-4DA6-AB4A-8D5A70717397}" type="sibTrans" cxnId="{C9D281F9-F54E-4EF0-95AC-107360D5B36E}">
      <dgm:prSet/>
      <dgm:spPr/>
      <dgm:t>
        <a:bodyPr/>
        <a:lstStyle/>
        <a:p>
          <a:pPr rtl="1"/>
          <a:endParaRPr lang="he-IL"/>
        </a:p>
      </dgm:t>
    </dgm:pt>
    <dgm:pt modelId="{594E29A3-C9ED-4872-BB07-A8A21BE81C75}">
      <dgm:prSet phldrT="[טקסט]"/>
      <dgm:spPr/>
      <dgm:t>
        <a:bodyPr/>
        <a:lstStyle/>
        <a:p>
          <a:pPr rtl="1"/>
          <a:r>
            <a:rPr lang="he-IL" dirty="0" smtClean="0"/>
            <a:t>אֲנִי אוֹהֵב אֶת הַחַג כִּי .....</a:t>
          </a:r>
          <a:endParaRPr lang="he-IL" dirty="0"/>
        </a:p>
      </dgm:t>
    </dgm:pt>
    <dgm:pt modelId="{708151C8-E3E0-4178-8ADE-EC3F0ABDB48F}" type="parTrans" cxnId="{3A264E81-260F-483A-97AB-2BA3F2BBFEE3}">
      <dgm:prSet/>
      <dgm:spPr/>
      <dgm:t>
        <a:bodyPr/>
        <a:lstStyle/>
        <a:p>
          <a:pPr rtl="1"/>
          <a:endParaRPr lang="he-IL"/>
        </a:p>
      </dgm:t>
    </dgm:pt>
    <dgm:pt modelId="{5EC50A2E-FAA1-499F-9C0B-1A300310FF10}" type="sibTrans" cxnId="{3A264E81-260F-483A-97AB-2BA3F2BBFEE3}">
      <dgm:prSet/>
      <dgm:spPr/>
      <dgm:t>
        <a:bodyPr/>
        <a:lstStyle/>
        <a:p>
          <a:pPr rtl="1"/>
          <a:endParaRPr lang="he-IL"/>
        </a:p>
      </dgm:t>
    </dgm:pt>
    <dgm:pt modelId="{461740FE-8FE8-4147-BFA8-3B0B8C62BF48}">
      <dgm:prSet/>
      <dgm:spPr/>
      <dgm:t>
        <a:bodyPr/>
        <a:lstStyle/>
        <a:p>
          <a:pPr rtl="1"/>
          <a:r>
            <a:rPr lang="he-IL" smtClean="0"/>
            <a:t>כָּמָה זְמַן חוֹגְגִים?</a:t>
          </a:r>
        </a:p>
        <a:p>
          <a:pPr rtl="1"/>
          <a:r>
            <a:rPr lang="he-IL" smtClean="0"/>
            <a:t>______</a:t>
          </a:r>
          <a:endParaRPr lang="he-IL" dirty="0"/>
        </a:p>
      </dgm:t>
    </dgm:pt>
    <dgm:pt modelId="{7DEDD9DB-9C02-414E-AB72-3A942DAADD83}" type="parTrans" cxnId="{454614B4-34AB-44E6-A552-653501A540AF}">
      <dgm:prSet/>
      <dgm:spPr/>
      <dgm:t>
        <a:bodyPr/>
        <a:lstStyle/>
        <a:p>
          <a:pPr rtl="1"/>
          <a:endParaRPr lang="he-IL"/>
        </a:p>
      </dgm:t>
    </dgm:pt>
    <dgm:pt modelId="{786FBAB3-F9AB-46DE-8F43-01BE53252E9B}" type="sibTrans" cxnId="{454614B4-34AB-44E6-A552-653501A540AF}">
      <dgm:prSet/>
      <dgm:spPr/>
      <dgm:t>
        <a:bodyPr/>
        <a:lstStyle/>
        <a:p>
          <a:pPr rtl="1"/>
          <a:endParaRPr lang="he-IL"/>
        </a:p>
      </dgm:t>
    </dgm:pt>
    <dgm:pt modelId="{E4B6AAF0-9AF7-48B3-B48D-EA95B0915585}">
      <dgm:prSet/>
      <dgm:spPr/>
      <dgm:t>
        <a:bodyPr/>
        <a:lstStyle/>
        <a:p>
          <a:pPr rtl="1"/>
          <a:r>
            <a:rPr lang="he-IL" dirty="0" smtClean="0"/>
            <a:t>סִיבּוֹת לְחֲגִיגִת הֶחַג</a:t>
          </a:r>
          <a:endParaRPr lang="he-IL" dirty="0"/>
        </a:p>
      </dgm:t>
    </dgm:pt>
    <dgm:pt modelId="{C2A4C4CA-B99F-4DF2-9CEA-747BD1A8A5DD}" type="parTrans" cxnId="{EDCDD42B-615E-4BB7-AE5B-29B4A9A8EF25}">
      <dgm:prSet/>
      <dgm:spPr/>
      <dgm:t>
        <a:bodyPr/>
        <a:lstStyle/>
        <a:p>
          <a:pPr rtl="1"/>
          <a:endParaRPr lang="he-IL"/>
        </a:p>
      </dgm:t>
    </dgm:pt>
    <dgm:pt modelId="{483772AC-8E45-4F8A-9EF0-A15A24FD73E3}" type="sibTrans" cxnId="{EDCDD42B-615E-4BB7-AE5B-29B4A9A8EF25}">
      <dgm:prSet/>
      <dgm:spPr/>
      <dgm:t>
        <a:bodyPr/>
        <a:lstStyle/>
        <a:p>
          <a:pPr rtl="1"/>
          <a:endParaRPr lang="he-IL"/>
        </a:p>
      </dgm:t>
    </dgm:pt>
    <dgm:pt modelId="{5C460494-38DD-4FCB-95B7-68C4BE74D945}">
      <dgm:prSet/>
      <dgm:spPr/>
      <dgm:t>
        <a:bodyPr/>
        <a:lstStyle/>
        <a:p>
          <a:pPr rtl="1"/>
          <a:r>
            <a:rPr lang="he-IL" dirty="0" smtClean="0"/>
            <a:t>שֵם הַחַג </a:t>
          </a:r>
        </a:p>
        <a:p>
          <a:pPr rtl="1"/>
          <a:r>
            <a:rPr lang="he-IL" dirty="0" smtClean="0"/>
            <a:t>_____</a:t>
          </a:r>
          <a:endParaRPr lang="he-IL" dirty="0"/>
        </a:p>
      </dgm:t>
    </dgm:pt>
    <dgm:pt modelId="{147D18B0-32F3-42BF-95B0-9BC1430AD411}" type="parTrans" cxnId="{8CB8A2A6-FCF2-4C91-89ED-95BDE650F2A4}">
      <dgm:prSet/>
      <dgm:spPr/>
      <dgm:t>
        <a:bodyPr/>
        <a:lstStyle/>
        <a:p>
          <a:pPr rtl="1"/>
          <a:endParaRPr lang="he-IL"/>
        </a:p>
      </dgm:t>
    </dgm:pt>
    <dgm:pt modelId="{3CC63C04-216A-4A24-BEFF-AF0081637659}" type="sibTrans" cxnId="{8CB8A2A6-FCF2-4C91-89ED-95BDE650F2A4}">
      <dgm:prSet/>
      <dgm:spPr/>
      <dgm:t>
        <a:bodyPr/>
        <a:lstStyle/>
        <a:p>
          <a:pPr rtl="1"/>
          <a:endParaRPr lang="he-IL"/>
        </a:p>
      </dgm:t>
    </dgm:pt>
    <dgm:pt modelId="{36E7539C-F70E-4D17-B855-21E93BF4BE0D}" type="pres">
      <dgm:prSet presAssocID="{AE02FB8B-7D8C-4960-9B03-14880482D0E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3394EB72-74DC-45CA-8D99-B486F16F7C1F}" type="pres">
      <dgm:prSet presAssocID="{848FF0E8-061C-4600-832D-654152F0F482}" presName="centerShape" presStyleLbl="node0" presStyleIdx="0" presStyleCnt="1"/>
      <dgm:spPr/>
      <dgm:t>
        <a:bodyPr/>
        <a:lstStyle/>
        <a:p>
          <a:pPr rtl="1"/>
          <a:endParaRPr lang="he-IL"/>
        </a:p>
      </dgm:t>
    </dgm:pt>
    <dgm:pt modelId="{CBFCF4D1-14BA-492F-AC36-E8A3F8D46A6E}" type="pres">
      <dgm:prSet presAssocID="{7DEDD9DB-9C02-414E-AB72-3A942DAADD83}" presName="Name9" presStyleLbl="parChTrans1D2" presStyleIdx="0" presStyleCnt="7"/>
      <dgm:spPr/>
      <dgm:t>
        <a:bodyPr/>
        <a:lstStyle/>
        <a:p>
          <a:pPr rtl="1"/>
          <a:endParaRPr lang="he-IL"/>
        </a:p>
      </dgm:t>
    </dgm:pt>
    <dgm:pt modelId="{3C2F3A54-FFA0-4B90-812C-D754E9E813EC}" type="pres">
      <dgm:prSet presAssocID="{7DEDD9DB-9C02-414E-AB72-3A942DAADD83}" presName="connTx" presStyleLbl="parChTrans1D2" presStyleIdx="0" presStyleCnt="7"/>
      <dgm:spPr/>
      <dgm:t>
        <a:bodyPr/>
        <a:lstStyle/>
        <a:p>
          <a:pPr rtl="1"/>
          <a:endParaRPr lang="he-IL"/>
        </a:p>
      </dgm:t>
    </dgm:pt>
    <dgm:pt modelId="{91B8AB65-63EB-4385-B3A6-FBE0A5BA0479}" type="pres">
      <dgm:prSet presAssocID="{461740FE-8FE8-4147-BFA8-3B0B8C62BF48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97DE81A-CE51-4AE8-9898-0697F95E6178}" type="pres">
      <dgm:prSet presAssocID="{C2A4C4CA-B99F-4DF2-9CEA-747BD1A8A5DD}" presName="Name9" presStyleLbl="parChTrans1D2" presStyleIdx="1" presStyleCnt="7"/>
      <dgm:spPr/>
      <dgm:t>
        <a:bodyPr/>
        <a:lstStyle/>
        <a:p>
          <a:pPr rtl="1"/>
          <a:endParaRPr lang="he-IL"/>
        </a:p>
      </dgm:t>
    </dgm:pt>
    <dgm:pt modelId="{2209F8B0-6D68-4DA7-90AE-1643F99C9803}" type="pres">
      <dgm:prSet presAssocID="{C2A4C4CA-B99F-4DF2-9CEA-747BD1A8A5DD}" presName="connTx" presStyleLbl="parChTrans1D2" presStyleIdx="1" presStyleCnt="7"/>
      <dgm:spPr/>
      <dgm:t>
        <a:bodyPr/>
        <a:lstStyle/>
        <a:p>
          <a:pPr rtl="1"/>
          <a:endParaRPr lang="he-IL"/>
        </a:p>
      </dgm:t>
    </dgm:pt>
    <dgm:pt modelId="{4BF8289C-4370-48EA-B174-B703B00304B4}" type="pres">
      <dgm:prSet presAssocID="{E4B6AAF0-9AF7-48B3-B48D-EA95B091558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CDB7B56-CEFC-4B2A-8B14-522571F7D3D4}" type="pres">
      <dgm:prSet presAssocID="{147D18B0-32F3-42BF-95B0-9BC1430AD411}" presName="Name9" presStyleLbl="parChTrans1D2" presStyleIdx="2" presStyleCnt="7"/>
      <dgm:spPr/>
      <dgm:t>
        <a:bodyPr/>
        <a:lstStyle/>
        <a:p>
          <a:pPr rtl="1"/>
          <a:endParaRPr lang="he-IL"/>
        </a:p>
      </dgm:t>
    </dgm:pt>
    <dgm:pt modelId="{596F0B06-6785-4C4C-9C81-EF9966EDDE60}" type="pres">
      <dgm:prSet presAssocID="{147D18B0-32F3-42BF-95B0-9BC1430AD411}" presName="connTx" presStyleLbl="parChTrans1D2" presStyleIdx="2" presStyleCnt="7"/>
      <dgm:spPr/>
      <dgm:t>
        <a:bodyPr/>
        <a:lstStyle/>
        <a:p>
          <a:pPr rtl="1"/>
          <a:endParaRPr lang="he-IL"/>
        </a:p>
      </dgm:t>
    </dgm:pt>
    <dgm:pt modelId="{EF725E0A-52EF-480D-BA37-658537732972}" type="pres">
      <dgm:prSet presAssocID="{5C460494-38DD-4FCB-95B7-68C4BE74D94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4DE61E6-1060-4D88-A7E7-36BB39DDB15B}" type="pres">
      <dgm:prSet presAssocID="{6355A7D8-6897-487A-BC50-0CAF406403CD}" presName="Name9" presStyleLbl="parChTrans1D2" presStyleIdx="3" presStyleCnt="7"/>
      <dgm:spPr/>
      <dgm:t>
        <a:bodyPr/>
        <a:lstStyle/>
        <a:p>
          <a:pPr rtl="1"/>
          <a:endParaRPr lang="he-IL"/>
        </a:p>
      </dgm:t>
    </dgm:pt>
    <dgm:pt modelId="{0DFBC5D4-97C4-4C6F-BB90-45EBF29FFFF6}" type="pres">
      <dgm:prSet presAssocID="{6355A7D8-6897-487A-BC50-0CAF406403CD}" presName="connTx" presStyleLbl="parChTrans1D2" presStyleIdx="3" presStyleCnt="7"/>
      <dgm:spPr/>
      <dgm:t>
        <a:bodyPr/>
        <a:lstStyle/>
        <a:p>
          <a:pPr rtl="1"/>
          <a:endParaRPr lang="he-IL"/>
        </a:p>
      </dgm:t>
    </dgm:pt>
    <dgm:pt modelId="{7938C7EA-0BCF-46F1-B992-A935170C26D7}" type="pres">
      <dgm:prSet presAssocID="{C6B415DD-6467-4966-90AD-4D694B760C4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4D8063F-5379-41C5-B120-6958423083F9}" type="pres">
      <dgm:prSet presAssocID="{31DD2CFF-1B70-479B-BF92-36E3CAE0E664}" presName="Name9" presStyleLbl="parChTrans1D2" presStyleIdx="4" presStyleCnt="7"/>
      <dgm:spPr/>
      <dgm:t>
        <a:bodyPr/>
        <a:lstStyle/>
        <a:p>
          <a:pPr rtl="1"/>
          <a:endParaRPr lang="he-IL"/>
        </a:p>
      </dgm:t>
    </dgm:pt>
    <dgm:pt modelId="{C5696020-DB5C-48D1-9B70-4D78F686ED34}" type="pres">
      <dgm:prSet presAssocID="{31DD2CFF-1B70-479B-BF92-36E3CAE0E664}" presName="connTx" presStyleLbl="parChTrans1D2" presStyleIdx="4" presStyleCnt="7"/>
      <dgm:spPr/>
      <dgm:t>
        <a:bodyPr/>
        <a:lstStyle/>
        <a:p>
          <a:pPr rtl="1"/>
          <a:endParaRPr lang="he-IL"/>
        </a:p>
      </dgm:t>
    </dgm:pt>
    <dgm:pt modelId="{8A6976A8-FC81-4750-80FD-18900492E350}" type="pres">
      <dgm:prSet presAssocID="{4FAE6B05-6895-4907-AA4A-5ADFA678664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B839E1F-F7D8-4FCF-9F53-B0DA33CC8719}" type="pres">
      <dgm:prSet presAssocID="{4E511B11-FD32-4D36-9142-A48D1A2AE564}" presName="Name9" presStyleLbl="parChTrans1D2" presStyleIdx="5" presStyleCnt="7"/>
      <dgm:spPr/>
      <dgm:t>
        <a:bodyPr/>
        <a:lstStyle/>
        <a:p>
          <a:pPr rtl="1"/>
          <a:endParaRPr lang="he-IL"/>
        </a:p>
      </dgm:t>
    </dgm:pt>
    <dgm:pt modelId="{C42646AD-1007-4305-AEA9-BB7672443142}" type="pres">
      <dgm:prSet presAssocID="{4E511B11-FD32-4D36-9142-A48D1A2AE564}" presName="connTx" presStyleLbl="parChTrans1D2" presStyleIdx="5" presStyleCnt="7"/>
      <dgm:spPr/>
      <dgm:t>
        <a:bodyPr/>
        <a:lstStyle/>
        <a:p>
          <a:pPr rtl="1"/>
          <a:endParaRPr lang="he-IL"/>
        </a:p>
      </dgm:t>
    </dgm:pt>
    <dgm:pt modelId="{B7203481-1790-42F3-8395-0323B82F4808}" type="pres">
      <dgm:prSet presAssocID="{662E2AF0-01A6-4F62-8F0F-7652C2560F9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7572EEA-C1FB-41CC-A15A-644D1589BC0A}" type="pres">
      <dgm:prSet presAssocID="{708151C8-E3E0-4178-8ADE-EC3F0ABDB48F}" presName="Name9" presStyleLbl="parChTrans1D2" presStyleIdx="6" presStyleCnt="7"/>
      <dgm:spPr/>
      <dgm:t>
        <a:bodyPr/>
        <a:lstStyle/>
        <a:p>
          <a:pPr rtl="1"/>
          <a:endParaRPr lang="he-IL"/>
        </a:p>
      </dgm:t>
    </dgm:pt>
    <dgm:pt modelId="{CCA75F55-D0BD-4ADC-BA61-E98839AEF0A9}" type="pres">
      <dgm:prSet presAssocID="{708151C8-E3E0-4178-8ADE-EC3F0ABDB48F}" presName="connTx" presStyleLbl="parChTrans1D2" presStyleIdx="6" presStyleCnt="7"/>
      <dgm:spPr/>
      <dgm:t>
        <a:bodyPr/>
        <a:lstStyle/>
        <a:p>
          <a:pPr rtl="1"/>
          <a:endParaRPr lang="he-IL"/>
        </a:p>
      </dgm:t>
    </dgm:pt>
    <dgm:pt modelId="{5144CEE7-25DE-4BE8-AABC-91E3E88AD29E}" type="pres">
      <dgm:prSet presAssocID="{594E29A3-C9ED-4872-BB07-A8A21BE81C7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BEC10E5-84A7-44B6-84ED-B22FB8BBF515}" type="presOf" srcId="{7DEDD9DB-9C02-414E-AB72-3A942DAADD83}" destId="{CBFCF4D1-14BA-492F-AC36-E8A3F8D46A6E}" srcOrd="0" destOrd="0" presId="urn:microsoft.com/office/officeart/2005/8/layout/radial1"/>
    <dgm:cxn modelId="{8CB8A2A6-FCF2-4C91-89ED-95BDE650F2A4}" srcId="{848FF0E8-061C-4600-832D-654152F0F482}" destId="{5C460494-38DD-4FCB-95B7-68C4BE74D945}" srcOrd="2" destOrd="0" parTransId="{147D18B0-32F3-42BF-95B0-9BC1430AD411}" sibTransId="{3CC63C04-216A-4A24-BEFF-AF0081637659}"/>
    <dgm:cxn modelId="{C1C44EE2-B84D-45D1-B984-24100259B72B}" type="presOf" srcId="{5C460494-38DD-4FCB-95B7-68C4BE74D945}" destId="{EF725E0A-52EF-480D-BA37-658537732972}" srcOrd="0" destOrd="0" presId="urn:microsoft.com/office/officeart/2005/8/layout/radial1"/>
    <dgm:cxn modelId="{D858B6C1-A21C-4B44-ABF0-6701EE44BF84}" type="presOf" srcId="{848FF0E8-061C-4600-832D-654152F0F482}" destId="{3394EB72-74DC-45CA-8D99-B486F16F7C1F}" srcOrd="0" destOrd="0" presId="urn:microsoft.com/office/officeart/2005/8/layout/radial1"/>
    <dgm:cxn modelId="{1795D0B2-3EC4-4908-917C-42D7BAA372C2}" srcId="{848FF0E8-061C-4600-832D-654152F0F482}" destId="{C6B415DD-6467-4966-90AD-4D694B760C42}" srcOrd="3" destOrd="0" parTransId="{6355A7D8-6897-487A-BC50-0CAF406403CD}" sibTransId="{99063601-63BF-4102-96C2-C563D3D3F52C}"/>
    <dgm:cxn modelId="{14BC9C08-B68D-4988-8859-8AEAB15C6667}" type="presOf" srcId="{4E511B11-FD32-4D36-9142-A48D1A2AE564}" destId="{EB839E1F-F7D8-4FCF-9F53-B0DA33CC8719}" srcOrd="0" destOrd="0" presId="urn:microsoft.com/office/officeart/2005/8/layout/radial1"/>
    <dgm:cxn modelId="{C9D281F9-F54E-4EF0-95AC-107360D5B36E}" srcId="{848FF0E8-061C-4600-832D-654152F0F482}" destId="{662E2AF0-01A6-4F62-8F0F-7652C2560F9A}" srcOrd="5" destOrd="0" parTransId="{4E511B11-FD32-4D36-9142-A48D1A2AE564}" sibTransId="{048B0AEF-1B8D-4DA6-AB4A-8D5A70717397}"/>
    <dgm:cxn modelId="{FB0900C8-9750-4D8D-B74D-192CE792689C}" type="presOf" srcId="{31DD2CFF-1B70-479B-BF92-36E3CAE0E664}" destId="{44D8063F-5379-41C5-B120-6958423083F9}" srcOrd="0" destOrd="0" presId="urn:microsoft.com/office/officeart/2005/8/layout/radial1"/>
    <dgm:cxn modelId="{5BA6E623-C6C7-44FA-B721-EFFCAB6DF14B}" srcId="{AE02FB8B-7D8C-4960-9B03-14880482D0E1}" destId="{848FF0E8-061C-4600-832D-654152F0F482}" srcOrd="0" destOrd="0" parTransId="{9C1AC50B-C7B9-4DB7-AF9A-8AE695D4623C}" sibTransId="{5CFD8E00-C644-4B49-ABAC-2C6BCE733E85}"/>
    <dgm:cxn modelId="{E6666355-3EA2-4F2F-A594-D4C1B59AD45F}" type="presOf" srcId="{31DD2CFF-1B70-479B-BF92-36E3CAE0E664}" destId="{C5696020-DB5C-48D1-9B70-4D78F686ED34}" srcOrd="1" destOrd="0" presId="urn:microsoft.com/office/officeart/2005/8/layout/radial1"/>
    <dgm:cxn modelId="{EDCDD42B-615E-4BB7-AE5B-29B4A9A8EF25}" srcId="{848FF0E8-061C-4600-832D-654152F0F482}" destId="{E4B6AAF0-9AF7-48B3-B48D-EA95B0915585}" srcOrd="1" destOrd="0" parTransId="{C2A4C4CA-B99F-4DF2-9CEA-747BD1A8A5DD}" sibTransId="{483772AC-8E45-4F8A-9EF0-A15A24FD73E3}"/>
    <dgm:cxn modelId="{97F01203-E08B-4D9F-B82F-64AAD7F4F5A0}" type="presOf" srcId="{7DEDD9DB-9C02-414E-AB72-3A942DAADD83}" destId="{3C2F3A54-FFA0-4B90-812C-D754E9E813EC}" srcOrd="1" destOrd="0" presId="urn:microsoft.com/office/officeart/2005/8/layout/radial1"/>
    <dgm:cxn modelId="{CC52A298-A77C-4E3A-AEC6-5E8ADDD7BA98}" type="presOf" srcId="{147D18B0-32F3-42BF-95B0-9BC1430AD411}" destId="{596F0B06-6785-4C4C-9C81-EF9966EDDE60}" srcOrd="1" destOrd="0" presId="urn:microsoft.com/office/officeart/2005/8/layout/radial1"/>
    <dgm:cxn modelId="{748DE934-2614-4E1E-B552-7A8EB7139EAD}" type="presOf" srcId="{AE02FB8B-7D8C-4960-9B03-14880482D0E1}" destId="{36E7539C-F70E-4D17-B855-21E93BF4BE0D}" srcOrd="0" destOrd="0" presId="urn:microsoft.com/office/officeart/2005/8/layout/radial1"/>
    <dgm:cxn modelId="{25812A78-3E20-418F-B85F-185FF30053E6}" type="presOf" srcId="{4E511B11-FD32-4D36-9142-A48D1A2AE564}" destId="{C42646AD-1007-4305-AEA9-BB7672443142}" srcOrd="1" destOrd="0" presId="urn:microsoft.com/office/officeart/2005/8/layout/radial1"/>
    <dgm:cxn modelId="{26ADC9C7-0C21-44C9-B5BA-C16933587431}" type="presOf" srcId="{C6B415DD-6467-4966-90AD-4D694B760C42}" destId="{7938C7EA-0BCF-46F1-B992-A935170C26D7}" srcOrd="0" destOrd="0" presId="urn:microsoft.com/office/officeart/2005/8/layout/radial1"/>
    <dgm:cxn modelId="{13FAF3AD-C76F-485F-8977-643A6F0D3B42}" type="presOf" srcId="{147D18B0-32F3-42BF-95B0-9BC1430AD411}" destId="{8CDB7B56-CEFC-4B2A-8B14-522571F7D3D4}" srcOrd="0" destOrd="0" presId="urn:microsoft.com/office/officeart/2005/8/layout/radial1"/>
    <dgm:cxn modelId="{94C4BB1B-86AB-4C4D-BF00-3A78C2F5B0E0}" type="presOf" srcId="{708151C8-E3E0-4178-8ADE-EC3F0ABDB48F}" destId="{87572EEA-C1FB-41CC-A15A-644D1589BC0A}" srcOrd="0" destOrd="0" presId="urn:microsoft.com/office/officeart/2005/8/layout/radial1"/>
    <dgm:cxn modelId="{454614B4-34AB-44E6-A552-653501A540AF}" srcId="{848FF0E8-061C-4600-832D-654152F0F482}" destId="{461740FE-8FE8-4147-BFA8-3B0B8C62BF48}" srcOrd="0" destOrd="0" parTransId="{7DEDD9DB-9C02-414E-AB72-3A942DAADD83}" sibTransId="{786FBAB3-F9AB-46DE-8F43-01BE53252E9B}"/>
    <dgm:cxn modelId="{3A264E81-260F-483A-97AB-2BA3F2BBFEE3}" srcId="{848FF0E8-061C-4600-832D-654152F0F482}" destId="{594E29A3-C9ED-4872-BB07-A8A21BE81C75}" srcOrd="6" destOrd="0" parTransId="{708151C8-E3E0-4178-8ADE-EC3F0ABDB48F}" sibTransId="{5EC50A2E-FAA1-499F-9C0B-1A300310FF10}"/>
    <dgm:cxn modelId="{666E2C81-0A81-465E-8A81-AC5F07A8D51A}" type="presOf" srcId="{E4B6AAF0-9AF7-48B3-B48D-EA95B0915585}" destId="{4BF8289C-4370-48EA-B174-B703B00304B4}" srcOrd="0" destOrd="0" presId="urn:microsoft.com/office/officeart/2005/8/layout/radial1"/>
    <dgm:cxn modelId="{0032C40E-0460-4D6D-ACC4-89B22A2D087F}" type="presOf" srcId="{C2A4C4CA-B99F-4DF2-9CEA-747BD1A8A5DD}" destId="{2209F8B0-6D68-4DA7-90AE-1643F99C9803}" srcOrd="1" destOrd="0" presId="urn:microsoft.com/office/officeart/2005/8/layout/radial1"/>
    <dgm:cxn modelId="{AE50DAD2-C3DE-40CC-83A6-035ADD221FAA}" type="presOf" srcId="{594E29A3-C9ED-4872-BB07-A8A21BE81C75}" destId="{5144CEE7-25DE-4BE8-AABC-91E3E88AD29E}" srcOrd="0" destOrd="0" presId="urn:microsoft.com/office/officeart/2005/8/layout/radial1"/>
    <dgm:cxn modelId="{F607FBF2-9257-4398-AFB3-99A83D9EF9F5}" type="presOf" srcId="{662E2AF0-01A6-4F62-8F0F-7652C2560F9A}" destId="{B7203481-1790-42F3-8395-0323B82F4808}" srcOrd="0" destOrd="0" presId="urn:microsoft.com/office/officeart/2005/8/layout/radial1"/>
    <dgm:cxn modelId="{AEF75176-BF2A-4F72-A246-F95F025D08DD}" srcId="{848FF0E8-061C-4600-832D-654152F0F482}" destId="{4FAE6B05-6895-4907-AA4A-5ADFA6786645}" srcOrd="4" destOrd="0" parTransId="{31DD2CFF-1B70-479B-BF92-36E3CAE0E664}" sibTransId="{E608E3EC-D6C9-4B9C-8566-CDE5A788B7CD}"/>
    <dgm:cxn modelId="{4E8B2759-0AC0-4B18-B1A2-02E10CBEA9DB}" type="presOf" srcId="{C2A4C4CA-B99F-4DF2-9CEA-747BD1A8A5DD}" destId="{F97DE81A-CE51-4AE8-9898-0697F95E6178}" srcOrd="0" destOrd="0" presId="urn:microsoft.com/office/officeart/2005/8/layout/radial1"/>
    <dgm:cxn modelId="{CA1E7125-1648-45D0-865E-9018F9B8E9FF}" type="presOf" srcId="{461740FE-8FE8-4147-BFA8-3B0B8C62BF48}" destId="{91B8AB65-63EB-4385-B3A6-FBE0A5BA0479}" srcOrd="0" destOrd="0" presId="urn:microsoft.com/office/officeart/2005/8/layout/radial1"/>
    <dgm:cxn modelId="{08AECFC3-7EE1-4EC4-BF1B-79050BCE8D91}" type="presOf" srcId="{708151C8-E3E0-4178-8ADE-EC3F0ABDB48F}" destId="{CCA75F55-D0BD-4ADC-BA61-E98839AEF0A9}" srcOrd="1" destOrd="0" presId="urn:microsoft.com/office/officeart/2005/8/layout/radial1"/>
    <dgm:cxn modelId="{C4AC67E9-3887-4E5C-81CF-1AA5FA64A922}" type="presOf" srcId="{4FAE6B05-6895-4907-AA4A-5ADFA6786645}" destId="{8A6976A8-FC81-4750-80FD-18900492E350}" srcOrd="0" destOrd="0" presId="urn:microsoft.com/office/officeart/2005/8/layout/radial1"/>
    <dgm:cxn modelId="{DCE5DB92-DB15-45A5-B49A-5AE0EAB3445C}" type="presOf" srcId="{6355A7D8-6897-487A-BC50-0CAF406403CD}" destId="{0DFBC5D4-97C4-4C6F-BB90-45EBF29FFFF6}" srcOrd="1" destOrd="0" presId="urn:microsoft.com/office/officeart/2005/8/layout/radial1"/>
    <dgm:cxn modelId="{28DAE8F5-2E35-4E72-B785-27C52C5E4033}" type="presOf" srcId="{6355A7D8-6897-487A-BC50-0CAF406403CD}" destId="{D4DE61E6-1060-4D88-A7E7-36BB39DDB15B}" srcOrd="0" destOrd="0" presId="urn:microsoft.com/office/officeart/2005/8/layout/radial1"/>
    <dgm:cxn modelId="{3AB52AFF-3E37-4701-BFE6-EC1D8ACE9328}" type="presParOf" srcId="{36E7539C-F70E-4D17-B855-21E93BF4BE0D}" destId="{3394EB72-74DC-45CA-8D99-B486F16F7C1F}" srcOrd="0" destOrd="0" presId="urn:microsoft.com/office/officeart/2005/8/layout/radial1"/>
    <dgm:cxn modelId="{3F44AF9C-5A7A-4DA8-8DE8-FDFF2245F00B}" type="presParOf" srcId="{36E7539C-F70E-4D17-B855-21E93BF4BE0D}" destId="{CBFCF4D1-14BA-492F-AC36-E8A3F8D46A6E}" srcOrd="1" destOrd="0" presId="urn:microsoft.com/office/officeart/2005/8/layout/radial1"/>
    <dgm:cxn modelId="{FA14BB3F-3A54-4539-800E-2DAEAB117FF7}" type="presParOf" srcId="{CBFCF4D1-14BA-492F-AC36-E8A3F8D46A6E}" destId="{3C2F3A54-FFA0-4B90-812C-D754E9E813EC}" srcOrd="0" destOrd="0" presId="urn:microsoft.com/office/officeart/2005/8/layout/radial1"/>
    <dgm:cxn modelId="{5416AF87-926F-4F31-9AF2-5E15D7A4A4C6}" type="presParOf" srcId="{36E7539C-F70E-4D17-B855-21E93BF4BE0D}" destId="{91B8AB65-63EB-4385-B3A6-FBE0A5BA0479}" srcOrd="2" destOrd="0" presId="urn:microsoft.com/office/officeart/2005/8/layout/radial1"/>
    <dgm:cxn modelId="{986EF773-3792-4E49-A338-329B3E58BAE3}" type="presParOf" srcId="{36E7539C-F70E-4D17-B855-21E93BF4BE0D}" destId="{F97DE81A-CE51-4AE8-9898-0697F95E6178}" srcOrd="3" destOrd="0" presId="urn:microsoft.com/office/officeart/2005/8/layout/radial1"/>
    <dgm:cxn modelId="{21E3627A-4A90-4875-AF63-06078002027C}" type="presParOf" srcId="{F97DE81A-CE51-4AE8-9898-0697F95E6178}" destId="{2209F8B0-6D68-4DA7-90AE-1643F99C9803}" srcOrd="0" destOrd="0" presId="urn:microsoft.com/office/officeart/2005/8/layout/radial1"/>
    <dgm:cxn modelId="{A3E8A296-5123-44BB-A0B5-272D4537066D}" type="presParOf" srcId="{36E7539C-F70E-4D17-B855-21E93BF4BE0D}" destId="{4BF8289C-4370-48EA-B174-B703B00304B4}" srcOrd="4" destOrd="0" presId="urn:microsoft.com/office/officeart/2005/8/layout/radial1"/>
    <dgm:cxn modelId="{8C7B6C10-1CF4-4D62-AA3E-F681CFAA448B}" type="presParOf" srcId="{36E7539C-F70E-4D17-B855-21E93BF4BE0D}" destId="{8CDB7B56-CEFC-4B2A-8B14-522571F7D3D4}" srcOrd="5" destOrd="0" presId="urn:microsoft.com/office/officeart/2005/8/layout/radial1"/>
    <dgm:cxn modelId="{4EF448F2-92EF-4F8A-8A5F-B7C5F1D66671}" type="presParOf" srcId="{8CDB7B56-CEFC-4B2A-8B14-522571F7D3D4}" destId="{596F0B06-6785-4C4C-9C81-EF9966EDDE60}" srcOrd="0" destOrd="0" presId="urn:microsoft.com/office/officeart/2005/8/layout/radial1"/>
    <dgm:cxn modelId="{0AAE0092-CBB8-4D62-8BA4-0CB49E5A317A}" type="presParOf" srcId="{36E7539C-F70E-4D17-B855-21E93BF4BE0D}" destId="{EF725E0A-52EF-480D-BA37-658537732972}" srcOrd="6" destOrd="0" presId="urn:microsoft.com/office/officeart/2005/8/layout/radial1"/>
    <dgm:cxn modelId="{CA1B4220-D332-4DB6-8E1F-583C7CF908D6}" type="presParOf" srcId="{36E7539C-F70E-4D17-B855-21E93BF4BE0D}" destId="{D4DE61E6-1060-4D88-A7E7-36BB39DDB15B}" srcOrd="7" destOrd="0" presId="urn:microsoft.com/office/officeart/2005/8/layout/radial1"/>
    <dgm:cxn modelId="{CC774599-42AA-43FB-B768-288EB539B979}" type="presParOf" srcId="{D4DE61E6-1060-4D88-A7E7-36BB39DDB15B}" destId="{0DFBC5D4-97C4-4C6F-BB90-45EBF29FFFF6}" srcOrd="0" destOrd="0" presId="urn:microsoft.com/office/officeart/2005/8/layout/radial1"/>
    <dgm:cxn modelId="{076C2587-5826-4B04-8B48-161E43F04AEB}" type="presParOf" srcId="{36E7539C-F70E-4D17-B855-21E93BF4BE0D}" destId="{7938C7EA-0BCF-46F1-B992-A935170C26D7}" srcOrd="8" destOrd="0" presId="urn:microsoft.com/office/officeart/2005/8/layout/radial1"/>
    <dgm:cxn modelId="{C89B682C-BFD8-46EF-B2AF-5EFC53C4DF7E}" type="presParOf" srcId="{36E7539C-F70E-4D17-B855-21E93BF4BE0D}" destId="{44D8063F-5379-41C5-B120-6958423083F9}" srcOrd="9" destOrd="0" presId="urn:microsoft.com/office/officeart/2005/8/layout/radial1"/>
    <dgm:cxn modelId="{17BE7915-DB1F-4E8A-9E9E-B96ABA013F65}" type="presParOf" srcId="{44D8063F-5379-41C5-B120-6958423083F9}" destId="{C5696020-DB5C-48D1-9B70-4D78F686ED34}" srcOrd="0" destOrd="0" presId="urn:microsoft.com/office/officeart/2005/8/layout/radial1"/>
    <dgm:cxn modelId="{D2E30963-99D2-4DAD-BCF5-129362DC0F0E}" type="presParOf" srcId="{36E7539C-F70E-4D17-B855-21E93BF4BE0D}" destId="{8A6976A8-FC81-4750-80FD-18900492E350}" srcOrd="10" destOrd="0" presId="urn:microsoft.com/office/officeart/2005/8/layout/radial1"/>
    <dgm:cxn modelId="{66BB64CA-7D93-4146-B6B3-CC477DDF088F}" type="presParOf" srcId="{36E7539C-F70E-4D17-B855-21E93BF4BE0D}" destId="{EB839E1F-F7D8-4FCF-9F53-B0DA33CC8719}" srcOrd="11" destOrd="0" presId="urn:microsoft.com/office/officeart/2005/8/layout/radial1"/>
    <dgm:cxn modelId="{BFC28107-BDE8-4E40-B755-6641E9624EC4}" type="presParOf" srcId="{EB839E1F-F7D8-4FCF-9F53-B0DA33CC8719}" destId="{C42646AD-1007-4305-AEA9-BB7672443142}" srcOrd="0" destOrd="0" presId="urn:microsoft.com/office/officeart/2005/8/layout/radial1"/>
    <dgm:cxn modelId="{71B6BB3B-39D5-4E18-A96E-247E2ACA08C5}" type="presParOf" srcId="{36E7539C-F70E-4D17-B855-21E93BF4BE0D}" destId="{B7203481-1790-42F3-8395-0323B82F4808}" srcOrd="12" destOrd="0" presId="urn:microsoft.com/office/officeart/2005/8/layout/radial1"/>
    <dgm:cxn modelId="{367A6615-B753-41E2-BD07-4388AC7CEE3F}" type="presParOf" srcId="{36E7539C-F70E-4D17-B855-21E93BF4BE0D}" destId="{87572EEA-C1FB-41CC-A15A-644D1589BC0A}" srcOrd="13" destOrd="0" presId="urn:microsoft.com/office/officeart/2005/8/layout/radial1"/>
    <dgm:cxn modelId="{63380EA0-D14C-4AFE-A463-8B8C020F331A}" type="presParOf" srcId="{87572EEA-C1FB-41CC-A15A-644D1589BC0A}" destId="{CCA75F55-D0BD-4ADC-BA61-E98839AEF0A9}" srcOrd="0" destOrd="0" presId="urn:microsoft.com/office/officeart/2005/8/layout/radial1"/>
    <dgm:cxn modelId="{B295B772-3FE6-4868-A862-1780240271CB}" type="presParOf" srcId="{36E7539C-F70E-4D17-B855-21E93BF4BE0D}" destId="{5144CEE7-25DE-4BE8-AABC-91E3E88AD29E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722376" y="2688336"/>
            <a:ext cx="7772400" cy="3108960"/>
          </a:xfrm>
        </p:spPr>
        <p:txBody>
          <a:bodyPr anchor="t" anchorCtr="0">
            <a:noAutofit/>
          </a:bodyPr>
          <a:lstStyle>
            <a:lvl1pPr algn="ctr">
              <a:defRPr lang="en-US" sz="6200" b="1" cap="none" spc="0" dirty="0" smtClean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722376" y="1133856"/>
            <a:ext cx="7772400" cy="1508760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200" b="0">
                <a:solidFill>
                  <a:schemeClr val="tx2">
                    <a:shade val="55000"/>
                  </a:schemeClr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77240" y="795996"/>
            <a:ext cx="7589520" cy="3112843"/>
          </a:xfrm>
        </p:spPr>
        <p:txBody>
          <a:bodyPr anchor="b">
            <a:normAutofit/>
          </a:bodyPr>
          <a:lstStyle>
            <a:lvl1pPr algn="ctr">
              <a:buNone/>
              <a:defRPr lang="en-US" sz="6200" b="1" cap="none" spc="0" dirty="0">
                <a:ln w="1905"/>
                <a:gradFill>
                  <a:gsLst>
                    <a:gs pos="0">
                      <a:schemeClr val="tx2">
                        <a:shade val="30000"/>
                        <a:satMod val="255000"/>
                      </a:schemeClr>
                    </a:gs>
                    <a:gs pos="58000">
                      <a:schemeClr val="tx2">
                        <a:tint val="90000"/>
                        <a:satMod val="300000"/>
                      </a:schemeClr>
                    </a:gs>
                    <a:gs pos="100000">
                      <a:schemeClr val="tx2">
                        <a:tint val="80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77240" y="3948552"/>
            <a:ext cx="7589520" cy="1509712"/>
          </a:xfrm>
        </p:spPr>
        <p:txBody>
          <a:bodyPr anchor="t">
            <a:normAutofit/>
          </a:bodyPr>
          <a:lstStyle>
            <a:lvl1pPr indent="0" algn="ctr">
              <a:buNone/>
              <a:defRPr lang="en-US" sz="22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xfrm>
            <a:off x="762000" y="5958840"/>
            <a:ext cx="2133600" cy="365760"/>
          </a:xfrm>
        </p:spPr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xfrm>
            <a:off x="3124200" y="5958840"/>
            <a:ext cx="2895600" cy="365760"/>
          </a:xfrm>
        </p:spPr>
        <p:txBody>
          <a:bodyPr/>
          <a:lstStyle/>
          <a:p>
            <a:endParaRPr lang="he-IL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xfrm>
            <a:off x="6248400" y="5958840"/>
            <a:ext cx="2133600" cy="365760"/>
          </a:xfrm>
        </p:spPr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965960" y="2785402"/>
            <a:ext cx="5760720" cy="914400"/>
          </a:xfrm>
        </p:spPr>
        <p:txBody>
          <a:bodyPr lIns="91440" rIns="91440" anchor="ctr">
            <a:noAutofit/>
          </a:bodyPr>
          <a:lstStyle>
            <a:lvl1pPr algn="ctr">
              <a:defRPr sz="35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1600200" y="547468"/>
            <a:ext cx="3383280" cy="639762"/>
          </a:xfrm>
          <a:prstGeom prst="roundRect">
            <a:avLst>
              <a:gd name="adj" fmla="val 6772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1600200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5128846" y="547468"/>
            <a:ext cx="3383280" cy="639762"/>
          </a:xfrm>
          <a:prstGeom prst="roundRect">
            <a:avLst>
              <a:gd name="adj" fmla="val 5673"/>
            </a:avLst>
          </a:prstGeom>
          <a:solidFill>
            <a:schemeClr val="bg1">
              <a:alpha val="55000"/>
            </a:schemeClr>
          </a:solidFill>
          <a:ln w="12700">
            <a:solidFill>
              <a:schemeClr val="bg1"/>
            </a:solidFill>
          </a:ln>
        </p:spPr>
        <p:txBody>
          <a:bodyPr lIns="91440" tIns="91440" rIns="91440" bIns="91440" anchor="ctr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5128846" y="1322362"/>
            <a:ext cx="3383280" cy="4800600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 rot="16200000">
            <a:off x="-1828801" y="2888565"/>
            <a:ext cx="5486400" cy="914400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l">
              <a:defRPr sz="28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590800" y="602566"/>
            <a:ext cx="5943600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 rot="16200000">
            <a:off x="-859303" y="2888566"/>
            <a:ext cx="5486400" cy="914400"/>
          </a:xfrm>
        </p:spPr>
        <p:txBody>
          <a:bodyPr lIns="91440" rIns="91440"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xfrm>
            <a:off x="6553200" y="6214404"/>
            <a:ext cx="2133600" cy="365760"/>
          </a:xfrm>
        </p:spPr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name="adj" fmla="val 3541"/>
            </a:avLst>
          </a:prstGeom>
          <a:solidFill>
            <a:srgbClr val="FFFFFF">
              <a:alpha val="40000"/>
            </a:srgb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277728" y="3501743"/>
            <a:ext cx="3200400" cy="1143000"/>
          </a:xfrm>
        </p:spPr>
        <p:txBody>
          <a:bodyPr anchor="t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>
            <a:lvl1pPr algn="ctr">
              <a:buNone/>
              <a:defRPr sz="2600" b="1">
                <a:solidFill>
                  <a:schemeClr val="tx2"/>
                </a:solidFill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527537" y="821202"/>
            <a:ext cx="4550899" cy="5215597"/>
          </a:xfrm>
          <a:prstGeom prst="roundRect">
            <a:avLst>
              <a:gd name="adj" fmla="val 622"/>
            </a:avLst>
          </a:prstGeom>
          <a:solidFill>
            <a:schemeClr val="bg1">
              <a:lumMod val="85000"/>
            </a:schemeClr>
          </a:solidFill>
          <a:ln w="101600">
            <a:solidFill>
              <a:srgbClr val="FFFFFF"/>
            </a:solidFill>
            <a:miter lim="800000"/>
          </a:ln>
          <a:effectLst>
            <a:outerShdw blurRad="65000" dist="25000" dir="5400000" algn="t" rotWithShape="0">
              <a:schemeClr val="bg2">
                <a:shade val="30000"/>
                <a:satMod val="250000"/>
                <a:alpha val="85000"/>
              </a:schemeClr>
            </a:outerShdw>
          </a:effectLst>
          <a:scene3d>
            <a:camera prst="orthographicFront"/>
            <a:lightRig rig="soft" dir="t">
              <a:rot lat="0" lon="0" rev="20100000"/>
            </a:lightRig>
          </a:scene3d>
          <a:sp3d contourW="3810">
            <a:bevelT w="95250" h="25400"/>
            <a:contourClr>
              <a:schemeClr val="bg2">
                <a:shade val="45000"/>
                <a:satMod val="145000"/>
              </a:schemeClr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he-IL" sz="2000" smtClean="0"/>
              <a:t>לחץ על הסמל כדי להוסיף תמונה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277728" y="1600200"/>
            <a:ext cx="3200400" cy="1825343"/>
          </a:xfrm>
        </p:spPr>
        <p:txBody>
          <a:bodyPr bIns="0" anchor="b">
            <a:normAutofit/>
          </a:bodyPr>
          <a:lstStyle>
            <a:lvl1pPr marL="0" marR="0" indent="0" algn="ctr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name="adj" fmla="val 2238"/>
            </a:avLst>
          </a:prstGeom>
          <a:gradFill rotWithShape="1">
            <a:gsLst>
              <a:gs pos="0">
                <a:schemeClr val="bg1">
                  <a:satMod val="300000"/>
                  <a:alpha val="50000"/>
                </a:schemeClr>
              </a:gs>
              <a:gs pos="35000">
                <a:schemeClr val="bg1">
                  <a:satMod val="300000"/>
                  <a:alpha val="87000"/>
                </a:schemeClr>
              </a:gs>
              <a:gs pos="50000">
                <a:schemeClr val="bg1">
                  <a:satMod val="300000"/>
                  <a:alpha val="92000"/>
                </a:schemeClr>
              </a:gs>
              <a:gs pos="60000">
                <a:schemeClr val="bg1">
                  <a:satMod val="300000"/>
                  <a:alpha val="89000"/>
                </a:schemeClr>
              </a:gs>
              <a:gs pos="100000">
                <a:schemeClr val="bg1">
                  <a:satMod val="300000"/>
                  <a:alpha val="55000"/>
                </a:schemeClr>
              </a:gs>
            </a:gsLst>
            <a:lin ang="5400000" scaled="1"/>
          </a:gradFill>
          <a:ln>
            <a:noFill/>
          </a:ln>
          <a:effectLst>
            <a:outerShdw blurRad="63500" dist="45720" dir="5400000" algn="t" rotWithShape="0">
              <a:schemeClr val="bg2">
                <a:shade val="30000"/>
                <a:satMod val="250000"/>
                <a:alpha val="90000"/>
              </a:scheme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500000"/>
            </a:lightRig>
          </a:scene3d>
          <a:sp3d contourW="6350" prstMaterial="powder">
            <a:bevelT w="50800" h="63500"/>
            <a:contourClr>
              <a:schemeClr val="bg2">
                <a:shade val="90000"/>
                <a:lumMod val="55000"/>
              </a:scheme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1996D352-9726-4258-B00A-3A5DF816F152}" type="datetimeFigureOut">
              <a:rPr lang="he-IL" smtClean="0"/>
              <a:t>ז'/כסלו/תשע"ד</a:t>
            </a:fld>
            <a:endParaRPr lang="he-IL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he-IL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000" b="0" smtClean="0">
                <a:solidFill>
                  <a:schemeClr val="tx2">
                    <a:tint val="75000"/>
                    <a:satMod val="15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fld id="{C8BCC44F-3D1E-43D7-902F-D87A8A11D6F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>
        <a:defRPr sz="4400">
          <a:solidFill>
            <a:schemeClr val="tx2">
              <a:shade val="80000"/>
              <a:satMod val="150000"/>
            </a:schemeClr>
          </a:solidFill>
          <a:latin typeface="+mj-lt"/>
          <a:ea typeface="+mj-ea"/>
          <a:cs typeface="+mj-cs"/>
        </a:defRPr>
      </a:defPPr>
      <a:lvl1pPr algn="ctr" rtl="1" eaLnBrk="1" hangingPunct="1">
        <a:buNone/>
        <a:defRPr lang="en-US" sz="53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/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457200" indent="-274320" algn="r" rtl="1" eaLnBrk="1" hangingPunct="1">
        <a:buClr>
          <a:schemeClr val="accent1"/>
        </a:buClr>
        <a:buSzPct val="80000"/>
        <a:buFont typeface="Wingdings 2" pitchFamily="18" charset="2"/>
        <a:buChar char="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58952" indent="-228600" algn="r" rtl="1" eaLnBrk="1" hangingPunct="1">
        <a:buClr>
          <a:schemeClr val="accent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1033272" indent="-228600" algn="r" rtl="1" eaLnBrk="1" hangingPunct="1">
        <a:buClr>
          <a:schemeClr val="accent3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298448" indent="-228600" algn="r" rtl="1" eaLnBrk="1" hangingPunct="1">
        <a:buClr>
          <a:schemeClr val="accent4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554480" indent="-228600" algn="r" rtl="1" eaLnBrk="1" hangingPunct="1">
        <a:buClr>
          <a:schemeClr val="accent5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810512" indent="-228600" algn="r" rtl="1" eaLnBrk="1" hangingPunct="1">
        <a:buClr>
          <a:schemeClr val="accent6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2075688" indent="-228600" algn="r" rtl="1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340864" indent="-228600" algn="r" rtl="1" eaLnBrk="1" hangingPunct="1">
        <a:buClr>
          <a:schemeClr val="accent2"/>
        </a:buClr>
        <a:buFont typeface="Wingdings 2" pitchFamily="18" charset="2"/>
        <a:buChar char=""/>
        <a:defRPr sz="1600" baseline="0">
          <a:latin typeface="+mn-lt"/>
        </a:defRPr>
      </a:lvl8pPr>
      <a:lvl9pPr marL="2596896" indent="-228600" algn="r" rtl="1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algn="r" rtl="1" eaLnBrk="1" hangingPunct="1"/>
      <a:lvl2pPr marL="457200" algn="r" rtl="1" eaLnBrk="1" hangingPunct="1"/>
      <a:lvl3pPr marL="914400" algn="r" rtl="1" eaLnBrk="1" hangingPunct="1"/>
      <a:lvl4pPr marL="1371600" algn="r" rtl="1" eaLnBrk="1" hangingPunct="1"/>
      <a:lvl5pPr marL="1828800" algn="r" rtl="1" eaLnBrk="1" hangingPunct="1"/>
      <a:lvl6pPr marL="2286000" algn="r" rtl="1" eaLnBrk="1" hangingPunct="1"/>
      <a:lvl7pPr marL="2743200" algn="r" rtl="1" eaLnBrk="1" hangingPunct="1"/>
      <a:lvl8pPr marL="3200400" algn="r" rtl="1" eaLnBrk="1" hangingPunct="1"/>
      <a:lvl9pPr marL="3657600" algn="r" rtl="1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youtu.be/pg3Be6doSCU" TargetMode="Externa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LmwJlWHp6w8" TargetMode="External"/><Relationship Id="rId3" Type="http://schemas.openxmlformats.org/officeDocument/2006/relationships/diagramLayout" Target="../diagrams/layout1.xml"/><Relationship Id="rId7" Type="http://schemas.openxmlformats.org/officeDocument/2006/relationships/audio" Target="../media/audio1.wav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סִיפּוּר חַג </a:t>
            </a:r>
            <a:r>
              <a:rPr lang="he-IL" dirty="0" err="1" smtClean="0"/>
              <a:t>הַחֲנֻכָּה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3275856" y="1196752"/>
            <a:ext cx="29523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David" pitchFamily="34" charset="-79"/>
                <a:cs typeface="David" pitchFamily="34" charset="-79"/>
              </a:rPr>
              <a:t>חֲנֻכָּה</a:t>
            </a:r>
            <a:endParaRPr lang="he-IL" sz="8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1027" name="Picture 3" descr="D:\Users\teacher\Downloads\חנוכה 2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665" y="4221088"/>
            <a:ext cx="3161927" cy="212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1089"/>
            <a:ext cx="1774754" cy="1160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לחצן פעולה: צליל 5">
            <a:hlinkClick r:id="rId5" highlightClick="1">
              <a:snd r:embed="rId4" name="applause.wav"/>
            </a:hlinkClick>
          </p:cNvPr>
          <p:cNvSpPr/>
          <p:nvPr/>
        </p:nvSpPr>
        <p:spPr>
          <a:xfrm>
            <a:off x="3059832" y="1700808"/>
            <a:ext cx="504056" cy="432048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539552" y="5804007"/>
            <a:ext cx="16561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 smtClean="0">
                <a:solidFill>
                  <a:srgbClr val="FF0000"/>
                </a:solidFill>
              </a:rPr>
              <a:t>דליה מילה</a:t>
            </a:r>
            <a:endParaRPr lang="he-IL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06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פֶּרֶק א'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000" dirty="0" smtClean="0"/>
              <a:t>לִפְנֵי שָניִם רָבּוֹת , בִּזְמַן שֶבֵּית הַמִקְדָש הָיָה קַיָם , בָּאוּ הַיְוָנִים לְאֶרֶץ יִשְׂרָאֵל וְהִתְחיִלוּ מָצִיקִים לַיְהוּדִים. הַמֶלֶך היְַוָנִי אַנְטִיוֹכוּס היָה רָשָע וְ</a:t>
            </a:r>
            <a:r>
              <a:rPr lang="he-IL" sz="2000" dirty="0" smtClean="0">
                <a:solidFill>
                  <a:srgbClr val="FF0000"/>
                </a:solidFill>
                <a:hlinkClick r:id="" action="ppaction://hlinkshowjump?jump=nextslide"/>
              </a:rPr>
              <a:t>אַכְזָר</a:t>
            </a:r>
            <a:r>
              <a:rPr lang="he-IL" sz="2000" dirty="0" smtClean="0"/>
              <a:t>. הוּא בָּא לִיְרוּשָלַיִם , הֶעֱמִיד פֶּסֶל בְּבֵית הַמִקְדַש , צִיוָה עַל הַיְהוּדִים לְהִשְתַחֲווֹת לוֹ וּלַהַקְרִיב לוֹ קוֹרְבָּנוֹת.</a:t>
            </a:r>
          </a:p>
          <a:p>
            <a:endParaRPr lang="he-IL" sz="2000" dirty="0"/>
          </a:p>
          <a:p>
            <a:r>
              <a:rPr lang="he-IL" sz="2000" dirty="0" smtClean="0"/>
              <a:t>אַנְטִיוֹכוּס</a:t>
            </a:r>
            <a:r>
              <a:rPr lang="en-US" sz="2000" dirty="0" smtClean="0"/>
              <a:t> </a:t>
            </a:r>
            <a:r>
              <a:rPr lang="he-IL" sz="2000" dirty="0" smtClean="0">
                <a:hlinkClick r:id="rId2" action="ppaction://hlinksldjump"/>
              </a:rPr>
              <a:t>גָזַר</a:t>
            </a:r>
            <a:r>
              <a:rPr lang="he-IL" sz="2000" dirty="0" smtClean="0"/>
              <a:t> עַל הַיְהוּדִים </a:t>
            </a:r>
            <a:r>
              <a:rPr lang="he-IL" sz="2000" dirty="0" smtClean="0">
                <a:hlinkClick r:id="rId2" action="ppaction://hlinksldjump"/>
              </a:rPr>
              <a:t>גְזֵרוֹת</a:t>
            </a:r>
            <a:r>
              <a:rPr lang="he-IL" sz="2000" dirty="0" smtClean="0"/>
              <a:t> קָשוֹת: לֹא לִשְמוֹר אֶת הַשָבָּת וְלֹא לִלְמוֹד תוֹרָה וְאֲשֶר לֹא יִשְמָע בְּקוֹל הַמֶלֶך מוֹת יוּמַת . </a:t>
            </a:r>
            <a:endParaRPr lang="en-US" sz="2000" dirty="0" smtClean="0"/>
          </a:p>
          <a:p>
            <a:endParaRPr lang="en-US" sz="2000" dirty="0"/>
          </a:p>
          <a:p>
            <a:pPr marL="182880" indent="0" algn="ctr">
              <a:buNone/>
            </a:pPr>
            <a:endParaRPr lang="he-IL" sz="2000" dirty="0"/>
          </a:p>
        </p:txBody>
      </p:sp>
      <p:pic>
        <p:nvPicPr>
          <p:cNvPr id="2051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3841438" cy="266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39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מִילִים</a:t>
            </a:r>
            <a:r>
              <a:rPr lang="en-US" dirty="0" smtClean="0"/>
              <a:t>  </a:t>
            </a:r>
            <a:r>
              <a:rPr lang="he-IL" dirty="0" smtClean="0"/>
              <a:t> שֶאֲנִי לוֹמֵד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אַכְזַר = אוֹהֵב לַהֲכְאִיב לְאֲחֵרִים </a:t>
            </a:r>
            <a:endParaRPr lang="en-US" dirty="0" smtClean="0">
              <a:sym typeface="Wingdings"/>
            </a:endParaRPr>
          </a:p>
          <a:p>
            <a:r>
              <a:rPr lang="he-IL" dirty="0" smtClean="0">
                <a:sym typeface="Wingdings"/>
                <a:hlinkClick r:id="" action="ppaction://hlinkshowjump?jump=previousslide"/>
              </a:rPr>
              <a:t>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171949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מִילִים</a:t>
            </a:r>
            <a:r>
              <a:rPr lang="en-US" dirty="0" smtClean="0"/>
              <a:t>  </a:t>
            </a:r>
            <a:r>
              <a:rPr lang="he-IL" dirty="0" smtClean="0"/>
              <a:t> </a:t>
            </a:r>
            <a:r>
              <a:rPr lang="he-IL" dirty="0"/>
              <a:t>שֶאֲנִי לוֹמֵד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גָזַר = נָתןַ פְּקוּדָה </a:t>
            </a:r>
          </a:p>
          <a:p>
            <a:endParaRPr lang="he-IL" dirty="0"/>
          </a:p>
          <a:p>
            <a:r>
              <a:rPr lang="he-IL" dirty="0" smtClean="0"/>
              <a:t>גְזֵרוֹת = פְּקוּדוֹת אוֹ חוּקִים שֶפּוֹגְעִים בִּזְכוּיוֹת שֶל אֲחֵרִים 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>
                <a:sym typeface="Wingdings"/>
                <a:hlinkClick r:id="rId2" action="ppaction://hlinksldjump"/>
              </a:rPr>
              <a:t>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762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 smtClean="0"/>
              <a:t>כְּתֹב אֵירוּעַ  מַתְאִים לַתְמוּנָה .</a:t>
            </a:r>
          </a:p>
          <a:p>
            <a:r>
              <a:rPr lang="he-IL" sz="2400" dirty="0" smtClean="0"/>
              <a:t>שִׂים לֵב מִי הַדְמוּיוֹת הַמוֹפִיעוֹת בַּתְמוּנָה , תַאֵר אוֹתַן. </a:t>
            </a:r>
          </a:p>
          <a:p>
            <a:r>
              <a:rPr lang="he-IL" sz="2400" dirty="0" smtClean="0"/>
              <a:t>צַיֵן אֶת מָקוֹם הִתְרָחֲשוּת הַאֵירוּעַ , זְמַן הַאֵירוּעַ.</a:t>
            </a:r>
          </a:p>
          <a:p>
            <a:r>
              <a:rPr lang="he-IL" sz="2400" dirty="0" smtClean="0"/>
              <a:t>הַקְפֵּד לִכְלוֹל דוּ- שִׂיחַ בֵּין הַדְמוּיוֹת.</a:t>
            </a:r>
          </a:p>
          <a:p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אֲנוּ כּוֹתְבִים בְּעִקְבוֹת מָה שֶלָמַדְנוּ </a:t>
            </a:r>
            <a:endParaRPr lang="he-I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3501008"/>
            <a:ext cx="3888431" cy="291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8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פֶּרֶק ב'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000" dirty="0" smtClean="0"/>
              <a:t>בְּעִיר קְטָנָה , מוֹדִיעִין שְמָה , לֹא רָחוֹק מִירוּשָלַיִם, יָשַב </a:t>
            </a:r>
            <a:r>
              <a:rPr lang="he-IL" sz="2000" dirty="0" smtClean="0">
                <a:solidFill>
                  <a:srgbClr val="0070C0"/>
                </a:solidFill>
              </a:rPr>
              <a:t>כ</a:t>
            </a:r>
            <a:r>
              <a:rPr lang="he-IL" sz="2000" dirty="0" smtClean="0">
                <a:solidFill>
                  <a:srgbClr val="0070C0"/>
                </a:solidFill>
                <a:hlinkClick r:id="" action="ppaction://hlinkshowjump?jump=nextslide"/>
              </a:rPr>
              <a:t>ֹּ</a:t>
            </a:r>
            <a:r>
              <a:rPr lang="he-IL" sz="2000" dirty="0" smtClean="0">
                <a:solidFill>
                  <a:srgbClr val="FF0000"/>
                </a:solidFill>
                <a:hlinkClick r:id="" action="ppaction://hlinkshowjump?jump=nextslide"/>
              </a:rPr>
              <a:t>הֵן</a:t>
            </a:r>
            <a:r>
              <a:rPr lang="he-IL" sz="2000" dirty="0" smtClean="0">
                <a:solidFill>
                  <a:srgbClr val="FF0000"/>
                </a:solidFill>
              </a:rPr>
              <a:t> </a:t>
            </a:r>
            <a:r>
              <a:rPr lang="he-IL" sz="2000" dirty="0" smtClean="0"/>
              <a:t>זָקֵן גִיבּוֹר וְאַמִיץ לֵב וּשְמוֹ </a:t>
            </a:r>
            <a:r>
              <a:rPr lang="he-IL" sz="2000" dirty="0" err="1" smtClean="0"/>
              <a:t>מַתִיתְיָהו</a:t>
            </a:r>
            <a:r>
              <a:rPr lang="he-IL" sz="2000" dirty="0" smtClean="0"/>
              <a:t>ּ הַחַשְמוֹנָאִי. </a:t>
            </a:r>
          </a:p>
          <a:p>
            <a:r>
              <a:rPr lang="he-IL" sz="2000" dirty="0" smtClean="0"/>
              <a:t>לְמַתִתְיָהוּ חֲמִישָה בָּנִים: יוֹחָנָן , שִמְעוֹן, יְהוּדָה, אֶלְעָזָר וְיוֹנָתָן – </a:t>
            </a:r>
            <a:r>
              <a:rPr lang="he-IL" sz="2000" dirty="0" smtClean="0">
                <a:solidFill>
                  <a:srgbClr val="0070C0"/>
                </a:solidFill>
                <a:hlinkClick r:id="rId2" action="ppaction://hlinksldjump"/>
              </a:rPr>
              <a:t>כּוּלָם גִיבּוֹרִים כַּאֲרָיוֹת.</a:t>
            </a:r>
            <a:endParaRPr lang="he-IL" sz="2000" dirty="0" smtClean="0">
              <a:solidFill>
                <a:srgbClr val="0070C0"/>
              </a:solidFill>
            </a:endParaRPr>
          </a:p>
          <a:p>
            <a:r>
              <a:rPr lang="he-IL" sz="2000" dirty="0" smtClean="0">
                <a:solidFill>
                  <a:srgbClr val="FF0000"/>
                </a:solidFill>
                <a:hlinkClick r:id="rId2" action="ppaction://hlinksldjump"/>
              </a:rPr>
              <a:t>צַר</a:t>
            </a:r>
            <a:r>
              <a:rPr lang="he-IL" sz="2000" dirty="0" smtClean="0"/>
              <a:t> הָיָה לְמַתִתְיָהוּ וּלְבָּנַיו לִרְאוֹת אֶת מַעֲשֵׂיהֶם הַרָעִים שֶל הַיְוָנִים וְהֵם הֶחְלִיטוּ לְגָרֵש אוֹתָם מִן הַאָרֶץ </a:t>
            </a:r>
            <a:r>
              <a:rPr lang="he-IL" sz="2000" dirty="0"/>
              <a:t>.</a:t>
            </a:r>
            <a:endParaRPr lang="en-US" sz="2000" dirty="0" smtClean="0"/>
          </a:p>
          <a:p>
            <a:endParaRPr lang="en-US" sz="2000" dirty="0"/>
          </a:p>
          <a:p>
            <a:endParaRPr lang="he-IL" sz="2000" dirty="0"/>
          </a:p>
        </p:txBody>
      </p:sp>
      <p:pic>
        <p:nvPicPr>
          <p:cNvPr id="307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45024"/>
            <a:ext cx="3528392" cy="2747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90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כֹּהֵן = עוֹבֵד בְּבֵית הַמִקְדַש </a:t>
            </a:r>
          </a:p>
          <a:p>
            <a:endParaRPr lang="en-US" dirty="0" smtClean="0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מִילִים</a:t>
            </a:r>
            <a:r>
              <a:rPr lang="en-US" dirty="0" smtClean="0"/>
              <a:t>  </a:t>
            </a:r>
            <a:r>
              <a:rPr lang="he-IL" dirty="0" smtClean="0"/>
              <a:t> </a:t>
            </a:r>
            <a:r>
              <a:rPr lang="he-IL" dirty="0"/>
              <a:t>שֶאֲנִי לוֹמֵד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2520280" cy="361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04688"/>
            <a:ext cx="383474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לחצן פעולה: אחורה או הקודם 11">
            <a:hlinkClick r:id="" action="ppaction://hlinkshowjump?jump=previousslide" highlightClick="1"/>
          </p:cNvPr>
          <p:cNvSpPr/>
          <p:nvPr/>
        </p:nvSpPr>
        <p:spPr>
          <a:xfrm>
            <a:off x="1835696" y="5661248"/>
            <a:ext cx="396044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532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מִילִים</a:t>
            </a:r>
            <a:r>
              <a:rPr lang="en-US" dirty="0"/>
              <a:t>  </a:t>
            </a:r>
            <a:r>
              <a:rPr lang="he-IL" dirty="0"/>
              <a:t> שֶאֲנִי לוֹמֵד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he-IL" dirty="0"/>
              <a:t>כּולָם גִיבּוֹרִים </a:t>
            </a:r>
            <a:r>
              <a:rPr lang="he-IL" dirty="0">
                <a:solidFill>
                  <a:srgbClr val="FF0000"/>
                </a:solidFill>
              </a:rPr>
              <a:t>כַּ</a:t>
            </a:r>
            <a:r>
              <a:rPr lang="he-IL" dirty="0"/>
              <a:t>אֲרָיוֹת 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          </a:t>
            </a:r>
            <a:r>
              <a:rPr lang="he-IL" dirty="0">
                <a:solidFill>
                  <a:srgbClr val="FF0000"/>
                </a:solidFill>
              </a:rPr>
              <a:t>כְּמוֹ 	</a:t>
            </a:r>
            <a:r>
              <a:rPr lang="he-IL" dirty="0" smtClean="0"/>
              <a:t>אֲרָיוֹת </a:t>
            </a:r>
            <a:endParaRPr lang="en-US" dirty="0" smtClean="0"/>
          </a:p>
          <a:p>
            <a:endParaRPr lang="en-US" dirty="0"/>
          </a:p>
          <a:p>
            <a:r>
              <a:rPr lang="he-IL" dirty="0" smtClean="0"/>
              <a:t>צַר = הִצְטָעֵר </a:t>
            </a:r>
            <a:r>
              <a:rPr lang="en-US" dirty="0" smtClean="0"/>
              <a:t>  </a:t>
            </a:r>
            <a:endParaRPr lang="he-IL" dirty="0"/>
          </a:p>
        </p:txBody>
      </p:sp>
      <p:cxnSp>
        <p:nvCxnSpPr>
          <p:cNvPr id="4" name="מחבר חץ ישר 3"/>
          <p:cNvCxnSpPr/>
          <p:nvPr/>
        </p:nvCxnSpPr>
        <p:spPr>
          <a:xfrm>
            <a:off x="6178388" y="2584685"/>
            <a:ext cx="360040" cy="80290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>
            <a:off x="5364088" y="2584685"/>
            <a:ext cx="432048" cy="80290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לחצן פעולה: אחורה או הקודם 9">
            <a:hlinkClick r:id="rId2" action="ppaction://hlinksldjump" highlightClick="1"/>
          </p:cNvPr>
          <p:cNvSpPr/>
          <p:nvPr/>
        </p:nvSpPr>
        <p:spPr>
          <a:xfrm>
            <a:off x="2987824" y="4437112"/>
            <a:ext cx="50405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143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e-IL" dirty="0" smtClean="0"/>
              <a:t>הַכֵן תְעוּדַת זֵהוּת לְמַתִתְיָהוּ הַכֹּהֵן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he-IL" dirty="0"/>
              <a:t>שֵם: ____________</a:t>
            </a:r>
            <a:endParaRPr lang="en-US" dirty="0"/>
          </a:p>
          <a:p>
            <a:r>
              <a:rPr lang="he-IL" dirty="0"/>
              <a:t>מָקוֹם מְגוּרִים : ____________</a:t>
            </a:r>
            <a:endParaRPr lang="en-US" dirty="0"/>
          </a:p>
          <a:p>
            <a:r>
              <a:rPr lang="he-IL" dirty="0"/>
              <a:t>מִשְפָּחָה (בָּנַיו) : ________________________</a:t>
            </a:r>
            <a:endParaRPr lang="en-US" dirty="0"/>
          </a:p>
          <a:p>
            <a:r>
              <a:rPr lang="he-IL" dirty="0"/>
              <a:t>תְכוּנוֹת: _____________________________</a:t>
            </a:r>
            <a:endParaRPr lang="en-US" dirty="0"/>
          </a:p>
          <a:p>
            <a:r>
              <a:rPr lang="he-IL" dirty="0"/>
              <a:t>מָעֲשִׂים: _____________________________</a:t>
            </a:r>
            <a:r>
              <a:rPr lang="he-IL" dirty="0" smtClean="0"/>
              <a:t> </a:t>
            </a:r>
          </a:p>
          <a:p>
            <a:pPr algn="ctr"/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אֲנוּ כּוֹתְבִים בְּעִקְבוֹת מָה שֶלָמַדְנוּ </a:t>
            </a:r>
            <a:endParaRPr lang="he-IL" dirty="0"/>
          </a:p>
        </p:txBody>
      </p:sp>
      <p:pic>
        <p:nvPicPr>
          <p:cNvPr id="5" name="תמונה 4" descr="http://tzevetochen.files.wordpress.com/2010/04/d7a1d79ed79c-d79ed793d799d7a0d7aa-d799d7a9d7a8d790d79c-d7a2d795d79ed7a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148" y="2204864"/>
            <a:ext cx="1019175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תיבת טקסט 2"/>
          <p:cNvSpPr txBox="1"/>
          <p:nvPr/>
        </p:nvSpPr>
        <p:spPr>
          <a:xfrm>
            <a:off x="2661215" y="3356992"/>
            <a:ext cx="4257040" cy="68707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3600" cap="all" dirty="0">
                <a:ln>
                  <a:noFill/>
                </a:ln>
                <a:gradFill>
                  <a:gsLst>
                    <a:gs pos="0">
                      <a:srgbClr val="7293C9"/>
                    </a:gs>
                    <a:gs pos="49000">
                      <a:srgbClr val="4B78BB"/>
                    </a:gs>
                    <a:gs pos="50000">
                      <a:srgbClr val="3268A9"/>
                    </a:gs>
                    <a:gs pos="92000">
                      <a:srgbClr val="2F5C92"/>
                    </a:gs>
                    <a:gs pos="100000">
                      <a:srgbClr val="2E5B90"/>
                    </a:gs>
                  </a:gsLst>
                  <a:lin ang="5400000" scaled="0"/>
                </a:gradFill>
                <a:effectLst>
                  <a:reflection blurRad="12700" stA="50000" endPos="50000" dist="5004" dir="5400000" sy="-100000"/>
                </a:effectLst>
                <a:latin typeface="Calibri"/>
                <a:ea typeface="Calibri"/>
                <a:cs typeface="Arial"/>
              </a:rPr>
              <a:t>תְעוּדַת זֵהוּת</a:t>
            </a:r>
            <a:endParaRPr lang="en-US" sz="11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71591"/>
            <a:ext cx="1789360" cy="17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57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פֶּרֶק </a:t>
            </a:r>
            <a:r>
              <a:rPr lang="he-IL" dirty="0" smtClean="0"/>
              <a:t>ג'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000" dirty="0" smtClean="0"/>
              <a:t>בְּיוֹם כ"ה בְּכִסְלֵו , כָּבַש יְהוּדָה הַמַכָּבִּי אֶת יְרוּשָלַיִם, נִכְנַס בִּתְרוּעַת שִׂמְחָה אֶל בֵּית הַמִקְדָש , הִשְלִיךְ מִתוֹכוֹ אֶת </a:t>
            </a:r>
            <a:r>
              <a:rPr lang="he-IL" sz="2000" dirty="0" smtClean="0">
                <a:solidFill>
                  <a:srgbClr val="0070C0"/>
                </a:solidFill>
              </a:rPr>
              <a:t>א</a:t>
            </a:r>
            <a:r>
              <a:rPr lang="he-IL" sz="2000" dirty="0" smtClean="0">
                <a:solidFill>
                  <a:srgbClr val="0070C0"/>
                </a:solidFill>
                <a:hlinkClick r:id="rId2" action="ppaction://hlinksldjump"/>
              </a:rPr>
              <a:t>ֱלִיל</a:t>
            </a:r>
            <a:r>
              <a:rPr lang="he-IL" sz="2000" dirty="0" smtClean="0">
                <a:solidFill>
                  <a:srgbClr val="0070C0"/>
                </a:solidFill>
              </a:rPr>
              <a:t> </a:t>
            </a:r>
            <a:r>
              <a:rPr lang="he-IL" sz="2000" dirty="0" smtClean="0"/>
              <a:t>הַיְוָנִים , </a:t>
            </a:r>
            <a:r>
              <a:rPr lang="he-IL" sz="2000" dirty="0" smtClean="0">
                <a:solidFill>
                  <a:srgbClr val="0070C0"/>
                </a:solidFill>
                <a:hlinkClick r:id="rId2" action="ppaction://hlinksldjump"/>
              </a:rPr>
              <a:t>טִיהֵר</a:t>
            </a:r>
            <a:r>
              <a:rPr lang="he-IL" sz="2000" dirty="0" smtClean="0"/>
              <a:t> אֶת הַהֵיכָל וְכָל הַעָם חָגַג אֶת </a:t>
            </a:r>
            <a:r>
              <a:rPr lang="he-IL" sz="2000" dirty="0" smtClean="0">
                <a:solidFill>
                  <a:srgbClr val="0070C0"/>
                </a:solidFill>
                <a:hlinkClick r:id="rId2" action="ppaction://hlinksldjump"/>
              </a:rPr>
              <a:t>חֲ</a:t>
            </a:r>
            <a:r>
              <a:rPr lang="he-IL" sz="2000" dirty="0" smtClean="0">
                <a:hlinkClick r:id="rId2" action="ppaction://hlinksldjump"/>
              </a:rPr>
              <a:t>נוּכַּת הַבַּיִת</a:t>
            </a:r>
            <a:r>
              <a:rPr lang="he-IL" sz="2000" dirty="0" smtClean="0"/>
              <a:t>.</a:t>
            </a:r>
          </a:p>
          <a:p>
            <a:r>
              <a:rPr lang="he-IL" sz="2000" dirty="0" smtClean="0"/>
              <a:t>רָצוּ לַהֲדְלִיק אֶת הַמְנוֹרָה בְּבֵית הַמִקְדָש וְלֹא הָיָה בָּה שֶמֶן. חִיפְּשׂוּ וּמַצְאוּ </a:t>
            </a:r>
            <a:r>
              <a:rPr lang="he-IL" sz="2000" dirty="0" smtClean="0">
                <a:hlinkClick r:id="rId2" action="ppaction://hlinksldjump"/>
              </a:rPr>
              <a:t>פָּךְ קָטָן </a:t>
            </a:r>
            <a:r>
              <a:rPr lang="he-IL" sz="2000" dirty="0" smtClean="0"/>
              <a:t>וּבוֹ שֶמֶן </a:t>
            </a:r>
            <a:r>
              <a:rPr lang="he-IL" sz="2000" dirty="0" smtClean="0">
                <a:solidFill>
                  <a:srgbClr val="0070C0"/>
                </a:solidFill>
              </a:rPr>
              <a:t>ז</a:t>
            </a:r>
            <a:r>
              <a:rPr lang="he-IL" sz="2000" dirty="0" smtClean="0">
                <a:solidFill>
                  <a:srgbClr val="0070C0"/>
                </a:solidFill>
                <a:hlinkClick r:id="rId2" action="ppaction://hlinksldjump"/>
              </a:rPr>
              <a:t>ַךְ</a:t>
            </a:r>
            <a:r>
              <a:rPr lang="he-IL" sz="2000" dirty="0" smtClean="0"/>
              <a:t> , שֶהִסְפִּיק רַק לְיוֹם אֶחַד . נַעֲשָׂה נֵס וְהִדְלִיקוּ מִמֶנוֹ שְמוֹנָה יָמִים .</a:t>
            </a:r>
          </a:p>
          <a:p>
            <a:endParaRPr lang="he-IL" sz="2000" dirty="0"/>
          </a:p>
          <a:p>
            <a:r>
              <a:rPr lang="he-IL" sz="2000" dirty="0" smtClean="0"/>
              <a:t>לְזֶכֶר </a:t>
            </a:r>
            <a:r>
              <a:rPr lang="he-IL" sz="2000" dirty="0" err="1" smtClean="0"/>
              <a:t>נִצָחוֹן</a:t>
            </a:r>
            <a:r>
              <a:rPr lang="he-IL" sz="2000" dirty="0" smtClean="0"/>
              <a:t> הַמַכַּבִּים הַגִיבּוֹרִים עַל הַיְוָנִים אָנוּ חוֹגְגִים אֶת חַג הַחֲנוּכָּה  שְמוֹנָה יָמִים מִידֵי שָנָה בְּשָנָה .</a:t>
            </a:r>
            <a:endParaRPr lang="en-US" sz="2000" dirty="0" smtClean="0"/>
          </a:p>
          <a:p>
            <a:pPr marL="182880" indent="0">
              <a:buNone/>
            </a:pPr>
            <a:r>
              <a:rPr lang="he-IL" sz="2000" dirty="0" smtClean="0"/>
              <a:t> </a:t>
            </a:r>
            <a:endParaRPr lang="he-IL" sz="2000" dirty="0"/>
          </a:p>
        </p:txBody>
      </p:sp>
      <p:pic>
        <p:nvPicPr>
          <p:cNvPr id="102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365104"/>
            <a:ext cx="3456384" cy="217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מִילִים</a:t>
            </a:r>
            <a:r>
              <a:rPr lang="en-US" dirty="0"/>
              <a:t>  </a:t>
            </a:r>
            <a:r>
              <a:rPr lang="he-IL" dirty="0"/>
              <a:t> שֶאֲנִי לוֹמֵד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אֱלִיל </a:t>
            </a:r>
            <a:r>
              <a:rPr lang="en-US" dirty="0" smtClean="0"/>
              <a:t>= </a:t>
            </a:r>
            <a:r>
              <a:rPr lang="he-IL" dirty="0" smtClean="0"/>
              <a:t> פֶּסֶל  </a:t>
            </a:r>
            <a:endParaRPr lang="en-US" dirty="0" smtClean="0"/>
          </a:p>
          <a:p>
            <a:r>
              <a:rPr lang="he-IL" dirty="0" smtClean="0"/>
              <a:t>טִיהֵר = נִיקָה בִּיְסוֹדִיוּת (אֶת בֵּית הַמִקְדָש מְאֱלִילִים)</a:t>
            </a:r>
          </a:p>
          <a:p>
            <a:endParaRPr lang="he-IL" dirty="0"/>
          </a:p>
          <a:p>
            <a:r>
              <a:rPr lang="he-IL" dirty="0" smtClean="0"/>
              <a:t>חֲנוּכַּת הַבַּיִת  = מְסִיבָּה אוֹ טֶקֶס לִכְבוֹד בַּיִת חָדַש </a:t>
            </a:r>
          </a:p>
          <a:p>
            <a:r>
              <a:rPr lang="he-IL" dirty="0" smtClean="0"/>
              <a:t>(שִימוּש מִחָדַש שֶל בֵּית הַמִקְדָש )</a:t>
            </a:r>
          </a:p>
          <a:p>
            <a:endParaRPr lang="en-US" dirty="0" smtClean="0"/>
          </a:p>
          <a:p>
            <a:r>
              <a:rPr lang="he-IL" dirty="0" smtClean="0"/>
              <a:t>פַּךְ קָטָן = כַּד קָטָן </a:t>
            </a:r>
            <a:endParaRPr lang="en-US" dirty="0" smtClean="0"/>
          </a:p>
          <a:p>
            <a:r>
              <a:rPr lang="he-IL" dirty="0" smtClean="0"/>
              <a:t>זַךְ = נָקִי </a:t>
            </a:r>
            <a:endParaRPr lang="he-IL" dirty="0"/>
          </a:p>
        </p:txBody>
      </p:sp>
      <p:sp>
        <p:nvSpPr>
          <p:cNvPr id="4" name="לחצן פעולה: אחורה או הקודם 3">
            <a:hlinkClick r:id="" action="ppaction://hlinkshowjump?jump=previousslide" highlightClick="1"/>
          </p:cNvPr>
          <p:cNvSpPr/>
          <p:nvPr/>
        </p:nvSpPr>
        <p:spPr>
          <a:xfrm>
            <a:off x="5796136" y="1844824"/>
            <a:ext cx="288032" cy="11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לחצן פעולה: אחורה או הקודם 5">
            <a:hlinkClick r:id="" action="ppaction://hlinkshowjump?jump=previousslide" highlightClick="1"/>
          </p:cNvPr>
          <p:cNvSpPr/>
          <p:nvPr/>
        </p:nvSpPr>
        <p:spPr>
          <a:xfrm>
            <a:off x="1475656" y="2564904"/>
            <a:ext cx="288032" cy="11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לחצן פעולה: אחורה או הקודם 6">
            <a:hlinkClick r:id="" action="ppaction://hlinkshowjump?jump=previousslide" highlightClick="1"/>
          </p:cNvPr>
          <p:cNvSpPr/>
          <p:nvPr/>
        </p:nvSpPr>
        <p:spPr>
          <a:xfrm>
            <a:off x="3131840" y="3573016"/>
            <a:ext cx="288032" cy="11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לחצן פעולה: אחורה או הקודם 7">
            <a:hlinkClick r:id="" action="ppaction://hlinkshowjump?jump=previousslide" highlightClick="1"/>
          </p:cNvPr>
          <p:cNvSpPr/>
          <p:nvPr/>
        </p:nvSpPr>
        <p:spPr>
          <a:xfrm>
            <a:off x="5292080" y="4437112"/>
            <a:ext cx="288032" cy="11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לחצן פעולה: אחורה או הקודם 8">
            <a:hlinkClick r:id="" action="ppaction://hlinkshowjump?jump=previousslide" highlightClick="1"/>
          </p:cNvPr>
          <p:cNvSpPr/>
          <p:nvPr/>
        </p:nvSpPr>
        <p:spPr>
          <a:xfrm>
            <a:off x="6444208" y="4869160"/>
            <a:ext cx="288032" cy="11772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881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תַבְנִית הֶחַג </a:t>
            </a:r>
            <a:endParaRPr lang="he-IL" dirty="0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124425"/>
              </p:ext>
            </p:extLst>
          </p:nvPr>
        </p:nvGraphicFramePr>
        <p:xfrm>
          <a:off x="251520" y="1340768"/>
          <a:ext cx="843528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לחצן פעולה: צליל 4">
            <a:hlinkClick r:id="rId8" highlightClick="1">
              <a:snd r:embed="rId7" name="applause.wav"/>
            </a:hlinkClick>
          </p:cNvPr>
          <p:cNvSpPr/>
          <p:nvPr/>
        </p:nvSpPr>
        <p:spPr>
          <a:xfrm>
            <a:off x="2051720" y="6165304"/>
            <a:ext cx="360040" cy="288032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676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nival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Carnival">
      <a:majorFont>
        <a:latin typeface="Bodoni MT"/>
        <a:ea typeface=""/>
        <a:cs typeface=""/>
        <a:font script="Cyrl" typeface="Times New Roman"/>
        <a:font script="Grek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arnival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75000"/>
                <a:satMod val="170000"/>
              </a:schemeClr>
            </a:gs>
            <a:gs pos="37000">
              <a:schemeClr val="phClr">
                <a:tint val="50000"/>
                <a:satMod val="180000"/>
              </a:schemeClr>
            </a:gs>
            <a:gs pos="50000">
              <a:schemeClr val="phClr">
                <a:tint val="46000"/>
                <a:satMod val="180000"/>
              </a:schemeClr>
            </a:gs>
            <a:gs pos="64000">
              <a:schemeClr val="phClr">
                <a:tint val="50000"/>
                <a:satMod val="180000"/>
              </a:schemeClr>
            </a:gs>
            <a:gs pos="100000">
              <a:schemeClr val="phClr">
                <a:tint val="75000"/>
                <a:satMod val="17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35000"/>
                <a:satMod val="190000"/>
              </a:schemeClr>
            </a:gs>
            <a:gs pos="30000">
              <a:schemeClr val="phClr">
                <a:shade val="64000"/>
                <a:satMod val="165000"/>
              </a:schemeClr>
            </a:gs>
            <a:gs pos="46000">
              <a:schemeClr val="phClr">
                <a:shade val="74000"/>
                <a:satMod val="165000"/>
              </a:schemeClr>
            </a:gs>
            <a:gs pos="56000">
              <a:schemeClr val="phClr">
                <a:shade val="74000"/>
                <a:satMod val="165000"/>
              </a:schemeClr>
            </a:gs>
            <a:gs pos="70000">
              <a:schemeClr val="phClr">
                <a:shade val="64000"/>
                <a:satMod val="165000"/>
              </a:schemeClr>
            </a:gs>
            <a:gs pos="100000">
              <a:schemeClr val="phClr">
                <a:shade val="35000"/>
                <a:satMod val="190000"/>
              </a:schemeClr>
            </a:gs>
          </a:gsLst>
          <a:lin ang="5400000" scaled="0"/>
        </a:gradFill>
      </a:fillStyleLst>
      <a:lnStyleLst>
        <a:ln w="50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28100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540000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000" dir="540000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000" dir="540000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r">
              <a:rot lat="0" lon="0" rev="7000000"/>
            </a:lightRig>
          </a:scene3d>
          <a:sp3d prstMaterial="powder">
            <a:bevelT w="110000" h="50000"/>
          </a:sp3d>
        </a:effectStyle>
      </a:effectStyleLst>
      <a:bg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shade val="68000"/>
                <a:satMod val="150000"/>
              </a:schemeClr>
            </a:gs>
            <a:gs pos="40000">
              <a:schemeClr val="phClr">
                <a:tint val="90000"/>
                <a:satMod val="220000"/>
              </a:schemeClr>
            </a:gs>
            <a:gs pos="50000">
              <a:schemeClr val="phClr">
                <a:tint val="86500"/>
                <a:satMod val="255000"/>
              </a:schemeClr>
            </a:gs>
            <a:gs pos="53000">
              <a:schemeClr val="phClr">
                <a:tint val="86500"/>
                <a:satMod val="255000"/>
              </a:schemeClr>
            </a:gs>
            <a:gs pos="62000">
              <a:schemeClr val="phClr">
                <a:tint val="90000"/>
                <a:satMod val="220000"/>
              </a:schemeClr>
            </a:gs>
            <a:gs pos="100000">
              <a:schemeClr val="phClr">
                <a:shade val="68000"/>
                <a:satMod val="15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190000"/>
              </a:schemeClr>
              <a:schemeClr val="phClr">
                <a:shade val="78000"/>
                <a:satMod val="18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TC010205351[[fn=ערכת נושא של קרנבל]]</Template>
  <TotalTime>513</TotalTime>
  <Words>395</Words>
  <Application>Microsoft Office PowerPoint</Application>
  <PresentationFormat>‫הצגה על המסך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21" baseType="lpstr">
      <vt:lpstr>Arial</vt:lpstr>
      <vt:lpstr>Bodoni MT</vt:lpstr>
      <vt:lpstr>Calibri</vt:lpstr>
      <vt:lpstr>Corbel</vt:lpstr>
      <vt:lpstr>David</vt:lpstr>
      <vt:lpstr>Verdana</vt:lpstr>
      <vt:lpstr>Wingdings</vt:lpstr>
      <vt:lpstr>Wingdings 2</vt:lpstr>
      <vt:lpstr>Carnival</vt:lpstr>
      <vt:lpstr>סִיפּוּר חַג הַחֲנֻכָּה </vt:lpstr>
      <vt:lpstr>פֶּרֶק א'</vt:lpstr>
      <vt:lpstr>מִילִים   שֶאֲנִי לוֹמֵד </vt:lpstr>
      <vt:lpstr>מִילִים   שֶאֲנִי לוֹמֵד </vt:lpstr>
      <vt:lpstr>אֲנוּ כּוֹתְבִים בְּעִקְבוֹת מָה שֶלָמַדְנוּ </vt:lpstr>
      <vt:lpstr>פֶּרֶק ב' </vt:lpstr>
      <vt:lpstr>מִילִים   שֶאֲנִי לוֹמֵד </vt:lpstr>
      <vt:lpstr>מִילִים   שֶאֲנִי לוֹמֵד </vt:lpstr>
      <vt:lpstr>אֲנוּ כּוֹתְבִים בְּעִקְבוֹת מָה שֶלָמַדְנוּ </vt:lpstr>
      <vt:lpstr>פֶּרֶק ג' </vt:lpstr>
      <vt:lpstr>מִילִים   שֶאֲנִי לוֹמֵד </vt:lpstr>
      <vt:lpstr>תַבְנִית הֶחַג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סִיפּוּר חַג הַחֲנֻכָּה</dc:title>
  <dc:creator>teacher</dc:creator>
  <cp:lastModifiedBy>User</cp:lastModifiedBy>
  <cp:revision>38</cp:revision>
  <dcterms:created xsi:type="dcterms:W3CDTF">2011-12-06T20:06:02Z</dcterms:created>
  <dcterms:modified xsi:type="dcterms:W3CDTF">2013-11-10T17:20:52Z</dcterms:modified>
</cp:coreProperties>
</file>