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221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739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963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969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3290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7502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3630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3464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057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6782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02862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72049-72A1-4440-9648-E4266BC49277}" type="datetimeFigureOut">
              <a:rPr lang="he-IL" smtClean="0"/>
              <a:t>ז'/סיון/תשפ"ב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B1B96-C8C2-426A-984F-6DFE1E2B55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9022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דיני ברכת הראיה על ארץ ישראל עמ' 83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16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בשם ומלכות – ברוך אתה </a:t>
            </a:r>
            <a:r>
              <a:rPr lang="he-IL" sz="44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ה' אלוקינו מלך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העולם....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בלי שם ומלכות – ברוך אתה גאל ישראל. (לנשים –ספרדיות)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ברוך אתה שומע תפילה. (תפילת הדרך, לדרך קצרה)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ברוך שחלק מחכמתו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ליראיו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ברוך מציב גבול אלמנה.</a:t>
            </a:r>
          </a:p>
          <a:p>
            <a:pPr marL="0" indent="0">
              <a:buNone/>
            </a:pPr>
            <a:r>
              <a:rPr lang="he-IL" sz="32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         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236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קיצור שלחן ערוך פרק נא סעיף ח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206" y="2200491"/>
            <a:ext cx="927561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הרואה מחכמי ישראל אומר: (ללא הזכרת שם ומלכות) "ברוך שחלק מחכמתו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ליראיו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ודווקא חכמים בחכמת התורה, 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אבל בחכמות כלליות לא יברך ברכה זו.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הרואה חכמי אומות העולם שחכמים בחכמת העולם (מדעים) אומר: "ברוך שנתן מחכמתו לבשר ודם".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839580" y="2171701"/>
            <a:ext cx="9331037" cy="17020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/>
          <p:cNvSpPr/>
          <p:nvPr/>
        </p:nvSpPr>
        <p:spPr>
          <a:xfrm>
            <a:off x="831267" y="3971218"/>
            <a:ext cx="9331037" cy="4927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817413" y="4538410"/>
            <a:ext cx="9331037" cy="106436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10424161" y="2618508"/>
            <a:ext cx="1600199" cy="58189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מקרה א'</a:t>
            </a:r>
            <a:endParaRPr lang="he-IL" sz="36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0424160" y="3741521"/>
            <a:ext cx="1600199" cy="58189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מקרה ב'</a:t>
            </a:r>
            <a:endParaRPr lang="he-IL" sz="36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0424160" y="4538409"/>
            <a:ext cx="1600199" cy="58189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מקרה ג'</a:t>
            </a:r>
            <a:endParaRPr lang="he-IL" sz="36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48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דיני ברכת הראיה על ארץ ישראל עמ' 83-84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012768" y="1542993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85 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 1, 2, 4, </a:t>
            </a:r>
          </a:p>
          <a:p>
            <a:pPr marL="0" indent="0" algn="ctr">
              <a:buNone/>
            </a:pPr>
            <a:endParaRPr lang="he-IL" dirty="0"/>
          </a:p>
          <a:p>
            <a:pPr marL="0" indent="0" algn="ctr">
              <a:buNone/>
            </a:pPr>
            <a:endParaRPr lang="he-IL" dirty="0" smtClean="0"/>
          </a:p>
        </p:txBody>
      </p:sp>
      <p:pic>
        <p:nvPicPr>
          <p:cNvPr id="9218" name="Picture 2" descr="http://rng.org.il/wp-content/uploads/2013/12/%D7%A9%D7%99%D7%96%D7%A3-1.-%D7%A6%D7%99%D7%9C%D7%95%D7%9D-%D7%A8%D7%95%D7%A2%D7%99-%D7%A8%D7%95%D7%9B%D7%9C%D7%99%D7%9F-300x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85" y="3718662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15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על מעשה בראשית עמ' 86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56793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......עושה מעשה בראשית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http://www.iba.org.il/pictures/P7978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096" y="2614570"/>
            <a:ext cx="6338478" cy="354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.mako.co.il/2011/01/17/stormstorm_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5" y="2466789"/>
            <a:ext cx="5099460" cy="384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3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stronomyclass.files.wordpress.com/2011/01/d79bd795d79bd791-d7a9d791d799d7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483" y="983962"/>
            <a:ext cx="4762500" cy="359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apiz.co.il/wp-content/uploads/2012/11/%D7%91%D7%A8%D7%A7%D7%99%D7%9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380425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2244436" y="4798182"/>
            <a:ext cx="1704107" cy="58189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ורעמים</a:t>
            </a:r>
            <a:endParaRPr lang="he-IL" sz="3600" dirty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1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היום נוהגים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רעמים -  ...שכוחו וגבורתו מלא עולם.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ברקים – ...עושה מעשה בראשית.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4" name="Picture 2" descr="http://www.ynet.co.il/PicServer2/20122005/763096/sweez_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43" y="2891848"/>
            <a:ext cx="4983504" cy="3420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1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כמה פעמים ביום מברכים?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א. פעם אחת ביום.</a:t>
            </a: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ב. אם התפזרו העננים והשמש זרחה ולאחר מכן שוב נהיה מעונן ושוב נראו ברקים ונשמעו רעמים מברך שוב אפילו באותו יום.</a:t>
            </a: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ג. לא התפזרו העננים ועבר הלילה – מברך שוב בבוקר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5295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הרואה את הים הגדול...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37953" y="1759123"/>
            <a:ext cx="10515600" cy="48765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הכוונה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לאוקינוס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– מברך : ....שעשה את הים הגדול.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אין מברכים ברכה זו על הים התיכון.</a:t>
            </a:r>
          </a:p>
        </p:txBody>
      </p:sp>
      <p:pic>
        <p:nvPicPr>
          <p:cNvPr id="4098" name="Picture 2" descr="https://upload.wikimedia.org/wikipedia/commons/e/e0/Clouds_over_the_Atlantic_Ocea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43"/>
          <a:stretch/>
        </p:blipFill>
        <p:spPr bwMode="auto">
          <a:xfrm>
            <a:off x="3006165" y="2611798"/>
            <a:ext cx="5576998" cy="277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46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הקשת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45029" y="159286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ברוך... זוכר הברית, נאמן בבריתו וקיים במאמרו.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אם הקשת חלפה אפשר לברך כמה פעמים ביום.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יש המברכים בפעם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השניה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ללא שם ומלכות.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לא טוב להסתכל הרבה בקשת.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122" name="Picture 2" descr="http://blog.tapuz.co.il/palush/images/%7BFC66A0FE-8DED-4E6C-80A0-71C32C985744%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" y="2293071"/>
            <a:ext cx="373815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7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על מעשה בראשית עמ' 86-87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87 שאלות 1-3, 6 ,7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8194" name="Picture 2" descr="http://3.bp.blogspot.com/-JyN0mw1W-fo/TtMmm-FQFfI/AAAAAAAAAN4/koi87I7Ehgc/s1600/weath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66" y="3516601"/>
            <a:ext cx="21336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20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האילנות עמ' 88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87087" y="146817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שלשה תנאים :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עץ עם פרחים.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עץ שמוציא פירות למאכל.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לפחות שני עצי פרי. </a:t>
            </a:r>
          </a:p>
          <a:p>
            <a:pPr marL="0" indent="0">
              <a:buNone/>
            </a:pP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(אפילו מאותו סוג)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50" name="Picture 6" descr="http://cdn.club50.co.il/sites/club50/_media/forums/1/1992_cf_photo3_db6c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5" y="2202873"/>
            <a:ext cx="6495768" cy="430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14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האילנות עמ' 88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 1, 2, 3, 4, 5 (קיצור שלחן ערוך)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7170" name="Picture 2" descr="http://f.nanafiles.co.il/upload/Xternal/IsraBlog/05/52/35/355205/posts/8911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45" y="3709192"/>
            <a:ext cx="3470276" cy="260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98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348</Words>
  <Application>Microsoft Office PowerPoint</Application>
  <PresentationFormat>מסך רחב</PresentationFormat>
  <Paragraphs>67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Narkisim</vt:lpstr>
      <vt:lpstr>Times New Roman</vt:lpstr>
      <vt:lpstr>ערכת נושא Office</vt:lpstr>
      <vt:lpstr>דיני ברכת הראיה על ארץ ישראל עמ' 83</vt:lpstr>
      <vt:lpstr>קיצור שלחן ערוך פרק נא סעיף ח</vt:lpstr>
      <vt:lpstr>דיני ברכת הראיה על ארץ ישראל עמ' 83-84</vt:lpstr>
      <vt:lpstr>ברכות על מעשה בראשית עמ' 86</vt:lpstr>
      <vt:lpstr>מצגת של PowerPoint‏</vt:lpstr>
      <vt:lpstr>היום נוהגים</vt:lpstr>
      <vt:lpstr>כמה פעמים ביום מברכים?</vt:lpstr>
      <vt:lpstr>הרואה את הים הגדול...</vt:lpstr>
      <vt:lpstr>ברכת הקשת</vt:lpstr>
      <vt:lpstr>ברכות על מעשה בראשית עמ' 86-87</vt:lpstr>
      <vt:lpstr>ברכת האילנות עמ' 88</vt:lpstr>
      <vt:lpstr>ברכת האילנות עמ' 88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דיני ברכת הראיה על ארץ ישראל עמ' 83</dc:title>
  <dc:creator>User</dc:creator>
  <cp:lastModifiedBy>Owner</cp:lastModifiedBy>
  <cp:revision>24</cp:revision>
  <dcterms:created xsi:type="dcterms:W3CDTF">2015-11-15T15:10:18Z</dcterms:created>
  <dcterms:modified xsi:type="dcterms:W3CDTF">2022-06-06T15:47:43Z</dcterms:modified>
</cp:coreProperties>
</file>