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62" r:id="rId2"/>
    <p:sldId id="261" r:id="rId3"/>
    <p:sldId id="25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549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4309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90627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580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85442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83512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782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690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8075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8324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500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7BBE8D-A105-407B-A8F8-9A688CBAB734}" type="datetimeFigureOut">
              <a:rPr lang="he-IL" smtClean="0"/>
              <a:t>א'/שבט/תשפ"ב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99631B-B1C7-42AB-9518-74D62028231D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066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שהחיינו וברכות ההודאה - מעמוד 73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817009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3.chabad.org/media/images/156/lSdJ156603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923"/>
          <a:stretch/>
        </p:blipFill>
        <p:spPr bwMode="auto">
          <a:xfrm>
            <a:off x="718014" y="1979813"/>
            <a:ext cx="5721229" cy="427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w3.chabad.org/media/images/156/lSdJ156603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" b="35870"/>
          <a:stretch/>
        </p:blipFill>
        <p:spPr bwMode="auto">
          <a:xfrm>
            <a:off x="7036037" y="186938"/>
            <a:ext cx="4934290" cy="6548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מלבן מעוגל 3"/>
          <p:cNvSpPr/>
          <p:nvPr/>
        </p:nvSpPr>
        <p:spPr>
          <a:xfrm>
            <a:off x="445454" y="4946074"/>
            <a:ext cx="6076604" cy="87283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786275" y="460677"/>
            <a:ext cx="5584705" cy="76944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4400" dirty="0" err="1" smtClean="0">
                <a:solidFill>
                  <a:schemeClr val="bg1"/>
                </a:solidFill>
                <a:latin typeface="Guttman Yad-Brush" panose="02010401010101010101" pitchFamily="2" charset="-79"/>
                <a:cs typeface="Guttman Yad-Brush" panose="02010401010101010101" pitchFamily="2" charset="-79"/>
              </a:rPr>
              <a:t>ם</a:t>
            </a:r>
            <a:r>
              <a:rPr lang="he-IL" sz="3200" dirty="0" err="1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קידוש</a:t>
            </a:r>
            <a:r>
              <a:rPr lang="he-IL" sz="3200" dirty="0" smtClean="0">
                <a:latin typeface="Guttman Yad-Brush" panose="02010401010101010101" pitchFamily="2" charset="-79"/>
                <a:cs typeface="Guttman Yad-Brush" panose="02010401010101010101" pitchFamily="2" charset="-79"/>
              </a:rPr>
              <a:t> לליל ראש השנה</a:t>
            </a:r>
            <a:endParaRPr lang="he-IL" sz="3200" dirty="0">
              <a:latin typeface="Guttman Yad-Brush" panose="02010401010101010101" pitchFamily="2" charset="-79"/>
              <a:cs typeface="Guttman Yad-Brush" panose="02010401010101010101" pitchFamily="2" charset="-79"/>
            </a:endParaRPr>
          </a:p>
        </p:txBody>
      </p:sp>
      <p:pic>
        <p:nvPicPr>
          <p:cNvPr id="1028" name="Picture 4" descr="Image result for â«×¨××© ××©× ×â¬â"/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55" b="10981"/>
          <a:stretch/>
        </p:blipFill>
        <p:spPr bwMode="auto">
          <a:xfrm>
            <a:off x="0" y="903274"/>
            <a:ext cx="2653550" cy="92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908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תוכן 4"/>
          <p:cNvSpPr>
            <a:spLocks noGrp="1"/>
          </p:cNvSpPr>
          <p:nvPr>
            <p:ph idx="1"/>
          </p:nvPr>
        </p:nvSpPr>
        <p:spPr>
          <a:xfrm>
            <a:off x="979516" y="114398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2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ד' – </a:t>
            </a:r>
          </a:p>
          <a:p>
            <a:pPr marL="0" indent="0" algn="just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פרי חדש – למעשה, נוהגים לברך ברכת "שהחיינו" רק סמוך לאכילת הפרי החדש.</a:t>
            </a:r>
          </a:p>
          <a:p>
            <a:pPr marL="0" indent="0">
              <a:buNone/>
            </a:pPr>
            <a:endParaRPr lang="he-IL" sz="32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1026" name="Picture 2" descr="http://agro.mashovgroup.net/files/images/shutterstock_63210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2050" y="3466380"/>
            <a:ext cx="3121537" cy="258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796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ה'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פרי המתחדש משנה לשנה מברכים עליו ברכת "שהחיינו"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4" name="Picture 2" descr="http://agro.mashovgroup.net/files/images/shutterstock_63210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19257"/>
            <a:ext cx="3345874" cy="277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msc.wcdn.co.il/w/w-635/1444595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105" y="3719257"/>
            <a:ext cx="3680762" cy="245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6282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ו'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he-IL" sz="40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סדר הברכות : </a:t>
            </a:r>
          </a:p>
          <a:p>
            <a:pPr marL="514350" indent="-514350">
              <a:buAutoNum type="hebrew2Minus"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"בורא פרי העץ"</a:t>
            </a:r>
          </a:p>
          <a:p>
            <a:pPr marL="514350" indent="-514350">
              <a:buAutoNum type="hebrew2Minus"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"שהחיינו"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* יש נוהגים לברך קודם "שהחיינו" ואחר כך לברך "בורא פרי העץ"</a:t>
            </a:r>
          </a:p>
          <a:p>
            <a:pPr marL="0" indent="0">
              <a:buNone/>
            </a:pPr>
            <a:endParaRPr lang="he-IL" dirty="0"/>
          </a:p>
        </p:txBody>
      </p:sp>
      <p:pic>
        <p:nvPicPr>
          <p:cNvPr id="4" name="Picture 2" descr="http://agro.mashovgroup.net/files/images/shutterstock_632109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996" y="4584207"/>
            <a:ext cx="2506396" cy="207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msc.wcdn.co.il/w/w-635/1444595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346" y="4819269"/>
            <a:ext cx="2757261" cy="184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94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סעיף ז</a:t>
            </a:r>
            <a:endParaRPr lang="he-IL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949036" y="1441161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אכל פרי חדש – ושכח לברך "שהחיינו" – </a:t>
            </a:r>
          </a:p>
          <a:p>
            <a:pPr marL="0" indent="0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              לא יכול לברך שוב. 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4" name="חץ למטה 3"/>
          <p:cNvSpPr/>
          <p:nvPr/>
        </p:nvSpPr>
        <p:spPr>
          <a:xfrm rot="18923480">
            <a:off x="7513903" y="3823347"/>
            <a:ext cx="405245" cy="87283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חץ למטה 4"/>
          <p:cNvSpPr/>
          <p:nvPr/>
        </p:nvSpPr>
        <p:spPr>
          <a:xfrm rot="2603699">
            <a:off x="5159340" y="3844420"/>
            <a:ext cx="405245" cy="872837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6" name="TextBox 5"/>
          <p:cNvSpPr txBox="1"/>
          <p:nvPr/>
        </p:nvSpPr>
        <p:spPr>
          <a:xfrm>
            <a:off x="6754090" y="4873197"/>
            <a:ext cx="4977245" cy="120032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יברך שהחיינו </a:t>
            </a:r>
          </a:p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בלי שם ומלכות.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62938" y="4873197"/>
            <a:ext cx="4977245" cy="1200329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יברך שהחיינו </a:t>
            </a:r>
          </a:p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על פרי חדש אחר.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pic>
        <p:nvPicPr>
          <p:cNvPr id="3074" name="Picture 2" descr="http://www.maariv.co.il/download/pictures/%D7%AA%D7%99%D7%A0%D7%95%D7%A7%20%D7%90%D7%95%D7%9B%D7%9C%20%D7%AA%D7%A4%D7%95%D7%97%20-%20ingimage.com%20ASAP%20480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6F1"/>
              </a:clrFrom>
              <a:clrTo>
                <a:srgbClr val="F5F6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1" y="433324"/>
            <a:ext cx="3709266" cy="2241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914900" y="3097051"/>
            <a:ext cx="3252356" cy="646331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מה יעשה?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93981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u="sng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ברכת שהחיינו וברכות ההודאה עמ' 73-75</a:t>
            </a:r>
            <a:endParaRPr lang="he-IL" u="sng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עמוד 74 אירועים 1-2</a:t>
            </a:r>
          </a:p>
          <a:p>
            <a:pPr marL="0" indent="0" algn="ctr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עמוד 75 שאלות 1-4</a:t>
            </a:r>
          </a:p>
          <a:p>
            <a:pPr marL="0" indent="0" algn="ctr">
              <a:buNone/>
            </a:pP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  <a:p>
            <a:pPr marL="0" indent="0" algn="l">
              <a:buNone/>
            </a:pPr>
            <a:r>
              <a:rPr lang="he-IL" sz="3600" dirty="0" smtClean="0">
                <a:latin typeface="Narkisim" panose="020E0502050101010101" pitchFamily="34" charset="-79"/>
                <a:cs typeface="Narkisim" panose="020E0502050101010101" pitchFamily="34" charset="-79"/>
              </a:rPr>
              <a:t>עבודה נעימה!</a:t>
            </a:r>
            <a:endParaRPr lang="he-IL" sz="3600" dirty="0">
              <a:latin typeface="Narkisim" panose="020E0502050101010101" pitchFamily="34" charset="-79"/>
              <a:cs typeface="Narkisim" panose="020E05020501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64112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127</Words>
  <Application>Microsoft Office PowerPoint</Application>
  <PresentationFormat>מסך רחב</PresentationFormat>
  <Paragraphs>24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Guttman Yad-Brush</vt:lpstr>
      <vt:lpstr>Narkisim</vt:lpstr>
      <vt:lpstr>Times New Roman</vt:lpstr>
      <vt:lpstr>ערכת נושא Office</vt:lpstr>
      <vt:lpstr>ברכת שהחיינו וברכות ההודאה - מעמוד 73</vt:lpstr>
      <vt:lpstr>מצגת של PowerPoint‏</vt:lpstr>
      <vt:lpstr>מצגת של PowerPoint‏</vt:lpstr>
      <vt:lpstr>סעיף ה'</vt:lpstr>
      <vt:lpstr>סעיף ו'</vt:lpstr>
      <vt:lpstr>סעיף ז</vt:lpstr>
      <vt:lpstr>ברכת שהחיינו וברכות ההודאה עמ' 73-75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ברכת שהחיינו וברכות ההודאה - מעמוד 73</dc:title>
  <dc:creator>User</dc:creator>
  <cp:lastModifiedBy>Owner</cp:lastModifiedBy>
  <cp:revision>9</cp:revision>
  <dcterms:created xsi:type="dcterms:W3CDTF">2015-11-01T16:04:42Z</dcterms:created>
  <dcterms:modified xsi:type="dcterms:W3CDTF">2022-01-03T12:27:35Z</dcterms:modified>
</cp:coreProperties>
</file>