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1997075" y="1095857"/>
            <a:ext cx="6400800" cy="11025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800"/>
              <a:buNone/>
              <a:defRPr b="1" sz="4800"/>
            </a:lvl1pPr>
            <a:lvl2pPr lvl="1" algn="l">
              <a:lnSpc>
                <a:spcPct val="100000"/>
              </a:lnSpc>
              <a:spcBef>
                <a:spcPts val="0"/>
              </a:spcBef>
              <a:spcAft>
                <a:spcPts val="0"/>
              </a:spcAft>
              <a:buSzPts val="4800"/>
              <a:buNone/>
              <a:defRPr b="1" sz="4800"/>
            </a:lvl2pPr>
            <a:lvl3pPr lvl="2" algn="l">
              <a:lnSpc>
                <a:spcPct val="100000"/>
              </a:lnSpc>
              <a:spcBef>
                <a:spcPts val="0"/>
              </a:spcBef>
              <a:spcAft>
                <a:spcPts val="0"/>
              </a:spcAft>
              <a:buSzPts val="4800"/>
              <a:buNone/>
              <a:defRPr b="1" sz="4800"/>
            </a:lvl3pPr>
            <a:lvl4pPr lvl="3" algn="l">
              <a:lnSpc>
                <a:spcPct val="100000"/>
              </a:lnSpc>
              <a:spcBef>
                <a:spcPts val="0"/>
              </a:spcBef>
              <a:spcAft>
                <a:spcPts val="0"/>
              </a:spcAft>
              <a:buSzPts val="4800"/>
              <a:buNone/>
              <a:defRPr b="1" sz="4800"/>
            </a:lvl4pPr>
            <a:lvl5pPr lvl="4" algn="l">
              <a:lnSpc>
                <a:spcPct val="100000"/>
              </a:lnSpc>
              <a:spcBef>
                <a:spcPts val="0"/>
              </a:spcBef>
              <a:spcAft>
                <a:spcPts val="0"/>
              </a:spcAft>
              <a:buSzPts val="4800"/>
              <a:buNone/>
              <a:defRPr b="1" sz="4800"/>
            </a:lvl5pPr>
            <a:lvl6pPr lvl="5" algn="l">
              <a:lnSpc>
                <a:spcPct val="100000"/>
              </a:lnSpc>
              <a:spcBef>
                <a:spcPts val="0"/>
              </a:spcBef>
              <a:spcAft>
                <a:spcPts val="0"/>
              </a:spcAft>
              <a:buSzPts val="4800"/>
              <a:buNone/>
              <a:defRPr b="1" sz="4800"/>
            </a:lvl6pPr>
            <a:lvl7pPr lvl="6" algn="l">
              <a:lnSpc>
                <a:spcPct val="100000"/>
              </a:lnSpc>
              <a:spcBef>
                <a:spcPts val="0"/>
              </a:spcBef>
              <a:spcAft>
                <a:spcPts val="0"/>
              </a:spcAft>
              <a:buSzPts val="4800"/>
              <a:buNone/>
              <a:defRPr b="1" sz="4800"/>
            </a:lvl7pPr>
            <a:lvl8pPr lvl="7" algn="l">
              <a:lnSpc>
                <a:spcPct val="100000"/>
              </a:lnSpc>
              <a:spcBef>
                <a:spcPts val="0"/>
              </a:spcBef>
              <a:spcAft>
                <a:spcPts val="0"/>
              </a:spcAft>
              <a:buSzPts val="4800"/>
              <a:buNone/>
              <a:defRPr b="1" sz="4800"/>
            </a:lvl8pPr>
            <a:lvl9pPr lvl="8" algn="l">
              <a:lnSpc>
                <a:spcPct val="100000"/>
              </a:lnSpc>
              <a:spcBef>
                <a:spcPts val="0"/>
              </a:spcBef>
              <a:spcAft>
                <a:spcPts val="0"/>
              </a:spcAft>
              <a:buSzPts val="4800"/>
              <a:buNone/>
              <a:defRPr b="1" sz="4800"/>
            </a:lvl9pPr>
          </a:lstStyle>
          <a:p/>
        </p:txBody>
      </p:sp>
      <p:sp>
        <p:nvSpPr>
          <p:cNvPr id="15" name="Google Shape;15;p2"/>
          <p:cNvSpPr txBox="1"/>
          <p:nvPr>
            <p:ph idx="1" type="subTitle"/>
          </p:nvPr>
        </p:nvSpPr>
        <p:spPr>
          <a:xfrm>
            <a:off x="1997075" y="2251802"/>
            <a:ext cx="6400800" cy="871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200"/>
              <a:buNone/>
              <a:defRPr>
                <a:solidFill>
                  <a:srgbClr val="FFFFFF"/>
                </a:solidFill>
              </a:defRPr>
            </a:lvl1pPr>
            <a:lvl2pPr lvl="1" algn="l">
              <a:lnSpc>
                <a:spcPct val="100000"/>
              </a:lnSpc>
              <a:spcBef>
                <a:spcPts val="0"/>
              </a:spcBef>
              <a:spcAft>
                <a:spcPts val="0"/>
              </a:spcAft>
              <a:buClr>
                <a:srgbClr val="FFFFFF"/>
              </a:buClr>
              <a:buSzPts val="3200"/>
              <a:buNone/>
              <a:defRPr sz="3200">
                <a:solidFill>
                  <a:srgbClr val="FFFFFF"/>
                </a:solidFill>
              </a:defRPr>
            </a:lvl2pPr>
            <a:lvl3pPr lvl="2" algn="l">
              <a:lnSpc>
                <a:spcPct val="100000"/>
              </a:lnSpc>
              <a:spcBef>
                <a:spcPts val="0"/>
              </a:spcBef>
              <a:spcAft>
                <a:spcPts val="0"/>
              </a:spcAft>
              <a:buClr>
                <a:srgbClr val="FFFFFF"/>
              </a:buClr>
              <a:buSzPts val="3200"/>
              <a:buNone/>
              <a:defRPr sz="3200">
                <a:solidFill>
                  <a:srgbClr val="FFFFFF"/>
                </a:solidFill>
              </a:defRPr>
            </a:lvl3pPr>
            <a:lvl4pPr lvl="3" algn="l">
              <a:lnSpc>
                <a:spcPct val="100000"/>
              </a:lnSpc>
              <a:spcBef>
                <a:spcPts val="0"/>
              </a:spcBef>
              <a:spcAft>
                <a:spcPts val="0"/>
              </a:spcAft>
              <a:buClr>
                <a:srgbClr val="FFFFFF"/>
              </a:buClr>
              <a:buSzPts val="3200"/>
              <a:buNone/>
              <a:defRPr sz="3200">
                <a:solidFill>
                  <a:srgbClr val="FFFFFF"/>
                </a:solidFill>
              </a:defRPr>
            </a:lvl4pPr>
            <a:lvl5pPr lvl="4" algn="l">
              <a:lnSpc>
                <a:spcPct val="100000"/>
              </a:lnSpc>
              <a:spcBef>
                <a:spcPts val="0"/>
              </a:spcBef>
              <a:spcAft>
                <a:spcPts val="0"/>
              </a:spcAft>
              <a:buClr>
                <a:srgbClr val="FFFFFF"/>
              </a:buClr>
              <a:buSzPts val="3200"/>
              <a:buNone/>
              <a:defRPr sz="3200">
                <a:solidFill>
                  <a:srgbClr val="FFFFFF"/>
                </a:solidFill>
              </a:defRPr>
            </a:lvl5pPr>
            <a:lvl6pPr lvl="5" algn="l">
              <a:lnSpc>
                <a:spcPct val="100000"/>
              </a:lnSpc>
              <a:spcBef>
                <a:spcPts val="0"/>
              </a:spcBef>
              <a:spcAft>
                <a:spcPts val="0"/>
              </a:spcAft>
              <a:buClr>
                <a:srgbClr val="FFFFFF"/>
              </a:buClr>
              <a:buSzPts val="3200"/>
              <a:buNone/>
              <a:defRPr sz="3200">
                <a:solidFill>
                  <a:srgbClr val="FFFFFF"/>
                </a:solidFill>
              </a:defRPr>
            </a:lvl6pPr>
            <a:lvl7pPr lvl="6" algn="l">
              <a:lnSpc>
                <a:spcPct val="100000"/>
              </a:lnSpc>
              <a:spcBef>
                <a:spcPts val="0"/>
              </a:spcBef>
              <a:spcAft>
                <a:spcPts val="0"/>
              </a:spcAft>
              <a:buClr>
                <a:srgbClr val="FFFFFF"/>
              </a:buClr>
              <a:buSzPts val="3200"/>
              <a:buNone/>
              <a:defRPr sz="3200">
                <a:solidFill>
                  <a:srgbClr val="FFFFFF"/>
                </a:solidFill>
              </a:defRPr>
            </a:lvl7pPr>
            <a:lvl8pPr lvl="7" algn="l">
              <a:lnSpc>
                <a:spcPct val="100000"/>
              </a:lnSpc>
              <a:spcBef>
                <a:spcPts val="0"/>
              </a:spcBef>
              <a:spcAft>
                <a:spcPts val="0"/>
              </a:spcAft>
              <a:buClr>
                <a:srgbClr val="FFFFFF"/>
              </a:buClr>
              <a:buSzPts val="3200"/>
              <a:buNone/>
              <a:defRPr sz="3200">
                <a:solidFill>
                  <a:srgbClr val="FFFFFF"/>
                </a:solidFill>
              </a:defRPr>
            </a:lvl8pPr>
            <a:lvl9pPr lvl="8" algn="l">
              <a:lnSpc>
                <a:spcPct val="100000"/>
              </a:lnSpc>
              <a:spcBef>
                <a:spcPts val="0"/>
              </a:spcBef>
              <a:spcAft>
                <a:spcPts val="0"/>
              </a:spcAft>
              <a:buClr>
                <a:srgbClr val="FFFFFF"/>
              </a:buClr>
              <a:buSzPts val="3200"/>
              <a:buNone/>
              <a:defRPr sz="3200">
                <a:solidFill>
                  <a:srgbClr val="FFFFFF"/>
                </a:solidFill>
              </a:defRPr>
            </a:lvl9pPr>
          </a:lstStyle>
          <a:p/>
        </p:txBody>
      </p:sp>
      <p:sp>
        <p:nvSpPr>
          <p:cNvPr id="16" name="Google Shape;16;p2"/>
          <p:cNvSpPr/>
          <p:nvPr/>
        </p:nvSpPr>
        <p:spPr>
          <a:xfrm>
            <a:off x="0" y="0"/>
            <a:ext cx="3135300" cy="5143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
          <p:cNvSpPr/>
          <p:nvPr/>
        </p:nvSpPr>
        <p:spPr>
          <a:xfrm>
            <a:off x="3175" y="0"/>
            <a:ext cx="635000" cy="609600"/>
          </a:xfrm>
          <a:custGeom>
            <a:rect b="b" l="l" r="r" t="t"/>
            <a:pathLst>
              <a:path extrusionOk="0" h="512" w="400">
                <a:moveTo>
                  <a:pt x="400" y="512"/>
                </a:moveTo>
                <a:lnTo>
                  <a:pt x="2" y="0"/>
                </a:lnTo>
                <a:lnTo>
                  <a:pt x="0" y="0"/>
                </a:lnTo>
                <a:lnTo>
                  <a:pt x="0" y="512"/>
                </a:lnTo>
                <a:lnTo>
                  <a:pt x="400" y="512"/>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2"/>
          <p:cNvSpPr/>
          <p:nvPr/>
        </p:nvSpPr>
        <p:spPr>
          <a:xfrm>
            <a:off x="3175" y="1916906"/>
            <a:ext cx="635000" cy="611981"/>
          </a:xfrm>
          <a:custGeom>
            <a:rect b="b" l="l" r="r" t="t"/>
            <a:pathLst>
              <a:path extrusionOk="0" h="514" w="400">
                <a:moveTo>
                  <a:pt x="400" y="0"/>
                </a:moveTo>
                <a:lnTo>
                  <a:pt x="0" y="0"/>
                </a:lnTo>
                <a:lnTo>
                  <a:pt x="0" y="514"/>
                </a:lnTo>
                <a:lnTo>
                  <a:pt x="2" y="514"/>
                </a:lnTo>
                <a:lnTo>
                  <a:pt x="40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2"/>
          <p:cNvSpPr/>
          <p:nvPr/>
        </p:nvSpPr>
        <p:spPr>
          <a:xfrm>
            <a:off x="3175" y="1307306"/>
            <a:ext cx="635000" cy="609600"/>
          </a:xfrm>
          <a:custGeom>
            <a:rect b="b" l="l" r="r" t="t"/>
            <a:pathLst>
              <a:path extrusionOk="0" h="512" w="400">
                <a:moveTo>
                  <a:pt x="400" y="512"/>
                </a:moveTo>
                <a:lnTo>
                  <a:pt x="2" y="0"/>
                </a:lnTo>
                <a:lnTo>
                  <a:pt x="0" y="0"/>
                </a:lnTo>
                <a:lnTo>
                  <a:pt x="0" y="512"/>
                </a:lnTo>
                <a:lnTo>
                  <a:pt x="400" y="512"/>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2"/>
          <p:cNvSpPr/>
          <p:nvPr/>
        </p:nvSpPr>
        <p:spPr>
          <a:xfrm>
            <a:off x="152400" y="1307306"/>
            <a:ext cx="1317625" cy="609600"/>
          </a:xfrm>
          <a:custGeom>
            <a:rect b="b" l="l" r="r" t="t"/>
            <a:pathLst>
              <a:path extrusionOk="0" h="512" w="83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2"/>
          <p:cNvSpPr/>
          <p:nvPr/>
        </p:nvSpPr>
        <p:spPr>
          <a:xfrm>
            <a:off x="152400" y="3226594"/>
            <a:ext cx="1317625" cy="609600"/>
          </a:xfrm>
          <a:custGeom>
            <a:rect b="b" l="l" r="r" t="t"/>
            <a:pathLst>
              <a:path extrusionOk="0" h="512" w="830">
                <a:moveTo>
                  <a:pt x="830" y="0"/>
                </a:moveTo>
                <a:lnTo>
                  <a:pt x="398" y="0"/>
                </a:lnTo>
                <a:lnTo>
                  <a:pt x="0" y="512"/>
                </a:lnTo>
                <a:lnTo>
                  <a:pt x="432" y="512"/>
                </a:lnTo>
                <a:lnTo>
                  <a:pt x="83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2"/>
          <p:cNvSpPr/>
          <p:nvPr/>
        </p:nvSpPr>
        <p:spPr>
          <a:xfrm>
            <a:off x="152400" y="2614613"/>
            <a:ext cx="1317625" cy="611981"/>
          </a:xfrm>
          <a:custGeom>
            <a:rect b="b" l="l" r="r" t="t"/>
            <a:pathLst>
              <a:path extrusionOk="0" h="514" w="830">
                <a:moveTo>
                  <a:pt x="432" y="0"/>
                </a:moveTo>
                <a:lnTo>
                  <a:pt x="0" y="0"/>
                </a:lnTo>
                <a:lnTo>
                  <a:pt x="398" y="514"/>
                </a:lnTo>
                <a:lnTo>
                  <a:pt x="830" y="514"/>
                </a:lnTo>
                <a:lnTo>
                  <a:pt x="432" y="0"/>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2"/>
          <p:cNvSpPr/>
          <p:nvPr/>
        </p:nvSpPr>
        <p:spPr>
          <a:xfrm>
            <a:off x="984250" y="2614613"/>
            <a:ext cx="1322388" cy="611981"/>
          </a:xfrm>
          <a:custGeom>
            <a:rect b="b" l="l" r="r" t="t"/>
            <a:pathLst>
              <a:path extrusionOk="0" h="514" w="833">
                <a:moveTo>
                  <a:pt x="399" y="514"/>
                </a:moveTo>
                <a:lnTo>
                  <a:pt x="833" y="514"/>
                </a:lnTo>
                <a:lnTo>
                  <a:pt x="435" y="0"/>
                </a:lnTo>
                <a:lnTo>
                  <a:pt x="0" y="0"/>
                </a:lnTo>
                <a:lnTo>
                  <a:pt x="399" y="514"/>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
          <p:cNvSpPr/>
          <p:nvPr/>
        </p:nvSpPr>
        <p:spPr>
          <a:xfrm>
            <a:off x="3175" y="2614613"/>
            <a:ext cx="635000" cy="611981"/>
          </a:xfrm>
          <a:custGeom>
            <a:rect b="b" l="l" r="r" t="t"/>
            <a:pathLst>
              <a:path extrusionOk="0" h="514" w="400">
                <a:moveTo>
                  <a:pt x="2" y="0"/>
                </a:moveTo>
                <a:lnTo>
                  <a:pt x="0" y="0"/>
                </a:lnTo>
                <a:lnTo>
                  <a:pt x="0" y="514"/>
                </a:lnTo>
                <a:lnTo>
                  <a:pt x="400" y="514"/>
                </a:lnTo>
                <a:lnTo>
                  <a:pt x="2" y="0"/>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
          <p:cNvSpPr/>
          <p:nvPr/>
        </p:nvSpPr>
        <p:spPr>
          <a:xfrm>
            <a:off x="984250" y="4533900"/>
            <a:ext cx="1322388" cy="609600"/>
          </a:xfrm>
          <a:custGeom>
            <a:rect b="b" l="l" r="r" t="t"/>
            <a:pathLst>
              <a:path extrusionOk="0" h="512" w="833">
                <a:moveTo>
                  <a:pt x="399" y="0"/>
                </a:moveTo>
                <a:lnTo>
                  <a:pt x="0" y="512"/>
                </a:lnTo>
                <a:lnTo>
                  <a:pt x="435" y="512"/>
                </a:lnTo>
                <a:lnTo>
                  <a:pt x="833" y="0"/>
                </a:lnTo>
                <a:lnTo>
                  <a:pt x="399" y="0"/>
                </a:lnTo>
                <a:close/>
              </a:path>
            </a:pathLst>
          </a:custGeom>
          <a:gradFill>
            <a:gsLst>
              <a:gs pos="0">
                <a:srgbClr val="0090DA"/>
              </a:gs>
              <a:gs pos="54000">
                <a:srgbClr val="0090DA"/>
              </a:gs>
              <a:gs pos="98000">
                <a:srgbClr val="2BC4F3"/>
              </a:gs>
              <a:gs pos="100000">
                <a:srgbClr val="00AEEE"/>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2"/>
          <p:cNvSpPr/>
          <p:nvPr/>
        </p:nvSpPr>
        <p:spPr>
          <a:xfrm>
            <a:off x="984250" y="3924300"/>
            <a:ext cx="1322388" cy="609600"/>
          </a:xfrm>
          <a:custGeom>
            <a:rect b="b" l="l" r="r" t="t"/>
            <a:pathLst>
              <a:path extrusionOk="0" h="512" w="833">
                <a:moveTo>
                  <a:pt x="435" y="0"/>
                </a:moveTo>
                <a:lnTo>
                  <a:pt x="0" y="0"/>
                </a:lnTo>
                <a:lnTo>
                  <a:pt x="399" y="512"/>
                </a:lnTo>
                <a:lnTo>
                  <a:pt x="833" y="512"/>
                </a:lnTo>
                <a:lnTo>
                  <a:pt x="435" y="0"/>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2"/>
          <p:cNvSpPr/>
          <p:nvPr/>
        </p:nvSpPr>
        <p:spPr>
          <a:xfrm>
            <a:off x="1820863" y="3924300"/>
            <a:ext cx="1317625" cy="609600"/>
          </a:xfrm>
          <a:custGeom>
            <a:rect b="b" l="l" r="r" t="t"/>
            <a:pathLst>
              <a:path extrusionOk="0" h="512" w="830">
                <a:moveTo>
                  <a:pt x="434" y="0"/>
                </a:moveTo>
                <a:lnTo>
                  <a:pt x="0" y="0"/>
                </a:lnTo>
                <a:lnTo>
                  <a:pt x="398" y="512"/>
                </a:lnTo>
                <a:lnTo>
                  <a:pt x="830" y="512"/>
                </a:lnTo>
                <a:lnTo>
                  <a:pt x="434" y="0"/>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
          <p:cNvSpPr/>
          <p:nvPr/>
        </p:nvSpPr>
        <p:spPr>
          <a:xfrm>
            <a:off x="3175" y="609600"/>
            <a:ext cx="635000" cy="609600"/>
          </a:xfrm>
          <a:custGeom>
            <a:rect b="b" l="l" r="r" t="t"/>
            <a:pathLst>
              <a:path extrusionOk="0" h="512" w="40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
          <p:cNvSpPr/>
          <p:nvPr/>
        </p:nvSpPr>
        <p:spPr>
          <a:xfrm>
            <a:off x="152400" y="1916906"/>
            <a:ext cx="1317625" cy="611981"/>
          </a:xfrm>
          <a:custGeom>
            <a:rect b="b" l="l" r="r" t="t"/>
            <a:pathLst>
              <a:path extrusionOk="0" h="514" w="830">
                <a:moveTo>
                  <a:pt x="0" y="514"/>
                </a:moveTo>
                <a:lnTo>
                  <a:pt x="432" y="514"/>
                </a:lnTo>
                <a:lnTo>
                  <a:pt x="830" y="0"/>
                </a:lnTo>
                <a:lnTo>
                  <a:pt x="398" y="0"/>
                </a:lnTo>
                <a:lnTo>
                  <a:pt x="0" y="514"/>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2"/>
          <p:cNvSpPr/>
          <p:nvPr/>
        </p:nvSpPr>
        <p:spPr>
          <a:xfrm>
            <a:off x="984250" y="3226594"/>
            <a:ext cx="1322388" cy="609600"/>
          </a:xfrm>
          <a:custGeom>
            <a:rect b="b" l="l" r="r" t="t"/>
            <a:pathLst>
              <a:path extrusionOk="0" h="512" w="833">
                <a:moveTo>
                  <a:pt x="0" y="512"/>
                </a:moveTo>
                <a:lnTo>
                  <a:pt x="435" y="512"/>
                </a:lnTo>
                <a:lnTo>
                  <a:pt x="833" y="0"/>
                </a:lnTo>
                <a:lnTo>
                  <a:pt x="399" y="0"/>
                </a:lnTo>
                <a:lnTo>
                  <a:pt x="0" y="512"/>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
          <p:cNvSpPr/>
          <p:nvPr/>
        </p:nvSpPr>
        <p:spPr>
          <a:xfrm>
            <a:off x="3175" y="3226594"/>
            <a:ext cx="635000" cy="609600"/>
          </a:xfrm>
          <a:custGeom>
            <a:rect b="b" l="l" r="r" t="t"/>
            <a:pathLst>
              <a:path extrusionOk="0" h="512" w="40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
          <p:cNvSpPr/>
          <p:nvPr/>
        </p:nvSpPr>
        <p:spPr>
          <a:xfrm>
            <a:off x="1820863" y="4533900"/>
            <a:ext cx="1317625" cy="609600"/>
          </a:xfrm>
          <a:custGeom>
            <a:rect b="b" l="l" r="r" t="t"/>
            <a:pathLst>
              <a:path extrusionOk="0" h="512" w="830">
                <a:moveTo>
                  <a:pt x="398" y="0"/>
                </a:moveTo>
                <a:lnTo>
                  <a:pt x="0" y="512"/>
                </a:lnTo>
                <a:lnTo>
                  <a:pt x="434"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
          <p:cNvSpPr/>
          <p:nvPr/>
        </p:nvSpPr>
        <p:spPr>
          <a:xfrm>
            <a:off x="152400" y="4533900"/>
            <a:ext cx="1317625" cy="609600"/>
          </a:xfrm>
          <a:custGeom>
            <a:rect b="b" l="l" r="r" t="t"/>
            <a:pathLst>
              <a:path extrusionOk="0" h="512" w="830">
                <a:moveTo>
                  <a:pt x="398" y="0"/>
                </a:moveTo>
                <a:lnTo>
                  <a:pt x="0" y="512"/>
                </a:lnTo>
                <a:lnTo>
                  <a:pt x="432"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
          <p:cNvSpPr/>
          <p:nvPr/>
        </p:nvSpPr>
        <p:spPr>
          <a:xfrm>
            <a:off x="3175" y="4533900"/>
            <a:ext cx="635000" cy="609600"/>
          </a:xfrm>
          <a:custGeom>
            <a:rect b="b" l="l" r="r" t="t"/>
            <a:pathLst>
              <a:path extrusionOk="0" h="512" w="400">
                <a:moveTo>
                  <a:pt x="400" y="0"/>
                </a:moveTo>
                <a:lnTo>
                  <a:pt x="0" y="0"/>
                </a:lnTo>
                <a:lnTo>
                  <a:pt x="0" y="512"/>
                </a:lnTo>
                <a:lnTo>
                  <a:pt x="2" y="512"/>
                </a:lnTo>
                <a:lnTo>
                  <a:pt x="40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
          <p:cNvSpPr/>
          <p:nvPr/>
        </p:nvSpPr>
        <p:spPr>
          <a:xfrm>
            <a:off x="3175" y="3924300"/>
            <a:ext cx="635000" cy="609600"/>
          </a:xfrm>
          <a:custGeom>
            <a:rect b="b" l="l" r="r" t="t"/>
            <a:pathLst>
              <a:path extrusionOk="0" h="512" w="400">
                <a:moveTo>
                  <a:pt x="400" y="512"/>
                </a:moveTo>
                <a:lnTo>
                  <a:pt x="2" y="0"/>
                </a:lnTo>
                <a:lnTo>
                  <a:pt x="0" y="0"/>
                </a:lnTo>
                <a:lnTo>
                  <a:pt x="0" y="512"/>
                </a:lnTo>
                <a:lnTo>
                  <a:pt x="400" y="512"/>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2"/>
          <p:cNvSpPr/>
          <p:nvPr/>
        </p:nvSpPr>
        <p:spPr>
          <a:xfrm>
            <a:off x="152400" y="3924300"/>
            <a:ext cx="1317625" cy="609600"/>
          </a:xfrm>
          <a:custGeom>
            <a:rect b="b" l="l" r="r" t="t"/>
            <a:pathLst>
              <a:path extrusionOk="0" h="512" w="83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
          <p:cNvSpPr/>
          <p:nvPr/>
        </p:nvSpPr>
        <p:spPr>
          <a:xfrm>
            <a:off x="7415212" y="0"/>
            <a:ext cx="1555750" cy="612226"/>
          </a:xfrm>
          <a:custGeom>
            <a:rect b="b" l="l" r="r" t="t"/>
            <a:pathLst>
              <a:path extrusionOk="0" h="607" w="98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2"/>
          <p:cNvSpPr/>
          <p:nvPr/>
        </p:nvSpPr>
        <p:spPr>
          <a:xfrm>
            <a:off x="8397875" y="1310184"/>
            <a:ext cx="746125" cy="610209"/>
          </a:xfrm>
          <a:custGeom>
            <a:rect b="b" l="l" r="r" t="t"/>
            <a:pathLst>
              <a:path extrusionOk="0" h="605" w="47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
          <p:cNvSpPr/>
          <p:nvPr/>
        </p:nvSpPr>
        <p:spPr>
          <a:xfrm>
            <a:off x="8397875" y="1920393"/>
            <a:ext cx="746125" cy="610209"/>
          </a:xfrm>
          <a:custGeom>
            <a:rect b="b" l="l" r="r" t="t"/>
            <a:pathLst>
              <a:path extrusionOk="0" h="605" w="47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
          <p:cNvSpPr/>
          <p:nvPr/>
        </p:nvSpPr>
        <p:spPr>
          <a:xfrm>
            <a:off x="8397875" y="2017"/>
            <a:ext cx="746125" cy="610209"/>
          </a:xfrm>
          <a:custGeom>
            <a:rect b="b" l="l" r="r" t="t"/>
            <a:pathLst>
              <a:path extrusionOk="0" h="605" w="470">
                <a:moveTo>
                  <a:pt x="470" y="0"/>
                </a:moveTo>
                <a:lnTo>
                  <a:pt x="0" y="605"/>
                </a:lnTo>
                <a:lnTo>
                  <a:pt x="470" y="605"/>
                </a:lnTo>
                <a:lnTo>
                  <a:pt x="470" y="0"/>
                </a:lnTo>
                <a:close/>
              </a:path>
            </a:pathLst>
          </a:custGeom>
          <a:gradFill>
            <a:gsLst>
              <a:gs pos="0">
                <a:srgbClr val="0090DA"/>
              </a:gs>
              <a:gs pos="54000">
                <a:srgbClr val="0090DA"/>
              </a:gs>
              <a:gs pos="98000">
                <a:srgbClr val="2BC4F3"/>
              </a:gs>
              <a:gs pos="100000">
                <a:srgbClr val="00AEEE"/>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
          <p:cNvSpPr/>
          <p:nvPr/>
        </p:nvSpPr>
        <p:spPr>
          <a:xfrm>
            <a:off x="8397875" y="612226"/>
            <a:ext cx="746125" cy="607183"/>
          </a:xfrm>
          <a:custGeom>
            <a:rect b="b" l="l" r="r" t="t"/>
            <a:pathLst>
              <a:path extrusionOk="0" h="602" w="470">
                <a:moveTo>
                  <a:pt x="0" y="0"/>
                </a:moveTo>
                <a:lnTo>
                  <a:pt x="470" y="602"/>
                </a:lnTo>
                <a:lnTo>
                  <a:pt x="470" y="0"/>
                </a:lnTo>
                <a:lnTo>
                  <a:pt x="0" y="0"/>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
          <p:cNvSpPr/>
          <p:nvPr/>
        </p:nvSpPr>
        <p:spPr>
          <a:xfrm>
            <a:off x="7415212" y="612226"/>
            <a:ext cx="1555750" cy="610209"/>
          </a:xfrm>
          <a:custGeom>
            <a:rect b="b" l="l" r="r" t="t"/>
            <a:pathLst>
              <a:path extrusionOk="0" h="605" w="98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 name="Shape 43"/>
        <p:cNvGrpSpPr/>
        <p:nvPr/>
      </p:nvGrpSpPr>
      <p:grpSpPr>
        <a:xfrm>
          <a:off x="0" y="0"/>
          <a:ext cx="0" cy="0"/>
          <a:chOff x="0" y="0"/>
          <a:chExt cx="0" cy="0"/>
        </a:xfrm>
      </p:grpSpPr>
      <p:sp>
        <p:nvSpPr>
          <p:cNvPr id="44" name="Google Shape;44;p3"/>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45" name="Google Shape;45;p3"/>
          <p:cNvSpPr txBox="1"/>
          <p:nvPr>
            <p:ph idx="1" type="body"/>
          </p:nvPr>
        </p:nvSpPr>
        <p:spPr>
          <a:xfrm>
            <a:off x="457200" y="1200150"/>
            <a:ext cx="8229600" cy="3630300"/>
          </a:xfrm>
          <a:prstGeom prst="rect">
            <a:avLst/>
          </a:prstGeom>
          <a:noFill/>
          <a:ln>
            <a:noFill/>
          </a:ln>
        </p:spPr>
        <p:txBody>
          <a:bodyPr anchorCtr="0" anchor="t" bIns="91425" lIns="91425" spcFirstLastPara="1" rIns="91425" wrap="square" tIns="91425">
            <a:noAutofit/>
          </a:bodyPr>
          <a:lstStyle>
            <a:lvl1pPr indent="-431800" lvl="0" marL="457200" algn="l">
              <a:lnSpc>
                <a:spcPct val="100000"/>
              </a:lnSpc>
              <a:spcBef>
                <a:spcPts val="0"/>
              </a:spcBef>
              <a:spcAft>
                <a:spcPts val="0"/>
              </a:spcAft>
              <a:buSzPts val="3200"/>
              <a:buChar char="●"/>
              <a:defRPr/>
            </a:lvl1pPr>
            <a:lvl2pPr indent="-406400" lvl="1" marL="914400" algn="l">
              <a:lnSpc>
                <a:spcPct val="100000"/>
              </a:lnSpc>
              <a:spcBef>
                <a:spcPts val="0"/>
              </a:spcBef>
              <a:spcAft>
                <a:spcPts val="0"/>
              </a:spcAft>
              <a:buSzPts val="2800"/>
              <a:buChar char="○"/>
              <a:defRPr/>
            </a:lvl2pPr>
            <a:lvl3pPr indent="-381000" lvl="2" marL="1371600" algn="l">
              <a:lnSpc>
                <a:spcPct val="100000"/>
              </a:lnSpc>
              <a:spcBef>
                <a:spcPts val="0"/>
              </a:spcBef>
              <a:spcAft>
                <a:spcPts val="0"/>
              </a:spcAft>
              <a:buSzPts val="2400"/>
              <a:buChar char="■"/>
              <a:defRPr/>
            </a:lvl3pPr>
            <a:lvl4pPr indent="-355600" lvl="3" marL="1828800" algn="l">
              <a:lnSpc>
                <a:spcPct val="100000"/>
              </a:lnSpc>
              <a:spcBef>
                <a:spcPts val="0"/>
              </a:spcBef>
              <a:spcAft>
                <a:spcPts val="0"/>
              </a:spcAft>
              <a:buSzPts val="2000"/>
              <a:buChar char="●"/>
              <a:defRPr/>
            </a:lvl4pPr>
            <a:lvl5pPr indent="-355600" lvl="4" marL="2286000" algn="l">
              <a:lnSpc>
                <a:spcPct val="100000"/>
              </a:lnSpc>
              <a:spcBef>
                <a:spcPts val="0"/>
              </a:spcBef>
              <a:spcAft>
                <a:spcPts val="0"/>
              </a:spcAft>
              <a:buSzPts val="2000"/>
              <a:buChar char="○"/>
              <a:defRPr/>
            </a:lvl5pPr>
            <a:lvl6pPr indent="-355600" lvl="5" marL="2743200" algn="l">
              <a:lnSpc>
                <a:spcPct val="100000"/>
              </a:lnSpc>
              <a:spcBef>
                <a:spcPts val="0"/>
              </a:spcBef>
              <a:spcAft>
                <a:spcPts val="0"/>
              </a:spcAft>
              <a:buSzPts val="2000"/>
              <a:buChar char="■"/>
              <a:defRPr/>
            </a:lvl6pPr>
            <a:lvl7pPr indent="-355600" lvl="6" marL="3200400" algn="l">
              <a:lnSpc>
                <a:spcPct val="100000"/>
              </a:lnSpc>
              <a:spcBef>
                <a:spcPts val="0"/>
              </a:spcBef>
              <a:spcAft>
                <a:spcPts val="0"/>
              </a:spcAft>
              <a:buSzPts val="2000"/>
              <a:buChar char="●"/>
              <a:defRPr/>
            </a:lvl7pPr>
            <a:lvl8pPr indent="-355600" lvl="7" marL="3657600" algn="l">
              <a:lnSpc>
                <a:spcPct val="100000"/>
              </a:lnSpc>
              <a:spcBef>
                <a:spcPts val="0"/>
              </a:spcBef>
              <a:spcAft>
                <a:spcPts val="0"/>
              </a:spcAft>
              <a:buSzPts val="2000"/>
              <a:buChar char="○"/>
              <a:defRPr/>
            </a:lvl8pPr>
            <a:lvl9pPr indent="-355600" lvl="8" marL="4114800" algn="l">
              <a:lnSpc>
                <a:spcPct val="100000"/>
              </a:lnSpc>
              <a:spcBef>
                <a:spcPts val="0"/>
              </a:spcBef>
              <a:spcAft>
                <a:spcPts val="0"/>
              </a:spcAft>
              <a:buSzPts val="2000"/>
              <a:buChar char="■"/>
              <a:defRPr/>
            </a:lvl9pPr>
          </a:lstStyle>
          <a:p/>
        </p:txBody>
      </p:sp>
      <p:sp>
        <p:nvSpPr>
          <p:cNvPr id="46" name="Google Shape;46;p3"/>
          <p:cNvSpPr/>
          <p:nvPr/>
        </p:nvSpPr>
        <p:spPr>
          <a:xfrm>
            <a:off x="7415212" y="0"/>
            <a:ext cx="1555750" cy="612226"/>
          </a:xfrm>
          <a:custGeom>
            <a:rect b="b" l="l" r="r" t="t"/>
            <a:pathLst>
              <a:path extrusionOk="0" h="607" w="98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3"/>
          <p:cNvSpPr/>
          <p:nvPr/>
        </p:nvSpPr>
        <p:spPr>
          <a:xfrm>
            <a:off x="8397875" y="1310184"/>
            <a:ext cx="746125" cy="610209"/>
          </a:xfrm>
          <a:custGeom>
            <a:rect b="b" l="l" r="r" t="t"/>
            <a:pathLst>
              <a:path extrusionOk="0" h="605" w="47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3"/>
          <p:cNvSpPr/>
          <p:nvPr/>
        </p:nvSpPr>
        <p:spPr>
          <a:xfrm>
            <a:off x="8397875" y="1920393"/>
            <a:ext cx="746125" cy="610209"/>
          </a:xfrm>
          <a:custGeom>
            <a:rect b="b" l="l" r="r" t="t"/>
            <a:pathLst>
              <a:path extrusionOk="0" h="605" w="47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
          <p:cNvSpPr/>
          <p:nvPr/>
        </p:nvSpPr>
        <p:spPr>
          <a:xfrm>
            <a:off x="7415212" y="612226"/>
            <a:ext cx="1555750" cy="610209"/>
          </a:xfrm>
          <a:custGeom>
            <a:rect b="b" l="l" r="r" t="t"/>
            <a:pathLst>
              <a:path extrusionOk="0" h="605" w="98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0" name="Shape 50"/>
        <p:cNvGrpSpPr/>
        <p:nvPr/>
      </p:nvGrpSpPr>
      <p:grpSpPr>
        <a:xfrm>
          <a:off x="0" y="0"/>
          <a:ext cx="0" cy="0"/>
          <a:chOff x="0" y="0"/>
          <a:chExt cx="0" cy="0"/>
        </a:xfrm>
      </p:grpSpPr>
      <p:sp>
        <p:nvSpPr>
          <p:cNvPr id="51" name="Google Shape;51;p4"/>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52" name="Google Shape;52;p4"/>
          <p:cNvSpPr txBox="1"/>
          <p:nvPr>
            <p:ph idx="1" type="body"/>
          </p:nvPr>
        </p:nvSpPr>
        <p:spPr>
          <a:xfrm>
            <a:off x="457200" y="1200150"/>
            <a:ext cx="4038600" cy="3630300"/>
          </a:xfrm>
          <a:prstGeom prst="rect">
            <a:avLst/>
          </a:prstGeom>
          <a:noFill/>
          <a:ln>
            <a:noFill/>
          </a:ln>
        </p:spPr>
        <p:txBody>
          <a:bodyPr anchorCtr="0" anchor="t" bIns="91425" lIns="91425" spcFirstLastPara="1" rIns="91425" wrap="square" tIns="91425">
            <a:noAutofit/>
          </a:bodyPr>
          <a:lstStyle>
            <a:lvl1pPr indent="-431800" lvl="0" marL="457200" algn="l">
              <a:lnSpc>
                <a:spcPct val="100000"/>
              </a:lnSpc>
              <a:spcBef>
                <a:spcPts val="0"/>
              </a:spcBef>
              <a:spcAft>
                <a:spcPts val="0"/>
              </a:spcAft>
              <a:buSzPts val="3200"/>
              <a:buChar char="●"/>
              <a:defRPr sz="2800"/>
            </a:lvl1pPr>
            <a:lvl2pPr indent="-406400" lvl="1" marL="914400" algn="l">
              <a:lnSpc>
                <a:spcPct val="100000"/>
              </a:lnSpc>
              <a:spcBef>
                <a:spcPts val="0"/>
              </a:spcBef>
              <a:spcAft>
                <a:spcPts val="0"/>
              </a:spcAft>
              <a:buSzPts val="2800"/>
              <a:buChar char="○"/>
              <a:defRPr sz="2400"/>
            </a:lvl2pPr>
            <a:lvl3pPr indent="-381000" lvl="2" marL="1371600" algn="l">
              <a:lnSpc>
                <a:spcPct val="100000"/>
              </a:lnSpc>
              <a:spcBef>
                <a:spcPts val="0"/>
              </a:spcBef>
              <a:spcAft>
                <a:spcPts val="0"/>
              </a:spcAft>
              <a:buSzPts val="2400"/>
              <a:buChar char="■"/>
              <a:defRPr sz="2000"/>
            </a:lvl3pPr>
            <a:lvl4pPr indent="-355600" lvl="3" marL="1828800" algn="l">
              <a:lnSpc>
                <a:spcPct val="100000"/>
              </a:lnSpc>
              <a:spcBef>
                <a:spcPts val="0"/>
              </a:spcBef>
              <a:spcAft>
                <a:spcPts val="0"/>
              </a:spcAft>
              <a:buSzPts val="2000"/>
              <a:buChar char="●"/>
              <a:defRPr sz="1800"/>
            </a:lvl4pPr>
            <a:lvl5pPr indent="-355600" lvl="4" marL="2286000" algn="l">
              <a:lnSpc>
                <a:spcPct val="100000"/>
              </a:lnSpc>
              <a:spcBef>
                <a:spcPts val="0"/>
              </a:spcBef>
              <a:spcAft>
                <a:spcPts val="0"/>
              </a:spcAft>
              <a:buSzPts val="2000"/>
              <a:buChar char="○"/>
              <a:defRPr sz="1800"/>
            </a:lvl5pPr>
            <a:lvl6pPr indent="-355600" lvl="5" marL="2743200" algn="l">
              <a:lnSpc>
                <a:spcPct val="100000"/>
              </a:lnSpc>
              <a:spcBef>
                <a:spcPts val="0"/>
              </a:spcBef>
              <a:spcAft>
                <a:spcPts val="0"/>
              </a:spcAft>
              <a:buSzPts val="2000"/>
              <a:buChar char="■"/>
              <a:defRPr sz="1800"/>
            </a:lvl6pPr>
            <a:lvl7pPr indent="-355600" lvl="6" marL="3200400" algn="l">
              <a:lnSpc>
                <a:spcPct val="100000"/>
              </a:lnSpc>
              <a:spcBef>
                <a:spcPts val="0"/>
              </a:spcBef>
              <a:spcAft>
                <a:spcPts val="0"/>
              </a:spcAft>
              <a:buSzPts val="2000"/>
              <a:buChar char="●"/>
              <a:defRPr sz="1800"/>
            </a:lvl7pPr>
            <a:lvl8pPr indent="-355600" lvl="7" marL="3657600" algn="l">
              <a:lnSpc>
                <a:spcPct val="100000"/>
              </a:lnSpc>
              <a:spcBef>
                <a:spcPts val="0"/>
              </a:spcBef>
              <a:spcAft>
                <a:spcPts val="0"/>
              </a:spcAft>
              <a:buSzPts val="2000"/>
              <a:buChar char="○"/>
              <a:defRPr sz="1800"/>
            </a:lvl8pPr>
            <a:lvl9pPr indent="-355600" lvl="8" marL="4114800" algn="l">
              <a:lnSpc>
                <a:spcPct val="100000"/>
              </a:lnSpc>
              <a:spcBef>
                <a:spcPts val="0"/>
              </a:spcBef>
              <a:spcAft>
                <a:spcPts val="0"/>
              </a:spcAft>
              <a:buSzPts val="2000"/>
              <a:buChar char="■"/>
              <a:defRPr sz="1800"/>
            </a:lvl9pPr>
          </a:lstStyle>
          <a:p/>
        </p:txBody>
      </p:sp>
      <p:sp>
        <p:nvSpPr>
          <p:cNvPr id="53" name="Google Shape;53;p4"/>
          <p:cNvSpPr txBox="1"/>
          <p:nvPr>
            <p:ph idx="2" type="body"/>
          </p:nvPr>
        </p:nvSpPr>
        <p:spPr>
          <a:xfrm>
            <a:off x="4648200" y="1200150"/>
            <a:ext cx="4038600" cy="3630300"/>
          </a:xfrm>
          <a:prstGeom prst="rect">
            <a:avLst/>
          </a:prstGeom>
          <a:noFill/>
          <a:ln>
            <a:noFill/>
          </a:ln>
        </p:spPr>
        <p:txBody>
          <a:bodyPr anchorCtr="0" anchor="t" bIns="91425" lIns="91425" spcFirstLastPara="1" rIns="91425" wrap="square" tIns="91425">
            <a:noAutofit/>
          </a:bodyPr>
          <a:lstStyle>
            <a:lvl1pPr indent="-431800" lvl="0" marL="457200" algn="l">
              <a:lnSpc>
                <a:spcPct val="100000"/>
              </a:lnSpc>
              <a:spcBef>
                <a:spcPts val="0"/>
              </a:spcBef>
              <a:spcAft>
                <a:spcPts val="0"/>
              </a:spcAft>
              <a:buSzPts val="3200"/>
              <a:buChar char="●"/>
              <a:defRPr sz="2800"/>
            </a:lvl1pPr>
            <a:lvl2pPr indent="-406400" lvl="1" marL="914400" algn="l">
              <a:lnSpc>
                <a:spcPct val="100000"/>
              </a:lnSpc>
              <a:spcBef>
                <a:spcPts val="0"/>
              </a:spcBef>
              <a:spcAft>
                <a:spcPts val="0"/>
              </a:spcAft>
              <a:buSzPts val="2800"/>
              <a:buChar char="○"/>
              <a:defRPr sz="2400"/>
            </a:lvl2pPr>
            <a:lvl3pPr indent="-381000" lvl="2" marL="1371600" algn="l">
              <a:lnSpc>
                <a:spcPct val="100000"/>
              </a:lnSpc>
              <a:spcBef>
                <a:spcPts val="0"/>
              </a:spcBef>
              <a:spcAft>
                <a:spcPts val="0"/>
              </a:spcAft>
              <a:buSzPts val="2400"/>
              <a:buChar char="■"/>
              <a:defRPr sz="2000"/>
            </a:lvl3pPr>
            <a:lvl4pPr indent="-355600" lvl="3" marL="1828800" algn="l">
              <a:lnSpc>
                <a:spcPct val="100000"/>
              </a:lnSpc>
              <a:spcBef>
                <a:spcPts val="0"/>
              </a:spcBef>
              <a:spcAft>
                <a:spcPts val="0"/>
              </a:spcAft>
              <a:buSzPts val="2000"/>
              <a:buChar char="●"/>
              <a:defRPr sz="1800"/>
            </a:lvl4pPr>
            <a:lvl5pPr indent="-355600" lvl="4" marL="2286000" algn="l">
              <a:lnSpc>
                <a:spcPct val="100000"/>
              </a:lnSpc>
              <a:spcBef>
                <a:spcPts val="0"/>
              </a:spcBef>
              <a:spcAft>
                <a:spcPts val="0"/>
              </a:spcAft>
              <a:buSzPts val="2000"/>
              <a:buChar char="○"/>
              <a:defRPr sz="1800"/>
            </a:lvl5pPr>
            <a:lvl6pPr indent="-355600" lvl="5" marL="2743200" algn="l">
              <a:lnSpc>
                <a:spcPct val="100000"/>
              </a:lnSpc>
              <a:spcBef>
                <a:spcPts val="0"/>
              </a:spcBef>
              <a:spcAft>
                <a:spcPts val="0"/>
              </a:spcAft>
              <a:buSzPts val="2000"/>
              <a:buChar char="■"/>
              <a:defRPr sz="1800"/>
            </a:lvl6pPr>
            <a:lvl7pPr indent="-355600" lvl="6" marL="3200400" algn="l">
              <a:lnSpc>
                <a:spcPct val="100000"/>
              </a:lnSpc>
              <a:spcBef>
                <a:spcPts val="0"/>
              </a:spcBef>
              <a:spcAft>
                <a:spcPts val="0"/>
              </a:spcAft>
              <a:buSzPts val="2000"/>
              <a:buChar char="●"/>
              <a:defRPr sz="1800"/>
            </a:lvl7pPr>
            <a:lvl8pPr indent="-355600" lvl="7" marL="3657600" algn="l">
              <a:lnSpc>
                <a:spcPct val="100000"/>
              </a:lnSpc>
              <a:spcBef>
                <a:spcPts val="0"/>
              </a:spcBef>
              <a:spcAft>
                <a:spcPts val="0"/>
              </a:spcAft>
              <a:buSzPts val="2000"/>
              <a:buChar char="○"/>
              <a:defRPr sz="1800"/>
            </a:lvl8pPr>
            <a:lvl9pPr indent="-355600" lvl="8" marL="4114800" algn="l">
              <a:lnSpc>
                <a:spcPct val="100000"/>
              </a:lnSpc>
              <a:spcBef>
                <a:spcPts val="0"/>
              </a:spcBef>
              <a:spcAft>
                <a:spcPts val="0"/>
              </a:spcAft>
              <a:buSzPts val="2000"/>
              <a:buChar char="■"/>
              <a:defRPr sz="1800"/>
            </a:lvl9pPr>
          </a:lstStyle>
          <a:p/>
        </p:txBody>
      </p:sp>
      <p:sp>
        <p:nvSpPr>
          <p:cNvPr id="54" name="Google Shape;54;p4"/>
          <p:cNvSpPr/>
          <p:nvPr/>
        </p:nvSpPr>
        <p:spPr>
          <a:xfrm>
            <a:off x="7415212" y="0"/>
            <a:ext cx="1555750" cy="612226"/>
          </a:xfrm>
          <a:custGeom>
            <a:rect b="b" l="l" r="r" t="t"/>
            <a:pathLst>
              <a:path extrusionOk="0" h="607" w="98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4"/>
          <p:cNvSpPr/>
          <p:nvPr/>
        </p:nvSpPr>
        <p:spPr>
          <a:xfrm>
            <a:off x="8397875" y="1310184"/>
            <a:ext cx="746125" cy="610209"/>
          </a:xfrm>
          <a:custGeom>
            <a:rect b="b" l="l" r="r" t="t"/>
            <a:pathLst>
              <a:path extrusionOk="0" h="605" w="47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4"/>
          <p:cNvSpPr/>
          <p:nvPr/>
        </p:nvSpPr>
        <p:spPr>
          <a:xfrm>
            <a:off x="8397875" y="1920393"/>
            <a:ext cx="746125" cy="610209"/>
          </a:xfrm>
          <a:custGeom>
            <a:rect b="b" l="l" r="r" t="t"/>
            <a:pathLst>
              <a:path extrusionOk="0" h="605" w="47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4"/>
          <p:cNvSpPr/>
          <p:nvPr/>
        </p:nvSpPr>
        <p:spPr>
          <a:xfrm>
            <a:off x="7415212" y="612226"/>
            <a:ext cx="1555750" cy="610209"/>
          </a:xfrm>
          <a:custGeom>
            <a:rect b="b" l="l" r="r" t="t"/>
            <a:pathLst>
              <a:path extrusionOk="0" h="605" w="98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5"/>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60" name="Google Shape;60;p5"/>
          <p:cNvSpPr/>
          <p:nvPr/>
        </p:nvSpPr>
        <p:spPr>
          <a:xfrm>
            <a:off x="3175" y="2614613"/>
            <a:ext cx="635000" cy="611981"/>
          </a:xfrm>
          <a:custGeom>
            <a:rect b="b" l="l" r="r" t="t"/>
            <a:pathLst>
              <a:path extrusionOk="0" h="514" w="400">
                <a:moveTo>
                  <a:pt x="2" y="0"/>
                </a:moveTo>
                <a:lnTo>
                  <a:pt x="0" y="0"/>
                </a:lnTo>
                <a:lnTo>
                  <a:pt x="0" y="514"/>
                </a:lnTo>
                <a:lnTo>
                  <a:pt x="400" y="514"/>
                </a:lnTo>
                <a:lnTo>
                  <a:pt x="2" y="0"/>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5"/>
          <p:cNvSpPr/>
          <p:nvPr/>
        </p:nvSpPr>
        <p:spPr>
          <a:xfrm>
            <a:off x="3175" y="3226594"/>
            <a:ext cx="635000" cy="609600"/>
          </a:xfrm>
          <a:custGeom>
            <a:rect b="b" l="l" r="r" t="t"/>
            <a:pathLst>
              <a:path extrusionOk="0" h="512" w="40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5"/>
          <p:cNvSpPr/>
          <p:nvPr/>
        </p:nvSpPr>
        <p:spPr>
          <a:xfrm>
            <a:off x="152400" y="4533900"/>
            <a:ext cx="1317625" cy="609600"/>
          </a:xfrm>
          <a:custGeom>
            <a:rect b="b" l="l" r="r" t="t"/>
            <a:pathLst>
              <a:path extrusionOk="0" h="512" w="830">
                <a:moveTo>
                  <a:pt x="398" y="0"/>
                </a:moveTo>
                <a:lnTo>
                  <a:pt x="0" y="512"/>
                </a:lnTo>
                <a:lnTo>
                  <a:pt x="432"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5"/>
          <p:cNvSpPr/>
          <p:nvPr/>
        </p:nvSpPr>
        <p:spPr>
          <a:xfrm>
            <a:off x="152400" y="3924300"/>
            <a:ext cx="1317625" cy="609600"/>
          </a:xfrm>
          <a:custGeom>
            <a:rect b="b" l="l" r="r" t="t"/>
            <a:pathLst>
              <a:path extrusionOk="0" h="512" w="83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5"/>
          <p:cNvSpPr/>
          <p:nvPr/>
        </p:nvSpPr>
        <p:spPr>
          <a:xfrm>
            <a:off x="7415212" y="0"/>
            <a:ext cx="1555750" cy="612226"/>
          </a:xfrm>
          <a:custGeom>
            <a:rect b="b" l="l" r="r" t="t"/>
            <a:pathLst>
              <a:path extrusionOk="0" h="607" w="98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5"/>
          <p:cNvSpPr/>
          <p:nvPr/>
        </p:nvSpPr>
        <p:spPr>
          <a:xfrm>
            <a:off x="8397875" y="1310184"/>
            <a:ext cx="746125" cy="610209"/>
          </a:xfrm>
          <a:custGeom>
            <a:rect b="b" l="l" r="r" t="t"/>
            <a:pathLst>
              <a:path extrusionOk="0" h="605" w="47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5"/>
          <p:cNvSpPr/>
          <p:nvPr/>
        </p:nvSpPr>
        <p:spPr>
          <a:xfrm>
            <a:off x="8397875" y="1920393"/>
            <a:ext cx="746125" cy="610209"/>
          </a:xfrm>
          <a:custGeom>
            <a:rect b="b" l="l" r="r" t="t"/>
            <a:pathLst>
              <a:path extrusionOk="0" h="605" w="47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5"/>
          <p:cNvSpPr/>
          <p:nvPr/>
        </p:nvSpPr>
        <p:spPr>
          <a:xfrm>
            <a:off x="7415212" y="612226"/>
            <a:ext cx="1555750" cy="610209"/>
          </a:xfrm>
          <a:custGeom>
            <a:rect b="b" l="l" r="r" t="t"/>
            <a:pathLst>
              <a:path extrusionOk="0" h="605" w="98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 name="Shape 68"/>
        <p:cNvGrpSpPr/>
        <p:nvPr/>
      </p:nvGrpSpPr>
      <p:grpSpPr>
        <a:xfrm>
          <a:off x="0" y="0"/>
          <a:ext cx="0" cy="0"/>
          <a:chOff x="0" y="0"/>
          <a:chExt cx="0" cy="0"/>
        </a:xfrm>
      </p:grpSpPr>
      <p:sp>
        <p:nvSpPr>
          <p:cNvPr id="69" name="Google Shape;69;p6"/>
          <p:cNvSpPr txBox="1"/>
          <p:nvPr>
            <p:ph idx="1" type="body"/>
          </p:nvPr>
        </p:nvSpPr>
        <p:spPr>
          <a:xfrm>
            <a:off x="1574800" y="3320654"/>
            <a:ext cx="5486400" cy="5133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0"/>
              </a:spcBef>
              <a:spcAft>
                <a:spcPts val="0"/>
              </a:spcAft>
              <a:buSzPts val="1800"/>
              <a:buNone/>
              <a:defRPr sz="1800"/>
            </a:lvl1pPr>
          </a:lstStyle>
          <a:p/>
        </p:txBody>
      </p:sp>
      <p:sp>
        <p:nvSpPr>
          <p:cNvPr id="70" name="Google Shape;70;p6"/>
          <p:cNvSpPr/>
          <p:nvPr/>
        </p:nvSpPr>
        <p:spPr>
          <a:xfrm>
            <a:off x="3175" y="2614613"/>
            <a:ext cx="635000" cy="611981"/>
          </a:xfrm>
          <a:custGeom>
            <a:rect b="b" l="l" r="r" t="t"/>
            <a:pathLst>
              <a:path extrusionOk="0" h="514" w="400">
                <a:moveTo>
                  <a:pt x="2" y="0"/>
                </a:moveTo>
                <a:lnTo>
                  <a:pt x="0" y="0"/>
                </a:lnTo>
                <a:lnTo>
                  <a:pt x="0" y="514"/>
                </a:lnTo>
                <a:lnTo>
                  <a:pt x="400" y="514"/>
                </a:lnTo>
                <a:lnTo>
                  <a:pt x="2" y="0"/>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6"/>
          <p:cNvSpPr/>
          <p:nvPr/>
        </p:nvSpPr>
        <p:spPr>
          <a:xfrm>
            <a:off x="3175" y="3226594"/>
            <a:ext cx="635000" cy="609600"/>
          </a:xfrm>
          <a:custGeom>
            <a:rect b="b" l="l" r="r" t="t"/>
            <a:pathLst>
              <a:path extrusionOk="0" h="512" w="400">
                <a:moveTo>
                  <a:pt x="400" y="0"/>
                </a:moveTo>
                <a:lnTo>
                  <a:pt x="0" y="0"/>
                </a:lnTo>
                <a:lnTo>
                  <a:pt x="0" y="512"/>
                </a:lnTo>
                <a:lnTo>
                  <a:pt x="2" y="512"/>
                </a:lnTo>
                <a:lnTo>
                  <a:pt x="400"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6"/>
          <p:cNvSpPr/>
          <p:nvPr/>
        </p:nvSpPr>
        <p:spPr>
          <a:xfrm>
            <a:off x="152400" y="4533900"/>
            <a:ext cx="1317625" cy="609600"/>
          </a:xfrm>
          <a:custGeom>
            <a:rect b="b" l="l" r="r" t="t"/>
            <a:pathLst>
              <a:path extrusionOk="0" h="512" w="830">
                <a:moveTo>
                  <a:pt x="398" y="0"/>
                </a:moveTo>
                <a:lnTo>
                  <a:pt x="0" y="512"/>
                </a:lnTo>
                <a:lnTo>
                  <a:pt x="432" y="512"/>
                </a:lnTo>
                <a:lnTo>
                  <a:pt x="830" y="0"/>
                </a:lnTo>
                <a:lnTo>
                  <a:pt x="398" y="0"/>
                </a:lnTo>
                <a:close/>
              </a:path>
            </a:pathLst>
          </a:custGeom>
          <a:gradFill>
            <a:gsLst>
              <a:gs pos="0">
                <a:srgbClr val="CD118C"/>
              </a:gs>
              <a:gs pos="54000">
                <a:srgbClr val="CD118C"/>
              </a:gs>
              <a:gs pos="98000">
                <a:srgbClr val="F074AC"/>
              </a:gs>
              <a:gs pos="100000">
                <a:srgbClr val="EB008B"/>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6"/>
          <p:cNvSpPr/>
          <p:nvPr/>
        </p:nvSpPr>
        <p:spPr>
          <a:xfrm>
            <a:off x="152400" y="3924300"/>
            <a:ext cx="1317625" cy="609600"/>
          </a:xfrm>
          <a:custGeom>
            <a:rect b="b" l="l" r="r" t="t"/>
            <a:pathLst>
              <a:path extrusionOk="0" h="512" w="830">
                <a:moveTo>
                  <a:pt x="398" y="512"/>
                </a:moveTo>
                <a:lnTo>
                  <a:pt x="830" y="512"/>
                </a:lnTo>
                <a:lnTo>
                  <a:pt x="432" y="0"/>
                </a:lnTo>
                <a:lnTo>
                  <a:pt x="0" y="0"/>
                </a:lnTo>
                <a:lnTo>
                  <a:pt x="398" y="512"/>
                </a:lnTo>
                <a:close/>
              </a:path>
            </a:pathLst>
          </a:custGeom>
          <a:gradFill>
            <a:gsLst>
              <a:gs pos="0">
                <a:srgbClr val="FFD700"/>
              </a:gs>
              <a:gs pos="54000">
                <a:srgbClr val="FFD700"/>
              </a:gs>
              <a:gs pos="98000">
                <a:srgbClr val="FFF7A9"/>
              </a:gs>
              <a:gs pos="100000">
                <a:srgbClr val="FFF100"/>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6"/>
          <p:cNvSpPr/>
          <p:nvPr/>
        </p:nvSpPr>
        <p:spPr>
          <a:xfrm>
            <a:off x="7415212" y="0"/>
            <a:ext cx="1555750" cy="612226"/>
          </a:xfrm>
          <a:custGeom>
            <a:rect b="b" l="l" r="r" t="t"/>
            <a:pathLst>
              <a:path extrusionOk="0" h="607" w="980">
                <a:moveTo>
                  <a:pt x="510" y="607"/>
                </a:moveTo>
                <a:lnTo>
                  <a:pt x="980" y="0"/>
                </a:lnTo>
                <a:lnTo>
                  <a:pt x="470" y="0"/>
                </a:lnTo>
                <a:lnTo>
                  <a:pt x="0" y="607"/>
                </a:lnTo>
                <a:lnTo>
                  <a:pt x="510" y="607"/>
                </a:lnTo>
                <a:lnTo>
                  <a:pt x="510" y="607"/>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6"/>
          <p:cNvSpPr/>
          <p:nvPr/>
        </p:nvSpPr>
        <p:spPr>
          <a:xfrm>
            <a:off x="8397875" y="1310184"/>
            <a:ext cx="746125" cy="610209"/>
          </a:xfrm>
          <a:custGeom>
            <a:rect b="b" l="l" r="r" t="t"/>
            <a:pathLst>
              <a:path extrusionOk="0" h="605" w="470">
                <a:moveTo>
                  <a:pt x="470" y="0"/>
                </a:moveTo>
                <a:lnTo>
                  <a:pt x="0" y="605"/>
                </a:lnTo>
                <a:lnTo>
                  <a:pt x="470" y="605"/>
                </a:lnTo>
                <a:lnTo>
                  <a:pt x="470" y="0"/>
                </a:lnTo>
                <a:close/>
              </a:path>
            </a:pathLst>
          </a:custGeom>
          <a:gradFill>
            <a:gsLst>
              <a:gs pos="0">
                <a:srgbClr val="CD118C"/>
              </a:gs>
              <a:gs pos="54000">
                <a:srgbClr val="CD118C"/>
              </a:gs>
              <a:gs pos="98000">
                <a:srgbClr val="F074AC"/>
              </a:gs>
              <a:gs pos="100000">
                <a:srgbClr val="EB008B"/>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6"/>
          <p:cNvSpPr/>
          <p:nvPr/>
        </p:nvSpPr>
        <p:spPr>
          <a:xfrm>
            <a:off x="8397875" y="1920393"/>
            <a:ext cx="746125" cy="610209"/>
          </a:xfrm>
          <a:custGeom>
            <a:rect b="b" l="l" r="r" t="t"/>
            <a:pathLst>
              <a:path extrusionOk="0" h="605" w="470">
                <a:moveTo>
                  <a:pt x="0" y="0"/>
                </a:moveTo>
                <a:lnTo>
                  <a:pt x="470" y="605"/>
                </a:lnTo>
                <a:lnTo>
                  <a:pt x="470" y="0"/>
                </a:lnTo>
                <a:lnTo>
                  <a:pt x="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6"/>
          <p:cNvSpPr/>
          <p:nvPr/>
        </p:nvSpPr>
        <p:spPr>
          <a:xfrm>
            <a:off x="7415212" y="612226"/>
            <a:ext cx="1555750" cy="610209"/>
          </a:xfrm>
          <a:custGeom>
            <a:rect b="b" l="l" r="r" t="t"/>
            <a:pathLst>
              <a:path extrusionOk="0" h="605" w="980">
                <a:moveTo>
                  <a:pt x="510" y="0"/>
                </a:moveTo>
                <a:lnTo>
                  <a:pt x="980" y="605"/>
                </a:lnTo>
                <a:lnTo>
                  <a:pt x="470" y="605"/>
                </a:lnTo>
                <a:lnTo>
                  <a:pt x="0" y="0"/>
                </a:lnTo>
                <a:lnTo>
                  <a:pt x="510" y="0"/>
                </a:lnTo>
                <a:lnTo>
                  <a:pt x="510" y="0"/>
                </a:lnTo>
                <a:close/>
              </a:path>
            </a:pathLst>
          </a:custGeom>
          <a:gradFill>
            <a:gsLst>
              <a:gs pos="0">
                <a:srgbClr val="FFD700"/>
              </a:gs>
              <a:gs pos="54000">
                <a:srgbClr val="FFD700"/>
              </a:gs>
              <a:gs pos="98000">
                <a:srgbClr val="FFF7A9"/>
              </a:gs>
              <a:gs pos="100000">
                <a:srgbClr val="FFF100"/>
              </a:gs>
            </a:gsLst>
            <a:lin ang="27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 name="Shape 7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eps">
    <p:bg>
      <p:bgPr>
        <a:gradFill>
          <a:gsLst>
            <a:gs pos="0">
              <a:srgbClr val="2890DA"/>
            </a:gs>
            <a:gs pos="100000">
              <a:schemeClr val="dk2"/>
            </a:gs>
          </a:gsLst>
          <a:path path="circle">
            <a:fillToRect b="0%" l="0%" r="100%" t="100%"/>
          </a:path>
          <a:tileRect b="-100%" l="-100%" r="0%" t="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9pPr>
          </a:lstStyle>
          <a:p/>
        </p:txBody>
      </p:sp>
      <p:sp>
        <p:nvSpPr>
          <p:cNvPr id="7" name="Google Shape;7;p1"/>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100000"/>
              </a:lnSpc>
              <a:spcBef>
                <a:spcPts val="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100000"/>
              </a:lnSpc>
              <a:spcBef>
                <a:spcPts val="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100000"/>
              </a:lnSpc>
              <a:spcBef>
                <a:spcPts val="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100000"/>
              </a:lnSpc>
              <a:spcBef>
                <a:spcPts val="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lnSpc>
                <a:spcPct val="100000"/>
              </a:lnSpc>
              <a:spcBef>
                <a:spcPts val="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lnSpc>
                <a:spcPct val="100000"/>
              </a:lnSpc>
              <a:spcBef>
                <a:spcPts val="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lnSpc>
                <a:spcPct val="100000"/>
              </a:lnSpc>
              <a:spcBef>
                <a:spcPts val="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lnSpc>
                <a:spcPct val="100000"/>
              </a:lnSpc>
              <a:spcBef>
                <a:spcPts val="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8" name="Google Shape;8;p1"/>
          <p:cNvSpPr/>
          <p:nvPr/>
        </p:nvSpPr>
        <p:spPr>
          <a:xfrm>
            <a:off x="0" y="0"/>
            <a:ext cx="3135300" cy="5143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3175" y="4533900"/>
            <a:ext cx="635000" cy="609600"/>
          </a:xfrm>
          <a:custGeom>
            <a:rect b="b" l="l" r="r" t="t"/>
            <a:pathLst>
              <a:path extrusionOk="0" h="512" w="400">
                <a:moveTo>
                  <a:pt x="400" y="0"/>
                </a:moveTo>
                <a:lnTo>
                  <a:pt x="0" y="0"/>
                </a:lnTo>
                <a:lnTo>
                  <a:pt x="0" y="512"/>
                </a:lnTo>
                <a:lnTo>
                  <a:pt x="2" y="512"/>
                </a:lnTo>
                <a:lnTo>
                  <a:pt x="400" y="0"/>
                </a:lnTo>
                <a:close/>
              </a:path>
            </a:pathLst>
          </a:custGeom>
          <a:gradFill>
            <a:gsLst>
              <a:gs pos="0">
                <a:srgbClr val="0090DA"/>
              </a:gs>
              <a:gs pos="54000">
                <a:srgbClr val="0090DA"/>
              </a:gs>
              <a:gs pos="98000">
                <a:srgbClr val="2BC4F3"/>
              </a:gs>
              <a:gs pos="100000">
                <a:srgbClr val="00AEEE"/>
              </a:gs>
            </a:gsLst>
            <a:lin ang="81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3175" y="3924300"/>
            <a:ext cx="635000" cy="609600"/>
          </a:xfrm>
          <a:custGeom>
            <a:rect b="b" l="l" r="r" t="t"/>
            <a:pathLst>
              <a:path extrusionOk="0" h="512" w="400">
                <a:moveTo>
                  <a:pt x="400" y="512"/>
                </a:moveTo>
                <a:lnTo>
                  <a:pt x="2" y="0"/>
                </a:lnTo>
                <a:lnTo>
                  <a:pt x="0" y="0"/>
                </a:lnTo>
                <a:lnTo>
                  <a:pt x="0" y="512"/>
                </a:lnTo>
                <a:lnTo>
                  <a:pt x="400" y="512"/>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8397875" y="2017"/>
            <a:ext cx="746125" cy="610209"/>
          </a:xfrm>
          <a:custGeom>
            <a:rect b="b" l="l" r="r" t="t"/>
            <a:pathLst>
              <a:path extrusionOk="0" h="605" w="470">
                <a:moveTo>
                  <a:pt x="470" y="0"/>
                </a:moveTo>
                <a:lnTo>
                  <a:pt x="0" y="605"/>
                </a:lnTo>
                <a:lnTo>
                  <a:pt x="470" y="605"/>
                </a:lnTo>
                <a:lnTo>
                  <a:pt x="470" y="0"/>
                </a:lnTo>
                <a:close/>
              </a:path>
            </a:pathLst>
          </a:custGeom>
          <a:gradFill>
            <a:gsLst>
              <a:gs pos="0">
                <a:srgbClr val="0090DA"/>
              </a:gs>
              <a:gs pos="54000">
                <a:srgbClr val="0090DA"/>
              </a:gs>
              <a:gs pos="98000">
                <a:srgbClr val="2BC4F3"/>
              </a:gs>
              <a:gs pos="100000">
                <a:srgbClr val="00AEEE"/>
              </a:gs>
            </a:gsLst>
            <a:lin ang="189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8397875" y="612226"/>
            <a:ext cx="746125" cy="607183"/>
          </a:xfrm>
          <a:custGeom>
            <a:rect b="b" l="l" r="r" t="t"/>
            <a:pathLst>
              <a:path extrusionOk="0" h="602" w="470">
                <a:moveTo>
                  <a:pt x="0" y="0"/>
                </a:moveTo>
                <a:lnTo>
                  <a:pt x="470" y="602"/>
                </a:lnTo>
                <a:lnTo>
                  <a:pt x="470" y="0"/>
                </a:lnTo>
                <a:lnTo>
                  <a:pt x="0" y="0"/>
                </a:lnTo>
                <a:close/>
              </a:path>
            </a:pathLst>
          </a:custGeom>
          <a:gradFill>
            <a:gsLst>
              <a:gs pos="0">
                <a:srgbClr val="AAAAAA"/>
              </a:gs>
              <a:gs pos="54000">
                <a:srgbClr val="AAAAAA"/>
              </a:gs>
              <a:gs pos="98000">
                <a:srgbClr val="D2D2D2"/>
              </a:gs>
              <a:gs pos="100000">
                <a:srgbClr val="B9B9B9"/>
              </a:gs>
            </a:gsLst>
            <a:lin ang="135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hyperlink" Target="http://he.wikipedia.org/wiki/%D7%AA%D7%90%D7%A0%D7%94" TargetMode="External"/><Relationship Id="rId10" Type="http://schemas.openxmlformats.org/officeDocument/2006/relationships/hyperlink" Target="http://he.wikipedia.org/wiki/%D7%90%D7%A8%D7%A5_%D7%99%D7%A9%D7%A8%D7%90%D7%9C" TargetMode="External"/><Relationship Id="rId13" Type="http://schemas.openxmlformats.org/officeDocument/2006/relationships/hyperlink" Target="http://he.wikipedia.org/wiki/%D7%92%D7%A4%D7%9F" TargetMode="External"/><Relationship Id="rId12" Type="http://schemas.openxmlformats.org/officeDocument/2006/relationships/hyperlink" Target="http://he.wikipedia.org/wiki/%D7%A8%D7%99%D7%9E%D7%95%D7%9F_%D7%9E%D7%A6%D7%95%D7%99"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he.wikipedia.org/wiki/%D7%91%D7%A8%D7%9B%D7%94_%D7%90%D7%97%D7%A8%D7%95%D7%A0%D7%94" TargetMode="External"/><Relationship Id="rId4" Type="http://schemas.openxmlformats.org/officeDocument/2006/relationships/hyperlink" Target="http://he.wikipedia.org/wiki/%D7%91%D7%A8%D7%9B%D7%AA_%D7%94%D7%9E%D7%96%D7%95%D7%9F" TargetMode="External"/><Relationship Id="rId9" Type="http://schemas.openxmlformats.org/officeDocument/2006/relationships/hyperlink" Target="http://he.wikipedia.org/wiki/%D7%A2%D7%A5" TargetMode="External"/><Relationship Id="rId15" Type="http://schemas.openxmlformats.org/officeDocument/2006/relationships/hyperlink" Target="http://he.wikipedia.org/wiki/%D7%AA%D7%9E%D7%A8_(%D7%A2%D7%A5)" TargetMode="External"/><Relationship Id="rId14" Type="http://schemas.openxmlformats.org/officeDocument/2006/relationships/hyperlink" Target="http://he.wikipedia.org/wiki/%D7%96%D7%99%D7%AA" TargetMode="External"/><Relationship Id="rId17" Type="http://schemas.openxmlformats.org/officeDocument/2006/relationships/hyperlink" Target="http://he.wikipedia.org/wiki/%D7%99%D7%99%D7%9F" TargetMode="External"/><Relationship Id="rId16" Type="http://schemas.openxmlformats.org/officeDocument/2006/relationships/hyperlink" Target="http://he.wikipedia.org/wiki/%D7%AA%D7%9E%D7%A8_(%D7%A2%D7%A5)" TargetMode="External"/><Relationship Id="rId5" Type="http://schemas.openxmlformats.org/officeDocument/2006/relationships/hyperlink" Target="http://he.wikipedia.org/wiki/%D7%97%D7%9E%D7%A9%D7%AA_%D7%9E%D7%99%D7%A0%D7%99_%D7%93%D7%92%D7%9F" TargetMode="External"/><Relationship Id="rId6" Type="http://schemas.openxmlformats.org/officeDocument/2006/relationships/hyperlink" Target="http://he.wikipedia.org/wiki/%D7%9C%D7%97%D7%9D" TargetMode="External"/><Relationship Id="rId7" Type="http://schemas.openxmlformats.org/officeDocument/2006/relationships/hyperlink" Target="http://he.wikipedia.org/wiki/%D7%9C%D7%97%D7%9D" TargetMode="External"/><Relationship Id="rId8" Type="http://schemas.openxmlformats.org/officeDocument/2006/relationships/hyperlink" Target="http://he.wikipedia.org/wiki/%D7%A4%D7%A8%D7%99"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youtube.com/watch?v=9AZ4ddE2Sh8"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8"/>
          <p:cNvSpPr txBox="1"/>
          <p:nvPr>
            <p:ph type="ctrTitle"/>
          </p:nvPr>
        </p:nvSpPr>
        <p:spPr>
          <a:xfrm>
            <a:off x="1997075" y="1095857"/>
            <a:ext cx="6400800" cy="11025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4800"/>
              <a:buNone/>
            </a:pPr>
            <a:r>
              <a:rPr lang="iw"/>
              <a:t>ברכת מעין שלוש</a:t>
            </a:r>
            <a:endParaRPr/>
          </a:p>
        </p:txBody>
      </p:sp>
      <p:sp>
        <p:nvSpPr>
          <p:cNvPr id="84" name="Google Shape;84;p8"/>
          <p:cNvSpPr txBox="1"/>
          <p:nvPr>
            <p:ph idx="1" type="subTitle"/>
          </p:nvPr>
        </p:nvSpPr>
        <p:spPr>
          <a:xfrm>
            <a:off x="1997075" y="2251802"/>
            <a:ext cx="6400800" cy="87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rPr lang="iw"/>
              <a:t>מציגות:טל ואבישג</a:t>
            </a:r>
            <a:endParaRPr/>
          </a:p>
        </p:txBody>
      </p:sp>
      <p:pic>
        <p:nvPicPr>
          <p:cNvPr id="85" name="Google Shape;85;p8"/>
          <p:cNvPicPr preferRelativeResize="0"/>
          <p:nvPr/>
        </p:nvPicPr>
        <p:blipFill rotWithShape="1">
          <a:blip r:embed="rId3">
            <a:alphaModFix/>
          </a:blip>
          <a:srcRect b="0" l="0" r="0" t="0"/>
          <a:stretch/>
        </p:blipFill>
        <p:spPr>
          <a:xfrm>
            <a:off x="6542050" y="233625"/>
            <a:ext cx="2424600" cy="4587950"/>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mph" presetID="8" presetSubtype="0">
                                  <p:stCondLst>
                                    <p:cond delay="0"/>
                                  </p:stCondLst>
                                  <p:childTnLst>
                                    <p:animRot by="-21600000">
                                      <p:cBhvr>
                                        <p:cTn dur="1700" fill="hold"/>
                                        <p:tgtEl>
                                          <p:spTgt spid="85"/>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9"/>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iw"/>
              <a:t>סדר ברכת מעין שלוש</a:t>
            </a:r>
            <a:endParaRPr/>
          </a:p>
        </p:txBody>
      </p:sp>
      <p:sp>
        <p:nvSpPr>
          <p:cNvPr id="91" name="Google Shape;91;p9"/>
          <p:cNvSpPr txBox="1"/>
          <p:nvPr>
            <p:ph idx="1" type="body"/>
          </p:nvPr>
        </p:nvSpPr>
        <p:spPr>
          <a:xfrm>
            <a:off x="457200" y="1219925"/>
            <a:ext cx="8336400" cy="3630300"/>
          </a:xfrm>
          <a:prstGeom prst="rect">
            <a:avLst/>
          </a:prstGeom>
          <a:noFill/>
          <a:ln>
            <a:noFill/>
          </a:ln>
        </p:spPr>
        <p:txBody>
          <a:bodyPr anchorCtr="0" anchor="t" bIns="91425" lIns="91425" spcFirstLastPara="1" rIns="91425" wrap="square" tIns="91425">
            <a:noAutofit/>
          </a:bodyPr>
          <a:lstStyle/>
          <a:p>
            <a:pPr indent="0" lvl="0" marL="0" rtl="1" algn="r">
              <a:lnSpc>
                <a:spcPct val="100000"/>
              </a:lnSpc>
              <a:spcBef>
                <a:spcPts val="0"/>
              </a:spcBef>
              <a:spcAft>
                <a:spcPts val="0"/>
              </a:spcAft>
              <a:buSzPts val="3200"/>
              <a:buNone/>
            </a:pPr>
            <a:r>
              <a:rPr lang="iw"/>
              <a:t>ברוך אתה ה’ אלוקינו מלך העולם:(על מזונות)על המחיה ועל הכלכלה (על יין)על הגפן ועל פרי הגפן (על שבעת המינים)על העץ ועל פרי העץ ועל תנובת השדה ועל ארץ חמדה טובה ורחבה שרצית והנחלת לאבותינו לאכול מפריה ולשבוע מטובה רחם ה' אלוקינו עלינו ועל ישראל עמך ועל ירושלים עירך ועל הר ציון משכן כבודך מזבחך ועל היכלך ובנה ירושלים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0"/>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1" algn="r">
              <a:lnSpc>
                <a:spcPct val="100000"/>
              </a:lnSpc>
              <a:spcBef>
                <a:spcPts val="0"/>
              </a:spcBef>
              <a:spcAft>
                <a:spcPts val="0"/>
              </a:spcAft>
              <a:buSzPts val="3600"/>
              <a:buNone/>
            </a:pPr>
            <a:r>
              <a:rPr lang="iw"/>
              <a:t>המשך הברכה…..</a:t>
            </a:r>
            <a:endParaRPr/>
          </a:p>
        </p:txBody>
      </p:sp>
      <p:sp>
        <p:nvSpPr>
          <p:cNvPr id="97" name="Google Shape;97;p10"/>
          <p:cNvSpPr txBox="1"/>
          <p:nvPr>
            <p:ph idx="1" type="body"/>
          </p:nvPr>
        </p:nvSpPr>
        <p:spPr>
          <a:xfrm>
            <a:off x="457200" y="1200150"/>
            <a:ext cx="8229600" cy="3630300"/>
          </a:xfrm>
          <a:prstGeom prst="rect">
            <a:avLst/>
          </a:prstGeom>
          <a:noFill/>
          <a:ln>
            <a:noFill/>
          </a:ln>
        </p:spPr>
        <p:txBody>
          <a:bodyPr anchorCtr="0" anchor="t" bIns="91425" lIns="91425" spcFirstLastPara="1" rIns="91425" wrap="square" tIns="91425">
            <a:noAutofit/>
          </a:bodyPr>
          <a:lstStyle/>
          <a:p>
            <a:pPr indent="0" lvl="0" marL="0" rtl="1" algn="r">
              <a:lnSpc>
                <a:spcPct val="100000"/>
              </a:lnSpc>
              <a:spcBef>
                <a:spcPts val="0"/>
              </a:spcBef>
              <a:spcAft>
                <a:spcPts val="0"/>
              </a:spcAft>
              <a:buSzPts val="3200"/>
              <a:buNone/>
            </a:pPr>
            <a:r>
              <a:rPr lang="iw"/>
              <a:t>עיר הקודש במהרה בימינו והעלנו לתוכה ושמחנו בבנינה ונברכך עליה בקדושה ובטהרה כי אתה טוב ומטיב לכל ונודה לך על הארץ ועל(מזונות)המחיה והכלכלה ועל(היין)פרי הגפן(ז' המינים)הפירות ברוך אתה ה' על הארץ ועל (מזונות) המחיה (יין) הגפן (ז' המינים) הפירות.</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1"/>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1" algn="r">
              <a:lnSpc>
                <a:spcPct val="100000"/>
              </a:lnSpc>
              <a:spcBef>
                <a:spcPts val="0"/>
              </a:spcBef>
              <a:spcAft>
                <a:spcPts val="0"/>
              </a:spcAft>
              <a:buSzPts val="3600"/>
              <a:buNone/>
            </a:pPr>
            <a:r>
              <a:rPr lang="iw"/>
              <a:t>קצת על ברכת מעין שלוש...</a:t>
            </a:r>
            <a:endParaRPr/>
          </a:p>
        </p:txBody>
      </p:sp>
      <p:sp>
        <p:nvSpPr>
          <p:cNvPr id="103" name="Google Shape;103;p11"/>
          <p:cNvSpPr txBox="1"/>
          <p:nvPr>
            <p:ph idx="1" type="body"/>
          </p:nvPr>
        </p:nvSpPr>
        <p:spPr>
          <a:xfrm>
            <a:off x="457200" y="1200150"/>
            <a:ext cx="8229600" cy="3630300"/>
          </a:xfrm>
          <a:prstGeom prst="rect">
            <a:avLst/>
          </a:prstGeom>
          <a:noFill/>
          <a:ln>
            <a:noFill/>
          </a:ln>
        </p:spPr>
        <p:txBody>
          <a:bodyPr anchorCtr="0" anchor="t" bIns="91425" lIns="91425" spcFirstLastPara="1" rIns="91425" wrap="square" tIns="91425">
            <a:noAutofit/>
          </a:bodyPr>
          <a:lstStyle/>
          <a:p>
            <a:pPr indent="0" lvl="0" marL="0" rtl="1" algn="r">
              <a:lnSpc>
                <a:spcPct val="130823"/>
              </a:lnSpc>
              <a:spcBef>
                <a:spcPts val="400"/>
              </a:spcBef>
              <a:spcAft>
                <a:spcPts val="0"/>
              </a:spcAft>
              <a:buClr>
                <a:schemeClr val="dk1"/>
              </a:buClr>
              <a:buSzPts val="1100"/>
              <a:buFont typeface="Arial"/>
              <a:buNone/>
            </a:pPr>
            <a:r>
              <a:rPr lang="iw" sz="3600">
                <a:solidFill>
                  <a:schemeClr val="dk1"/>
                </a:solidFill>
                <a:highlight>
                  <a:srgbClr val="FFFFFF"/>
                </a:highlight>
              </a:rPr>
              <a:t> </a:t>
            </a:r>
            <a:r>
              <a:rPr b="1" lang="iw" sz="1800">
                <a:solidFill>
                  <a:schemeClr val="dk1"/>
                </a:solidFill>
                <a:highlight>
                  <a:srgbClr val="FFFFFF"/>
                </a:highlight>
              </a:rPr>
              <a:t>ברכה אחת מעין שלוש</a:t>
            </a:r>
            <a:r>
              <a:rPr lang="iw" sz="1800">
                <a:solidFill>
                  <a:schemeClr val="dk1"/>
                </a:solidFill>
                <a:highlight>
                  <a:srgbClr val="FFFFFF"/>
                </a:highlight>
              </a:rPr>
              <a:t> (או בקיצור: ברכת מעין שלוש) היא </a:t>
            </a:r>
            <a:r>
              <a:rPr lang="iw" sz="1800">
                <a:solidFill>
                  <a:schemeClr val="hlink"/>
                </a:solidFill>
                <a:highlight>
                  <a:srgbClr val="FFFFFF"/>
                </a:highlight>
                <a:uFill>
                  <a:noFill/>
                </a:uFill>
                <a:hlinkClick r:id="rId3"/>
              </a:rPr>
              <a:t>ברכה אחרונה</a:t>
            </a:r>
            <a:r>
              <a:rPr lang="iw" sz="1800">
                <a:solidFill>
                  <a:schemeClr val="dk1"/>
                </a:solidFill>
                <a:highlight>
                  <a:srgbClr val="FFFFFF"/>
                </a:highlight>
              </a:rPr>
              <a:t> על המזון, שיש בה מעין שלוש ברכות של </a:t>
            </a:r>
            <a:r>
              <a:rPr lang="iw" sz="1800">
                <a:solidFill>
                  <a:schemeClr val="hlink"/>
                </a:solidFill>
                <a:highlight>
                  <a:srgbClr val="FFFFFF"/>
                </a:highlight>
                <a:uFill>
                  <a:noFill/>
                </a:uFill>
                <a:hlinkClick r:id="rId4"/>
              </a:rPr>
              <a:t>ברכת המזון</a:t>
            </a:r>
            <a:r>
              <a:rPr lang="iw" sz="1800">
                <a:solidFill>
                  <a:schemeClr val="dk1"/>
                </a:solidFill>
                <a:highlight>
                  <a:srgbClr val="FFFFFF"/>
                </a:highlight>
              </a:rPr>
              <a:t>.</a:t>
            </a:r>
            <a:endParaRPr sz="1800">
              <a:solidFill>
                <a:schemeClr val="dk1"/>
              </a:solidFill>
              <a:highlight>
                <a:srgbClr val="FFFFFF"/>
              </a:highlight>
            </a:endParaRPr>
          </a:p>
          <a:p>
            <a:pPr indent="0" lvl="0" marL="0" rtl="1" algn="r">
              <a:lnSpc>
                <a:spcPct val="130823"/>
              </a:lnSpc>
              <a:spcBef>
                <a:spcPts val="600"/>
              </a:spcBef>
              <a:spcAft>
                <a:spcPts val="0"/>
              </a:spcAft>
              <a:buClr>
                <a:schemeClr val="dk1"/>
              </a:buClr>
              <a:buSzPts val="1100"/>
              <a:buFont typeface="Arial"/>
              <a:buNone/>
            </a:pPr>
            <a:r>
              <a:rPr lang="iw" sz="1800">
                <a:solidFill>
                  <a:schemeClr val="dk1"/>
                </a:solidFill>
                <a:highlight>
                  <a:srgbClr val="FFFFFF"/>
                </a:highlight>
              </a:rPr>
              <a:t>ברכת מעין שלוש היא ברכה שמברכים אחר אכילת:</a:t>
            </a:r>
            <a:endParaRPr sz="1800">
              <a:solidFill>
                <a:schemeClr val="dk1"/>
              </a:solidFill>
              <a:highlight>
                <a:srgbClr val="FFFFFF"/>
              </a:highlight>
            </a:endParaRPr>
          </a:p>
          <a:p>
            <a:pPr indent="-342900" lvl="0" marL="457200" marR="228600" rtl="1" algn="r">
              <a:lnSpc>
                <a:spcPct val="130823"/>
              </a:lnSpc>
              <a:spcBef>
                <a:spcPts val="600"/>
              </a:spcBef>
              <a:spcAft>
                <a:spcPts val="0"/>
              </a:spcAft>
              <a:buClr>
                <a:schemeClr val="dk1"/>
              </a:buClr>
              <a:buSzPts val="1800"/>
              <a:buChar char="●"/>
            </a:pPr>
            <a:r>
              <a:rPr lang="iw" sz="1800">
                <a:solidFill>
                  <a:schemeClr val="dk1"/>
                </a:solidFill>
                <a:highlight>
                  <a:srgbClr val="FFFFFF"/>
                </a:highlight>
              </a:rPr>
              <a:t>מאכל שנעשה מאחד מ</a:t>
            </a:r>
            <a:r>
              <a:rPr lang="iw" sz="1800">
                <a:solidFill>
                  <a:schemeClr val="hlink"/>
                </a:solidFill>
                <a:highlight>
                  <a:srgbClr val="FFFFFF"/>
                </a:highlight>
                <a:uFill>
                  <a:noFill/>
                </a:uFill>
                <a:hlinkClick r:id="rId5"/>
              </a:rPr>
              <a:t>חמשת מיני דגן</a:t>
            </a:r>
            <a:r>
              <a:rPr lang="iw" sz="1800">
                <a:solidFill>
                  <a:schemeClr val="dk1"/>
                </a:solidFill>
                <a:highlight>
                  <a:srgbClr val="FFFFFF"/>
                </a:highlight>
              </a:rPr>
              <a:t> - שלא בצורת </a:t>
            </a:r>
            <a:r>
              <a:rPr lang="iw" sz="1800">
                <a:solidFill>
                  <a:schemeClr val="hlink"/>
                </a:solidFill>
                <a:highlight>
                  <a:srgbClr val="FFFFFF"/>
                </a:highlight>
                <a:uFill>
                  <a:noFill/>
                </a:uFill>
                <a:hlinkClick r:id="rId6"/>
              </a:rPr>
              <a:t>פת</a:t>
            </a:r>
            <a:endParaRPr sz="1800">
              <a:solidFill>
                <a:schemeClr val="hlink"/>
              </a:solidFill>
              <a:highlight>
                <a:srgbClr val="FFFFFF"/>
              </a:highlight>
              <a:uFill>
                <a:noFill/>
              </a:uFill>
              <a:hlinkClick r:id="rId7"/>
            </a:endParaRPr>
          </a:p>
          <a:p>
            <a:pPr indent="-342900" lvl="0" marL="457200" marR="228600" rtl="1" algn="r">
              <a:lnSpc>
                <a:spcPct val="130823"/>
              </a:lnSpc>
              <a:spcBef>
                <a:spcPts val="0"/>
              </a:spcBef>
              <a:spcAft>
                <a:spcPts val="0"/>
              </a:spcAft>
              <a:buClr>
                <a:schemeClr val="dk1"/>
              </a:buClr>
              <a:buSzPts val="1800"/>
              <a:buChar char="●"/>
            </a:pPr>
            <a:r>
              <a:rPr lang="iw" sz="1800">
                <a:solidFill>
                  <a:schemeClr val="dk1"/>
                </a:solidFill>
                <a:highlight>
                  <a:srgbClr val="FFFFFF"/>
                </a:highlight>
              </a:rPr>
              <a:t>אחד מחמשת מיני </a:t>
            </a:r>
            <a:r>
              <a:rPr lang="iw" sz="1800">
                <a:solidFill>
                  <a:schemeClr val="hlink"/>
                </a:solidFill>
                <a:highlight>
                  <a:srgbClr val="FFFFFF"/>
                </a:highlight>
                <a:uFill>
                  <a:noFill/>
                </a:uFill>
                <a:hlinkClick r:id="rId8"/>
              </a:rPr>
              <a:t>פירות</a:t>
            </a:r>
            <a:r>
              <a:rPr lang="iw" sz="1800">
                <a:solidFill>
                  <a:schemeClr val="dk1"/>
                </a:solidFill>
                <a:highlight>
                  <a:srgbClr val="FFFFFF"/>
                </a:highlight>
              </a:rPr>
              <a:t> ה</a:t>
            </a:r>
            <a:r>
              <a:rPr lang="iw" sz="1800">
                <a:solidFill>
                  <a:schemeClr val="hlink"/>
                </a:solidFill>
                <a:highlight>
                  <a:srgbClr val="FFFFFF"/>
                </a:highlight>
                <a:uFill>
                  <a:noFill/>
                </a:uFill>
                <a:hlinkClick r:id="rId9"/>
              </a:rPr>
              <a:t>אילן</a:t>
            </a:r>
            <a:r>
              <a:rPr lang="iw" sz="1800">
                <a:solidFill>
                  <a:schemeClr val="dk1"/>
                </a:solidFill>
                <a:highlight>
                  <a:srgbClr val="FFFFFF"/>
                </a:highlight>
              </a:rPr>
              <a:t> שנזכרו בפסוק המדבר בשבח </a:t>
            </a:r>
            <a:r>
              <a:rPr lang="iw" sz="1800">
                <a:solidFill>
                  <a:schemeClr val="hlink"/>
                </a:solidFill>
                <a:highlight>
                  <a:srgbClr val="FFFFFF"/>
                </a:highlight>
                <a:uFill>
                  <a:noFill/>
                </a:uFill>
                <a:hlinkClick r:id="rId10"/>
              </a:rPr>
              <a:t>ארץ ישראל</a:t>
            </a:r>
            <a:r>
              <a:rPr lang="iw" sz="1800">
                <a:solidFill>
                  <a:schemeClr val="dk1"/>
                </a:solidFill>
                <a:highlight>
                  <a:srgbClr val="FFFFFF"/>
                </a:highlight>
              </a:rPr>
              <a:t>: </a:t>
            </a:r>
            <a:r>
              <a:rPr lang="iw" sz="1800">
                <a:solidFill>
                  <a:schemeClr val="hlink"/>
                </a:solidFill>
                <a:highlight>
                  <a:srgbClr val="FFFFFF"/>
                </a:highlight>
                <a:uFill>
                  <a:noFill/>
                </a:uFill>
                <a:hlinkClick r:id="rId11"/>
              </a:rPr>
              <a:t>תאנים</a:t>
            </a:r>
            <a:r>
              <a:rPr lang="iw" sz="1800">
                <a:solidFill>
                  <a:schemeClr val="dk1"/>
                </a:solidFill>
                <a:highlight>
                  <a:srgbClr val="FFFFFF"/>
                </a:highlight>
              </a:rPr>
              <a:t>, </a:t>
            </a:r>
            <a:r>
              <a:rPr lang="iw" sz="1800">
                <a:solidFill>
                  <a:schemeClr val="hlink"/>
                </a:solidFill>
                <a:highlight>
                  <a:srgbClr val="FFFFFF"/>
                </a:highlight>
                <a:uFill>
                  <a:noFill/>
                </a:uFill>
                <a:hlinkClick r:id="rId12"/>
              </a:rPr>
              <a:t>רימונים</a:t>
            </a:r>
            <a:r>
              <a:rPr lang="iw" sz="1800">
                <a:solidFill>
                  <a:schemeClr val="dk1"/>
                </a:solidFill>
                <a:highlight>
                  <a:srgbClr val="FFFFFF"/>
                </a:highlight>
              </a:rPr>
              <a:t>, </a:t>
            </a:r>
            <a:r>
              <a:rPr lang="iw" sz="1800">
                <a:solidFill>
                  <a:schemeClr val="hlink"/>
                </a:solidFill>
                <a:highlight>
                  <a:srgbClr val="FFFFFF"/>
                </a:highlight>
                <a:uFill>
                  <a:noFill/>
                </a:uFill>
                <a:hlinkClick r:id="rId13"/>
              </a:rPr>
              <a:t>ענבים</a:t>
            </a:r>
            <a:r>
              <a:rPr lang="iw" sz="1800">
                <a:solidFill>
                  <a:schemeClr val="dk1"/>
                </a:solidFill>
                <a:highlight>
                  <a:srgbClr val="FFFFFF"/>
                </a:highlight>
              </a:rPr>
              <a:t>, </a:t>
            </a:r>
            <a:r>
              <a:rPr lang="iw" sz="1800">
                <a:solidFill>
                  <a:schemeClr val="hlink"/>
                </a:solidFill>
                <a:highlight>
                  <a:srgbClr val="FFFFFF"/>
                </a:highlight>
                <a:uFill>
                  <a:noFill/>
                </a:uFill>
                <a:hlinkClick r:id="rId14"/>
              </a:rPr>
              <a:t>זיתים</a:t>
            </a:r>
            <a:r>
              <a:rPr lang="iw" sz="1800">
                <a:solidFill>
                  <a:schemeClr val="dk1"/>
                </a:solidFill>
                <a:highlight>
                  <a:srgbClr val="FFFFFF"/>
                </a:highlight>
              </a:rPr>
              <a:t> ו</a:t>
            </a:r>
            <a:r>
              <a:rPr lang="iw" sz="1800">
                <a:solidFill>
                  <a:schemeClr val="hlink"/>
                </a:solidFill>
                <a:highlight>
                  <a:srgbClr val="FFFFFF"/>
                </a:highlight>
                <a:uFill>
                  <a:noFill/>
                </a:uFill>
                <a:hlinkClick r:id="rId15"/>
              </a:rPr>
              <a:t>תמרים</a:t>
            </a:r>
            <a:endParaRPr sz="1800">
              <a:solidFill>
                <a:schemeClr val="hlink"/>
              </a:solidFill>
              <a:highlight>
                <a:srgbClr val="FFFFFF"/>
              </a:highlight>
              <a:uFill>
                <a:noFill/>
              </a:uFill>
              <a:hlinkClick r:id="rId16"/>
            </a:endParaRPr>
          </a:p>
          <a:p>
            <a:pPr indent="-342900" lvl="0" marL="457200" marR="228600" rtl="1" algn="r">
              <a:lnSpc>
                <a:spcPct val="130823"/>
              </a:lnSpc>
              <a:spcBef>
                <a:spcPts val="0"/>
              </a:spcBef>
              <a:spcAft>
                <a:spcPts val="0"/>
              </a:spcAft>
              <a:buClr>
                <a:schemeClr val="dk1"/>
              </a:buClr>
              <a:buSzPts val="1800"/>
              <a:buChar char="●"/>
            </a:pPr>
            <a:r>
              <a:rPr lang="iw" sz="1800">
                <a:solidFill>
                  <a:schemeClr val="dk1"/>
                </a:solidFill>
                <a:highlight>
                  <a:srgbClr val="FFFFFF"/>
                </a:highlight>
              </a:rPr>
              <a:t>שתיית </a:t>
            </a:r>
            <a:r>
              <a:rPr lang="iw" sz="1800">
                <a:solidFill>
                  <a:schemeClr val="hlink"/>
                </a:solidFill>
                <a:highlight>
                  <a:srgbClr val="FFFFFF"/>
                </a:highlight>
                <a:uFill>
                  <a:noFill/>
                </a:uFill>
                <a:hlinkClick r:id="rId17"/>
              </a:rPr>
              <a:t>יין</a:t>
            </a:r>
            <a:r>
              <a:rPr lang="iw" sz="1800">
                <a:solidFill>
                  <a:schemeClr val="dk1"/>
                </a:solidFill>
                <a:highlight>
                  <a:srgbClr val="FFFFFF"/>
                </a:highlight>
              </a:rPr>
              <a:t>.</a:t>
            </a:r>
            <a:endParaRPr sz="1800">
              <a:solidFill>
                <a:schemeClr val="dk1"/>
              </a:solidFill>
              <a:highlight>
                <a:srgbClr val="FFFFFF"/>
              </a:highlight>
            </a:endParaRPr>
          </a:p>
          <a:p>
            <a:pPr indent="0" lvl="0" marL="0" rtl="1" algn="r">
              <a:lnSpc>
                <a:spcPct val="100000"/>
              </a:lnSpc>
              <a:spcBef>
                <a:spcPts val="100"/>
              </a:spcBef>
              <a:spcAft>
                <a:spcPts val="0"/>
              </a:spcAft>
              <a:buSzPts val="3200"/>
              <a:buNone/>
            </a:pPr>
            <a:r>
              <a:t/>
            </a:r>
            <a:endParaRPr sz="1800">
              <a:solidFill>
                <a:schemeClr val="dk1"/>
              </a:solidFill>
              <a:highlight>
                <a:srgbClr val="FFFFFF"/>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2"/>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iw"/>
              <a:t>מתי מברכים ברכת מעין שלוש</a:t>
            </a:r>
            <a:endParaRPr/>
          </a:p>
        </p:txBody>
      </p:sp>
      <p:sp>
        <p:nvSpPr>
          <p:cNvPr id="109" name="Google Shape;109;p12"/>
          <p:cNvSpPr txBox="1"/>
          <p:nvPr>
            <p:ph idx="1" type="body"/>
          </p:nvPr>
        </p:nvSpPr>
        <p:spPr>
          <a:xfrm>
            <a:off x="457200" y="1200150"/>
            <a:ext cx="8229600" cy="3630300"/>
          </a:xfrm>
          <a:prstGeom prst="rect">
            <a:avLst/>
          </a:prstGeom>
          <a:noFill/>
          <a:ln>
            <a:noFill/>
          </a:ln>
        </p:spPr>
        <p:txBody>
          <a:bodyPr anchorCtr="0" anchor="t" bIns="91425" lIns="91425" spcFirstLastPara="1" rIns="91425" wrap="square" tIns="91425">
            <a:noAutofit/>
          </a:bodyPr>
          <a:lstStyle/>
          <a:p>
            <a:pPr indent="0" lvl="0" marL="0" rtl="1" algn="r">
              <a:lnSpc>
                <a:spcPct val="130823"/>
              </a:lnSpc>
              <a:spcBef>
                <a:spcPts val="400"/>
              </a:spcBef>
              <a:spcAft>
                <a:spcPts val="0"/>
              </a:spcAft>
              <a:buClr>
                <a:schemeClr val="dk1"/>
              </a:buClr>
              <a:buSzPts val="1100"/>
              <a:buFont typeface="Arial"/>
              <a:buNone/>
            </a:pPr>
            <a:r>
              <a:rPr lang="iw" sz="2400">
                <a:solidFill>
                  <a:schemeClr val="dk1"/>
                </a:solidFill>
                <a:highlight>
                  <a:srgbClr val="FFFFFF"/>
                </a:highlight>
              </a:rPr>
              <a:t>ברכת מעין שלוש היא ברכה שמברכים אחר אכילת:</a:t>
            </a:r>
            <a:endParaRPr sz="2400">
              <a:solidFill>
                <a:schemeClr val="dk1"/>
              </a:solidFill>
              <a:highlight>
                <a:srgbClr val="FFFFFF"/>
              </a:highlight>
            </a:endParaRPr>
          </a:p>
          <a:p>
            <a:pPr indent="-381000" lvl="0" marL="457200" marR="228600" rtl="1" algn="r">
              <a:lnSpc>
                <a:spcPct val="130823"/>
              </a:lnSpc>
              <a:spcBef>
                <a:spcPts val="600"/>
              </a:spcBef>
              <a:spcAft>
                <a:spcPts val="0"/>
              </a:spcAft>
              <a:buClr>
                <a:schemeClr val="dk1"/>
              </a:buClr>
              <a:buSzPts val="2400"/>
              <a:buChar char="●"/>
            </a:pPr>
            <a:r>
              <a:rPr lang="iw" sz="2400">
                <a:solidFill>
                  <a:schemeClr val="dk1"/>
                </a:solidFill>
                <a:highlight>
                  <a:srgbClr val="FFFFFF"/>
                </a:highlight>
              </a:rPr>
              <a:t>מאכל שנעשה מאחד מחמשת מיני דגן - שלא בצורת פת</a:t>
            </a:r>
            <a:endParaRPr sz="2400">
              <a:solidFill>
                <a:schemeClr val="dk1"/>
              </a:solidFill>
              <a:highlight>
                <a:srgbClr val="FFFFFF"/>
              </a:highlight>
            </a:endParaRPr>
          </a:p>
          <a:p>
            <a:pPr indent="-381000" lvl="0" marL="457200" marR="228600" rtl="1" algn="r">
              <a:lnSpc>
                <a:spcPct val="130823"/>
              </a:lnSpc>
              <a:spcBef>
                <a:spcPts val="0"/>
              </a:spcBef>
              <a:spcAft>
                <a:spcPts val="0"/>
              </a:spcAft>
              <a:buClr>
                <a:schemeClr val="dk1"/>
              </a:buClr>
              <a:buSzPts val="2400"/>
              <a:buChar char="●"/>
            </a:pPr>
            <a:r>
              <a:rPr lang="iw" sz="2400">
                <a:solidFill>
                  <a:schemeClr val="dk1"/>
                </a:solidFill>
                <a:highlight>
                  <a:srgbClr val="FFFFFF"/>
                </a:highlight>
              </a:rPr>
              <a:t>אחד מחמשת מיני פירות האילן שנזכרו בפסוק המדבר בשבח ארץ ישראל:תאנים,רימונים,ענבים, זיתים ותמרים </a:t>
            </a:r>
            <a:endParaRPr sz="2400">
              <a:solidFill>
                <a:schemeClr val="dk1"/>
              </a:solidFill>
              <a:highlight>
                <a:srgbClr val="FFFFFF"/>
              </a:highlight>
            </a:endParaRPr>
          </a:p>
          <a:p>
            <a:pPr indent="-381000" lvl="0" marL="457200" marR="228600" rtl="1" algn="r">
              <a:lnSpc>
                <a:spcPct val="130823"/>
              </a:lnSpc>
              <a:spcBef>
                <a:spcPts val="0"/>
              </a:spcBef>
              <a:spcAft>
                <a:spcPts val="0"/>
              </a:spcAft>
              <a:buClr>
                <a:schemeClr val="dk1"/>
              </a:buClr>
              <a:buSzPts val="2400"/>
              <a:buChar char="●"/>
            </a:pPr>
            <a:r>
              <a:rPr lang="iw" sz="2400">
                <a:solidFill>
                  <a:schemeClr val="dk1"/>
                </a:solidFill>
                <a:highlight>
                  <a:srgbClr val="FFFFFF"/>
                </a:highlight>
              </a:rPr>
              <a:t>שתיית יין</a:t>
            </a:r>
            <a:endParaRPr sz="2400">
              <a:solidFill>
                <a:schemeClr val="dk1"/>
              </a:solidFill>
              <a:highlight>
                <a:srgbClr val="FFFFFF"/>
              </a:highlight>
            </a:endParaRPr>
          </a:p>
          <a:p>
            <a:pPr indent="0" lvl="0" marL="0" marR="228600" rtl="1" algn="r">
              <a:lnSpc>
                <a:spcPct val="130823"/>
              </a:lnSpc>
              <a:spcBef>
                <a:spcPts val="300"/>
              </a:spcBef>
              <a:spcAft>
                <a:spcPts val="0"/>
              </a:spcAft>
              <a:buSzPts val="3200"/>
              <a:buNone/>
            </a:pPr>
            <a:r>
              <a:t/>
            </a:r>
            <a:endParaRPr sz="2400">
              <a:solidFill>
                <a:schemeClr val="dk1"/>
              </a:solidFill>
              <a:highlight>
                <a:srgbClr val="FFFFFF"/>
              </a:highlight>
            </a:endParaRPr>
          </a:p>
          <a:p>
            <a:pPr indent="0" lvl="0" marL="0" marR="228600" rtl="1" algn="r">
              <a:lnSpc>
                <a:spcPct val="130823"/>
              </a:lnSpc>
              <a:spcBef>
                <a:spcPts val="300"/>
              </a:spcBef>
              <a:spcAft>
                <a:spcPts val="0"/>
              </a:spcAft>
              <a:buSzPts val="3200"/>
              <a:buNone/>
            </a:pPr>
            <a:r>
              <a:t/>
            </a:r>
            <a:endParaRPr sz="2400">
              <a:solidFill>
                <a:schemeClr val="dk1"/>
              </a:solidFill>
              <a:highlight>
                <a:srgbClr val="FFFFFF"/>
              </a:highlight>
            </a:endParaRPr>
          </a:p>
          <a:p>
            <a:pPr indent="0" lvl="0" marL="0" marR="228600" rtl="0" algn="l">
              <a:lnSpc>
                <a:spcPct val="130823"/>
              </a:lnSpc>
              <a:spcBef>
                <a:spcPts val="300"/>
              </a:spcBef>
              <a:spcAft>
                <a:spcPts val="0"/>
              </a:spcAft>
              <a:buSzPts val="3200"/>
              <a:buNone/>
            </a:pPr>
            <a:r>
              <a:t/>
            </a:r>
            <a:endParaRPr sz="2400">
              <a:solidFill>
                <a:schemeClr val="dk1"/>
              </a:solidFill>
              <a:highlight>
                <a:srgbClr val="FFFFFF"/>
              </a:highlight>
            </a:endParaRPr>
          </a:p>
          <a:p>
            <a:pPr indent="0" lvl="0" marL="0" rtl="0" algn="l">
              <a:lnSpc>
                <a:spcPct val="130823"/>
              </a:lnSpc>
              <a:spcBef>
                <a:spcPts val="400"/>
              </a:spcBef>
              <a:spcAft>
                <a:spcPts val="600"/>
              </a:spcAft>
              <a:buSzPts val="3200"/>
              <a:buNone/>
            </a:pPr>
            <a:r>
              <a:t/>
            </a:r>
            <a:endParaRPr sz="1000">
              <a:solidFill>
                <a:schemeClr val="dk1"/>
              </a:solidFill>
              <a:highlight>
                <a:srgbClr val="FFFFFF"/>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3"/>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rPr lang="iw"/>
              <a:t>סרטון על ברכת מעין שלוש</a:t>
            </a:r>
            <a:endParaRPr/>
          </a:p>
        </p:txBody>
      </p:sp>
      <p:sp>
        <p:nvSpPr>
          <p:cNvPr id="115" name="Google Shape;115;p13"/>
          <p:cNvSpPr txBox="1"/>
          <p:nvPr>
            <p:ph idx="1" type="body"/>
          </p:nvPr>
        </p:nvSpPr>
        <p:spPr>
          <a:xfrm>
            <a:off x="457200" y="1200150"/>
            <a:ext cx="8229600" cy="363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200"/>
              <a:buNone/>
            </a:pPr>
            <a:r>
              <a:t/>
            </a:r>
            <a:endParaRPr/>
          </a:p>
        </p:txBody>
      </p:sp>
      <p:pic>
        <p:nvPicPr>
          <p:cNvPr id="116" name="Google Shape;116;p13">
            <a:hlinkClick r:id="rId3"/>
          </p:cNvPr>
          <p:cNvPicPr preferRelativeResize="0"/>
          <p:nvPr/>
        </p:nvPicPr>
        <p:blipFill rotWithShape="1">
          <a:blip r:embed="rId4">
            <a:alphaModFix/>
          </a:blip>
          <a:srcRect b="0" l="0" r="0" t="0"/>
          <a:stretch/>
        </p:blipFill>
        <p:spPr>
          <a:xfrm>
            <a:off x="502575" y="1123950"/>
            <a:ext cx="8184224" cy="3825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4"/>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1" algn="r">
              <a:lnSpc>
                <a:spcPct val="100000"/>
              </a:lnSpc>
              <a:spcBef>
                <a:spcPts val="0"/>
              </a:spcBef>
              <a:spcAft>
                <a:spcPts val="0"/>
              </a:spcAft>
              <a:buSzPts val="3600"/>
              <a:buNone/>
            </a:pPr>
            <a:r>
              <a:rPr lang="iw"/>
              <a:t>שאלות על ברכת מעיין שלוש</a:t>
            </a:r>
            <a:endParaRPr/>
          </a:p>
        </p:txBody>
      </p:sp>
      <p:sp>
        <p:nvSpPr>
          <p:cNvPr id="122" name="Google Shape;122;p14"/>
          <p:cNvSpPr txBox="1"/>
          <p:nvPr>
            <p:ph idx="1" type="body"/>
          </p:nvPr>
        </p:nvSpPr>
        <p:spPr>
          <a:xfrm>
            <a:off x="457200" y="1264300"/>
            <a:ext cx="8229600" cy="3630300"/>
          </a:xfrm>
          <a:prstGeom prst="rect">
            <a:avLst/>
          </a:prstGeom>
          <a:noFill/>
          <a:ln>
            <a:noFill/>
          </a:ln>
        </p:spPr>
        <p:txBody>
          <a:bodyPr anchorCtr="0" anchor="t" bIns="91425" lIns="91425" spcFirstLastPara="1" rIns="91425" wrap="square" tIns="91425">
            <a:noAutofit/>
          </a:bodyPr>
          <a:lstStyle/>
          <a:p>
            <a:pPr indent="0" lvl="0" marL="0" rtl="1" algn="r">
              <a:lnSpc>
                <a:spcPct val="100000"/>
              </a:lnSpc>
              <a:spcBef>
                <a:spcPts val="0"/>
              </a:spcBef>
              <a:spcAft>
                <a:spcPts val="0"/>
              </a:spcAft>
              <a:buSzPts val="3200"/>
              <a:buNone/>
            </a:pPr>
            <a:r>
              <a:rPr b="1" lang="iw" sz="3000">
                <a:solidFill>
                  <a:srgbClr val="FFFFFF"/>
                </a:solidFill>
              </a:rPr>
              <a:t>1.ברכת מעין שלוש היא ברכה ראשונה או אחרונה?</a:t>
            </a:r>
            <a:endParaRPr b="1" sz="3000">
              <a:solidFill>
                <a:srgbClr val="FFFFFF"/>
              </a:solidFill>
            </a:endParaRPr>
          </a:p>
          <a:p>
            <a:pPr indent="0" lvl="0" marL="0" rtl="1" algn="r">
              <a:lnSpc>
                <a:spcPct val="100000"/>
              </a:lnSpc>
              <a:spcBef>
                <a:spcPts val="0"/>
              </a:spcBef>
              <a:spcAft>
                <a:spcPts val="0"/>
              </a:spcAft>
              <a:buSzPts val="3200"/>
              <a:buNone/>
            </a:pPr>
            <a:r>
              <a:rPr b="1" lang="iw" sz="3000">
                <a:solidFill>
                  <a:srgbClr val="FFFFFF"/>
                </a:solidFill>
              </a:rPr>
              <a:t>2.על איזה שלושה דברים מברכים ברכת מעין שלוש?</a:t>
            </a:r>
            <a:endParaRPr b="1" sz="3000">
              <a:solidFill>
                <a:srgbClr val="FFFFFF"/>
              </a:solidFill>
            </a:endParaRPr>
          </a:p>
          <a:p>
            <a:pPr indent="0" lvl="0" marL="0" rtl="1" algn="r">
              <a:lnSpc>
                <a:spcPct val="100000"/>
              </a:lnSpc>
              <a:spcBef>
                <a:spcPts val="0"/>
              </a:spcBef>
              <a:spcAft>
                <a:spcPts val="0"/>
              </a:spcAft>
              <a:buSzPts val="3200"/>
              <a:buNone/>
            </a:pPr>
            <a:r>
              <a:rPr b="1" lang="iw" sz="3000">
                <a:solidFill>
                  <a:srgbClr val="FFFFFF"/>
                </a:solidFill>
              </a:rPr>
              <a:t>3.אחרי איזו ברכה מברכים את ברכת מעין שלוש?</a:t>
            </a:r>
            <a:endParaRPr b="1" sz="3000">
              <a:solidFill>
                <a:srgbClr val="FFFFFF"/>
              </a:solidFill>
            </a:endParaRPr>
          </a:p>
          <a:p>
            <a:pPr indent="0" lvl="0" marL="0" rtl="1" algn="r">
              <a:lnSpc>
                <a:spcPct val="100000"/>
              </a:lnSpc>
              <a:spcBef>
                <a:spcPts val="0"/>
              </a:spcBef>
              <a:spcAft>
                <a:spcPts val="0"/>
              </a:spcAft>
              <a:buSzPts val="3200"/>
              <a:buNone/>
            </a:pPr>
            <a:r>
              <a:rPr b="1" lang="iw" sz="3000">
                <a:solidFill>
                  <a:srgbClr val="FFFFFF"/>
                </a:solidFill>
              </a:rPr>
              <a:t>4.למה קוראים לברכת מעין שלוש בשמה?</a:t>
            </a:r>
            <a:endParaRPr b="1" sz="3000">
              <a:solidFill>
                <a:srgbClr val="FFFFFF"/>
              </a:solidFill>
            </a:endParaRPr>
          </a:p>
          <a:p>
            <a:pPr indent="0" lvl="0" marL="0" rtl="1" algn="r">
              <a:lnSpc>
                <a:spcPct val="100000"/>
              </a:lnSpc>
              <a:spcBef>
                <a:spcPts val="0"/>
              </a:spcBef>
              <a:spcAft>
                <a:spcPts val="0"/>
              </a:spcAft>
              <a:buSzPts val="3200"/>
              <a:buNone/>
            </a:pPr>
            <a:r>
              <a:rPr b="1" lang="iw" sz="3000">
                <a:solidFill>
                  <a:srgbClr val="FFFFFF"/>
                </a:solidFill>
              </a:rPr>
              <a:t>5.על מה מברכים את ברכת מעין שלוש?</a:t>
            </a:r>
            <a:endParaRPr b="1" sz="3000">
              <a:solidFill>
                <a:srgbClr val="FFFFFF"/>
              </a:solidFill>
            </a:endParaRPr>
          </a:p>
          <a:p>
            <a:pPr indent="0" lvl="0" marL="0" rtl="1" algn="r">
              <a:lnSpc>
                <a:spcPct val="100000"/>
              </a:lnSpc>
              <a:spcBef>
                <a:spcPts val="0"/>
              </a:spcBef>
              <a:spcAft>
                <a:spcPts val="0"/>
              </a:spcAft>
              <a:buSzPts val="3200"/>
              <a:buNone/>
            </a:pPr>
            <a:r>
              <a:t/>
            </a:r>
            <a:endParaRPr b="1" sz="30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5"/>
          <p:cNvSpPr txBox="1"/>
          <p:nvPr>
            <p:ph type="title"/>
          </p:nvPr>
        </p:nvSpPr>
        <p:spPr>
          <a:xfrm>
            <a:off x="959800" y="141828"/>
            <a:ext cx="6879600" cy="857400"/>
          </a:xfrm>
          <a:prstGeom prst="rect">
            <a:avLst/>
          </a:prstGeom>
          <a:noFill/>
          <a:ln>
            <a:noFill/>
          </a:ln>
        </p:spPr>
        <p:txBody>
          <a:bodyPr anchorCtr="0" anchor="b" bIns="91425" lIns="91425" spcFirstLastPara="1" rIns="91425" wrap="square" tIns="91425">
            <a:noAutofit/>
          </a:bodyPr>
          <a:lstStyle/>
          <a:p>
            <a:pPr indent="0" lvl="0" marL="0" rtl="1" algn="r">
              <a:lnSpc>
                <a:spcPct val="100000"/>
              </a:lnSpc>
              <a:spcBef>
                <a:spcPts val="0"/>
              </a:spcBef>
              <a:spcAft>
                <a:spcPts val="0"/>
              </a:spcAft>
              <a:buSzPts val="3600"/>
              <a:buNone/>
            </a:pPr>
            <a:r>
              <a:rPr lang="iw"/>
              <a:t>תשובות לשאלות הקודמות</a:t>
            </a:r>
            <a:endParaRPr/>
          </a:p>
        </p:txBody>
      </p:sp>
      <p:sp>
        <p:nvSpPr>
          <p:cNvPr id="128" name="Google Shape;128;p15"/>
          <p:cNvSpPr txBox="1"/>
          <p:nvPr>
            <p:ph idx="1" type="body"/>
          </p:nvPr>
        </p:nvSpPr>
        <p:spPr>
          <a:xfrm>
            <a:off x="606900" y="1063375"/>
            <a:ext cx="8229600" cy="3630300"/>
          </a:xfrm>
          <a:prstGeom prst="rect">
            <a:avLst/>
          </a:prstGeom>
          <a:noFill/>
          <a:ln>
            <a:noFill/>
          </a:ln>
        </p:spPr>
        <p:txBody>
          <a:bodyPr anchorCtr="0" anchor="t" bIns="91425" lIns="91425" spcFirstLastPara="1" rIns="91425" wrap="square" tIns="91425">
            <a:noAutofit/>
          </a:bodyPr>
          <a:lstStyle/>
          <a:p>
            <a:pPr indent="0" lvl="0" marL="0" rtl="1" algn="r">
              <a:lnSpc>
                <a:spcPct val="100000"/>
              </a:lnSpc>
              <a:spcBef>
                <a:spcPts val="0"/>
              </a:spcBef>
              <a:spcAft>
                <a:spcPts val="0"/>
              </a:spcAft>
              <a:buSzPts val="3200"/>
              <a:buNone/>
            </a:pPr>
            <a:r>
              <a:rPr lang="iw"/>
              <a:t>1</a:t>
            </a:r>
            <a:r>
              <a:rPr lang="iw" sz="2400"/>
              <a:t>. ברכת מעין שלוש היא ברכה אחרונה.</a:t>
            </a:r>
            <a:endParaRPr sz="2400"/>
          </a:p>
          <a:p>
            <a:pPr indent="0" lvl="0" marL="0" rtl="1" algn="r">
              <a:lnSpc>
                <a:spcPct val="100000"/>
              </a:lnSpc>
              <a:spcBef>
                <a:spcPts val="0"/>
              </a:spcBef>
              <a:spcAft>
                <a:spcPts val="0"/>
              </a:spcAft>
              <a:buSzPts val="3200"/>
              <a:buNone/>
            </a:pPr>
            <a:r>
              <a:rPr lang="iw" sz="2400"/>
              <a:t>2.על גפן,מזונות ושבעת המינים.</a:t>
            </a:r>
            <a:endParaRPr sz="2400"/>
          </a:p>
          <a:p>
            <a:pPr indent="0" lvl="0" marL="0" rtl="1" algn="r">
              <a:lnSpc>
                <a:spcPct val="100000"/>
              </a:lnSpc>
              <a:spcBef>
                <a:spcPts val="0"/>
              </a:spcBef>
              <a:spcAft>
                <a:spcPts val="0"/>
              </a:spcAft>
              <a:buSzPts val="3200"/>
              <a:buNone/>
            </a:pPr>
            <a:r>
              <a:rPr lang="iw" sz="2400"/>
              <a:t>3.מברכים אחרי ברכת המזון.</a:t>
            </a:r>
            <a:endParaRPr sz="2400"/>
          </a:p>
          <a:p>
            <a:pPr indent="0" lvl="0" marL="0" rtl="1" algn="r">
              <a:lnSpc>
                <a:spcPct val="100000"/>
              </a:lnSpc>
              <a:spcBef>
                <a:spcPts val="0"/>
              </a:spcBef>
              <a:spcAft>
                <a:spcPts val="0"/>
              </a:spcAft>
              <a:buSzPts val="3200"/>
              <a:buNone/>
            </a:pPr>
            <a:r>
              <a:rPr lang="iw" sz="2400"/>
              <a:t>4.משום שהיא הברכה שסודרה עפ"י סדר שלוש הברכות הראשונות של ברכת המזון</a:t>
            </a:r>
            <a:endParaRPr sz="2400"/>
          </a:p>
          <a:p>
            <a:pPr indent="0" lvl="0" marL="0" rtl="1" algn="r">
              <a:lnSpc>
                <a:spcPct val="100000"/>
              </a:lnSpc>
              <a:spcBef>
                <a:spcPts val="0"/>
              </a:spcBef>
              <a:spcAft>
                <a:spcPts val="0"/>
              </a:spcAft>
              <a:buSzPts val="3200"/>
              <a:buNone/>
            </a:pPr>
            <a:r>
              <a:rPr lang="iw" sz="2400"/>
              <a:t>5.א.על מאכל שנעשה מאחד מחמשת מיני דגן.</a:t>
            </a:r>
            <a:endParaRPr sz="2400"/>
          </a:p>
          <a:p>
            <a:pPr indent="0" lvl="0" marL="0" rtl="1" algn="r">
              <a:lnSpc>
                <a:spcPct val="100000"/>
              </a:lnSpc>
              <a:spcBef>
                <a:spcPts val="0"/>
              </a:spcBef>
              <a:spcAft>
                <a:spcPts val="0"/>
              </a:spcAft>
              <a:buSzPts val="3200"/>
              <a:buNone/>
            </a:pPr>
            <a:r>
              <a:rPr lang="iw" sz="2400"/>
              <a:t>ב.על אחד מחמשת פירות האילן (שבעת המינים)</a:t>
            </a:r>
            <a:endParaRPr sz="2400"/>
          </a:p>
          <a:p>
            <a:pPr indent="0" lvl="0" marL="0" rtl="1" algn="r">
              <a:lnSpc>
                <a:spcPct val="100000"/>
              </a:lnSpc>
              <a:spcBef>
                <a:spcPts val="0"/>
              </a:spcBef>
              <a:spcAft>
                <a:spcPts val="0"/>
              </a:spcAft>
              <a:buSzPts val="3200"/>
              <a:buNone/>
            </a:pPr>
            <a:r>
              <a:rPr lang="iw" sz="2400"/>
              <a:t>ג.על שתיית יין</a:t>
            </a:r>
            <a:endParaRPr sz="2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6"/>
          <p:cNvSpPr txBox="1"/>
          <p:nvPr>
            <p:ph type="title"/>
          </p:nvPr>
        </p:nvSpPr>
        <p:spPr>
          <a:xfrm>
            <a:off x="457200" y="205978"/>
            <a:ext cx="6879600" cy="85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600"/>
              <a:buNone/>
            </a:pPr>
            <a:r>
              <a:t/>
            </a:r>
            <a:endParaRPr/>
          </a:p>
        </p:txBody>
      </p:sp>
      <p:sp>
        <p:nvSpPr>
          <p:cNvPr id="134" name="Google Shape;134;p16"/>
          <p:cNvSpPr txBox="1"/>
          <p:nvPr>
            <p:ph idx="1" type="body"/>
          </p:nvPr>
        </p:nvSpPr>
        <p:spPr>
          <a:xfrm>
            <a:off x="457200" y="1200150"/>
            <a:ext cx="8229600" cy="3630300"/>
          </a:xfrm>
          <a:prstGeom prst="rect">
            <a:avLst/>
          </a:prstGeom>
          <a:noFill/>
          <a:ln>
            <a:noFill/>
          </a:ln>
        </p:spPr>
        <p:txBody>
          <a:bodyPr anchorCtr="0" anchor="t" bIns="91425" lIns="91425" spcFirstLastPara="1" rIns="91425" wrap="square" tIns="91425">
            <a:noAutofit/>
          </a:bodyPr>
          <a:lstStyle/>
          <a:p>
            <a:pPr indent="0" lvl="0" marL="0" rtl="1" algn="r">
              <a:lnSpc>
                <a:spcPct val="100000"/>
              </a:lnSpc>
              <a:spcBef>
                <a:spcPts val="0"/>
              </a:spcBef>
              <a:spcAft>
                <a:spcPts val="0"/>
              </a:spcAft>
              <a:buSzPts val="3200"/>
              <a:buNone/>
            </a:pPr>
            <a:r>
              <a:rPr lang="iw" sz="9600"/>
              <a:t>סוף!!!</a:t>
            </a:r>
            <a:endParaRPr sz="9600"/>
          </a:p>
        </p:txBody>
      </p:sp>
      <p:pic>
        <p:nvPicPr>
          <p:cNvPr id="135" name="Google Shape;135;p16"/>
          <p:cNvPicPr preferRelativeResize="0"/>
          <p:nvPr/>
        </p:nvPicPr>
        <p:blipFill rotWithShape="1">
          <a:blip r:embed="rId3">
            <a:alphaModFix/>
          </a:blip>
          <a:srcRect b="0" l="0" r="0" t="0"/>
          <a:stretch/>
        </p:blipFill>
        <p:spPr>
          <a:xfrm>
            <a:off x="1264450" y="1200150"/>
            <a:ext cx="3675475" cy="3386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teps">
  <a:themeElements>
    <a:clrScheme name="Custom 462">
      <a:dk1>
        <a:srgbClr val="000000"/>
      </a:dk1>
      <a:lt1>
        <a:srgbClr val="FFFFFF"/>
      </a:lt1>
      <a:dk2>
        <a:srgbClr val="1F497D"/>
      </a:dk2>
      <a:lt2>
        <a:srgbClr val="EEECE1"/>
      </a:lt2>
      <a:accent1>
        <a:srgbClr val="FFD80C"/>
      </a:accent1>
      <a:accent2>
        <a:srgbClr val="CD108C"/>
      </a:accent2>
      <a:accent3>
        <a:srgbClr val="0990DB"/>
      </a:accent3>
      <a:accent4>
        <a:srgbClr val="AAAAAA"/>
      </a:accent4>
      <a:accent5>
        <a:srgbClr val="C3F180"/>
      </a:accent5>
      <a:accent6>
        <a:srgbClr val="FF986D"/>
      </a:accent6>
      <a:hlink>
        <a:srgbClr val="ABABAB"/>
      </a:hlink>
      <a:folHlink>
        <a:srgbClr val="6666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