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hyperlink" Target="https://www.youtube.com/watch?v=5GY0qcDl2k8&amp;pbjreload=101" TargetMode="External"/><Relationship Id="rId5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כיור, חדר, איש&#10;&#10;התיאור נוצר באופן אוטומטי" id="130" name="Google Shape;130;p2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87696" y="2621901"/>
            <a:ext cx="4969568" cy="3704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220" name="Google Shape;22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