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2"/>
  </p:notesMasterIdLst>
  <p:sldIdLst>
    <p:sldId id="256" r:id="rId2"/>
    <p:sldId id="261" r:id="rId3"/>
    <p:sldId id="264" r:id="rId4"/>
    <p:sldId id="258" r:id="rId5"/>
    <p:sldId id="259" r:id="rId6"/>
    <p:sldId id="260" r:id="rId7"/>
    <p:sldId id="257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0C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2" d="100"/>
          <a:sy n="82" d="100"/>
        </p:scale>
        <p:origin x="1474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B926144-7C21-42DD-A6C4-1EC291B98989}" type="datetimeFigureOut">
              <a:rPr lang="he-IL" smtClean="0"/>
              <a:t>כ"ד/טבת/תשפ"א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4B4A5E2-FEEE-48B4-8DF0-332E4BFBFB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4998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4A5E2-FEEE-48B4-8DF0-332E4BFBFBAC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90843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4A5E2-FEEE-48B4-8DF0-332E4BFBFBAC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44181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AA16-339E-4E74-9A60-D6434E04D2D0}" type="datetimeFigureOut">
              <a:rPr lang="he-IL" smtClean="0"/>
              <a:t>כ"ד/טבת/תשפ"א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7BBF-D862-41A5-8CD7-6C3247FE5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88666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AA16-339E-4E74-9A60-D6434E04D2D0}" type="datetimeFigureOut">
              <a:rPr lang="he-IL" smtClean="0"/>
              <a:t>כ"ד/טבת/תשפ"א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7BBF-D862-41A5-8CD7-6C3247FE5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3517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AA16-339E-4E74-9A60-D6434E04D2D0}" type="datetimeFigureOut">
              <a:rPr lang="he-IL" smtClean="0"/>
              <a:t>כ"ד/טבת/תשפ"א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7BBF-D862-41A5-8CD7-6C3247FE5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27364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AA16-339E-4E74-9A60-D6434E04D2D0}" type="datetimeFigureOut">
              <a:rPr lang="he-IL" smtClean="0"/>
              <a:t>כ"ד/טבת/תשפ"א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7BBF-D862-41A5-8CD7-6C3247FE5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3414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AA16-339E-4E74-9A60-D6434E04D2D0}" type="datetimeFigureOut">
              <a:rPr lang="he-IL" smtClean="0"/>
              <a:t>כ"ד/טבת/תשפ"א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7BBF-D862-41A5-8CD7-6C3247FE5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284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AA16-339E-4E74-9A60-D6434E04D2D0}" type="datetimeFigureOut">
              <a:rPr lang="he-IL" smtClean="0"/>
              <a:t>כ"ד/טבת/תשפ"א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7BBF-D862-41A5-8CD7-6C3247FE5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4769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AA16-339E-4E74-9A60-D6434E04D2D0}" type="datetimeFigureOut">
              <a:rPr lang="he-IL" smtClean="0"/>
              <a:t>כ"ד/טבת/תשפ"א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7BBF-D862-41A5-8CD7-6C3247FE5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34904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AA16-339E-4E74-9A60-D6434E04D2D0}" type="datetimeFigureOut">
              <a:rPr lang="he-IL" smtClean="0"/>
              <a:t>כ"ד/טבת/תשפ"א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7BBF-D862-41A5-8CD7-6C3247FE5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3275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AA16-339E-4E74-9A60-D6434E04D2D0}" type="datetimeFigureOut">
              <a:rPr lang="he-IL" smtClean="0"/>
              <a:t>כ"ד/טבת/תשפ"א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7BBF-D862-41A5-8CD7-6C3247FE5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00109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AA16-339E-4E74-9A60-D6434E04D2D0}" type="datetimeFigureOut">
              <a:rPr lang="he-IL" smtClean="0"/>
              <a:t>כ"ד/טבת/תשפ"א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7BBF-D862-41A5-8CD7-6C3247FE5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91768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EAA16-339E-4E74-9A60-D6434E04D2D0}" type="datetimeFigureOut">
              <a:rPr lang="he-IL" smtClean="0"/>
              <a:t>כ"ד/טבת/תשפ"א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97BBF-D862-41A5-8CD7-6C3247FE5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40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0"/>
              </a:schemeClr>
            </a:gs>
            <a:gs pos="50000">
              <a:schemeClr val="accent3">
                <a:lumMod val="75000"/>
              </a:schemeClr>
            </a:gs>
            <a:gs pos="100000">
              <a:schemeClr val="accent3">
                <a:lumMod val="5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EAA16-339E-4E74-9A60-D6434E04D2D0}" type="datetimeFigureOut">
              <a:rPr lang="he-IL" smtClean="0"/>
              <a:t>כ"ד/טבת/תשפ"א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97BBF-D862-41A5-8CD7-6C3247FE52C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6145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hyperlink" Target="http://www.google.co.il/imgres?imgurl=http://www.alternativli.co.il/v/thumbnail.php?file=articles_images/500X500/alternative_health/healthy_food_60_826864410.jpg&amp;size=article_medium&amp;imgrefurl=http://www.alternativli.co.il/v/alternative_health/diet_and_nutrition/healthy_food/3825-healthy_food_60.html&amp;usg=__ZQ2WoAn0lHMX3HQvHNVJPYU3WhI=&amp;h=280&amp;w=520&amp;sz=26&amp;hl=iw&amp;start=9&amp;zoom=1&amp;tbnid=GYqX8abYtj6fnM:&amp;tbnh=71&amp;tbnw=131&amp;ei=96spT_eNG4rQ8gP6iMC6Aw&amp;prev=/search?q=%D7%A9%D7%99%D7%91%D7%95%D7%9C%D7%AA+%D7%A9%D7%95%D7%A2%D7%9C&amp;hl=iw&amp;safe=active&amp;sa=N&amp;biw=1140&amp;bih=452&amp;gbv=2&amp;ie=UTF-8&amp;tbm=isch&amp;itbs=1" TargetMode="External"/><Relationship Id="rId18" Type="http://schemas.openxmlformats.org/officeDocument/2006/relationships/image" Target="../media/image21.jpeg"/><Relationship Id="rId3" Type="http://schemas.openxmlformats.org/officeDocument/2006/relationships/hyperlink" Target="http://www.google.co.il/imgres?imgurl=http://tukipedia.com/files/my_images/%D7%97%D7%99%D7%98%D7%94.jpg&amp;imgrefurl=http://tukipedia.com/article/1723&amp;usg=__FgsfxSYRPrOHOYYcIDUVWlq9lE0=&amp;h=235&amp;w=235&amp;sz=49&amp;hl=iw&amp;start=86&amp;zoom=1&amp;tbnid=oy6ZcWnM9BimiM:&amp;tbnh=109&amp;tbnw=109&amp;ei=A6kpT6OCJM7RsgbkvYi8AQ&amp;prev=/search?q=%D7%92%D7%A8%D7%A2%D7%99%D7%A0%D7%99+%D7%97%D7%99%D7%98%D7%94&amp;start=80&amp;hl=iw&amp;sa=N&amp;biw=1140&amp;bih=452&amp;gbv=2&amp;ie=UTF-8&amp;tbm=isch&amp;itbs=1" TargetMode="External"/><Relationship Id="rId21" Type="http://schemas.openxmlformats.org/officeDocument/2006/relationships/image" Target="../media/image23.jpeg"/><Relationship Id="rId7" Type="http://schemas.openxmlformats.org/officeDocument/2006/relationships/hyperlink" Target="http://www.google.co.il/imgres?imgurl=http://www.rhea.co.il/image/users/17447/ftp/my_files/%D7%97%D7%99%D7%98%D7%94.jpg&amp;imgrefurl=http://www.rhea.co.il/17447/%D7%A6%D7%9C%D7%99%D7%90%D7%A7&amp;usg=__WMnAA4xaT6kVEB6k5ceAU8SJzgs=&amp;h=1050&amp;w=750&amp;sz=128&amp;hl=iw&amp;start=12&amp;zoom=1&amp;tbnid=6Q20FWG26srXZM:&amp;tbnh=150&amp;tbnw=107&amp;ei=aakpT82QKcLC8QPJ1fmrAw&amp;prev=/search?q=%D7%A9%D7%A2%D7%95%D7%A8%D7%94&amp;hl=iw&amp;safe=active&amp;sa=N&amp;biw=1140&amp;bih=452&amp;gbv=2&amp;ie=UTF-8&amp;tbm=isch&amp;itbs=1" TargetMode="External"/><Relationship Id="rId12" Type="http://schemas.openxmlformats.org/officeDocument/2006/relationships/image" Target="../media/image18.jpeg"/><Relationship Id="rId17" Type="http://schemas.openxmlformats.org/officeDocument/2006/relationships/hyperlink" Target="http://www.google.co.il/imgres?imgurl=http://flora.huji.ac.il/static/7/32/0026327.JHZWMZD8B6EPM7N8.010.jpg&amp;imgrefurl=http://flora.huji.ac.il/browse.asp?action=thread&amp;t=1029&amp;usg=__pxwyqg9DBLRJ51d_6geita-1taw=&amp;h=413&amp;w=550&amp;sz=41&amp;hl=iw&amp;start=30&amp;zoom=1&amp;tbnid=vK6MOcgkZX6czM:&amp;tbnh=100&amp;tbnw=133&amp;ei=P6wpT53UCsSe8gPCnYysAw&amp;prev=/search?q=%D7%A9%D7%99%D7%91%D7%95%D7%9C%D7%AA+%D7%A9%D7%95%D7%A2%D7%9C&amp;start=20&amp;hl=iw&amp;safe=active&amp;sa=N&amp;biw=1140&amp;bih=452&amp;gbv=2&amp;ie=UTF-8&amp;tbm=isch&amp;itbs=1" TargetMode="External"/><Relationship Id="rId2" Type="http://schemas.openxmlformats.org/officeDocument/2006/relationships/image" Target="../media/image13.jpeg"/><Relationship Id="rId16" Type="http://schemas.openxmlformats.org/officeDocument/2006/relationships/image" Target="../media/image20.jpeg"/><Relationship Id="rId20" Type="http://schemas.openxmlformats.org/officeDocument/2006/relationships/hyperlink" Target="http://www.google.co.il/imgres?imgurl=http://www.comax.co.il/Max2000Upload/1383/Prt_Pic\1\33717.jpg&amp;imgrefurl=http://politzer.co.il/Prt_GrpTt.aspx?GrpTt=2728&amp;Grp=795&amp;orderBy=Price&amp;order=asc&amp;usg=__ZCGK8brzLkYWWtoTY2Y4PwkLe_I=&amp;h=458&amp;w=302&amp;sz=144&amp;hl=iw&amp;start=148&amp;zoom=1&amp;tbnid=-QDiFi7Fr6-bfM:&amp;tbnh=128&amp;tbnw=84&amp;ei=MK0pT6qnMM_I8gO-_9ilAw&amp;prev=/search?q=%D7%9B%D7%95%D7%A1%D7%9E%D7%AA&amp;start=140&amp;hl=iw&amp;sa=N&amp;biw=1140&amp;bih=452&amp;gbv=2&amp;ie=UTF-8&amp;tbm=isch&amp;itbs=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hyperlink" Target="http://www.google.co.il/imgres?imgurl=http://flora.huji.ac.il/static/8/51/0060518.002.jpg&amp;imgrefurl=http://flora.huji.ac.il/browse.asp?action=specie&amp;specie=SECSTR&amp;fileid=60518&amp;usg=__8umRQ-pnIrkz6SCYBqwSAT7CzCI=&amp;h=341&amp;w=350&amp;sz=18&amp;hl=iw&amp;start=3&amp;zoom=1&amp;tbnid=da74oEt3MZT27M:&amp;tbnh=117&amp;tbnw=120&amp;ei=KaopT6S9IYLq8QP--eChAw&amp;prev=/search?q=%D7%A9%D7%99%D7%A4%D7%95%D7%9F+%D7%94%D7%94%D7%A8%D7%99%D7%9D&amp;hl=iw&amp;safe=active&amp;sa=N&amp;biw=1140&amp;bih=452&amp;gbv=2&amp;ie=UTF-8&amp;tbm=isch&amp;itbs=1" TargetMode="External"/><Relationship Id="rId24" Type="http://schemas.openxmlformats.org/officeDocument/2006/relationships/image" Target="../media/image26.jpeg"/><Relationship Id="rId5" Type="http://schemas.openxmlformats.org/officeDocument/2006/relationships/hyperlink" Target="http://www.google.co.il/imgres?imgurl=http://www.edugal.org.il/hokrim/organism/pics/or059b.jpg&amp;imgrefurl=http://www.edugal.org.il/hokrim/organism/or059.htm&amp;usg=__PmGCO_NISraoHlaWDXBpah5l6H0=&amp;h=164&amp;w=160&amp;sz=10&amp;hl=iw&amp;start=4&amp;zoom=1&amp;tbnid=-t-cZBcKmZ7pLM:&amp;tbnh=98&amp;tbnw=96&amp;ei=NKkpT9WPLMXE8gOflq3TAw&amp;prev=/search?q=%D7%92%D7%A8%D7%A2%D7%99%D7%A0%D7%99+%D7%A9%D7%A2%D7%95%D7%A8%D7%94&amp;hl=iw&amp;safe=active&amp;sa=N&amp;biw=1140&amp;bih=452&amp;gbv=2&amp;ie=UTF-8&amp;tbm=isch&amp;itbs=1" TargetMode="External"/><Relationship Id="rId15" Type="http://schemas.openxmlformats.org/officeDocument/2006/relationships/hyperlink" Target="http://www.google.co.il/imgres?imgurl=http://www.tiuli.com/flowers/65/shibolet_shoal_nefoza2.JPG&amp;imgrefurl=http://www.tiuli.com/flower_info.asp?flower_id=65&amp;usg=__qi-nNwyF_mBcv68giB7cDm9Bsc0=&amp;h=410&amp;w=308&amp;sz=32&amp;hl=iw&amp;start=5&amp;zoom=1&amp;tbnid=vuXQ1dyTElyh_M:&amp;tbnh=125&amp;tbnw=94&amp;ei=96spT_eNG4rQ8gP6iMC6Aw&amp;prev=/search?q=%D7%A9%D7%99%D7%91%D7%95%D7%9C%D7%AA+%D7%A9%D7%95%D7%A2%D7%9C&amp;hl=iw&amp;safe=active&amp;sa=N&amp;biw=1140&amp;bih=452&amp;gbv=2&amp;ie=UTF-8&amp;tbm=isch&amp;itbs=1" TargetMode="External"/><Relationship Id="rId23" Type="http://schemas.openxmlformats.org/officeDocument/2006/relationships/image" Target="../media/image25.jpeg"/><Relationship Id="rId10" Type="http://schemas.openxmlformats.org/officeDocument/2006/relationships/image" Target="../media/image17.jpeg"/><Relationship Id="rId19" Type="http://schemas.openxmlformats.org/officeDocument/2006/relationships/image" Target="../media/image22.jpeg"/><Relationship Id="rId4" Type="http://schemas.openxmlformats.org/officeDocument/2006/relationships/image" Target="../media/image14.jpeg"/><Relationship Id="rId9" Type="http://schemas.openxmlformats.org/officeDocument/2006/relationships/hyperlink" Target="http://www.google.co.il/imgres?imgurl=http://www.wildflowers.co.il/images/320-pics/1680.jpg&amp;imgrefurl=http://www.wildflowers.co.il/hebrew/plant.asp?ID=1787&amp;usg=__7wT-1TJwpfNxJgrCyJWswaMAKLc=&amp;h=320&amp;w=295&amp;sz=47&amp;hl=iw&amp;start=1&amp;zoom=1&amp;tbnid=ozQ9dNmHFvRQMM:&amp;tbnh=118&amp;tbnw=109&amp;ei=7akpT7GuF5OR8gO9t5S5Aw&amp;prev=/search?q=%D7%A9%D7%99%D7%A4%D7%95%D7%9F&amp;hl=iw&amp;sa=N&amp;biw=1140&amp;bih=452&amp;gbv=2&amp;ie=UTF-8&amp;tbm=isch&amp;itbs=1" TargetMode="External"/><Relationship Id="rId14" Type="http://schemas.openxmlformats.org/officeDocument/2006/relationships/image" Target="../media/image19.jpeg"/><Relationship Id="rId22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jpeg"/><Relationship Id="rId18" Type="http://schemas.openxmlformats.org/officeDocument/2006/relationships/hyperlink" Target="http://www.google.co.il/imgres?imgurl=http://www.comax.co.il/Max2000Upload/1347/Prt_Pic\1\82006.jpg&amp;imgrefurl=http://www.misterzolbeclick.co.il/Prt_GrpTt.aspx?GrpTt=6647&amp;Grp=1133&amp;orderBy=Price&amp;order=asc&amp;usg=__1KcjqmsXrZ06cAMmOg0Y9rKD-gY=&amp;h=222&amp;w=200&amp;sz=8&amp;hl=iw&amp;start=21&amp;zoom=1&amp;tbnid=NfdiaQ7r_0WnMM:&amp;tbnh=107&amp;tbnw=96&amp;ei=ALcUT8LzGsmw8QOn8rT7Ag&amp;prev=/search?q=%D7%91%D7%99%D7%99%D7%92%D7%9C%D7%94,&amp;start=20&amp;hl=iw&amp;sa=N&amp;biw=1366&amp;bih=541&amp;gbv=2&amp;ie=UTF-8&amp;tbm=isch&amp;itbs=1" TargetMode="External"/><Relationship Id="rId26" Type="http://schemas.openxmlformats.org/officeDocument/2006/relationships/hyperlink" Target="http://www.google.co.il/imgres?imgurl=http://www.free.org.il/nut/images/rice_batata.jpg&amp;imgrefurl=http://shevi.org.il/xhtml/nutrition/recipes/main/rice_batata.html&amp;usg=__L2eooPsgWS4wPtPGQM-OKtQ2N_o=&amp;h=480&amp;w=640&amp;sz=61&amp;hl=iw&amp;start=7&amp;zoom=1&amp;tbnid=dFYxGDdYBG13eM:&amp;tbnh=103&amp;tbnw=137&amp;ei=wbcUT670KMyo8AOQq7T1AQ&amp;prev=/search?q=%D7%90%D7%95%D7%A8%D7%96,&amp;hl=iw&amp;safe=active&amp;sa=N&amp;biw=1366&amp;bih=541&amp;gbv=2&amp;ie=UTF-8&amp;tbm=isch&amp;itbs=1" TargetMode="External"/><Relationship Id="rId39" Type="http://schemas.openxmlformats.org/officeDocument/2006/relationships/hyperlink" Target="http://www.google.co.il/imgres?imgurl=http://www.sa.sc.edu/cwevents/system/eventflyers/31/original/pjsandpancakes.jpg?1307627804&amp;imgrefurl=http://www.sa.sc.edu/cwevents/events/31&amp;usg=__gjz_ehzdoRs2YD0gUGEb6FchWaU=&amp;h=480&amp;w=609&amp;sz=74&amp;hl=iw&amp;start=15&amp;zoom=1&amp;tbnid=cYDdMApQRlvhuM:&amp;tbnh=107&amp;tbnw=136&amp;ei=GaUpT4_9Jcq48gON0JSzAw&amp;prev=/search?q=%D7%A4%D7%A0%D7%A7%D7%99%D7%99%D7%A7&amp;hl=iw&amp;safe=active&amp;biw=1140&amp;bih=452&amp;gbv=2&amp;ie=UTF-8&amp;tbm=isch&amp;itbs=1" TargetMode="External"/><Relationship Id="rId21" Type="http://schemas.openxmlformats.org/officeDocument/2006/relationships/image" Target="../media/image36.jpeg"/><Relationship Id="rId34" Type="http://schemas.openxmlformats.org/officeDocument/2006/relationships/image" Target="../media/image45.jpeg"/><Relationship Id="rId42" Type="http://schemas.openxmlformats.org/officeDocument/2006/relationships/image" Target="../media/image51.jpeg"/><Relationship Id="rId7" Type="http://schemas.openxmlformats.org/officeDocument/2006/relationships/image" Target="../media/image29.jpeg"/><Relationship Id="rId2" Type="http://schemas.openxmlformats.org/officeDocument/2006/relationships/hyperlink" Target="http://www.google.co.il/imgres?imgurl=http://www.yomuledet.com/uploads/article/53/%D7%A2%D7%95%D7%92%D7%94%201.jpg&amp;imgrefurl=http://www.yomuledet.com/birthday_cake.asp&amp;usg=__umfE_yCghWHi9Jo-vl4f09wxurM=&amp;h=320&amp;w=480&amp;sz=177&amp;hl=iw&amp;start=99&amp;zoom=1&amp;tbnid=bAKWd3ZnDlqDSM:&amp;tbnh=86&amp;tbnw=129&amp;ei=QLUUT5mEGMPL8QOo_5D7DA&amp;prev=/search?q=%D7%A2%D7%95%D7%92%D7%95%D7%AA,&amp;start=80&amp;hl=iw&amp;safe=active&amp;sa=N&amp;biw=1366&amp;bih=541&amp;gbv=2&amp;ie=UTF-8&amp;tbm=isch&amp;itbs=1" TargetMode="External"/><Relationship Id="rId16" Type="http://schemas.openxmlformats.org/officeDocument/2006/relationships/hyperlink" Target="http://www.google.co.il/imgres?imgurl=http://www.yashir4u.co.il/pictures/6907893_7290000062419_s.jpg&amp;imgrefurl=http://www.yashir4u.co.il/%D7%9E%D7%95%D7%A6%D7%A8-751-%D7%95%D7%95%D7%A4%D7%9C-%D7%A9%D7%95%D7%A7%D7%95%D7%9C%D7%93-%D7%90%D7%A1%D7%9D.aspx&amp;usg=__YBUqclb1f5n7SntBmNoEz7W_BFM=&amp;h=709&amp;w=562&amp;sz=185&amp;hl=iw&amp;start=14&amp;zoom=1&amp;tbnid=h2fWEcazYGz2qM:&amp;tbnh=140&amp;tbnw=111&amp;ei=rrYUT_voF4is8gOm39DKAw&amp;prev=/search?q=%D7%95%D7%95%D7%A4%D7%9C,&amp;hl=iw&amp;safe=active&amp;sa=N&amp;biw=1366&amp;bih=541&amp;gbv=2&amp;ie=UTF-8&amp;tbm=isch&amp;itbs=1" TargetMode="External"/><Relationship Id="rId20" Type="http://schemas.openxmlformats.org/officeDocument/2006/relationships/hyperlink" Target="http://www.google.co.il/imgres?imgurl=http://www.pirge.co.il/wp-content/uploads/2011/01/d7a7d7a8d7a7d7a8-d7a9d797d7a8d799_800x600.jpg&amp;imgrefurl=http://www.pirge.co.il/%D7%9E%D7%90%D7%A4%D7%99%D7%A0%D7%A1/%D7%9E%D7%90%D7%A4%D7%99%D7%A0%D7%A1-%D7%9E%D7%9C%D7%95%D7%97%D7%99%D7%9D/%D7%A7%D7%A8%D7%A7%D7%A8%D7%99%D7%9D-%D7%A9%D7%97%D7%A8&amp;usg=__QGhL6b0ioioB29AcoEjFAYkpLdk=&amp;h=600&amp;w=800&amp;sz=73&amp;hl=iw&amp;start=99&amp;zoom=1&amp;tbnid=7hoS87sNYBAm9M:&amp;tbnh=107&amp;tbnw=143&amp;ei=YLcUT8KMI4je8QOizJ3IAw&amp;prev=/search?q=%D7%A7%D7%A8%D7%A7%D7%A8,&amp;start=80&amp;hl=iw&amp;sa=N&amp;biw=1366&amp;bih=541&amp;gbv=2&amp;ie=UTF-8&amp;tbm=isch&amp;itbs=1" TargetMode="External"/><Relationship Id="rId29" Type="http://schemas.openxmlformats.org/officeDocument/2006/relationships/image" Target="../media/image40.jpeg"/><Relationship Id="rId41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.il/imgres?imgurl=http://blog.tapuz.co.il/skili/images/2017_406.JPG&amp;imgrefurl=http://www.tapuz.co.il/blog/net/viewentry.aspx?entryId=1312616&amp;usg=__Pfj58rdC4BTaRpif3grkg3DqqWs=&amp;h=428&amp;w=640&amp;sz=47&amp;hl=iw&amp;start=267&amp;zoom=1&amp;tbnid=izGSsT7zu9udqM:&amp;tbnh=92&amp;tbnw=137&amp;ei=n7UUT-n5KsHb8gPOl-DyAw&amp;prev=/search?q=%D7%A2%D7%95%D7%92%D7%95%D7%AA,&amp;start=260&amp;hl=iw&amp;safe=active&amp;sa=N&amp;biw=1366&amp;bih=541&amp;gbv=2&amp;ie=UTF-8&amp;tbm=isch&amp;itbs=1" TargetMode="External"/><Relationship Id="rId11" Type="http://schemas.openxmlformats.org/officeDocument/2006/relationships/image" Target="../media/image31.jpeg"/><Relationship Id="rId24" Type="http://schemas.openxmlformats.org/officeDocument/2006/relationships/hyperlink" Target="http://www.google.co.il/imgres?imgurl=http://img.mako.co.il/2007/12/17/11/rice_stockxchang_C.jpg&amp;imgrefurl=http://www.mako.co.il/food-cooking_magazine/world_food/Article-5ccf40bc40b6721006.htm&amp;usg=__zTH7E5R8Hm4zUlEpevppMJlKXhk=&amp;h=329&amp;w=435&amp;sz=25&amp;hl=iw&amp;start=2&amp;zoom=1&amp;tbnid=GbbFXvkbQ_5nDM:&amp;tbnh=95&amp;tbnw=126&amp;ei=wbcUT670KMyo8AOQq7T1AQ&amp;prev=/search?q=%D7%90%D7%95%D7%A8%D7%96,&amp;hl=iw&amp;safe=active&amp;sa=N&amp;biw=1366&amp;bih=541&amp;gbv=2&amp;ie=UTF-8&amp;tbm=isch&amp;itbs=1" TargetMode="External"/><Relationship Id="rId32" Type="http://schemas.openxmlformats.org/officeDocument/2006/relationships/image" Target="../media/image43.jpeg"/><Relationship Id="rId37" Type="http://schemas.openxmlformats.org/officeDocument/2006/relationships/image" Target="../media/image48.jpeg"/><Relationship Id="rId40" Type="http://schemas.openxmlformats.org/officeDocument/2006/relationships/image" Target="../media/image49.jpeg"/><Relationship Id="rId5" Type="http://schemas.openxmlformats.org/officeDocument/2006/relationships/image" Target="../media/image28.jpeg"/><Relationship Id="rId15" Type="http://schemas.openxmlformats.org/officeDocument/2006/relationships/image" Target="../media/image33.jpeg"/><Relationship Id="rId23" Type="http://schemas.openxmlformats.org/officeDocument/2006/relationships/image" Target="../media/image37.jpeg"/><Relationship Id="rId28" Type="http://schemas.openxmlformats.org/officeDocument/2006/relationships/hyperlink" Target="http://www.google.co.il/imgres?imgurl=http://www.pascalpr.co.il/wp-content/files_mf/1286565567%D7%A7%D7%95%D7%A1%D7%A7%D7%95%D7%A1.JPG&amp;imgrefurl=http://www.pascalpr.co.il/841/%D7%A4%D7%A1%D7%A7%D7%9C-tv/%D7%A7%D7%95%D7%A1%D7%A7%D7%95%D7%A1-%D7%9E%D7%9C%D7%90/&amp;usg=__7Ozgnj_WMLpBmhtfAGbYQKyJjwM=&amp;h=2592&amp;w=3872&amp;sz=4435&amp;hl=iw&amp;start=12&amp;zoom=1&amp;tbnid=swp9ApAg-b6mlM:&amp;tbnh=100&amp;tbnw=150&amp;ei=7LcUT6XrLI6q8AP5rvn6Aw&amp;prev=/search?q=%D7%A7%D7%95%D7%A1%D7%A7%D7%95%D7%A1,&amp;hl=iw&amp;safe=active&amp;sa=N&amp;biw=1366&amp;bih=541&amp;gbv=2&amp;ie=UTF-8&amp;tbm=isch&amp;itbs=1" TargetMode="External"/><Relationship Id="rId36" Type="http://schemas.openxmlformats.org/officeDocument/2006/relationships/image" Target="../media/image47.jpeg"/><Relationship Id="rId10" Type="http://schemas.openxmlformats.org/officeDocument/2006/relationships/hyperlink" Target="http://www.google.co.il/imgres?imgurl=http://msc.walla.co.il/archive/351916-5.jpg&amp;imgrefurl=http://health.walla.co.il/?w=/5096/1815554/351916/5/@@/media&amp;usg=__mYYmEQgxCk7OHfFQJmEXxqWd-1Q=&amp;h=466&amp;w=699&amp;sz=69&amp;hl=iw&amp;start=336&amp;zoom=1&amp;tbnid=vW4ZhwJorZUKFM:&amp;tbnh=93&amp;tbnw=139&amp;ei=xbUUT7jQCYSr8APFybD5Aw&amp;prev=/search?q=%D7%A2%D7%95%D7%92%D7%95%D7%AA,&amp;start=320&amp;hl=iw&amp;safe=active&amp;sa=N&amp;biw=1366&amp;bih=541&amp;gbv=2&amp;ie=UTF-8&amp;tbm=isch&amp;itbs=1" TargetMode="External"/><Relationship Id="rId19" Type="http://schemas.openxmlformats.org/officeDocument/2006/relationships/image" Target="../media/image35.jpeg"/><Relationship Id="rId31" Type="http://schemas.openxmlformats.org/officeDocument/2006/relationships/image" Target="../media/image42.jpeg"/><Relationship Id="rId4" Type="http://schemas.openxmlformats.org/officeDocument/2006/relationships/hyperlink" Target="http://www.google.co.il/imgres?imgurl=http://94516.livepage.co.il/image/users/94516/ftp/my_files/292687_low.jpg&amp;imgrefurl=http://94516.livepage.co.il/94516/%D7%A2%D7%95%D7%92%D7%95%D7%AA-%D7%A9%D7%95%D7%A7%D7%95%D7%9C%D7%93&amp;usg=__xZ3SNfq8XjoibYBWF18v2TEn4hc=&amp;h=564&amp;w=849&amp;sz=62&amp;hl=iw&amp;start=131&amp;zoom=1&amp;tbnid=WsehZzF5ApzJRM:&amp;tbnh=96&amp;tbnw=145&amp;ei=YLUUT_73D8Wx8QOJxITVAw&amp;prev=/search?q=%D7%A2%D7%95%D7%92%D7%95%D7%AA,&amp;start=120&amp;hl=iw&amp;safe=active&amp;sa=N&amp;biw=1366&amp;bih=541&amp;gbv=2&amp;ie=UTF-8&amp;tbm=isch&amp;itbs=1" TargetMode="External"/><Relationship Id="rId9" Type="http://schemas.openxmlformats.org/officeDocument/2006/relationships/image" Target="../media/image30.jpeg"/><Relationship Id="rId14" Type="http://schemas.openxmlformats.org/officeDocument/2006/relationships/hyperlink" Target="http://www.google.co.il/imgres?imgurl=http://www.dvarimbealma.com/wp-content/uploads/2009/01/shablolim11.gif&amp;imgrefurl=http://www.dvarimbealma.com/2009/01/16&amp;usg=__e22AtD-rqTJExS9RBNYBIWb7cTg=&amp;h=260&amp;w=347&amp;sz=71&amp;hl=iw&amp;start=295&amp;zoom=1&amp;tbnid=-QOWrIpNlFBwsM:&amp;tbnh=90&amp;tbnw=120&amp;ei=i7YUT53iFYu38QO3lJneAw&amp;prev=/search?q=%D7%A2%D7%95%D7%92%D7%99%D7%95%D7%AA,&amp;start=280&amp;hl=iw&amp;safe=active&amp;sa=N&amp;biw=1366&amp;bih=541&amp;gbv=2&amp;ie=UTF-8&amp;tbm=isch&amp;itbs=1" TargetMode="External"/><Relationship Id="rId22" Type="http://schemas.openxmlformats.org/officeDocument/2006/relationships/hyperlink" Target="http://www.google.co.il/imgres?imgurl=http://www.instructables.com/image/F8A9VPRF1WW1J9O/Cracker-Chucker.jpg&amp;imgrefurl=http://www.instructables.com/id/Cracker-Chucker./&amp;usg=__Y_16I41TkPQkMUVeasvgDJ0dREM=&amp;h=420&amp;w=560&amp;sz=26&amp;hl=iw&amp;start=154&amp;zoom=1&amp;tbnid=mGa23mbZhLzN3M:&amp;tbnh=100&amp;tbnw=133&amp;ei=krcUT4vBKJGB8gPd97XYAw&amp;prev=/search?q=%D7%A7%D7%A8%D7%A7%D7%A8,&amp;start=140&amp;hl=iw&amp;sa=N&amp;biw=1366&amp;bih=541&amp;gbv=2&amp;ie=UTF-8&amp;tbm=isch&amp;itbs=1" TargetMode="External"/><Relationship Id="rId27" Type="http://schemas.openxmlformats.org/officeDocument/2006/relationships/image" Target="../media/image39.jpeg"/><Relationship Id="rId30" Type="http://schemas.openxmlformats.org/officeDocument/2006/relationships/image" Target="../media/image41.jpeg"/><Relationship Id="rId35" Type="http://schemas.openxmlformats.org/officeDocument/2006/relationships/image" Target="../media/image46.jpeg"/><Relationship Id="rId8" Type="http://schemas.openxmlformats.org/officeDocument/2006/relationships/hyperlink" Target="http://www.google.co.il/imgres?imgurl=http://www.metuka.co.il/sysvault/sysimg/prodImageMain017880.jpg&amp;imgrefurl=http://www.metuka.co.il/product/27811,2295,17880.aspx&amp;usg=__QPwyF7u0K_-SS3xnWybF1ZBji_k=&amp;h=532&amp;w=800&amp;sz=113&amp;hl=iw&amp;start=333&amp;zoom=1&amp;tbnid=UoABX5kjzJ4HYM:&amp;tbnh=95&amp;tbnw=143&amp;ei=xbUUT7jQCYSr8APFybD5Aw&amp;prev=/search?q=%D7%A2%D7%95%D7%92%D7%95%D7%AA,&amp;start=320&amp;hl=iw&amp;safe=active&amp;sa=N&amp;biw=1366&amp;bih=541&amp;gbv=2&amp;ie=UTF-8&amp;tbm=isch&amp;itbs=1" TargetMode="External"/><Relationship Id="rId3" Type="http://schemas.openxmlformats.org/officeDocument/2006/relationships/image" Target="../media/image27.jpeg"/><Relationship Id="rId12" Type="http://schemas.openxmlformats.org/officeDocument/2006/relationships/hyperlink" Target="http://www.google.co.il/imgres?imgurl=http://www.heana.co.il/pics/database/chadash/27_pic2.jpg&amp;imgrefurl=http://www.heana.co.il/katava.php?id=27&amp;usg=__DKtKd5XosI3V2lPsTG5ym7nO_YA=&amp;h=450&amp;w=600&amp;sz=51&amp;hl=iw&amp;start=212&amp;zoom=1&amp;tbnid=61DP7L_QLZi39M:&amp;tbnh=101&amp;tbnw=135&amp;ei=TrYUT4r1FMmS8gPlmt38Aw&amp;prev=/search?q=%D7%A2%D7%95%D7%92%D7%99%D7%95%D7%AA,&amp;start=200&amp;hl=iw&amp;sa=N&amp;biw=1366&amp;bih=541&amp;gbv=2&amp;ie=UTF-8&amp;tbm=isch&amp;itbs=1" TargetMode="External"/><Relationship Id="rId17" Type="http://schemas.openxmlformats.org/officeDocument/2006/relationships/image" Target="../media/image34.jpeg"/><Relationship Id="rId25" Type="http://schemas.openxmlformats.org/officeDocument/2006/relationships/image" Target="../media/image38.jpeg"/><Relationship Id="rId33" Type="http://schemas.openxmlformats.org/officeDocument/2006/relationships/image" Target="../media/image44.jpeg"/><Relationship Id="rId38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.il/imgres?imgurl=http://wines-israel.co.il/var/1763/449464-tb-%D7%99%D7%99%D7%A0%D7%95%D7%AA%20%D7%9C%D7%A8%D7%90%D7%A9%20%D7%94%D7%A9%D7%A0%D7%94%202010%20%D7%A8%20%D7%94%D7%92%D7%95%D7%9C%D7%9F.jpg&amp;imgrefurl=http://wines-israel.co.il/acontent%20catalogue/c5120-i133.php&amp;usg=__B34o4xBPOrN5DaJxZfw_ttr04Ek=&amp;h=688&amp;w=300&amp;sz=47&amp;hl=iw&amp;start=6&amp;zoom=1&amp;tbnid=SF26fLsj2qOSoM:&amp;tbnh=139&amp;tbnw=61&amp;ei=CbkUT8aTNszZ8QOz1I3YBQ&amp;prev=/search?q=%D7%99%D7%99%D7%9F+%D7%94%D7%92%D7%95%D7%9C%D7%9F&amp;hl=iw&amp;safe=active&amp;sa=N&amp;biw=1366&amp;bih=541&amp;gbv=2&amp;ie=UTF-8&amp;tbm=isch&amp;itbs=1" TargetMode="External"/><Relationship Id="rId3" Type="http://schemas.openxmlformats.org/officeDocument/2006/relationships/image" Target="../media/image52.jpeg"/><Relationship Id="rId7" Type="http://schemas.openxmlformats.org/officeDocument/2006/relationships/image" Target="../media/image54.jpeg"/><Relationship Id="rId12" Type="http://schemas.openxmlformats.org/officeDocument/2006/relationships/image" Target="../media/image57.jpeg"/><Relationship Id="rId2" Type="http://schemas.openxmlformats.org/officeDocument/2006/relationships/hyperlink" Target="http://www.google.co.il/imgres?imgurl=http://www.yashir4u.co.il/pictures/%D7%A7%D7%95%D7%A7%D7%95%D7%A8%D7%93.jpg&amp;imgrefurl=http://www.yashir4u.co.il/%D7%9E%D7%95%D7%A6%D7%A8-1339-%D7%99%D7%99%D7%9F-%D7%9E%D7%AA%D7%95%D7%A7-%D7%A7%D7%95%D7%A0%D7%A7%D7%95%D7%A8%D7%93.aspx&amp;usg=__FAQMVd77IuMxPStLzmFLzC066Xo=&amp;h=350&amp;w=350&amp;sz=4&amp;hl=iw&amp;start=19&amp;zoom=1&amp;tbnid=4cS_fcdslJ8MSM:&amp;tbnh=120&amp;tbnw=120&amp;ei=s7gUT5vpGpHD8QOp3KjgAw&amp;prev=/search?q=%D7%99%D7%99%D7%9F&amp;hl=iw&amp;safe=active&amp;sa=N&amp;biw=1366&amp;bih=541&amp;gbv=2&amp;ie=UTF-8&amp;tbm=isch&amp;itbs=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.il/imgres?imgurl=http://www.syt.co.il/uploads/9310-%D7%99%D7%99%D7%9F1.jpg&amp;imgrefurl=http://www.syt.co.il/show_news_article.asp?id=2001&amp;usg=__0hNNYYrlDBxAR8YAJgdUaTxdoPk=&amp;h=440&amp;w=450&amp;sz=20&amp;hl=iw&amp;start=60&amp;zoom=1&amp;tbnid=xG5yWqkRYJx-uM:&amp;tbnh=124&amp;tbnw=127&amp;ei=8LgUT9WHOtKu8QO9wrjFAw&amp;prev=/search?q=%D7%99%D7%99%D7%9F&amp;start=40&amp;hl=iw&amp;safe=active&amp;sa=N&amp;biw=1366&amp;bih=541&amp;gbv=2&amp;ie=UTF-8&amp;tbm=isch&amp;itbs=1" TargetMode="External"/><Relationship Id="rId11" Type="http://schemas.openxmlformats.org/officeDocument/2006/relationships/image" Target="../media/image56.jpeg"/><Relationship Id="rId5" Type="http://schemas.openxmlformats.org/officeDocument/2006/relationships/image" Target="../media/image53.jpeg"/><Relationship Id="rId10" Type="http://schemas.openxmlformats.org/officeDocument/2006/relationships/hyperlink" Target="http://www.google.co.il/imgres?imgurl=http://israelwines.co.il/Framework/Upload/%D7%99%D7%A8%D7%93%D7%9F%20%D7%A7%D7%91%D7%A8%D7%A0%D7%94%20%D7%A1%D7%95%D7%91%D7%99%D7%A0%D7%99%D7%95%D7%9F%202008%20%D7%A9%D7%9C%20%D7%99%D7%A7%D7%91%D7%99%20%D7%A8%D7%9E%D7%AA%20%D7%94%D7%92%D7%95%D7%9C%D7%9F.%20%D7%A6%D7%99%D7%9C%D7%95%D7%9D-%20%D7%9B%D7%A4%D7%99%D7%A8%20%D7%97%D7%A8%D7%91%D7%99%20copy_big.jpg&amp;imgrefurl=http://www.israelwines.co.il/ArticleItem.aspx?id=3394&amp;usg=__pYwyNDCKGRG-620zf6zGIAhVOb4=&amp;h=980&amp;w=700&amp;sz=214&amp;hl=iw&amp;start=29&amp;zoom=1&amp;tbnid=-DmTCYVAzcAisM:&amp;tbnh=149&amp;tbnw=106&amp;ei=KbkUT4-9IJD48QOZoIXiAw&amp;prev=/search?q=%D7%99%D7%99%D7%9F+%D7%94%D7%92%D7%95%D7%9C%D7%9F&amp;start=20&amp;hl=iw&amp;safe=active&amp;sa=N&amp;biw=1366&amp;bih=541&amp;gbv=2&amp;ie=UTF-8&amp;tbm=isch&amp;itbs=1" TargetMode="External"/><Relationship Id="rId4" Type="http://schemas.openxmlformats.org/officeDocument/2006/relationships/hyperlink" Target="http://www.google.co.il/imgres?imgurl=http://www.nrg.co.il/images/archive/300x225/1/254/607.jpg&amp;imgrefurl=http://www.nrg.co.il/online/55/ART2/141/600.html&amp;usg=__uOvgRJjHjqwuqiPVnz95sn56CrE=&amp;h=671&amp;w=300&amp;sz=43&amp;hl=iw&amp;start=30&amp;zoom=1&amp;tbnid=M7r0UdlhFv0JdM:&amp;tbnh=138&amp;tbnw=62&amp;ei=1rgUT9iFLsO58gPKuLjxAQ&amp;prev=/search?q=%D7%99%D7%99%D7%9F&amp;start=20&amp;hl=iw&amp;safe=active&amp;sa=N&amp;biw=1366&amp;bih=541&amp;gbv=2&amp;ie=UTF-8&amp;tbm=isch&amp;itbs=1" TargetMode="External"/><Relationship Id="rId9" Type="http://schemas.openxmlformats.org/officeDocument/2006/relationships/image" Target="../media/image5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13" Type="http://schemas.openxmlformats.org/officeDocument/2006/relationships/image" Target="../media/image68.jpeg"/><Relationship Id="rId18" Type="http://schemas.openxmlformats.org/officeDocument/2006/relationships/image" Target="../media/image73.jpeg"/><Relationship Id="rId26" Type="http://schemas.openxmlformats.org/officeDocument/2006/relationships/image" Target="../media/image81.jpeg"/><Relationship Id="rId3" Type="http://schemas.openxmlformats.org/officeDocument/2006/relationships/image" Target="../media/image58.jpeg"/><Relationship Id="rId21" Type="http://schemas.openxmlformats.org/officeDocument/2006/relationships/image" Target="../media/image76.jpeg"/><Relationship Id="rId7" Type="http://schemas.openxmlformats.org/officeDocument/2006/relationships/image" Target="../media/image62.jpeg"/><Relationship Id="rId12" Type="http://schemas.openxmlformats.org/officeDocument/2006/relationships/image" Target="../media/image67.jpeg"/><Relationship Id="rId17" Type="http://schemas.openxmlformats.org/officeDocument/2006/relationships/image" Target="../media/image72.jpeg"/><Relationship Id="rId25" Type="http://schemas.openxmlformats.org/officeDocument/2006/relationships/image" Target="../media/image80.jpeg"/><Relationship Id="rId2" Type="http://schemas.openxmlformats.org/officeDocument/2006/relationships/hyperlink" Target="http://www.google.co.il/imgres?imgurl=http://www.tari4u.co.il/images/thumbs/0000065.jpeg&amp;imgrefurl=http://www.tari4u.co.il/products/78-%D7%AA%D7%A4%D7%95%D7%97-%D7%A2%D7%A5-%D7%99%D7%95%D7%A0%D7%AA%D7%9F.aspx&amp;usg=__Nvin_Zk_gO4y6O1Kn0zzgYes11Q=&amp;h=346&amp;w=347&amp;sz=136&amp;hl=iw&amp;start=9&amp;zoom=1&amp;tbnid=VcAqmdc9TRDkdM:&amp;tbnh=120&amp;tbnw=120&amp;ei=W7kUT_GZDMyp8APa4Pj3Aw&amp;prev=/search?q=%D7%AA%D7%A4%D7%95%D7%97&amp;hl=iw&amp;safe=active&amp;sa=N&amp;biw=1366&amp;bih=541&amp;gbv=2&amp;ie=UTF-8&amp;tbm=isch&amp;itbs=1" TargetMode="External"/><Relationship Id="rId16" Type="http://schemas.openxmlformats.org/officeDocument/2006/relationships/image" Target="../media/image71.jpeg"/><Relationship Id="rId20" Type="http://schemas.openxmlformats.org/officeDocument/2006/relationships/image" Target="../media/image75.jpeg"/><Relationship Id="rId29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11" Type="http://schemas.openxmlformats.org/officeDocument/2006/relationships/image" Target="../media/image66.jpeg"/><Relationship Id="rId24" Type="http://schemas.openxmlformats.org/officeDocument/2006/relationships/image" Target="../media/image79.jpeg"/><Relationship Id="rId5" Type="http://schemas.openxmlformats.org/officeDocument/2006/relationships/image" Target="../media/image60.jpeg"/><Relationship Id="rId15" Type="http://schemas.openxmlformats.org/officeDocument/2006/relationships/image" Target="../media/image70.jpeg"/><Relationship Id="rId23" Type="http://schemas.openxmlformats.org/officeDocument/2006/relationships/image" Target="../media/image78.jpeg"/><Relationship Id="rId28" Type="http://schemas.openxmlformats.org/officeDocument/2006/relationships/image" Target="../media/image83.jpeg"/><Relationship Id="rId10" Type="http://schemas.openxmlformats.org/officeDocument/2006/relationships/image" Target="../media/image65.jpeg"/><Relationship Id="rId19" Type="http://schemas.openxmlformats.org/officeDocument/2006/relationships/image" Target="../media/image74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Relationship Id="rId14" Type="http://schemas.openxmlformats.org/officeDocument/2006/relationships/image" Target="../media/image69.jpeg"/><Relationship Id="rId22" Type="http://schemas.openxmlformats.org/officeDocument/2006/relationships/image" Target="../media/image77.jpeg"/><Relationship Id="rId27" Type="http://schemas.openxmlformats.org/officeDocument/2006/relationships/image" Target="../media/image82.jpe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hyperlink" Target="http://www.google.co.il/imgres?imgurl=http://blogs.bgsu.edu/artc311m002jswint/files/2008/10/cabbage5-300x288.jpg&amp;imgrefurl=http://blogs.bgsu.edu/artc311m002jswint/&amp;usg=__W_gH8Pt9vzY3tvJ4U66dGSJD_Sk=&amp;h=288&amp;w=300&amp;sz=19&amp;hl=iw&amp;start=4&amp;zoom=1&amp;tbnid=81Wn6HeDqdKL7M:&amp;tbnh=111&amp;tbnw=116&amp;ei=YqcUT4uiF8ru8QO30ZTkAw&amp;prev=/search?q=%D7%9B%D7%A8%D7%95%D7%91&amp;hl=iw&amp;safe=active&amp;sa=N&amp;biw=1366&amp;bih=541&amp;gbv=2&amp;ie=UTF-8&amp;tbm=isch&amp;itbs=1" TargetMode="External"/><Relationship Id="rId18" Type="http://schemas.openxmlformats.org/officeDocument/2006/relationships/image" Target="../media/image92.jpeg"/><Relationship Id="rId26" Type="http://schemas.openxmlformats.org/officeDocument/2006/relationships/hyperlink" Target="http://www.tari4u.co.il/products/8-%d7%91%d7%a6%d7%9c-%d7%99%d7%91%d7%a9.aspx" TargetMode="External"/><Relationship Id="rId39" Type="http://schemas.openxmlformats.org/officeDocument/2006/relationships/image" Target="../media/image103.jpeg"/><Relationship Id="rId21" Type="http://schemas.openxmlformats.org/officeDocument/2006/relationships/hyperlink" Target="http://www.google.co.il/imgres?imgurl=http://aggie-horticulture.tamu.edu/extension/texascrops/fruitingvegetables/pepper2.jpg&amp;imgrefurl=http://aggie-horticulture.tamu.edu/extension/texascrops/fruitingvegetables/index.html&amp;usg=__sfAeFlV1k6U22FlfgRsyLE2OuAU=&amp;h=1626&amp;w=800&amp;sz=98&amp;hl=iw&amp;start=5&amp;zoom=1&amp;tbnid=_To2DgsC0MER9M:&amp;tbnh=150&amp;tbnw=74&amp;ei=yKgUT9a2EoKw8QONlIz6Aw&amp;prev=/search?q=%D7%A4%D7%9C%D7%A4%D7%9C&amp;hl=iw&amp;safe=active&amp;sa=N&amp;biw=1366&amp;bih=541&amp;gbv=2&amp;ie=UTF-8&amp;tbm=isch&amp;itbs=1" TargetMode="External"/><Relationship Id="rId34" Type="http://schemas.openxmlformats.org/officeDocument/2006/relationships/hyperlink" Target="http://www.tari4u.co.il/products/25-%d7%a1%d7%9c%d7%a7.aspx" TargetMode="External"/><Relationship Id="rId42" Type="http://schemas.openxmlformats.org/officeDocument/2006/relationships/hyperlink" Target="http://www.tari4u.co.il/products/50-%d7%aa%d7%99%d7%a8%d7%a1-%d7%90%d7%a8%d7%95%d7%96.aspx" TargetMode="External"/><Relationship Id="rId47" Type="http://schemas.openxmlformats.org/officeDocument/2006/relationships/image" Target="../media/image107.jpeg"/><Relationship Id="rId50" Type="http://schemas.openxmlformats.org/officeDocument/2006/relationships/hyperlink" Target="http://www.google.co.il/imgres?imgurl=http://www.yaar-haperra.com/image/users/156088/detail/big/2207414.jpg&amp;imgrefurl=http://www.yaar-haperra.com/156088/%D7%91%D7%95%D7%98%D7%A0%D7%99%D7%9D-%D7%A9%D7%9C%D7%9E%D7%99%D7%9D&amp;usg=__JwOtI9xaA5xuFDgvk_5eu2sib70=&amp;h=195&amp;w=195&amp;sz=30&amp;hl=iw&amp;start=7&amp;zoom=1&amp;tbnid=P3yaqPRlBc9VfM:&amp;tbnh=104&amp;tbnw=104&amp;ei=HrIUT8nUAoTT8gPhrY33Aw&amp;prev=/search?q=%D7%91%D7%95%D7%98%D7%A0%D7%99%D7%9D&amp;hl=iw&amp;safe=active&amp;sa=N&amp;biw=1366&amp;bih=541&amp;gbv=2&amp;ie=UTF-8&amp;tbm=isch&amp;itbs=1" TargetMode="External"/><Relationship Id="rId55" Type="http://schemas.openxmlformats.org/officeDocument/2006/relationships/image" Target="../media/image112.jpeg"/><Relationship Id="rId7" Type="http://schemas.openxmlformats.org/officeDocument/2006/relationships/hyperlink" Target="http://www.google.co.il/imgres?imgurl=http://capl.washjeff.edu/2/l/6015.jpg&amp;imgrefurl=http://capl.washjeff.edu/browseresults.php?langID=2&amp;photoID=6015&amp;size=l&amp;usg=__au6durc7FotSbNDH-j6FTlduASk=&amp;h=2592&amp;w=3456&amp;sz=3224&amp;hl=iw&amp;start=12&amp;zoom=1&amp;tbnid=4FPnJBPObw56tM:&amp;tbnh=113&amp;tbnw=150&amp;ei=zKUUT6-7L8bo8QP28dThAw&amp;prev=/search?q=%D7%9E%D7%9C%D7%A4%D7%A4%D7%95%D7%A0%D7%99%D7%9D&amp;hl=iw&amp;safe=active&amp;sa=N&amp;biw=1366&amp;bih=541&amp;gbv=2&amp;ie=UTF-8&amp;tbm=isch&amp;itbs=1" TargetMode="Externa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1.jpeg"/><Relationship Id="rId29" Type="http://schemas.openxmlformats.org/officeDocument/2006/relationships/image" Target="../media/image98.jpeg"/><Relationship Id="rId11" Type="http://schemas.openxmlformats.org/officeDocument/2006/relationships/hyperlink" Target="http://www.google.co.il/imgres?imgurl=http://www.hort.purdue.edu/ext/senior/vegetabl/images/large/lettuceromaine.jpg&amp;imgrefurl=http://www.hort.purdue.edu/ext/senior/vegetabl/lettuce1.htm&amp;usg=__49hy-0I7_lpR1pdNeWQkLYN5qtc=&amp;h=640&amp;w=480&amp;sz=84&amp;hl=iw&amp;start=28&amp;zoom=1&amp;tbnid=z6DHzWhsfwweDM:&amp;tbnh=137&amp;tbnw=103&amp;ei=SKcUT7SXHcWW8gO96dCDBA&amp;prev=/search?q=%D7%97%D7%A1%D7%94&amp;start=20&amp;hl=iw&amp;sa=N&amp;biw=1366&amp;bih=541&amp;gbv=2&amp;ie=UTF-8&amp;tbm=isch&amp;itbs=1" TargetMode="External"/><Relationship Id="rId24" Type="http://schemas.openxmlformats.org/officeDocument/2006/relationships/image" Target="../media/image95.jpeg"/><Relationship Id="rId32" Type="http://schemas.openxmlformats.org/officeDocument/2006/relationships/hyperlink" Target="http://www.tari4u.co.il/products/16-%d7%97%d7%a6%d7%99%d7%9c-%d7%97%d7%9e%d7%9e%d7%94.aspx" TargetMode="External"/><Relationship Id="rId37" Type="http://schemas.openxmlformats.org/officeDocument/2006/relationships/image" Target="../media/image102.jpeg"/><Relationship Id="rId40" Type="http://schemas.openxmlformats.org/officeDocument/2006/relationships/hyperlink" Target="http://www.tari4u.co.il/products/235-%d7%a9%d7%95%d7%9e%d7%a8.aspx" TargetMode="External"/><Relationship Id="rId45" Type="http://schemas.openxmlformats.org/officeDocument/2006/relationships/image" Target="../media/image106.jpeg"/><Relationship Id="rId53" Type="http://schemas.openxmlformats.org/officeDocument/2006/relationships/image" Target="../media/image110.jpeg"/><Relationship Id="rId58" Type="http://schemas.openxmlformats.org/officeDocument/2006/relationships/image" Target="../media/image115.jpeg"/><Relationship Id="rId5" Type="http://schemas.openxmlformats.org/officeDocument/2006/relationships/hyperlink" Target="http://www.google.co.il/imgres?imgurl=http://www.prl.msu.edu/Facultypages/NSF_MFT_Site/images/tomatoes.jpg&amp;imgrefurl=http://www.prl.msu.edu/Facultypages/NSF_MFT_Site/goals.html&amp;usg=__6KwR9gULvVtd2kYWpAfmw5w7Ny8=&amp;h=471&amp;w=571&amp;sz=20&amp;hl=iw&amp;start=8&amp;zoom=1&amp;tbnid=gLJJPmzm5uhCgM:&amp;tbnh=111&amp;tbnw=134&amp;ei=RaQUT9HrEpGq8QP4ruDWCQ&amp;prev=/search?q=%D7%A2%D7%92%D7%91%D7%A0%D7%99%D7%95%D7%AA&amp;hl=iw&amp;safe=active&amp;biw=1366&amp;bih=541&amp;gbv=2&amp;ie=UTF-8&amp;tbm=isch&amp;itbs=1" TargetMode="External"/><Relationship Id="rId19" Type="http://schemas.openxmlformats.org/officeDocument/2006/relationships/hyperlink" Target="http://www.google.co.il/imgres?imgurl=http://pested.ifas.ufl.edu/newsletters/2011-02/bell_peppers.jpg&amp;imgrefurl=http://pested.ifas.ufl.edu/newsletters/2011-02/food.htm&amp;usg=__OLuUreaSAlXpDq4vG4ujOkttTQI=&amp;h=395&amp;w=454&amp;sz=31&amp;hl=iw&amp;start=18&amp;zoom=1&amp;tbnid=HrsKxK1paUvRXM:&amp;tbnh=111&amp;tbnw=128&amp;ei=yKgUT9a2EoKw8QONlIz6Aw&amp;prev=/search?q=%D7%A4%D7%9C%D7%A4%D7%9C&amp;hl=iw&amp;safe=active&amp;sa=N&amp;biw=1366&amp;bih=541&amp;gbv=2&amp;ie=UTF-8&amp;tbm=isch&amp;itbs=1" TargetMode="External"/><Relationship Id="rId4" Type="http://schemas.openxmlformats.org/officeDocument/2006/relationships/image" Target="../media/image85.jpeg"/><Relationship Id="rId9" Type="http://schemas.openxmlformats.org/officeDocument/2006/relationships/hyperlink" Target="http://www.google.co.il/imgres?imgurl=https://groceries4u.fit.edu/productcart/pc/catalog/cucumbers.jpg&amp;imgrefurl=https://groceries4u.fit.edu/productcart/pc/shownewarrivals.asp&amp;usg=__1G_q3X1chMVbXM0f0rjEe8UaPbs=&amp;h=324&amp;w=506&amp;sz=60&amp;hl=iw&amp;start=4&amp;zoom=1&amp;tbnid=BlEPzD7oXZJr5M:&amp;tbnh=84&amp;tbnw=131&amp;ei=zKUUT6-7L8bo8QP28dThAw&amp;prev=/search?q=%D7%9E%D7%9C%D7%A4%D7%A4%D7%95%D7%A0%D7%99%D7%9D&amp;hl=iw&amp;safe=active&amp;sa=N&amp;biw=1366&amp;bih=541&amp;gbv=2&amp;ie=UTF-8&amp;tbm=isch&amp;itbs=1" TargetMode="External"/><Relationship Id="rId14" Type="http://schemas.openxmlformats.org/officeDocument/2006/relationships/image" Target="../media/image90.jpeg"/><Relationship Id="rId22" Type="http://schemas.openxmlformats.org/officeDocument/2006/relationships/image" Target="../media/image94.jpeg"/><Relationship Id="rId27" Type="http://schemas.openxmlformats.org/officeDocument/2006/relationships/image" Target="../media/image97.jpeg"/><Relationship Id="rId30" Type="http://schemas.openxmlformats.org/officeDocument/2006/relationships/hyperlink" Target="http://www.tari4u.co.il/products/11-%d7%92%d7%96%d7%a8-%d7%90%d7%a8%d7%95%d7%96.aspx" TargetMode="External"/><Relationship Id="rId35" Type="http://schemas.openxmlformats.org/officeDocument/2006/relationships/image" Target="../media/image101.jpeg"/><Relationship Id="rId43" Type="http://schemas.openxmlformats.org/officeDocument/2006/relationships/image" Target="../media/image105.jpeg"/><Relationship Id="rId48" Type="http://schemas.openxmlformats.org/officeDocument/2006/relationships/hyperlink" Target="http://www.google.co.il/imgres?imgurl=http://www.bisyomi.co.il/wp-content/uploads/2010/07/4_tip-yomi_Sesame-Cookies.jpg&amp;imgrefurl=http://www.bisyomi.co.il/2010/08/19/%D7%A2%D7%95%D7%92%D7%99%D7%95%D7%AA-%D7%A9%D7%95%D7%9E%D7%A9%D7%95%D7%9D-%D7%95%D7%A9%D7%99%D7%91%D7%95%D7%9C%D7%AA-%D7%A9%D7%95%D7%A2%D7%9C/&amp;usg=__t75XpR93-bWs4v-a27makyh0KPA=&amp;h=432&amp;w=544&amp;sz=110&amp;hl=iw&amp;start=41&amp;zoom=1&amp;tbnid=mO702lY05yDcIM:&amp;tbnh=106&amp;tbnw=133&amp;ei=1LEUT_LhIMre8QOcoKCABA&amp;prev=/search?q=%D7%A9%D7%95%D7%9E%D7%A9%D7%95%D7%9D&amp;start=40&amp;hl=iw&amp;safe=active&amp;sa=N&amp;biw=1366&amp;bih=541&amp;gbv=2&amp;ie=UTF-8&amp;tbm=isch&amp;itbs=1" TargetMode="External"/><Relationship Id="rId56" Type="http://schemas.openxmlformats.org/officeDocument/2006/relationships/image" Target="../media/image113.jpeg"/><Relationship Id="rId8" Type="http://schemas.openxmlformats.org/officeDocument/2006/relationships/image" Target="../media/image87.jpeg"/><Relationship Id="rId51" Type="http://schemas.openxmlformats.org/officeDocument/2006/relationships/image" Target="../media/image109.jpeg"/><Relationship Id="rId3" Type="http://schemas.openxmlformats.org/officeDocument/2006/relationships/hyperlink" Target="http://www.google.co.il/imgres?imgurl=http://pested.ifas.ufl.edu/newsletters/january2008/tomato2.jpg&amp;imgrefurl=http://pested.ifas.ufl.edu/newsletters/january2008/organic.htm&amp;usg=__kNvspN0ZQ2scLDo28sYFy7EhKIw=&amp;h=319&amp;w=400&amp;sz=33&amp;hl=iw&amp;start=3&amp;zoom=1&amp;tbnid=Izr71WAyfCnF9M:&amp;tbnh=99&amp;tbnw=124&amp;ei=RaQUT9HrEpGq8QP4ruDWCQ&amp;prev=/search?q=%D7%A2%D7%92%D7%91%D7%A0%D7%99%D7%95%D7%AA&amp;hl=iw&amp;safe=active&amp;biw=1366&amp;bih=541&amp;gbv=2&amp;ie=UTF-8&amp;tbm=isch&amp;itbs=1" TargetMode="External"/><Relationship Id="rId12" Type="http://schemas.openxmlformats.org/officeDocument/2006/relationships/image" Target="../media/image89.jpeg"/><Relationship Id="rId17" Type="http://schemas.openxmlformats.org/officeDocument/2006/relationships/hyperlink" Target="http://www.google.co.il/imgres?imgurl=http://www.csee.wvu.edu/~gidoretto/courses/2011-fall-cp/assignments/assignment2/results/chen/images/bell-pepper_985.jpg&amp;imgrefurl=http://www.csee.wvu.edu/~gidoretto/courses/2011-fall-cp/assignments/assignment2/results/chen/index.html&amp;usg=__DAkM3_atx-SehetYmqphTJvxb4Y=&amp;h=387&amp;w=420&amp;sz=27&amp;hl=iw&amp;start=6&amp;zoom=1&amp;tbnid=5fbJ1bfMGJeCeM:&amp;tbnh=115&amp;tbnw=125&amp;ei=yKgUT9a2EoKw8QONlIz6Aw&amp;prev=/search?q=%D7%A4%D7%9C%D7%A4%D7%9C&amp;hl=iw&amp;safe=active&amp;sa=N&amp;biw=1366&amp;bih=541&amp;gbv=2&amp;ie=UTF-8&amp;tbm=isch&amp;itbs=1" TargetMode="External"/><Relationship Id="rId25" Type="http://schemas.openxmlformats.org/officeDocument/2006/relationships/image" Target="../media/image96.jpeg"/><Relationship Id="rId33" Type="http://schemas.openxmlformats.org/officeDocument/2006/relationships/image" Target="../media/image100.jpeg"/><Relationship Id="rId38" Type="http://schemas.openxmlformats.org/officeDocument/2006/relationships/hyperlink" Target="http://www.tari4u.co.il/products/43-%d7%a7%d7%99%d7%a9%d7%95%d7%90-%d7%9e%d7%a7%d7%95%d7%9e%d7%99.aspx" TargetMode="External"/><Relationship Id="rId46" Type="http://schemas.openxmlformats.org/officeDocument/2006/relationships/hyperlink" Target="http://www.google.co.il/imgres?imgurl=http://www.comax.co.il/Max2000Upload/1383/Prt_Pic\1\85844.jpg&amp;imgrefurl=http://politzer.co.il/Prt_GrpTt.aspx?GrpTt=3124&amp;Grp=1174&amp;p=-1&amp;orderBy=Price&amp;order=asc&amp;usg=__VH1wecGtTESEeOK2bar37m2h0ro=&amp;h=300&amp;w=270&amp;sz=123&amp;hl=iw&amp;start=5&amp;zoom=1&amp;tbnid=5xf9Ci5DYw1WUM:&amp;tbnh=116&amp;tbnw=104&amp;ei=g7EUT58SytTyA_2PqdoD&amp;prev=/search?q=%D7%97%D7%99%D7%98%D7%94+%D7%AA%D7%A4%D7%95%D7%97%D7%94&amp;hl=iw&amp;safe=active&amp;sa=N&amp;biw=1366&amp;bih=541&amp;gbv=2&amp;ie=UTF-8&amp;tbm=isch&amp;itbs=1" TargetMode="External"/><Relationship Id="rId59" Type="http://schemas.openxmlformats.org/officeDocument/2006/relationships/image" Target="../media/image116.jpeg"/><Relationship Id="rId20" Type="http://schemas.openxmlformats.org/officeDocument/2006/relationships/image" Target="../media/image93.jpeg"/><Relationship Id="rId41" Type="http://schemas.openxmlformats.org/officeDocument/2006/relationships/image" Target="../media/image104.jpeg"/><Relationship Id="rId54" Type="http://schemas.openxmlformats.org/officeDocument/2006/relationships/image" Target="../media/image1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15" Type="http://schemas.openxmlformats.org/officeDocument/2006/relationships/hyperlink" Target="http://www.google.co.il/imgres?imgurl=http://www.valdosta.edu/~lclamb/watermelon.jpg&amp;imgrefurl=http://www.valdosta.edu/~lclamb/&amp;usg=__Xv4sDCmdzBRh8JZrk-Xza_jsSZs=&amp;h=338&amp;w=400&amp;sz=24&amp;hl=iw&amp;start=6&amp;zoom=1&amp;tbnid=7j6v9WnKHN813M:&amp;tbnh=105&amp;tbnw=124&amp;ei=7qcUT5b9EInh8AO3z8D5Aw&amp;prev=/search?q=%D7%90%D7%91%D7%98%D7%99%D7%97&amp;hl=iw&amp;safe=active&amp;sa=N&amp;biw=1366&amp;bih=541&amp;gbv=2&amp;ie=UTF-8&amp;tbm=isch&amp;itbs=1" TargetMode="External"/><Relationship Id="rId23" Type="http://schemas.openxmlformats.org/officeDocument/2006/relationships/hyperlink" Target="http://www.google.co.il/imgres?imgurl=http://ad3.co.il/_data/Pic/17-1797_1.JPG&amp;imgrefurl=http://ad3.co.il/Recipe.asp?id=1797&amp;MenuType=17&amp;c1=%D7%AA%D7%95%D7%A1%D7%A4%D7%95%D7%AA&amp;c2=%D7%AA%D7%A4%D7%95%D7%97%D7%99%20%D7%90%D7%93%D7%9E%D7%94&amp;usg=__LAtMnQhaZrRGA67SkI-XABt0nek=&amp;h=300&amp;w=400&amp;sz=32&amp;hl=iw&amp;start=7&amp;zoom=1&amp;tbnid=8pF7tvYKMztNFM:&amp;tbnh=93&amp;tbnw=124&amp;ei=-KkUT_ueGIOD8gPulciCBA&amp;prev=/search?q=%D7%AA%D7%A4%D7%95%D7%97%D7%99+%D7%90%D7%93%D7%9E%D7%94&amp;hl=iw&amp;safe=active&amp;biw=1366&amp;bih=541&amp;gbv=2&amp;ie=UTF-8&amp;tbm=isch&amp;itbs=1" TargetMode="External"/><Relationship Id="rId28" Type="http://schemas.openxmlformats.org/officeDocument/2006/relationships/hyperlink" Target="http://www.tari4u.co.il/products/9-%d7%91%d7%a6%d7%9c-%d7%99%d7%a8%d7%95%d7%a7.aspx" TargetMode="External"/><Relationship Id="rId36" Type="http://schemas.openxmlformats.org/officeDocument/2006/relationships/hyperlink" Target="http://www.tari4u.co.il/products/41-%d7%a6%d7%a0%d7%95%d7%a0%d7%99%d7%aa-%d7%90%d7%a8%d7%95%d7%96%d7%94.aspx" TargetMode="External"/><Relationship Id="rId49" Type="http://schemas.openxmlformats.org/officeDocument/2006/relationships/image" Target="../media/image108.jpeg"/><Relationship Id="rId57" Type="http://schemas.openxmlformats.org/officeDocument/2006/relationships/image" Target="../media/image114.jpeg"/><Relationship Id="rId10" Type="http://schemas.openxmlformats.org/officeDocument/2006/relationships/image" Target="../media/image88.jpeg"/><Relationship Id="rId31" Type="http://schemas.openxmlformats.org/officeDocument/2006/relationships/image" Target="../media/image99.jpeg"/><Relationship Id="rId44" Type="http://schemas.openxmlformats.org/officeDocument/2006/relationships/hyperlink" Target="http://www.google.co.il/imgres?imgurl=http://img.mako.co.il/2008/01/12/01/french-fries_c.jpg&amp;imgrefurl=http://www.mako.co.il/food-recipes/recipes_column-salads/Recipe-a8140c97619a721004.htm&amp;usg=__QSJPrCWso7ikhuhCbMn5RjgGOD8=&amp;h=329&amp;w=435&amp;sz=42&amp;hl=iw&amp;start=1&amp;zoom=1&amp;tbnid=iS9QK7GNBstvQM:&amp;tbnh=95&amp;tbnw=126&amp;ei=oa0UT9rbD9HY8QO38oXaAw&amp;prev=/search?q=%D7%A6'%D7%99%D7%A4%D7%A1&amp;hl=iw&amp;safe=active&amp;sa=N&amp;biw=1366&amp;bih=541&amp;gbv=2&amp;ie=UTF-8&amp;tbm=isch&amp;itbs=1" TargetMode="External"/><Relationship Id="rId52" Type="http://schemas.openxmlformats.org/officeDocument/2006/relationships/hyperlink" Target="http://www.google.co.il/imgres?imgurl=http://www.pirge.co.il/wp-content/uploads/2008/08/33bbad69-14c5-459e-b0d0-8a394799b06d.JPG&amp;imgrefurl=http://www.pirge.co.il/%D7%90%D7%99%D7%A8%D7%95%D7%97/%D7%A7%D7%9C%D7%99%D7%99%D7%AA-%D7%91%D7%95%D7%98%D7%A0%D7%99%D7%9D&amp;usg=__xSnyB135YbLaLWGBUzJjqjafb8w=&amp;h=480&amp;w=640&amp;sz=99&amp;hl=iw&amp;start=3&amp;zoom=1&amp;tbnid=37HCUK2mEpyj2M:&amp;tbnh=103&amp;tbnw=137&amp;ei=urIUT_OcMoyp8AOxg53oAw&amp;prev=/search?q=%D7%91%D7%95%D7%98%D7%A0%D7%99%D7%9D&amp;hl=iw&amp;safe=active&amp;sa=N&amp;biw=1366&amp;bih=541&amp;gbv=2&amp;ie=UTF-8&amp;tbm=isch&amp;itbs=1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13" Type="http://schemas.openxmlformats.org/officeDocument/2006/relationships/image" Target="../media/image128.jpeg"/><Relationship Id="rId18" Type="http://schemas.openxmlformats.org/officeDocument/2006/relationships/image" Target="../media/image133.jpeg"/><Relationship Id="rId3" Type="http://schemas.openxmlformats.org/officeDocument/2006/relationships/image" Target="../media/image118.jpeg"/><Relationship Id="rId21" Type="http://schemas.openxmlformats.org/officeDocument/2006/relationships/image" Target="../media/image136.jpeg"/><Relationship Id="rId7" Type="http://schemas.openxmlformats.org/officeDocument/2006/relationships/image" Target="../media/image122.jpeg"/><Relationship Id="rId12" Type="http://schemas.openxmlformats.org/officeDocument/2006/relationships/image" Target="../media/image127.jpeg"/><Relationship Id="rId17" Type="http://schemas.openxmlformats.org/officeDocument/2006/relationships/image" Target="../media/image132.jpeg"/><Relationship Id="rId2" Type="http://schemas.openxmlformats.org/officeDocument/2006/relationships/image" Target="../media/image117.jpeg"/><Relationship Id="rId16" Type="http://schemas.openxmlformats.org/officeDocument/2006/relationships/image" Target="../media/image131.jpeg"/><Relationship Id="rId20" Type="http://schemas.openxmlformats.org/officeDocument/2006/relationships/image" Target="../media/image1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jpeg"/><Relationship Id="rId11" Type="http://schemas.openxmlformats.org/officeDocument/2006/relationships/image" Target="../media/image126.jpeg"/><Relationship Id="rId5" Type="http://schemas.openxmlformats.org/officeDocument/2006/relationships/image" Target="../media/image120.jpeg"/><Relationship Id="rId15" Type="http://schemas.openxmlformats.org/officeDocument/2006/relationships/image" Target="../media/image130.jpeg"/><Relationship Id="rId10" Type="http://schemas.openxmlformats.org/officeDocument/2006/relationships/image" Target="../media/image125.jpeg"/><Relationship Id="rId19" Type="http://schemas.openxmlformats.org/officeDocument/2006/relationships/image" Target="../media/image134.jpeg"/><Relationship Id="rId4" Type="http://schemas.openxmlformats.org/officeDocument/2006/relationships/image" Target="../media/image119.jpeg"/><Relationship Id="rId9" Type="http://schemas.openxmlformats.org/officeDocument/2006/relationships/image" Target="../media/image124.jpeg"/><Relationship Id="rId14" Type="http://schemas.openxmlformats.org/officeDocument/2006/relationships/image" Target="../media/image129.jpeg"/><Relationship Id="rId22" Type="http://schemas.openxmlformats.org/officeDocument/2006/relationships/image" Target="../media/image137.jpe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2.jpeg"/><Relationship Id="rId18" Type="http://schemas.openxmlformats.org/officeDocument/2006/relationships/image" Target="../media/image145.jpeg"/><Relationship Id="rId26" Type="http://schemas.openxmlformats.org/officeDocument/2006/relationships/image" Target="../media/image132.jpeg"/><Relationship Id="rId39" Type="http://schemas.openxmlformats.org/officeDocument/2006/relationships/image" Target="../media/image74.jpeg"/><Relationship Id="rId21" Type="http://schemas.openxmlformats.org/officeDocument/2006/relationships/image" Target="../media/image79.jpeg"/><Relationship Id="rId34" Type="http://schemas.openxmlformats.org/officeDocument/2006/relationships/image" Target="../media/image146.jpeg"/><Relationship Id="rId7" Type="http://schemas.openxmlformats.org/officeDocument/2006/relationships/image" Target="../media/image136.jpeg"/><Relationship Id="rId12" Type="http://schemas.openxmlformats.org/officeDocument/2006/relationships/image" Target="../media/image141.jpeg"/><Relationship Id="rId17" Type="http://schemas.openxmlformats.org/officeDocument/2006/relationships/image" Target="../media/image144.jpeg"/><Relationship Id="rId25" Type="http://schemas.openxmlformats.org/officeDocument/2006/relationships/image" Target="../media/image127.jpeg"/><Relationship Id="rId33" Type="http://schemas.openxmlformats.org/officeDocument/2006/relationships/hyperlink" Target="http://www.google.co.il/imgres?imgurl=http://www.royonit.com/files//638/preview/078_royonit.jpg&amp;imgrefurl=http://www.royonit.com/client/gallery/21&amp;usg=__JqattqmQDTE-FuQnJtkswoKFl_M=&amp;h=434&amp;w=651&amp;sz=83&amp;hl=iw&amp;start=115&amp;zoom=1&amp;tbnid=DuQ8rj-_buViEM:&amp;tbnh=92&amp;tbnw=138&amp;ei=bM4lT8X5HKTG0QXZ_L3OCg&amp;prev=/search?q=%D7%90%D7%95%D7%9B%D7%9C&amp;start=100&amp;hl=iw&amp;safe=active&amp;sa=N&amp;biw=1140&amp;bih=452&amp;gbv=2&amp;ie=UTF-8&amp;tbm=isch&amp;itbs=1" TargetMode="External"/><Relationship Id="rId38" Type="http://schemas.openxmlformats.org/officeDocument/2006/relationships/image" Target="../media/image116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35.jpeg"/><Relationship Id="rId20" Type="http://schemas.openxmlformats.org/officeDocument/2006/relationships/image" Target="../media/image75.jpeg"/><Relationship Id="rId29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11" Type="http://schemas.openxmlformats.org/officeDocument/2006/relationships/image" Target="../media/image61.jpeg"/><Relationship Id="rId24" Type="http://schemas.openxmlformats.org/officeDocument/2006/relationships/image" Target="../media/image118.jpeg"/><Relationship Id="rId32" Type="http://schemas.openxmlformats.org/officeDocument/2006/relationships/image" Target="../media/image105.jpeg"/><Relationship Id="rId37" Type="http://schemas.openxmlformats.org/officeDocument/2006/relationships/image" Target="../media/image82.jpeg"/><Relationship Id="rId5" Type="http://schemas.openxmlformats.org/officeDocument/2006/relationships/image" Target="../media/image112.jpeg"/><Relationship Id="rId15" Type="http://schemas.openxmlformats.org/officeDocument/2006/relationships/image" Target="../media/image134.jpeg"/><Relationship Id="rId23" Type="http://schemas.openxmlformats.org/officeDocument/2006/relationships/image" Target="../media/image91.jpeg"/><Relationship Id="rId28" Type="http://schemas.openxmlformats.org/officeDocument/2006/relationships/image" Target="../media/image38.jpeg"/><Relationship Id="rId36" Type="http://schemas.openxmlformats.org/officeDocument/2006/relationships/image" Target="../media/image147.jpeg"/><Relationship Id="rId10" Type="http://schemas.openxmlformats.org/officeDocument/2006/relationships/image" Target="../media/image140.jpeg"/><Relationship Id="rId19" Type="http://schemas.openxmlformats.org/officeDocument/2006/relationships/image" Target="../media/image81.jpeg"/><Relationship Id="rId31" Type="http://schemas.openxmlformats.org/officeDocument/2006/relationships/hyperlink" Target="http://www.tari4u.co.il/products/50-%d7%aa%d7%99%d7%a8%d7%a1-%d7%90%d7%a8%d7%95%d7%96.aspx" TargetMode="External"/><Relationship Id="rId4" Type="http://schemas.openxmlformats.org/officeDocument/2006/relationships/image" Target="../media/image139.jpeg"/><Relationship Id="rId9" Type="http://schemas.openxmlformats.org/officeDocument/2006/relationships/image" Target="../media/image107.jpeg"/><Relationship Id="rId14" Type="http://schemas.openxmlformats.org/officeDocument/2006/relationships/image" Target="../media/image143.jpeg"/><Relationship Id="rId22" Type="http://schemas.openxmlformats.org/officeDocument/2006/relationships/hyperlink" Target="http://www.google.co.il/imgres?imgurl=http://www.valdosta.edu/~lclamb/watermelon.jpg&amp;imgrefurl=http://www.valdosta.edu/~lclamb/&amp;usg=__Xv4sDCmdzBRh8JZrk-Xza_jsSZs=&amp;h=338&amp;w=400&amp;sz=24&amp;hl=iw&amp;start=6&amp;zoom=1&amp;tbnid=7j6v9WnKHN813M:&amp;tbnh=105&amp;tbnw=124&amp;ei=7qcUT5b9EInh8AO3z8D5Aw&amp;prev=/search?q=%D7%90%D7%91%D7%98%D7%99%D7%97&amp;hl=iw&amp;safe=active&amp;sa=N&amp;biw=1366&amp;bih=541&amp;gbv=2&amp;ie=UTF-8&amp;tbm=isch&amp;itbs=1" TargetMode="External"/><Relationship Id="rId27" Type="http://schemas.openxmlformats.org/officeDocument/2006/relationships/hyperlink" Target="http://www.google.co.il/imgres?imgurl=http://img.mako.co.il/2007/12/17/11/rice_stockxchang_C.jpg&amp;imgrefurl=http://www.mako.co.il/food-cooking_magazine/world_food/Article-5ccf40bc40b6721006.htm&amp;usg=__zTH7E5R8Hm4zUlEpevppMJlKXhk=&amp;h=329&amp;w=435&amp;sz=25&amp;hl=iw&amp;start=2&amp;zoom=1&amp;tbnid=GbbFXvkbQ_5nDM:&amp;tbnh=95&amp;tbnw=126&amp;ei=wbcUT670KMyo8AOQq7T1AQ&amp;prev=/search?q=%D7%90%D7%95%D7%A8%D7%96,&amp;hl=iw&amp;safe=active&amp;sa=N&amp;biw=1366&amp;bih=541&amp;gbv=2&amp;ie=UTF-8&amp;tbm=isch&amp;itbs=1" TargetMode="External"/><Relationship Id="rId30" Type="http://schemas.openxmlformats.org/officeDocument/2006/relationships/image" Target="../media/image43.jpeg"/><Relationship Id="rId35" Type="http://schemas.openxmlformats.org/officeDocument/2006/relationships/hyperlink" Target="http://www.google.co.il/imgres?imgurl=http://www.lametayel.co.il/fckfiles/2f8447671080cb4e5e90cdff439f7fbe.jpeg&amp;imgrefurl=http://www.lametayel.co.il/navigator.php?q=1762-5323-5351-article&amp;usg=__jSMPE380ZKwHFQSnycelAJdPNI0=&amp;h=300&amp;w=400&amp;sz=86&amp;hl=iw&amp;start=217&amp;zoom=1&amp;tbnid=AwhJQZzmPE3r4M:&amp;tbnh=93&amp;tbnw=124&amp;ei=084lT43EH8HK0QWOuKnOCg&amp;prev=/search?q=%D7%90%D7%95%D7%9B%D7%9C&amp;start=200&amp;hl=iw&amp;safe=active&amp;sa=N&amp;biw=1140&amp;bih=452&amp;gbv=2&amp;ie=UTF-8&amp;tbm=isch&amp;itbs=1" TargetMode="External"/><Relationship Id="rId8" Type="http://schemas.openxmlformats.org/officeDocument/2006/relationships/hyperlink" Target="http://www.google.co.il/imgres?imgurl=http://www.comax.co.il/Max2000Upload/1383/Prt_Pic\1\85844.jpg&amp;imgrefurl=http://politzer.co.il/Prt_GrpTt.aspx?GrpTt=3124&amp;Grp=1174&amp;p=-1&amp;orderBy=Price&amp;order=asc&amp;usg=__VH1wecGtTESEeOK2bar37m2h0ro=&amp;h=300&amp;w=270&amp;sz=123&amp;hl=iw&amp;start=5&amp;zoom=1&amp;tbnid=5xf9Ci5DYw1WUM:&amp;tbnh=116&amp;tbnw=104&amp;ei=g7EUT58SytTyA_2PqdoD&amp;prev=/search?q=%D7%97%D7%99%D7%98%D7%94+%D7%AA%D7%A4%D7%95%D7%97%D7%94&amp;hl=iw&amp;safe=active&amp;sa=N&amp;biw=1366&amp;bih=541&amp;gbv=2&amp;ie=UTF-8&amp;tbm=isch&amp;itbs=1" TargetMode="External"/><Relationship Id="rId3" Type="http://schemas.openxmlformats.org/officeDocument/2006/relationships/image" Target="../media/image13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3568" y="12080"/>
            <a:ext cx="7772400" cy="1899642"/>
          </a:xfrm>
        </p:spPr>
        <p:txBody>
          <a:bodyPr>
            <a:normAutofit/>
          </a:bodyPr>
          <a:lstStyle/>
          <a:p>
            <a:r>
              <a:rPr lang="he-IL" sz="8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ברכות </a:t>
            </a:r>
            <a:r>
              <a:rPr lang="he-IL" sz="8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הנהנין</a:t>
            </a:r>
            <a:endParaRPr lang="he-IL" sz="8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83568" y="1628800"/>
            <a:ext cx="7416824" cy="4608512"/>
          </a:xfrm>
        </p:spPr>
        <p:txBody>
          <a:bodyPr>
            <a:normAutofit/>
          </a:bodyPr>
          <a:lstStyle/>
          <a:p>
            <a:r>
              <a:rPr lang="he-IL" sz="4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Adii-Light" pitchFamily="2" charset="-79"/>
                <a:cs typeface="Guttman Adii-Light" pitchFamily="2" charset="-79"/>
              </a:rPr>
              <a:t>"לה' הארץ ומלואה..."</a:t>
            </a:r>
          </a:p>
          <a:p>
            <a:r>
              <a:rPr lang="he-IL" sz="4800" b="1" i="1" dirty="0">
                <a:solidFill>
                  <a:srgbClr val="300C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Adii-Light" pitchFamily="2" charset="-79"/>
                <a:cs typeface="Guttman Adii-Light" pitchFamily="2" charset="-79"/>
              </a:rPr>
              <a:t>כל העולם ומה שבתוכו</a:t>
            </a:r>
          </a:p>
          <a:p>
            <a:r>
              <a:rPr lang="he-IL" sz="4800" b="1" i="1" dirty="0">
                <a:solidFill>
                  <a:srgbClr val="300C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Adii-Light" pitchFamily="2" charset="-79"/>
                <a:cs typeface="Guttman Adii-Light" pitchFamily="2" charset="-79"/>
              </a:rPr>
              <a:t>של הקדוש ברוך הוא</a:t>
            </a:r>
          </a:p>
          <a:p>
            <a:r>
              <a:rPr lang="he-IL" sz="4800" b="1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Adii" pitchFamily="2" charset="-79"/>
                <a:cs typeface="Guttman Adii" pitchFamily="2" charset="-79"/>
              </a:rPr>
              <a:t>וכל הנהנה בלי ברכה </a:t>
            </a:r>
          </a:p>
          <a:p>
            <a:r>
              <a:rPr lang="he-IL" sz="4800" b="1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Adii" pitchFamily="2" charset="-79"/>
                <a:cs typeface="Guttman Adii" pitchFamily="2" charset="-79"/>
              </a:rPr>
              <a:t>כאילו גוזל מה</a:t>
            </a:r>
            <a:r>
              <a:rPr lang="he-IL" sz="5200" b="1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Adii" pitchFamily="2" charset="-79"/>
                <a:cs typeface="Guttman Adii" pitchFamily="2" charset="-79"/>
              </a:rPr>
              <a:t>'</a:t>
            </a:r>
          </a:p>
        </p:txBody>
      </p:sp>
    </p:spTree>
    <p:extLst>
      <p:ext uri="{BB962C8B-B14F-4D97-AF65-F5344CB8AC3E}">
        <p14:creationId xmlns:p14="http://schemas.microsoft.com/office/powerpoint/2010/main" val="1167853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...הַמּוֹצִיא לֶחֶם מִן הָאָרֶץ.</a:t>
            </a:r>
            <a:endParaRPr lang="he-IL" dirty="0"/>
          </a:p>
        </p:txBody>
      </p:sp>
      <p:pic>
        <p:nvPicPr>
          <p:cNvPr id="3074" name="Picture 2" descr="http://t2.gstatic.com/images?q=tbn:ANd9GcRWuBdHRs_2t8xQ6xhLEktdOTwDPoFXlykNzqT-ZTsFUQm8i_-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85807"/>
            <a:ext cx="2718553" cy="1812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t1.gstatic.com/images?q=tbn:ANd9GcQjpLoCPUHmuTITlcRrcJ9IAAq98xfwLUnY-soDRF-Oi2PGjSFAF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484784"/>
            <a:ext cx="19240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t2.gstatic.com/images?q=tbn:ANd9GcSzr3bQH1fNh---IyKWynzVn6DvkYK5iDUx_6QejAl6FKuoXL8-h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993899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t3.gstatic.com/images?q=tbn:ANd9GcQ6mIE8MnMWk-nAajl1hQNmvZV0SIHIrYAFMEMa7j0nZDB1j49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649054"/>
            <a:ext cx="1790700" cy="12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t2.gstatic.com/images?q=tbn:ANd9GcSJNbnPkb5v3kfyUJNfVOpmdDcBGfQFVs_qCfYQ0S6LMl5Y0JqR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3" t="12751" r="5343" b="21556"/>
          <a:stretch/>
        </p:blipFill>
        <p:spPr bwMode="auto">
          <a:xfrm>
            <a:off x="6974118" y="3933056"/>
            <a:ext cx="1872342" cy="140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t3.gstatic.com/images?q=tbn:ANd9GcSN_6wnalKqmO-VTwkYl5mdkdwkN7ijnVQLK42q90ftz4Y-wfg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208" y="5435543"/>
            <a:ext cx="1408162" cy="134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4" descr="data:image/jpeg;base64,/9j/4AAQSkZJRgABAQAAAQABAAD/2wCEAAkGBhQQERQUEhQVFBUWFRUVFhUUFxcVFBcUFBUVFRUUFBYYHCYeFxojGhUXIC8gIycpLCwsFh4xNTAqNSYrLCkBCQoKDgwOGg8PGi0kHyQsLCk0LDIsLCwsLCwsLCwsLCwpLCwsLCwsLCwsLCwsLCwsLCwsLCwsLCwsLCwsLCwsLP/AABEIALoBDwMBIgACEQEDEQH/xAAcAAABBQEBAQAAAAAAAAAAAAAAAQMEBQYCBwj/xABAEAABAwIDBQQIBAUDBAMAAAABAAIRAyEEMUEFElFhcQYigZETMlKhscHR8AdCYuEUI3KC8RWS0haiwuIzQ1P/xAAaAQACAwEBAAAAAAAAAAAAAAAABAIDBQEG/8QALhEAAgIBAwMDAwQCAwEAAAAAAAECAxEEITEFElETQWEiMkIUcZGhFVKBsdEj/9oADAMBAAIRAxEAPwD3BCEIAELmo8NBJMAZkqhxvatoMU273M2HhqVRdqK6VmbwW1UzteILJoELHHtVWPsj+36ld0+1FWb7p8Pokv8AK0Z9/wCBv/HXfBrkLP0e1PtM/wBp+RVhR25Sd+bd/qEe/JNV6umfEheemthzEsELinWDsiD0IK7TKafAvjAIQhdAEIQgAQhCABCEIAEISEoAVIq3F7epssDvHgMvNVGK289+R3Ry+qSt11Ve2cv4Gq9JZP2waSvi2M9ZwHx8lAqdoGjJrj7ln/Szm7zK4fi2jJZ8+oWPjCHYaGK53L7/AKkbqw+YU3BbWp1bNPe9k2PksFiNpgzCitxDmnebMi4IsbKqHU7Iy+rdF0unQa22Z6ohU/ZzbX8RT73rts7mNHK4W9XZGyKlHhmLZB1ycZcoEIQrCAIQhAAhCEACQpUxjq25Te72Wk+6y43hZOpZeDO7Zx3pqno2uhjTfmRmVV1MC6YYGxxJgQTfLMwodPEQpVHGccuHQyCvH2WO6blM9NGl1RUYCYnY9Qg7j2Azq0xHzUd+xqjSCHMJPNw67renNWT8QHAmTbgc/BQGVg0lzmuAAJc4k3OQZGZJJyUWoLbB2M7McjWHLwS2xgnSLg3urHDAuMG3XLwKgVWVqg3yRREWbu7x/unIowxqNbLqm+0awGn4aSoY7d2Tk+5bYyXLGlsndMgT3TdSH7XfRaHOeN2w7/E5An5yoDcTIi+dz8CuGOLHFwuSACeIGQKuhqHDhtCbq7uUX1LtHHrt8Wn5FTaW26LsqjRycd0+9Zk1BUYQzcY69y2e9xgQoOIwDwBvta6ALtGfHunJOw6jdHxJFP6OqTw9mb3D4ptQbzHBzeLSCPMJyV5ns/GGlUApuc0uE7vq5TYj2hBVt/1bXpGHAPHv9ybr6rDiyLTKp9Nnn/5tM26FncF2wY+N5pbPAz7lcf6nS3d7fEDP/Gafr1VVizGSEZ6eyt4lElJurXa0S4gDms1tbtq2mIpif1H6fVZittStiTeYJzJgdI/dJX9UrhtXu/6HKen2T3nsv7Nhj+1rGGGQTxP0F1nsX2ifUMHeIPQN45BVFKmJsd6xkt7wGkWsDKkUMC+Yay2W8YAOZnnmNFjW6q+7l7GpXp6KeFljlPae8d0MuchOfush9Gq64aRy3gfgp+D2WxhDjI8YHSNUuIxDWu3RnyP3wVDjstyxW7/SijrYSqY65yYH1TYwTtST0v56BW2IrAeUX+/uFAq4rPynre/Bc7S1WSYyMNGpKeqVxukDTu26AmVz6UuIHGR0jOVCxOLDRutNhrqTqSeanhI4syZo+xOL3cQG+01w8hvfJegrzb8PMOalcv8Ay02mT+pwgDykr0SpiWt9ZzR1IC9H0/6afq8mD1BJ3YXgdQoWH21RqEhtRpIzvHlOakMxLTYOaehBTysjLhoRcJLlDqEShTIghCEACi7UoF9Go0ZlhjrFlKSFRku5NHYvtaZ5EcTBIM59CnmYgPtPmrrtn2Yc0mtSbvNN3tGbTqQBoc+SxQrQvI3UTpn2s9hTdC6ClEv6NQ02lrnSSIBZ8wcyrTDbVp1SC8+qZuIgxAd0ubrH/wAXbiuMPinNJ+MTfnyhVJtEp0qX7m+r0C64uPgq/EbSDSKYbvkzllIGp8VTYHtDUAbTABY2xMneI452HXgpuFrtqyAC14Iz1HALsk8/SLqHZ9/BZ0KwLRI3bAReLKJiMYWniCYC4qP3LXIa2XG5nouazg4DnlxytyVb+rZk4RSeRxmMIMjMK4wWLFQSIkacOSyLnOJIyupOyg2k6Q49ND14rkX2EraVJbcmw9C3gAczGqgYjDEjIMB5+XimzjQ8S08ktbH7oktL4E92JjorZzUlhiMa5xZW/wCnznczFjcWvNoGlua6wtc0zDpIJ8YVphsWyveIjUwTHM8E3VwYFhYSS2wi8eWah2+8WXK1/bM5r7KpV2yGNLrG8iY6W8wU26hTb3KgN9HnPK08Oi5wWIImYMeXUFS8RiWuaQQHDgfkpqcWiDjJPHKJGFfRbZrQ3p+y7qYumDG8By93xVRUwjnBxa8OMQ1r2jum8XGenkoLqEEbxc1wzFwCQJJZvSHDxXXZLHBxUwb3bLupimmbiLzOUfJU2JxbZinBNpJnKcgSmnvbUtuunj6sgjMaQfDTiqyrRa6Ye5huO80keJB+HFQyxmFKRMrF0E8LxoejjnmoFXHU2zNQA6wN7zj7sq3FdmsQ+7Sx44td/wAslX4XsniKtXdc002i5e+C2ODYs4piMI4y2iztiuWWtPbAc/doh9RxESfk3QTFyrHBdmSRvV37oz3Wmw6u+iuNhbEp0Bu02/1OOZPFx16K6OHpxfvdfoqvueYlcrlDZIg4bDOpU92id1hMnvGL23jx0TlXBQO9Bdl614Ph4p6tiARAGQmBfpbqnv4QNO/UdcXAmw5ydVPGwq5vOTnZ+DY1ksZFiSXXO9kc/kq+virCc/u6cr7dmzZ/q0HTiqupVaQScsvv71XJWLiJbVW93I0fZ3tQS8U6pkGzXHMHg4rYBeQmqLFmhuNfAr1ui6WtPEA+YW90+6U4uMvYyuoUxrkpR9ztCELTMwEIQgBCFnNt9hqGJlwHonn8zMif1Ny8oWkQoTrjNYksk4WSreYvB4/tjsZicNJ3PSM9qnJ825j7uqJ2LLbL3yFUbW7KYbFT6SmN4/nb3X+Yz8Vl3dMi94M16eqtbWL/AJR4mdoOblxmFJwm3XDJ5aTbduW8c9FrtqfhI4EnD1QeDaog/wC5v0CxO1ti1MK7crMgjUEOb5tNvFZ1mmlX9yNWrU13fazS4bb0Nh7JyAINiRkST81JYQ6O4RvXzknSSRyHJYGjVLD3HbvIfNWGE27UYbwRyt+yWlW/Ys7F7Gs2hg4GZB5kXuqpjyJDrQYM+9d4Xtix43XtcB0+7J3EmnWvReJF3A5xy58lU4uJKLa2Z1h8QWGQ4RqCrfD7SbUvP1Hhqss9xGcjr8+aa9KZkEyLSNPJQxklKCka2vQaQ6TqJIJA5C3UIwwqgRvExOfqi+pzKoW7VEbrpM2I/KSdTwKm4XbFRlmhrm5wQZ4mUJL3KZQlgti+QXOBsQ3IgEZSPvRR6tUtDn5wYPDjZcu2ma0B7twQDAiYnXgmK+J70NktdrEZZwOCjKPgjDK2ZJpbXIyB6fVW1PGB7JsRwdHisq6oASMmyI4myfwG0BSdaQ0+Mc4XYtxJ2UqSyi5p7HpPc9zW7jiIMkuBm9gTbRRMVs2s1gAIJzBGRBIGUZgCU8+vvd5ruf8Ab9ypuE2nkHAxx5ZXVylF7SFmpx3iUb8U5kgibHMhrrWnP7ldUcfIEEiRO67Pln+6u6+DY/KIngOIJB6/NV+J2bLHAETBFxvRfubsRESF3t8E42p8oco44Qcxl0M8wpHpQ8ZyqKhs1zAA4ndGd94TH5uWviE3SxwuGm8/lyyyPFGWtifZGW6L2vvx/LdB5zFuHBVuLZVdeqS6OGXkF2zaJEX55fcKTSxgd1hceGCi4+xTPxEeCj1q5NloMRhabswJ5Z+5QK2wtWu42P1XYxSJ96Y12d2UcRXazSZdyYMz8vFeuNyWd7HbPp0aVnNdUd68Zjg0cgtGvS6GpV1592eb11zssx7IEIQnhEEIQgAQhNYjEtptLnuDQNTZcbS3Z1LPA6mMVjGUmy9waOazW1e3DR3aIk+0cvAfVZbF4+pWJc90rK1HU669obv+jTo6bOzeey/s0G1+0760so9xurphxHLgsRj9mNcP5jyc7NBi9oJ1U5ljnmmq1KczdYM9XZOXdI3KtPCtdsdjMYrANb6gdHJVdWuW5B3SFrHsjgmThWu0VkNT/si11+GZVu1g31muHUW9yssHtdujh0BhTMRslp0VPi9igK9Sqs+COJr5Lh2O3vqblcfxH3Kz4ovZk4+N12zHvbmJ9yP06/FnVZ5L3+KtH+UtPFlhkeUmFUs2g05mOqfFWcr9FB1Y5RNTyX2G2uH2f3RFgDEqXQq67wdNhNiNGgE8visualoUjB1yw90gdbieKqdSXBxpM0r6Ttyd2ToeMaTzUehWIifWEecapcJ2p3QG1ZOhIansSynVJfScCcyBHmb6KlwaQKTTwxyljnggGCDndW1CsHAbpmLuEycsvNZ8PAbMyYHSEYfE7jpETEKKOyh3GiqmAIkZ52EEzHCRoncNtHdsW29WeQyIVI3aPpCBIMZg28lY08dB3Y3gBmYnp0XctPIvKvbDRPdXDnHdHdLZNsye6B4KvdsNu64sO7nPHMfC67fWLTvAWBNhoCM1IpYxrhmIdYCwIGpPiclZGSfJU1KO8TMYp7qVQUt1794HdLjEBsAxOZPGdU+6qWOIeSNek2HTL3rTVKLKktIBGnIwqzaOzHEzmDnyJBiOKm45WxbC7fEiIzFOab9eqlUtozmICiYfCAgRNspyiTrx/dPV8Hm4G2oyPT74KjDRY3FktmLuIMH7yVzs7tS+nZ3fbzN/ArItqR9F3/EwVdVdZW8xZXZRCxYkj1jAbQZWbvMM8RqDwKkry/Ze2HUXgtMcQciOB816TgsWKrGvbkR/kL0mj1avWHyjzur0roeVwx9IgrLdpe0hbNOib5OcNOIb9UxddGmPdIXpplbLtiS9vdq2Yfush9Tho3+rnyWJx+Mq13b1RxPAaDoAhuGzJvqeqmU8PDZI3nE2bz0svO36iy9/Hg9BTTXp1tu/JTuY82psLjbKAPM2+KlYLZNT/wCwCY9VpJAk6njGgVmNnerNQyILoAz4ctUuJqBpFzLiJjURAk/RL+kkt0Wu9vghtwTW3c0W16ieKYeKc+qOvDTxXdfG5j8sC+RzJ8lX1MaxwJiWnXSeJ5ABV+mSUn7j78BSfB0J/Lb5KPU2S0mKYcI4fNQcTtVjQLgm3JojhNyfBRndpiAQy5OZyHlqu9jeyRaoz5yWFbAlsyQLa5qnxhGhlR620XOu5xJOZ5cAoznl11ONWCxZ9zisc/LnbUqNUpq/2P2UxOMP8mkS323d2n/uOfhK3mw/wipth2Keah9imS1nQu9Z3uWjVRZPhCl2qqq5e/g8lwuyKld4ZSY+o8/lYCT4xkOq9A7Nfgw90OxlQ0hn6KkQX/3Pyb4T1Xquz9l0sOzco02028GiPE8T1UoBadelUfu3Me7qE57QWP8AsyWK/DDAvaAKbmECN5j3SeZ3pBPOFndofg6RfD4jj3arf/Jv0XpxWW7U9oXDeo0DDsnP9mfyt/Vz06qOpjRXDumiGmv1EpdsJfzueQbUwT8NUdTqFpLTBLXBzCeRTFHEgZa8OHUK/wBodlxUzcQNSLm/AfMqsrdlwwEU+7fxJ5lYHqVPl4+D0sXL9xxuOBH3b9lz/Edfvgqyps+tTNjI4EfRIMQR6zSPeFz0lzF5Jqfks3uBuB7lNwO0XEguaSBMmCb8xkVS066d/ijEE2UXA7lM11fHgkG8bsi+R48/2UCq8necYaWm3Pr4KnwuNdS5tzib9RwT42g1xiMzN9D96Kt1siljgtcDt1zTcT0Pu5WBWhZiSQIOusTPALMUHtvobSR+mSI4XOitsDVG7zuAAefwQngotj7j1Wlu5GPWtxgyPf8AFQ6u+4Nc08SeHXyVqBGoJE9QSNZ1uE0aYdcHdju8brrjkrjPBRYytDjFpHTLgolSvu/eiuNq4a17g68xafL4LP1aRHTkuxQxF5RMpYiYPTkvRuwWLLmVGnIEEct6ZHuXmmGpwR9+a9O7AYIsoOcfzOt0aPqT5LR0KfrLAh1Fr0Xn4LXbm0DTbuts5034DU9Vk6mDBVttmpvV3A6QB5T81EcQArNXL1JvPsKaaPZBY9yFUwxjgAb84n5wmnYioMg08IJCMRiozKrcVtfgs2UjShDPJIxG0ng+qByn9lU4vbD5gNiOaiYvah81W1cYTP35qrDYxGMV7E522aoOTfCfeqraGKfVdLjAyhthHPildUJyXJZMDXIftxV0I4ZLYiCgJ4rosWr2L+HWJxMEt9Cz2qsg/wBrMz4wvQthfh7hsLDi301QfnqQQD+lmQ955p+rS2Wb8IRu11VW2cv4PMdg9iMTi4LGbjP/ANKktb/baXeFua9I2D+GuGw4Dqg9PUF9547gP6aeXnK1sJVqVaSuvflmNfrrbduF8HLWRYWHDRdIQmxEEhK5qVQ0EuIAFyTksntntEakspkhmp1d9AlNVq69NHMufZeRijTzuliP8kvb3aSJp0T3snPGTeTeJ+CyTqUXJTrm2kDLPgFCdg69W7WODYzIieg0Xkr7rtZPufH9I9HRVXp44R3UxrBYQTyUZ2Ka4ndg8bifEKbh+yZP/wA9TP8AK2IjQE/upv8ApuHpiAxs8YEnqUfp/wDZk/Xj+KMvWoE3i3GRF1GOAuA4Z6HP76LTPZSBH8ts55Sf3UWrjWgyN2B3ZET0bzz6K2MIx9zvqylskZ7G7IAuG6A81CZgCTayucTVNV1hugaDO3HnCu+znZB2JMnu0wbu1P6WfXRXVqdku2K3Zyc41R7pszGD7NYisHGlTdUDcy2PK+Z5BQsTgXsMVGOYeDwWn3r6AwOBZRYGU2hrRkB8TxPNd18M2oIe1rhwcAR5FbC6cu3ncyv8q+77dj54Y0tIIJ8bj3qfhcdUaZBHOwBPFev4nsPhH50Q3+glvuBhVdf8MaB9R728PVd8gl59Ps+GMx6nU+cowGJxro3g1zpINjGuk2JlS8PvFocTF7ibyLwPCFoq34XvHqVWuH6gWn5qFW7BYlkw3eH6XD5kJeWltS3iWLU0y4kV1Vk3J3RwcY6DiJt1TIwANpAzPh9lTn9kcQ6AaD7R9+srXZvYeu/14pDXInoAPqMlWtPZJ4UWSd8IrLkiu2LsYVajWtl1/AAauXqGEwwpsaxuTRH7qNsnY1PDN3WC+rjmVPW3pNL6KzLlmJq9T6zwuEZbtRhyx3pBk74gRHl81lMTtA8V6hXoB7S1wBBzBWM2t+HziSaFQR7NSbcg4fMJTWaOcpd0Pca0erhFdthjKuLzuq+vVlak/h5iyb+jHMv+gU3Cfha4n+dWAHCm2T5u+iSjobX+JovW0x/I89fOnzU3Z3Z6viCPRUnvB/NEM8Xnur1nZ3YXCUYPo/SOH5qh3zPT1fcr9rIsLDgE/X05/m/4Erepr8F/J5vsn8Kib4moB+ilc+L3D4BbXZPZrD4UD0VJrT7RG889Xm6tELQr09df2ozLdTbb9zEhKhCvFwQhIUAKo+NxraTS55gacSeAGpTW0tqNoNl2ejdSViNo4qtiXEgEnIAWAngdBxJWbrNcqPohvJ+3j9x3S6R3fVLaPke2vtl+IdujLRgNurjqfgusPs6wLgemi72Xs5tKPSHeeYmPVEacSJKmVMSdAAJ92i8+4OcnO15Zr+oorsqWEc7rQIAHIdOKarYg/v4KJi9qspmHOG8RNusffRVmM2rBcQRHEnLipuSxhHI1tkzF4zO6pMXta0gzE9OU5fZVdjNrzZpLyJEmzesZlQmML/W8BkB0Cgl7jsasck+rji4571tRbK55+K5JLo3tPD3CwSNo/f30Wu7KdkzWipVBFPQZF/8A6/FWV1Stl2x5OW2wpj3S4OOyvZM1+/UltMHoX8gfZ5r0SjRDAGtAAAgAWAHALqmwNAAAAAgAZADQLpel0+mjRHC58nmdRqJXyy+PAIQhMiwIQhAAhCEAJCVCEACEIQAIQhAAiEIQAIQhAAhCEACEIQAKHtPaIos3jcmzW8T9FJq1A1pJyAJPQLCbWxzq1Sbif+1g4czbzWfr9X+nhiP3Pj/0c0mn9aW/CJTKJrFz6pJJ0GQHAKTDGC5EJjA03CnvPkTJA1jSeFlFxGLYLBrnQR59Sbrzue3d8vyaqTm+1cfBO9ONDN1BxVEvEEw2SXPEd0C5gwb5KNX2jMdyIMjvH3xmoeKxznyLNbqBYE8TxUJXxxhF8NPLJG2ljae/usYHBp9a19TBKpcePSHKBw+Z5qXUeAc/NMVKgKhDPI9hR4IbaEJ5jE61s8TlYLc9mOxAEVMQObaR+NT/AI+adppndLtiL36iFMcyIvZTsgasVawinm1pzfzP6fj0XoDGAAACAMhw6JQ2Eq9HRp40xxE8zfqJXS7pAhCEwLghCEACEIQAIQhAAhCEACEIQAIQhAAhCEACEIQAIQhAAhCEAUvaPFQ0Uxm65/pH1KocPhoO8RY2/bope0MeHVnnOO43wz98qIaxK8nq7lZe2t8bI3tPW4VqPncfq15zVXi8SAusbjd0LOY7GEidCTHM5HqlJ5ew/TVjcm1cfuiY++SrK20ZUCviTr/hcAE80Qq8jL2H97eT+Hwpe4NaC4mIAuSToF3s7Zrqzwxg3nOyA+J4DmvUOzfZdmEbJ71Q5v4D2WcB8Vo6bSyue2y8iOq1caV5fgidl+x4w8VKsOq6DNrOnF3PyWnhKhehqqjVHtijzdtsrZd0mCEIVpWCEIQAIQhAAhCEACEIQAIQhAAhCEACEIQAIQhAAhCEACEIQALio6ATwBXaQiVx8Aec1at5+7pqpj90W+yl2vhjRe5pmx8xofJUOKxBv5rxMoyjJp8ns4KMoprgf2hjSb+XNU1bFbxucgQPiucTiJChAEqyEM7sm3gfYd42VxsfZD67wymN5x8gNS46Bddm+zVTFPhggD1nn1Wj5nkvWdj7Gp4WmGMHVx9Zx4laOm0jt3e0TN1etVWy3YxsDs8zCMgd559Z+p5DgOSt0IXoIQUF2x4POym5vulyCEIUiIIQhAAhCEACEIQAIQhAAhCEACEIQAIQhAAhIhACoQEiAFQhAQAIQEiAFQhIgCr25sFuJbc7rwLOHwI1C86232Zr0Qd5hLRPeaN4e7LxXrKEnfo67n3cMc0+tspWFujwOjsypVcAxjnHTdBJ+C2GwPw2e8h2I/ltF90EGofk33lemAQhVw0EI7yeS+3qNkliKwMYLAMosDKbQ1oyA+J4nmpCEifSS2Rmtt7sVCRKunAQkSoAEJCgIAVCRKgAQhIgBUJClQAIQkQAqEJEAKhCQoA//9k="/>
          <p:cNvSpPr>
            <a:spLocks noChangeAspect="1" noChangeArrowheads="1"/>
          </p:cNvSpPr>
          <p:nvPr/>
        </p:nvSpPr>
        <p:spPr bwMode="auto">
          <a:xfrm>
            <a:off x="8689975" y="-858838"/>
            <a:ext cx="2581275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5" name="AutoShape 16" descr="data:image/jpeg;base64,/9j/4AAQSkZJRgABAQAAAQABAAD/2wCEAAkGBhQQERQUEhQVFBUWFRUVFhUUFxcVFBcUFBUVFRUUFBYYHCYeFxojGhUXIC8gIycpLCwsFh4xNTAqNSYrLCkBCQoKDgwOGg8PGi0kHyQsLCk0LDIsLCwsLCwsLCwsLCwpLCwsLCwsLCwsLCwsLCwsLCwsLCwsLCwsLCwsLCwsLP/AABEIALoBDwMBIgACEQEDEQH/xAAcAAABBQEBAQAAAAAAAAAAAAAAAQMEBQYCBwj/xABAEAABAwIDBQQIBAUDBAMAAAABAAIRAyEEMUEFElFhcQYigZETMlKhscHR8AdCYuEUI3KC8RWS0haiwuIzQ1P/xAAaAQACAwEBAAAAAAAAAAAAAAAABAIDBQEG/8QALhEAAgIBAwMDAwQCAwEAAAAAAAECAxEEITEFElETQWEiMkIUcZGhFVKBsdEj/9oADAMBAAIRAxEAPwD3BCEIAELmo8NBJMAZkqhxvatoMU273M2HhqVRdqK6VmbwW1UzteILJoELHHtVWPsj+36ld0+1FWb7p8Pokv8AK0Z9/wCBv/HXfBrkLP0e1PtM/wBp+RVhR25Sd+bd/qEe/JNV6umfEheemthzEsELinWDsiD0IK7TKafAvjAIQhdAEIQgAQhCABCEIAEISEoAVIq3F7epssDvHgMvNVGK289+R3Ry+qSt11Ve2cv4Gq9JZP2waSvi2M9ZwHx8lAqdoGjJrj7ln/Szm7zK4fi2jJZ8+oWPjCHYaGK53L7/AKkbqw+YU3BbWp1bNPe9k2PksFiNpgzCitxDmnebMi4IsbKqHU7Iy+rdF0unQa22Z6ohU/ZzbX8RT73rts7mNHK4W9XZGyKlHhmLZB1ycZcoEIQrCAIQhAAhCEACQpUxjq25Te72Wk+6y43hZOpZeDO7Zx3pqno2uhjTfmRmVV1MC6YYGxxJgQTfLMwodPEQpVHGccuHQyCvH2WO6blM9NGl1RUYCYnY9Qg7j2Azq0xHzUd+xqjSCHMJPNw67renNWT8QHAmTbgc/BQGVg0lzmuAAJc4k3OQZGZJJyUWoLbB2M7McjWHLwS2xgnSLg3urHDAuMG3XLwKgVWVqg3yRREWbu7x/unIowxqNbLqm+0awGn4aSoY7d2Tk+5bYyXLGlsndMgT3TdSH7XfRaHOeN2w7/E5An5yoDcTIi+dz8CuGOLHFwuSACeIGQKuhqHDhtCbq7uUX1LtHHrt8Wn5FTaW26LsqjRycd0+9Zk1BUYQzcY69y2e9xgQoOIwDwBvta6ALtGfHunJOw6jdHxJFP6OqTw9mb3D4ptQbzHBzeLSCPMJyV5ns/GGlUApuc0uE7vq5TYj2hBVt/1bXpGHAPHv9ybr6rDiyLTKp9Nnn/5tM26FncF2wY+N5pbPAz7lcf6nS3d7fEDP/Gafr1VVizGSEZ6eyt4lElJurXa0S4gDms1tbtq2mIpif1H6fVZittStiTeYJzJgdI/dJX9UrhtXu/6HKen2T3nsv7Nhj+1rGGGQTxP0F1nsX2ifUMHeIPQN45BVFKmJsd6xkt7wGkWsDKkUMC+Yay2W8YAOZnnmNFjW6q+7l7GpXp6KeFljlPae8d0MuchOfush9Gq64aRy3gfgp+D2WxhDjI8YHSNUuIxDWu3RnyP3wVDjstyxW7/SijrYSqY65yYH1TYwTtST0v56BW2IrAeUX+/uFAq4rPynre/Bc7S1WSYyMNGpKeqVxukDTu26AmVz6UuIHGR0jOVCxOLDRutNhrqTqSeanhI4syZo+xOL3cQG+01w8hvfJegrzb8PMOalcv8Ay02mT+pwgDykr0SpiWt9ZzR1IC9H0/6afq8mD1BJ3YXgdQoWH21RqEhtRpIzvHlOakMxLTYOaehBTysjLhoRcJLlDqEShTIghCEACi7UoF9Go0ZlhjrFlKSFRku5NHYvtaZ5EcTBIM59CnmYgPtPmrrtn2Yc0mtSbvNN3tGbTqQBoc+SxQrQvI3UTpn2s9hTdC6ClEv6NQ02lrnSSIBZ8wcyrTDbVp1SC8+qZuIgxAd0ubrH/wAXbiuMPinNJ+MTfnyhVJtEp0qX7m+r0C64uPgq/EbSDSKYbvkzllIGp8VTYHtDUAbTABY2xMneI452HXgpuFrtqyAC14Iz1HALsk8/SLqHZ9/BZ0KwLRI3bAReLKJiMYWniCYC4qP3LXIa2XG5nouazg4DnlxytyVb+rZk4RSeRxmMIMjMK4wWLFQSIkacOSyLnOJIyupOyg2k6Q49ND14rkX2EraVJbcmw9C3gAczGqgYjDEjIMB5+XimzjQ8S08ktbH7oktL4E92JjorZzUlhiMa5xZW/wCnznczFjcWvNoGlua6wtc0zDpIJ8YVphsWyveIjUwTHM8E3VwYFhYSS2wi8eWah2+8WXK1/bM5r7KpV2yGNLrG8iY6W8wU26hTb3KgN9HnPK08Oi5wWIImYMeXUFS8RiWuaQQHDgfkpqcWiDjJPHKJGFfRbZrQ3p+y7qYumDG8By93xVRUwjnBxa8OMQ1r2jum8XGenkoLqEEbxc1wzFwCQJJZvSHDxXXZLHBxUwb3bLupimmbiLzOUfJU2JxbZinBNpJnKcgSmnvbUtuunj6sgjMaQfDTiqyrRa6Ye5huO80keJB+HFQyxmFKRMrF0E8LxoejjnmoFXHU2zNQA6wN7zj7sq3FdmsQ+7Sx44td/wAslX4XsniKtXdc002i5e+C2ODYs4piMI4y2iztiuWWtPbAc/doh9RxESfk3QTFyrHBdmSRvV37oz3Wmw6u+iuNhbEp0Bu02/1OOZPFx16K6OHpxfvdfoqvueYlcrlDZIg4bDOpU92id1hMnvGL23jx0TlXBQO9Bdl614Ph4p6tiARAGQmBfpbqnv4QNO/UdcXAmw5ydVPGwq5vOTnZ+DY1ksZFiSXXO9kc/kq+virCc/u6cr7dmzZ/q0HTiqupVaQScsvv71XJWLiJbVW93I0fZ3tQS8U6pkGzXHMHg4rYBeQmqLFmhuNfAr1ui6WtPEA+YW90+6U4uMvYyuoUxrkpR9ztCELTMwEIQgBCFnNt9hqGJlwHonn8zMif1Ny8oWkQoTrjNYksk4WSreYvB4/tjsZicNJ3PSM9qnJ825j7uqJ2LLbL3yFUbW7KYbFT6SmN4/nb3X+Yz8Vl3dMi94M16eqtbWL/AJR4mdoOblxmFJwm3XDJ5aTbduW8c9FrtqfhI4EnD1QeDaog/wC5v0CxO1ti1MK7crMgjUEOb5tNvFZ1mmlX9yNWrU13fazS4bb0Nh7JyAINiRkST81JYQ6O4RvXzknSSRyHJYGjVLD3HbvIfNWGE27UYbwRyt+yWlW/Ys7F7Gs2hg4GZB5kXuqpjyJDrQYM+9d4Xtix43XtcB0+7J3EmnWvReJF3A5xy58lU4uJKLa2Z1h8QWGQ4RqCrfD7SbUvP1Hhqss9xGcjr8+aa9KZkEyLSNPJQxklKCka2vQaQ6TqJIJA5C3UIwwqgRvExOfqi+pzKoW7VEbrpM2I/KSdTwKm4XbFRlmhrm5wQZ4mUJL3KZQlgti+QXOBsQ3IgEZSPvRR6tUtDn5wYPDjZcu2ma0B7twQDAiYnXgmK+J70NktdrEZZwOCjKPgjDK2ZJpbXIyB6fVW1PGB7JsRwdHisq6oASMmyI4myfwG0BSdaQ0+Mc4XYtxJ2UqSyi5p7HpPc9zW7jiIMkuBm9gTbRRMVs2s1gAIJzBGRBIGUZgCU8+vvd5ruf8Ab9ypuE2nkHAxx5ZXVylF7SFmpx3iUb8U5kgibHMhrrWnP7ldUcfIEEiRO67Pln+6u6+DY/KIngOIJB6/NV+J2bLHAETBFxvRfubsRESF3t8E42p8oco44Qcxl0M8wpHpQ8ZyqKhs1zAA4ndGd94TH5uWviE3SxwuGm8/lyyyPFGWtifZGW6L2vvx/LdB5zFuHBVuLZVdeqS6OGXkF2zaJEX55fcKTSxgd1hceGCi4+xTPxEeCj1q5NloMRhabswJ5Z+5QK2wtWu42P1XYxSJ96Y12d2UcRXazSZdyYMz8vFeuNyWd7HbPp0aVnNdUd68Zjg0cgtGvS6GpV1592eb11zssx7IEIQnhEEIQgAQhNYjEtptLnuDQNTZcbS3Z1LPA6mMVjGUmy9waOazW1e3DR3aIk+0cvAfVZbF4+pWJc90rK1HU669obv+jTo6bOzeey/s0G1+0760so9xurphxHLgsRj9mNcP5jyc7NBi9oJ1U5ljnmmq1KczdYM9XZOXdI3KtPCtdsdjMYrANb6gdHJVdWuW5B3SFrHsjgmThWu0VkNT/si11+GZVu1g31muHUW9yssHtdujh0BhTMRslp0VPi9igK9Sqs+COJr5Lh2O3vqblcfxH3Kz4ovZk4+N12zHvbmJ9yP06/FnVZ5L3+KtH+UtPFlhkeUmFUs2g05mOqfFWcr9FB1Y5RNTyX2G2uH2f3RFgDEqXQq67wdNhNiNGgE8visualoUjB1yw90gdbieKqdSXBxpM0r6Ttyd2ToeMaTzUehWIifWEecapcJ2p3QG1ZOhIansSynVJfScCcyBHmb6KlwaQKTTwxyljnggGCDndW1CsHAbpmLuEycsvNZ8PAbMyYHSEYfE7jpETEKKOyh3GiqmAIkZ52EEzHCRoncNtHdsW29WeQyIVI3aPpCBIMZg28lY08dB3Y3gBmYnp0XctPIvKvbDRPdXDnHdHdLZNsye6B4KvdsNu64sO7nPHMfC67fWLTvAWBNhoCM1IpYxrhmIdYCwIGpPiclZGSfJU1KO8TMYp7qVQUt1794HdLjEBsAxOZPGdU+6qWOIeSNek2HTL3rTVKLKktIBGnIwqzaOzHEzmDnyJBiOKm45WxbC7fEiIzFOab9eqlUtozmICiYfCAgRNspyiTrx/dPV8Hm4G2oyPT74KjDRY3FktmLuIMH7yVzs7tS+nZ3fbzN/ArItqR9F3/EwVdVdZW8xZXZRCxYkj1jAbQZWbvMM8RqDwKkry/Ze2HUXgtMcQciOB816TgsWKrGvbkR/kL0mj1avWHyjzur0roeVwx9IgrLdpe0hbNOib5OcNOIb9UxddGmPdIXpplbLtiS9vdq2Yfush9Tho3+rnyWJx+Mq13b1RxPAaDoAhuGzJvqeqmU8PDZI3nE2bz0svO36iy9/Hg9BTTXp1tu/JTuY82psLjbKAPM2+KlYLZNT/wCwCY9VpJAk6njGgVmNnerNQyILoAz4ctUuJqBpFzLiJjURAk/RL+kkt0Wu9vghtwTW3c0W16ieKYeKc+qOvDTxXdfG5j8sC+RzJ8lX1MaxwJiWnXSeJ5ABV+mSUn7j78BSfB0J/Lb5KPU2S0mKYcI4fNQcTtVjQLgm3JojhNyfBRndpiAQy5OZyHlqu9jeyRaoz5yWFbAlsyQLa5qnxhGhlR620XOu5xJOZ5cAoznl11ONWCxZ9zisc/LnbUqNUpq/2P2UxOMP8mkS323d2n/uOfhK3mw/wipth2Keah9imS1nQu9Z3uWjVRZPhCl2qqq5e/g8lwuyKld4ZSY+o8/lYCT4xkOq9A7Nfgw90OxlQ0hn6KkQX/3Pyb4T1Xquz9l0sOzco02028GiPE8T1UoBadelUfu3Me7qE57QWP8AsyWK/DDAvaAKbmECN5j3SeZ3pBPOFndofg6RfD4jj3arf/Jv0XpxWW7U9oXDeo0DDsnP9mfyt/Vz06qOpjRXDumiGmv1EpdsJfzueQbUwT8NUdTqFpLTBLXBzCeRTFHEgZa8OHUK/wBodlxUzcQNSLm/AfMqsrdlwwEU+7fxJ5lYHqVPl4+D0sXL9xxuOBH3b9lz/Edfvgqyps+tTNjI4EfRIMQR6zSPeFz0lzF5Jqfks3uBuB7lNwO0XEguaSBMmCb8xkVS066d/ijEE2UXA7lM11fHgkG8bsi+R48/2UCq8necYaWm3Pr4KnwuNdS5tzib9RwT42g1xiMzN9D96Kt1siljgtcDt1zTcT0Pu5WBWhZiSQIOusTPALMUHtvobSR+mSI4XOitsDVG7zuAAefwQngotj7j1Wlu5GPWtxgyPf8AFQ6u+4Nc08SeHXyVqBGoJE9QSNZ1uE0aYdcHdju8brrjkrjPBRYytDjFpHTLgolSvu/eiuNq4a17g68xafL4LP1aRHTkuxQxF5RMpYiYPTkvRuwWLLmVGnIEEct6ZHuXmmGpwR9+a9O7AYIsoOcfzOt0aPqT5LR0KfrLAh1Fr0Xn4LXbm0DTbuts5034DU9Vk6mDBVttmpvV3A6QB5T81EcQArNXL1JvPsKaaPZBY9yFUwxjgAb84n5wmnYioMg08IJCMRiozKrcVtfgs2UjShDPJIxG0ng+qByn9lU4vbD5gNiOaiYvah81W1cYTP35qrDYxGMV7E522aoOTfCfeqraGKfVdLjAyhthHPildUJyXJZMDXIftxV0I4ZLYiCgJ4rosWr2L+HWJxMEt9Cz2qsg/wBrMz4wvQthfh7hsLDi301QfnqQQD+lmQ955p+rS2Wb8IRu11VW2cv4PMdg9iMTi4LGbjP/ANKktb/baXeFua9I2D+GuGw4Dqg9PUF9547gP6aeXnK1sJVqVaSuvflmNfrrbduF8HLWRYWHDRdIQmxEEhK5qVQ0EuIAFyTksntntEakspkhmp1d9AlNVq69NHMufZeRijTzuliP8kvb3aSJp0T3snPGTeTeJ+CyTqUXJTrm2kDLPgFCdg69W7WODYzIieg0Xkr7rtZPufH9I9HRVXp44R3UxrBYQTyUZ2Ka4ndg8bifEKbh+yZP/wA9TP8AK2IjQE/upv8ApuHpiAxs8YEnqUfp/wDZk/Xj+KMvWoE3i3GRF1GOAuA4Z6HP76LTPZSBH8ts55Sf3UWrjWgyN2B3ZET0bzz6K2MIx9zvqylskZ7G7IAuG6A81CZgCTayucTVNV1hugaDO3HnCu+znZB2JMnu0wbu1P6WfXRXVqdku2K3Zyc41R7pszGD7NYisHGlTdUDcy2PK+Z5BQsTgXsMVGOYeDwWn3r6AwOBZRYGU2hrRkB8TxPNd18M2oIe1rhwcAR5FbC6cu3ncyv8q+77dj54Y0tIIJ8bj3qfhcdUaZBHOwBPFev4nsPhH50Q3+glvuBhVdf8MaB9R728PVd8gl59Ps+GMx6nU+cowGJxro3g1zpINjGuk2JlS8PvFocTF7ibyLwPCFoq34XvHqVWuH6gWn5qFW7BYlkw3eH6XD5kJeWltS3iWLU0y4kV1Vk3J3RwcY6DiJt1TIwANpAzPh9lTn9kcQ6AaD7R9+srXZvYeu/14pDXInoAPqMlWtPZJ4UWSd8IrLkiu2LsYVajWtl1/AAauXqGEwwpsaxuTRH7qNsnY1PDN3WC+rjmVPW3pNL6KzLlmJq9T6zwuEZbtRhyx3pBk74gRHl81lMTtA8V6hXoB7S1wBBzBWM2t+HziSaFQR7NSbcg4fMJTWaOcpd0Pca0erhFdthjKuLzuq+vVlak/h5iyb+jHMv+gU3Cfha4n+dWAHCm2T5u+iSjobX+JovW0x/I89fOnzU3Z3Z6viCPRUnvB/NEM8Xnur1nZ3YXCUYPo/SOH5qh3zPT1fcr9rIsLDgE/X05/m/4Erepr8F/J5vsn8Kib4moB+ilc+L3D4BbXZPZrD4UD0VJrT7RG889Xm6tELQr09df2ozLdTbb9zEhKhCvFwQhIUAKo+NxraTS55gacSeAGpTW0tqNoNl2ejdSViNo4qtiXEgEnIAWAngdBxJWbrNcqPohvJ+3j9x3S6R3fVLaPke2vtl+IdujLRgNurjqfgusPs6wLgemi72Xs5tKPSHeeYmPVEacSJKmVMSdAAJ92i8+4OcnO15Zr+oorsqWEc7rQIAHIdOKarYg/v4KJi9qspmHOG8RNusffRVmM2rBcQRHEnLipuSxhHI1tkzF4zO6pMXta0gzE9OU5fZVdjNrzZpLyJEmzesZlQmML/W8BkB0Cgl7jsasck+rji4571tRbK55+K5JLo3tPD3CwSNo/f30Wu7KdkzWipVBFPQZF/8A6/FWV1Stl2x5OW2wpj3S4OOyvZM1+/UltMHoX8gfZ5r0SjRDAGtAAAgAWAHALqmwNAAAAAgAZADQLpel0+mjRHC58nmdRqJXyy+PAIQhMiwIQhAAhCEAJCVCEACEIQAIQhAAiEIQAIQhAAhCEACEIQAKHtPaIos3jcmzW8T9FJq1A1pJyAJPQLCbWxzq1Sbif+1g4czbzWfr9X+nhiP3Pj/0c0mn9aW/CJTKJrFz6pJJ0GQHAKTDGC5EJjA03CnvPkTJA1jSeFlFxGLYLBrnQR59Sbrzue3d8vyaqTm+1cfBO9ONDN1BxVEvEEw2SXPEd0C5gwb5KNX2jMdyIMjvH3xmoeKxznyLNbqBYE8TxUJXxxhF8NPLJG2ljae/usYHBp9a19TBKpcePSHKBw+Z5qXUeAc/NMVKgKhDPI9hR4IbaEJ5jE61s8TlYLc9mOxAEVMQObaR+NT/AI+adppndLtiL36iFMcyIvZTsgasVawinm1pzfzP6fj0XoDGAAACAMhw6JQ2Eq9HRp40xxE8zfqJXS7pAhCEwLghCEACEIQAIQhAAhCEACEIQAIQhAAhCEACEIQAIQhAAhCEAUvaPFQ0Uxm65/pH1KocPhoO8RY2/bope0MeHVnnOO43wz98qIaxK8nq7lZe2t8bI3tPW4VqPncfq15zVXi8SAusbjd0LOY7GEidCTHM5HqlJ5ew/TVjcm1cfuiY++SrK20ZUCviTr/hcAE80Qq8jL2H97eT+Hwpe4NaC4mIAuSToF3s7Zrqzwxg3nOyA+J4DmvUOzfZdmEbJ71Q5v4D2WcB8Vo6bSyue2y8iOq1caV5fgidl+x4w8VKsOq6DNrOnF3PyWnhKhehqqjVHtijzdtsrZd0mCEIVpWCEIQAIQhAAhCEACEIQAIQhAAhCEACEIQAIQhAAhCEACEIQALio6ATwBXaQiVx8Aec1at5+7pqpj90W+yl2vhjRe5pmx8xofJUOKxBv5rxMoyjJp8ns4KMoprgf2hjSb+XNU1bFbxucgQPiucTiJChAEqyEM7sm3gfYd42VxsfZD67wymN5x8gNS46Bddm+zVTFPhggD1nn1Wj5nkvWdj7Gp4WmGMHVx9Zx4laOm0jt3e0TN1etVWy3YxsDs8zCMgd559Z+p5DgOSt0IXoIQUF2x4POym5vulyCEIUiIIQhAAhCEACEIQAIQhAAhCEACEIQAIQhAAhIhACoQEiAFQhAQAIQEiAFQhIgCr25sFuJbc7rwLOHwI1C86232Zr0Qd5hLRPeaN4e7LxXrKEnfo67n3cMc0+tspWFujwOjsypVcAxjnHTdBJ+C2GwPw2e8h2I/ltF90EGofk33lemAQhVw0EI7yeS+3qNkliKwMYLAMosDKbQ1oyA+J4nmpCEifSS2Rmtt7sVCRKunAQkSoAEJCgIAVCRKgAQhIgBUJClQAIQkQAqEJEAKhCQoA//9k="/>
          <p:cNvSpPr>
            <a:spLocks noChangeAspect="1" noChangeArrowheads="1"/>
          </p:cNvSpPr>
          <p:nvPr/>
        </p:nvSpPr>
        <p:spPr bwMode="auto">
          <a:xfrm>
            <a:off x="8842375" y="-706438"/>
            <a:ext cx="2581275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3090" name="Picture 18" descr="http://t1.gstatic.com/images?q=tbn:ANd9GcTKjp6oq6NLJVl5svbZgFJZJ1ZL1rvSvHoyNRoCzmHxvBD4pLBb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640" y="5293936"/>
            <a:ext cx="2057400" cy="1247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http://t1.gstatic.com/images?q=tbn:ANd9GcSrpnMxZnpOT38Iai4er2EhmPIMbyPdED_e079R7quWtPWGRlxK1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811" y="1988840"/>
            <a:ext cx="1656184" cy="1086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http://t2.gstatic.com/images?q=tbn:ANd9GcTNllZ2Akr5Ak6JLHcE3Zpn6Grk69fNL8UCeR8ZG87jtdEESHNp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015" y="5127248"/>
            <a:ext cx="1428750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http://t1.gstatic.com/images?q=tbn:ANd9GcRy689T92Yozmj5akDkUlDM7gYqvvx11QCnipGe1mbPeMQAGVvNgA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265" y="3299361"/>
            <a:ext cx="2276475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http://t1.gstatic.com/images?q=tbn:ANd9GcSzd5bYuBN3kYg71XQIS-QcCaxCJpJmZtoXcC9TlWOD5o7Uc81O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6" b="6965"/>
          <a:stretch/>
        </p:blipFill>
        <p:spPr bwMode="auto">
          <a:xfrm>
            <a:off x="484775" y="3445111"/>
            <a:ext cx="1712432" cy="136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 descr="http://t2.gstatic.com/images?q=tbn:ANd9GcRfdGR18sPUsU_Kk6OCW-HZdDrks4el0NVj2pryEEglfBMwsck5H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701565"/>
            <a:ext cx="1491580" cy="111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784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345632" y="0"/>
            <a:ext cx="4546848" cy="6669360"/>
          </a:xfrm>
        </p:spPr>
        <p:txBody>
          <a:bodyPr>
            <a:normAutofit/>
          </a:bodyPr>
          <a:lstStyle/>
          <a:p>
            <a:pPr algn="r">
              <a:lnSpc>
                <a:spcPct val="150000"/>
              </a:lnSpc>
            </a:pPr>
            <a:r>
              <a:rPr lang="he-IL" b="1" u="sng" dirty="0">
                <a:highlight>
                  <a:srgbClr val="FFFF00"/>
                </a:highlight>
              </a:rPr>
              <a:t>חמשת מיני דגן</a:t>
            </a:r>
            <a:br>
              <a:rPr lang="he-IL" b="1" dirty="0"/>
            </a:br>
            <a:r>
              <a:rPr lang="he-IL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חיטה</a:t>
            </a:r>
            <a:br>
              <a:rPr lang="he-IL" b="1" dirty="0"/>
            </a:br>
            <a:r>
              <a:rPr lang="he-IL" b="1" dirty="0">
                <a:solidFill>
                  <a:srgbClr val="300C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שעורה</a:t>
            </a:r>
            <a:br>
              <a:rPr lang="he-IL" b="1" dirty="0"/>
            </a:br>
            <a:r>
              <a:rPr lang="he-IL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שיפון</a:t>
            </a:r>
            <a:br>
              <a:rPr lang="he-IL" b="1" dirty="0"/>
            </a:br>
            <a:r>
              <a:rPr lang="he-I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שיבולת שועל</a:t>
            </a:r>
            <a:br>
              <a:rPr lang="he-IL" b="1" dirty="0"/>
            </a:br>
            <a:r>
              <a:rPr lang="he-IL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כוסמת</a:t>
            </a:r>
            <a:r>
              <a:rPr lang="he-IL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he-IL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כוסמין</a:t>
            </a:r>
            <a:endParaRPr lang="he-IL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://www.bishula.com/files/images/2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88640"/>
            <a:ext cx="2448272" cy="1904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t2.gstatic.com/images?q=tbn:ANd9GcQgPlW-blMT6si--lLbMmPCYHO0KPwubVk1rsUcdeOC9r-u4bOaHCJLS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92651"/>
            <a:ext cx="18002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קבוצה 11"/>
          <p:cNvGrpSpPr/>
          <p:nvPr/>
        </p:nvGrpSpPr>
        <p:grpSpPr>
          <a:xfrm>
            <a:off x="1982136" y="2244142"/>
            <a:ext cx="2353736" cy="1428750"/>
            <a:chOff x="1725271" y="2293128"/>
            <a:chExt cx="2353736" cy="1428750"/>
          </a:xfrm>
        </p:grpSpPr>
        <p:pic>
          <p:nvPicPr>
            <p:cNvPr id="2054" name="Picture 6" descr="http://t0.gstatic.com/images?q=tbn:ANd9GcT9X5O_P3dw58F35pp-59RrFM6k_PbJRtLGpXm_x5kQtyH68fHru2S34OU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5271" y="2308021"/>
              <a:ext cx="1385003" cy="141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http://t0.gstatic.com/images?q=tbn:ANd9GcQwXv8fbsX4oa8lf6VfWEul0kjCvzeNh_IPY0odw6JGDSuEVBbk9_u42x6e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9832" y="2293128"/>
              <a:ext cx="1019175" cy="1428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קבוצה 8"/>
          <p:cNvGrpSpPr/>
          <p:nvPr/>
        </p:nvGrpSpPr>
        <p:grpSpPr>
          <a:xfrm>
            <a:off x="4427984" y="2948992"/>
            <a:ext cx="2181225" cy="1123950"/>
            <a:chOff x="4988991" y="2948992"/>
            <a:chExt cx="2181225" cy="1123950"/>
          </a:xfrm>
        </p:grpSpPr>
        <p:pic>
          <p:nvPicPr>
            <p:cNvPr id="2058" name="Picture 10" descr="http://t1.gstatic.com/images?q=tbn:ANd9GcTahjYtauDwRUGhRF6uufXZxLX_xVHvit-c7sETIs4uqi-MLsHX_2xvkBQ">
              <a:hlinkClick r:id="rId9"/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8991" y="2948992"/>
              <a:ext cx="1038225" cy="1123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12" descr="http://t3.gstatic.com/images?q=tbn:ANd9GcTsyZ8fRWU1HZ6uKPYuYgnSHj74ubJVtO3SA_VnOr1MBPws3jVq_1Qc5A">
              <a:hlinkClick r:id="rId11"/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7216" y="2958517"/>
              <a:ext cx="1143000" cy="1114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64" name="Picture 16" descr="http://t1.gstatic.com/images?q=tbn:ANd9GcS4UICgoGjs5VzBSJWfz336U7_C2o81FUzn2-n3yGERby1wVZ0wb5kcLxY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761" y="4361881"/>
            <a:ext cx="1998841" cy="108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t1.gstatic.com/images?q=tbn:ANd9GcRB1sz3BVh9ILhhq9tossOesRaKpKl1ZQu7w9jS4kTSUiG3gGfPsM0RsPI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371" y="4039026"/>
            <a:ext cx="108300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://t2.gstatic.com/images?q=tbn:ANd9GcTWFmFkhg5z62AZSnYWS921sqDfo1z82omihT7ru0evxq5kWbPHYEwbChA">
            <a:hlinkClick r:id="rId17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31" y="4361880"/>
            <a:ext cx="1440846" cy="108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http://www.yourdictionary.com/images/main.buckwheat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57" y="5618987"/>
            <a:ext cx="1529444" cy="95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http://t0.gstatic.com/images?q=tbn:ANd9GcTTGmwxRcwB6rdNsBsyrfzEhZEsOtx8r02Fo8XM1i5VMC0D6rJvfDPFlhoA">
            <a:hlinkClick r:id="rId20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01" y="5559011"/>
            <a:ext cx="8001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מחבר חץ ישר 4"/>
          <p:cNvCxnSpPr/>
          <p:nvPr/>
        </p:nvCxnSpPr>
        <p:spPr>
          <a:xfrm flipH="1" flipV="1">
            <a:off x="5508104" y="1484784"/>
            <a:ext cx="216024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מחבר חץ ישר 17"/>
          <p:cNvCxnSpPr/>
          <p:nvPr/>
        </p:nvCxnSpPr>
        <p:spPr>
          <a:xfrm flipH="1" flipV="1">
            <a:off x="4179447" y="2663033"/>
            <a:ext cx="3200867" cy="2520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מחבר חץ ישר 19"/>
          <p:cNvCxnSpPr>
            <a:endCxn id="2062" idx="3"/>
          </p:cNvCxnSpPr>
          <p:nvPr/>
        </p:nvCxnSpPr>
        <p:spPr>
          <a:xfrm flipH="1" flipV="1">
            <a:off x="4395371" y="4759106"/>
            <a:ext cx="1472773" cy="1906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מחבר חץ ישר 22"/>
          <p:cNvCxnSpPr/>
          <p:nvPr/>
        </p:nvCxnSpPr>
        <p:spPr>
          <a:xfrm flipH="1" flipV="1">
            <a:off x="6609209" y="3761799"/>
            <a:ext cx="936105" cy="1906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מחבר חץ ישר 26"/>
          <p:cNvCxnSpPr/>
          <p:nvPr/>
        </p:nvCxnSpPr>
        <p:spPr>
          <a:xfrm flipH="1" flipV="1">
            <a:off x="6628920" y="3761799"/>
            <a:ext cx="936105" cy="1906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מחבר חץ ישר 29"/>
          <p:cNvCxnSpPr/>
          <p:nvPr/>
        </p:nvCxnSpPr>
        <p:spPr>
          <a:xfrm flipH="1">
            <a:off x="4355976" y="6093296"/>
            <a:ext cx="1944216" cy="2465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5" name="Picture 2" descr="http://www.neshika-zarfatit.co.il/var/2667/76931-170.jpg"/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7" b="5971"/>
          <a:stretch/>
        </p:blipFill>
        <p:spPr bwMode="auto">
          <a:xfrm>
            <a:off x="107366" y="2177761"/>
            <a:ext cx="1800338" cy="182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כוסמין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191" y="5553466"/>
            <a:ext cx="1023360" cy="126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ללחם הכוסמין אני מוסיף גרעיני כוסמין ...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261" y="5618987"/>
            <a:ext cx="1380603" cy="103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מחבר ישר 7"/>
          <p:cNvCxnSpPr/>
          <p:nvPr/>
        </p:nvCxnSpPr>
        <p:spPr>
          <a:xfrm flipH="1">
            <a:off x="107366" y="5553466"/>
            <a:ext cx="1724535" cy="110097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מחבר ישר 32"/>
          <p:cNvCxnSpPr/>
          <p:nvPr/>
        </p:nvCxnSpPr>
        <p:spPr>
          <a:xfrm flipH="1" flipV="1">
            <a:off x="208831" y="5553466"/>
            <a:ext cx="1554858" cy="122474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4995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06896" y="274638"/>
            <a:ext cx="8229600" cy="1143000"/>
          </a:xfrm>
        </p:spPr>
        <p:txBody>
          <a:bodyPr>
            <a:normAutofit/>
          </a:bodyPr>
          <a:lstStyle/>
          <a:p>
            <a:r>
              <a:rPr lang="he-IL" sz="5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...בּוֹרֵא מִינֵי מְזוֹנוֹת</a:t>
            </a:r>
            <a:endParaRPr lang="he-IL" sz="5400" dirty="0"/>
          </a:p>
        </p:txBody>
      </p:sp>
      <p:pic>
        <p:nvPicPr>
          <p:cNvPr id="2050" name="Picture 2" descr="http://t3.gstatic.com/images?q=tbn:ANd9GcSyzyunFKZnbaSpp9mfzxz-D9olKDhJ9x5dybhNGZD30TsmZ4qJ3xpj2B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881" y="1508296"/>
            <a:ext cx="2315068" cy="154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t3.gstatic.com/images?q=tbn:ANd9GcS7VKfNehtWpewwF_sMIUwArFQe5AaBqH4tDD_nNTLoq6Y9GFISA0Lif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500" y="1772816"/>
            <a:ext cx="1381125" cy="9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t3.gstatic.com/images?q=tbn:ANd9GcQUHuGjLiWt4dzhThn441pfpbkWCv1QBJ-4Lxqp0T-hlWBU1Ao1d1oNVHs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48" y="2816358"/>
            <a:ext cx="1304925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t1.gstatic.com/images?q=tbn:ANd9GcS723HNwlgShn1sbxnd3-jysnf2kUP2bKLOdsFHca6TNtelbzqLoqgIyUD6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764" y="2598652"/>
            <a:ext cx="1362075" cy="9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t0.gstatic.com/images?q=tbn:ANd9GcT205idyU-uG2nqXihIq3EgJGD9b-dZPyubUzxZyinEeviW2qarZsHuucw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03" y="4138281"/>
            <a:ext cx="1691701" cy="113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t0.gstatic.com/images?q=tbn:ANd9GcTm-JT04RX6_Yr-eQMC5eKTY9Mewi1JN9ndrKErJp-EIbZO-yQHNlTKRRCl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700" y="4448364"/>
            <a:ext cx="128587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t3.gstatic.com/images?q=tbn:ANd9GcTb_dTWfr9AKeKaXAyJCZbAdGFQIehlEKSNSbvv43L-e0V26E2QkcXqNQ">
            <a:hlinkClick r:id="rId14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302" y="1570576"/>
            <a:ext cx="11430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://t2.gstatic.com/images?q=tbn:ANd9GcSJM9Z1mFFRzdw----nxKuMWaeYjja9dNpXb15O-9ceHdWR-L_MbbSoaIs">
            <a:hlinkClick r:id="rId16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501" y="2743571"/>
            <a:ext cx="1057275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://t1.gstatic.com/images?q=tbn:ANd9GcQbRAubNTNIb8uLukOvT7id48Cuh-9eg9an6knbBy3NmStEzZSLKU6tvA">
            <a:hlinkClick r:id="rId18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47" y="179847"/>
            <a:ext cx="1114843" cy="124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http://t3.gstatic.com/images?q=tbn:ANd9GcTcIpp0BvH9UjWrOKkC-7LVpKI9BS5j0U3it1yjhWDYQ26r_-Ql441Jujvm">
            <a:hlinkClick r:id="rId20"/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764" y="5782990"/>
            <a:ext cx="1362075" cy="101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http://t2.gstatic.com/images?q=tbn:ANd9GcQsIZcQog-pLcSV1OTxcGnPMVTlaZ0S8ePN_HON6LT-AzxwzhvLCOzOmBFC">
            <a:hlinkClick r:id="rId22"/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4" y="1596018"/>
            <a:ext cx="12668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http://t2.gstatic.com/images?q=tbn:ANd9GcRd8PmXJLXFylcP-UC4yNEV3QYk0p7IkuGDmmIWCFOnvLkcAYu0A1NyU7Q">
            <a:hlinkClick r:id="rId24"/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866" y="4403369"/>
            <a:ext cx="1200150" cy="9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http://t3.gstatic.com/images?q=tbn:ANd9GcT12nNPBKSotAQBkkj5N_92HDlOedPuP5Ds9Qoc7EoOxu4_HNdB0r0q7yw">
            <a:hlinkClick r:id="rId26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734" y="4327169"/>
            <a:ext cx="1304925" cy="98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קבוצה 3"/>
          <p:cNvGrpSpPr/>
          <p:nvPr/>
        </p:nvGrpSpPr>
        <p:grpSpPr>
          <a:xfrm>
            <a:off x="277894" y="5414154"/>
            <a:ext cx="2387694" cy="1327214"/>
            <a:chOff x="687395" y="5319114"/>
            <a:chExt cx="2247751" cy="1052564"/>
          </a:xfrm>
        </p:grpSpPr>
        <p:pic>
          <p:nvPicPr>
            <p:cNvPr id="2076" name="Picture 28" descr="http://t0.gstatic.com/images?q=tbn:ANd9GcRb2une8K85o6r0UkayFK6BHC4hEDbUJfQebrukOswitJ9yzksI-srbMXg">
              <a:hlinkClick r:id="rId28"/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395" y="5340078"/>
              <a:ext cx="1428750" cy="952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8" name="Picture 30" descr="http://www.vagshal.com/FileArchieve%5C308_File1.JPG"/>
            <p:cNvPicPr>
              <a:picLocks noChangeAspect="1" noChangeArrowheads="1"/>
            </p:cNvPicPr>
            <p:nvPr/>
          </p:nvPicPr>
          <p:blipFill rotWithShape="1"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51" t="11486" r="22932"/>
            <a:stretch/>
          </p:blipFill>
          <p:spPr bwMode="auto">
            <a:xfrm>
              <a:off x="2068952" y="5319114"/>
              <a:ext cx="866194" cy="1052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098" name="Picture 2" descr="http://t0.gstatic.com/images?q=tbn:ANd9GcRt2fMOElYqxdXayPFHu3MBOsfqwxfV_4jOicqmmj0yaH9NGMfe6Q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139" y="5628723"/>
            <a:ext cx="1534861" cy="111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t1.gstatic.com/images?q=tbn:ANd9GcRw9xKELzdIT2mhkFw6iL0hHYAG_wmRjx2ARvfKzoozbZEnxITl9g"/>
          <p:cNvPicPr>
            <a:picLocks noChangeAspect="1" noChangeArrowheads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8" t="11236" r="8299" b="13267"/>
          <a:stretch/>
        </p:blipFill>
        <p:spPr bwMode="auto">
          <a:xfrm>
            <a:off x="6534428" y="5910851"/>
            <a:ext cx="1069351" cy="83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data:image/jpeg;base64,/9j/4AAQSkZJRgABAQAAAQABAAD/2wCEAAkGBhQSEBUUEhIUFRQRFRUZGBYSFxUZFhcXFBUWFRYWFxUXHSYfGRojGxQVHy8gJCcpLSwsFx4xNjAsNSYrLCkBCQoKDgwOGg8PGiwkHyQsLCwtLDU0LC8sLCwsLy8sLCwqNCoqNSosLjUsLCksKiwqLSwpLSo0NTQtLSwsKS01L//AABEIALwAvAMBIgACEQEDEQH/xAAbAAEAAwEBAQEAAAAAAAAAAAAAAQMEBQIGB//EADYQAAEDAwIFAgQEBQUBAAAAAAEAAhEDEiExQQQFIlFhcYETMpGhQrHR8AYUFSPBM2KS4fFD/8QAGgEBAAMBAQEAAAAAAAAAAAAAAAIDBAUBBv/EAC0RAAICAQMCAwcFAQAAAAAAAAABAhEDEiExBEEiYXEygaGx0fDxBRNCUZEU/9oADAMBAAIRAxEAPwD9xRQiAlFCICUUIgJRQiAlFCICUUIgJRQiAlFCICUUIgJRQiAlFCICUUIgCIiAIiIAiIgCIiAIiIAiIgCIiAIiIDDx3N2UsOknWGiSBMSeys4HmTKo6dRsdV8TxBD6r7nHreYeTAxptpG628sf8N1MsjPfUjQ7rkrrpPJ5HQfSxUPM+zRQx0ie69LrHPIRSoQBERAEREAREQBERAEREAREQBERAEREAlc7m3FgMc0ZcREAgEA4307KzjuYBmAQXkYE/c+FwP5UkucXh5nNo+dsi5jrsEYxCyZ81LTH8GjFjvdnP/lS1oNRkbS0G5uMFwmMk6b+y08EHYEA9REwf+bSMeJlazQAbhjf7jp226b7TuIBLfJWbg2kXgEG13Z2odlsXHEGfr2XK/b0yRuc9SZ9Ry539tvjH0WpYOWPkH1n6reu5idwRzJ+0woUqFYQCIiAIiIAiIgCIiAIiIAiIgCIiASubxnMoHTIgwSQc+njz4VfMuMJlrDpgjvMDXxKxU22sGDIJyBIxse2mqwZuod6Y/6aceLuykVhcHWEPdgg4ggfNcRoe3he+INwLZDHlpMzoJaT4Hj6r18Xqi0gtJEnduTIO+FbU0J+UQZ94GZnz7LGrp7mhvdGLhhLXNbaHOZOHE5cSMu0JJmYznRQa4aBDTZGPh/LN0Zx6wJ8FXGuGjMECYLDbNuRgzJjTYn2VdOmLSD/APXqGZJEXOIBiDG6b8Il5s7PJiC0kePy+2q6a5nJ3ywGZmM+wj3jVdNdbD7COfk9phQVKK0gQiIgCIiAIiIAiIgCIiAIi8VKwbqYXjdA9ysHFcZ1WtyINx9P8LPX5iXDcA/lJGTjsfosToyDAuaRufQkjziT+qw5upXETTDF3Za52gNoGzjnMTlo/NU2EuubB1MgHJtI75z3A+y8VXFoJ2EYnIdMATpbkScjVTWoBzYc2bXYMB2sE9IgwJzJ0Cx88mjg916ZwDItMnaZwCffsM4CjjC4AhtploHWIDiMEyIg/wCAV6rGCACSXS10XENDBcewaZcyDG49V5Y+LqZOjZgDO0HqmDA13Oyk0eIzP6qbmMLjIMF8EdLZcwOJOZG/de6nFO+JAkmGFsCCQRLuqIwNI7pU4otLbiync58m3Ds9EtMGZMEgfZexVhrSWn5nCNS0ONuHD1gfqoejJ+qNvJagBLWkluo10dnM5nVdsL57l5LHgFsdTmyTmMQI+u6+gYV0+mfgpmLMvFZ6REWkpIREQBERAEREAREQBEWbi+MDBqJiYPYakqMpKKtnqV7I98RxTWDqIE6Lj1a7nEkkF2IAOIOY7afXKz1q0ht0m512M7m0k5wcY7qvi+KbTLnEwA6DaLsxgHtl0+e65mbO5+SNmPFXqQ8w6S3WZBJmMQBBGPX2XviHtDmDIBfGkh0xaDJGn71WZ1F5pEsEuqlhAcRNvzSDMSI1JwAof8R4c4tIENDBDXEubDw4tEl1wBy0xHosai+6NNL+zYOIAuDw0NBNwkub1FoJI/DkgAbnMKqnxOHFp+GRVcP7jYAGfl0n5d5yVVxfFMfSFRznU2l0mASPiDYiMmQY/wClNOo74zwGPDHSWu6ZaCz4hcCRIuIDo2M7q7UR07HukA4D4dUNc4U3SWQCxhtJje7HaAArHvbBeTDQLSLiWGXNJwZH4vmORKiq0Cx94LnBtMnRrrzLCQz5QTPjRZaXNqQc5rhU/wBQtfcAR1GJt/COkBeN1seKN7o91GQRe03ExaMhw0HSD2AIdIOmCvL2SCAabrdS4QRI6WE7zGvchV8NxMGpSILXtcS5tLLnhrS49TsNbFsN1EQo4aq8UXENAqvexxAw6HaOIOI/VVyr5/As0tfD4mmlUtipBw5mYidBLgdHRGd4X1VFy+Mp14LQWguqOcBa7TqtdLRuDnGMr6jl1eWjOmMeFv6PJdoydTCqZ0EUBSuiYwoUqEAREQBERAFBdGqq4nigwAunJAwJOVxOP5k6oQGaA6SBNok3TgAyOypyZo4/UshjcjdxfNMdG5gH7+wxqudWqTSJcXaGbxj8QJPcHtriVh4fjL2ssqUw8tMU8TcMAATq0A+oUcPXbDgx1pZDb4gFouc1wE6u07ycbLmTzOXJtjh0mjhqZbeW9TJaGCZxdaQMCMjWYELnVuHfVaW9TINO5jrQLDIa825MZkbLxxHEVKZba4Gra697SYIe6Wt9Bk9wVDOD+G02vJfVaAS6AWt/E0GTgjssks0ePvc1Rg1vfp7vuzQW0yBRqWCxrKgc02S4jq+bGkdJGU5e4hlzHCtBLQf9N9JpItukHpETjScKjiqDnvBc8ODQACd40jc+6fzTWMsYAXGZJA0OgE6Z3Vf79SexLRcdn9DqcPxLLqgwDSJLmHQOqHqILtQJGZWKjx9OpVgudNNxk3Ate1o2LcZOCBqO8Kl/MQ0TTZa6o5rnwDAtFpEZBmZ9lUyu1jn/AA6ZN1zbz8RtzXfLLQIkTqIVrzJ90RWLl0/vkuo8wFepTY1twwHNf4cXAjeRE657LXVc9jHS8OcJBJHQAS51NveTHnULm8vphsucHXWw0gT1eey6NXnLgItns6wziADHcAfcqEcya8TolOHiqK2IqcbSfT+UzJNpEi4jIuEG10leeW8cYDS0Q0Rfo+RcG53w6Ndl5oV2vBaQ9rj+Ijp8y1eKvE/CNvwnOY5oLX4kH8QjSJnC81zfiTQ0L2aZRXfUF0sphrjghkQ6TDg4H5tB5hdj+Ha7pOkSAROZOSfTf6rO2s1wiD1DTB7bd9VRUpNaQackHzgDfGoIVmHK4yUm7IZIqcXGqPuGFelk4CvewH6+o1WtfRJ2rRxmqdBQpUL08CIiALncfzltN1jeqpE2z5AydjvHhYub8/gmnTyRq4EQO4B7+dl83QqhuCS4nJt3MyJdvkd1zOp65QemHJtw9K5eKR12cearryX5gC2CG5dmCMmCMeFUHG/Zu4L2jAI6w1uha7XdZHcI9zpDi1gi3YjAzrrM5/VaK4c4GHS5wAkwcAgyBsZnRcuWZ/yZs0RXH4Hw2gNDTBYDacB0GQc9ldxRYOkkRa3paBabdHevlZ3NeXQ92rdAMakxIHkqaPKyQ4yeoQQXHIVWu20tz2ly2Vu5kzNuY9gsh4p7pc1hMfJjGDqRqR4XR/prBiBERGy1spNboJ28+6grZPVCPCORwfJZN1XLjkCSRnwP2F1GcEBi1gj/AG/dXOI7fVeHvkHwMKyoorlOUhXpGMb4/eVFxAgnQbnKrcTgOOnlZatXOM+kquUqfc9Ub2Oi3iS0En2/9WerxrnTDY8kR9O6op13Buc+FoYwOEg4B329l7rnJaUxpUd2jzSGMuyc6q5gY6AXHAxlVHg8429P+1NSjoRdI7HE6LxJrsHT7niu8MGADnAJ38eVQWF72ySAXAADWTv+qs4ukImMjPfPotXKqTnua621rc75xGAVd0+Nyml2PJy0xs7nL6AY0NGy2hUUmq9fUJJKkcdu3bChSi9PCFyf4i5maVKGZfUkCNQIMu9vzXWXw/8AEHE1DWqFgALOhs+BJPvP3WTrMrx49uXsaemx6579ilnAAsFwukEw4QZMDM+i2UKzQB/bA+mdtlyOWHiDJqECPAj2XU4bhCTLpJ27L5tuV7HWmkuWWVqhfjMDtP29FFwaBAztOqvqdI0z2/ei576pc7fH72UZWn5kI7ryNnC1SHZOuu611GicHER4XKbUdcA0RvoIx3WkMc1zpfIdESIjvgKcNo00RlHey2pxAGJ/4q3hagOYP/iyN4Nzz0tM94gfUq/heDqteBYIEy64GZ0gbQrcWLLJ3pdehCTglV7mmqZ8LOwCSDk+/wDhbTwLtiB+aM5a7d30CvfS5pSvT8vqVLLBLkxmj2A+klZ69J3t7BddvKRuSrRypu4n1Kk/0/LJVx7/AKIf9MUcIUQBOJ7A/wCV7o0STMbDAM6fmvoGcuaPwhXM4cDZWw/TH/KRCXV/0jkUeDcRkZ7n/A2WtnCaeF0BSXsMXRxdLjxquTNPNKRiZwY7BaWUVbClaIxjHhFTbfJAapRFI8CIiAhcfjv4eD3Oe15a5xzMFp202XYRV5MUciqasnCcoO4nz7OQv3DAfBMeui1f0Yx8+fddYKVnXRYl2LH1E2cT+hf7/tn81ZT5KwayfePyXWhLVOPSYY8RPHmm+5z2csYDhjfp+qvHDDstMKVeoRXCKnJvko+Ap+CrkUjwqFJehTXtEB5sU2qUQEQpREAREQBERAEREAUSiIAiQkIApUKUAREQBERAEREAREQBFCICUUQkICZUSkJCAIkJCAIkJCAIkJCAlERAEREAREQBERAEREAREQBERAEREAREQBERAEREAREQH//Z"/>
          <p:cNvSpPr>
            <a:spLocks noChangeAspect="1" noChangeArrowheads="1"/>
          </p:cNvSpPr>
          <p:nvPr/>
        </p:nvSpPr>
        <p:spPr bwMode="auto">
          <a:xfrm>
            <a:off x="8686800" y="-866775"/>
            <a:ext cx="17907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4104" name="Picture 8" descr="http://t0.gstatic.com/images?q=tbn:ANd9GcTPEMQkhOx3pl8f5rQzpet-vk_WbI5kxnnnnXdUofC_LbO7w0vh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883" y="5480620"/>
            <a:ext cx="1279985" cy="1279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0" descr="data:image/jpeg;base64,/9j/4AAQSkZJRgABAQAAAQABAAD/2wCEAAkGBhMSEBUUExMVFRUWGBkYGBgXGSAXHBgbGxoaGBsaHhoYHSYgGhojHRwXHy8gJScpLSwsGB4xNTAqNSYrLCkBCQoKDgwOGg8PGiwkHyUsKi8sLCksLSwsLCwsLCwsLCwsLCwsLCwsLCwsLCwsLCwsLCwsLCwsLCwsLCwsLCwsLP/AABEIALcBEwMBIgACEQEDEQH/xAAbAAACAwEBAQAAAAAAAAAAAAADBQIEBgABB//EADwQAAECBQIEBAQEBQQBBQAAAAECEQADEiExBEEFIlFhBhMycYGRobEUQlLBI2LR4fAHFTPxghYXQ3Ki/8QAGQEAAwEBAQAAAAAAAAAAAAAAAQIDAAQF/8QAJxEAAgICAgIBBAIDAAAAAAAAAAECEQMhEjEEQSITMlFhQnEUofD/2gAMAwEAAhEDEQA/APr8qY4diPeIrmKCgwtvHq54SbgszuLxCaAS6TzAWv17QliUdO1rS6qVPsneA8JW7pKWKT97x5I06lBPmtUk2Ii1I0wlpLAl3MBJ3YdVQWV1UwOD+0cnTAKBFhe2xeIDSgpsKXve7GDoFmgik49gcyoEMARvHvlEqBqIDenb3g2aiapbt2jpkt2uRcG0TERpNTvZsfvBGIzpAVmISNPTvbpFgwNU4AgE3OO7RqXZiRgYQ6SxzvEpc0Kdtixjwhhy7RjUTAgeomEJ5Q56O0EM0DJEVJspClgv2I67D94RyS1YUgidYHI/MACR0+ME088LSFDeAp0zkEOAlw3XoTBpAADAMATDKzHtN33j2OaPWgigyth9veITlqEsm1TfCDlMQnSgoEG4MCgiHhOvW6kpRVzO5LZzDaesVpDqc7DHxirwcJBWEoKWJzvBtUy1oDHchQ2+MSiqj3/1jS7DSkUAubfaLANoDPKgnlYnZ4HJ1JpYjnbH+bRW60J2B1ai7pISSaebcDp3iOg1qSfLqKlB7nf2iAmLUsFSCGDM7hyf26xZ00pIUWSGzV33hO3ob0HmqbZ46sHBEEaK05FLlCQ5LkYf+8OxArQNEtVRNTp2DY+MElKcAkN2iRjGKsmWsFRUar2GGETUmPJeoJJBSQx337iJlUZGBEx0ekx0ExDWz6E1M9wPmWiJkJBKgwJ3izMlghjeFvEtQhQVKroXkP2u46wktdjJWQl6xZBpIqQQFVCx7vDkRlJnFxKASlSZj2Lim+XJ/aH/AA6pKHWpxkH3hITvQ0o+y6tTAnp0iGnlte97sdn2gatbdgku7Ys7P8ojM1wTzKVYsKd3hnJLbAot6QWbOWFMlDgNclrF3buI9m6wA0giogsO8VJvFbMAQSWbJHTHa8C08wF6hVtVYKPcjaJ/Xi3SY/05JWxlL1aS4qDp9XaDBTi0LJKF1liaQWIULqDZBEWRqSASpLAYAuSYrzpWxaBedMlq5+ZBNiMp9+0eniADuxa9tt7vvCqdqzNcC5JukqpYJGX+veCJZTm4Tm4GbDOTv7NHny8lv7DoWJL7i6eKPdNLYuQX2dwcDrFOZxkWCjno2DgnZhhwdj0eA6vU0JS5IDgMgeYXNy4ZzazfFozPHvFaJBSUKlqrDsQ2AU2CSXd+v5W3Lznmn+SuPEn6NOZzlNwscwSFG1gSpROGBLBxiCabVkmmml90lwAAxDs5OOv0jHeHfEn4qaZR0pCFMpyCaQkvc3e1hjaNjMIky0uCQLEgEWNsgD57/GFjyfyZpxUfiH02voUtAJWU5AyLP73zDWVOBdtvrGUna6VLSqcyElwFE23FWz3Nw9y/tB+GcSH8NYUtKVpLSzcEDHMbAgX9n6R0Ys/HT6JTxXtGkVMADxQ1PFWDJHN3vfp7x5Lnpeyept0+UDmTAXLsb5GNz37wcmeUvtdAhjS7DjWKcBVnGe/Ro8Rr96nGHt02ijNkzansU2IJHUX3sfaK6NUqWgApCQ5zkBne3eIPLJd2VUE+hxppgSOUOCXfq9zBwQQyXAIyLMf2MJvxCh+YLHbrlvh1i5ppyhzdWt06/HPyi2Lyd8WTnh1ZeEpQpFTtlxmOmLSm5IESpSpldMRX4gAoUuQc2/zMd0pJKzlUbdE5qVFSSkinfuGg6UgdBCyZOICQ7n+m94rL1dnJqVYWs+/wEcz8qKLrA2NZusSCB8747x4JxUQUsUEG+7wl1Uy9i7hvVgvtZwdsx7JWUkkEuDkvTh/lm/WJry3e1oZ+Pq0OUgJN1eo7n6CIzNQQlRpJZ7DeB6fUpmbXSYsvHbGSkrRyyi4umClzwp826xJUBkzSpSxQUhJYE/mtmCqhkBkI6OIjoJgyFEpBIYtjpCHjmmSFJUAmtRA5r4BIh5MmAByWAvGa1shc2YVgESzgi5YYUB3eI5eqKQ7KOimlcz+IAStmO4ewKemDGw0qFFDLSBsLvYYfvCMcJEsVqJIs6hakAWYQ24PqCZdJqqTYuGfp72hca46Y03e0JE8eXLmrlkOfMcl8JcCzwabNZykm+xOS4BYnpv7QXjUiX50usBgFqJJa4Fn7ZishpgUgM9in5AkfXA7xw+Q2pcbOrEk1dFXW6pJX/wAiUpIBZSiHvYA/qMTmK8mWoqWo1K9QANtgerYfpBeL8NRMllJTdxRV1F2FvT3EVR4YXPKhqFrIT6SDTnOGe1rxGGFy0izyRXY60uvqSUgLDGkk2OHsdz9I7W6tZLAmxAASPaxV3fpFCXrky307gqADMGIHf4v+0XFayokE0uGHXGcWd2gyyNL6bZNRV8kivp5Yv69wA1iXBLObANnpF2RLQogFjUDb2xjHv7Qn49rWQGUXBTdI3GS4y3WD6bX1pStL3awVsQbuATUGcuLN1F5wpP8AoaSlVv2eeLBMGlmGSpphYJUkbFVKs/y1X7W6xn/C3hOXKFcyWFEtzKFwRgJYt0tb3tGw/Fkik5BYkg4JAvVj1Jy5PS8ATNUoKFdV2pEtwH9KXcDP2irXKWuhYTcYNFpcshiE/lODlR+Pc394pGlKSFKUSkE5sCGLZyWBAbCY9m6UOSkBQ5lMVkuC1PIPSTgEYilrpiForJMvnsF3vmwffDbkt76a9ggrBcSWhS2IczRQEBPrRd1UkjdRvkW6Q10bMml3BppN2pABHUkgP8D1LruEcPKUeZMAK3ZgLpGWFJc+pd8dbAAU+J8fInJky1AKFykMkgAgkOTYkPYXz1heVO2Px5fFGolqLuSwbDM2cMbwDWrOE+ofq3H9WP7xwQDZZU4JOW5WdyEjD2A7Zd4iE8zNlmcNfHUjFwT84E36EWgydYDkjowcW+xO8SkTHChd1D7dAbPENQElSQQilrXKVVYPuGa8ETqEhVIDWJ2s1ibmx2bdjB4u9sFqtI9EtGSkX7Of8/rECtr3D8oF7s7e3v7x7MCSSy2KXqAYliGALj2Pw7mFx1QQWFQTamoWJs9JcBmctvBboMbY30evFgrlJwCbwOYoqd8m3Qg/GK6kA2qLDCi1m93t8oKygz4I5rW+Z7RWWRyikhVGpNgtVNpBdmNydsYcnq8Lp+tTMSpEt3DuMA/HptFmcK05UKTjILZ+Tt2jtJ4eSQDMD9hYfH9R94SGOWR6KSnGC2LdNOWhqzUoWpp9AzY77Qz0+pqDBi+diBjB3GC/WDargyE84UUnGSbdL4gSZQGHu5Dp/OcP8XhZ4pY3VjLIpq6LPDyEzVF3dh/T/qG5hCoKSkWA9Nw2+wGSdsw50pNAJL2zHd4stcTjzrdhHgM+bSCTgXteCqEReO05gYVHkEKY6MYHqFAhiCQq1v37RFGkAIIJYBgnYfCCSiSlyGO46QQwtBsrpSp+YhnO3XAizMmoQHUQl7XLRBcsEMrHeJTZCVppUAoHY3EYwj8Q0PVUKgl0jq3fED0WrQshSCkpFu5JBqIBuYeT9Iki4BjPazgjTUql8oIIUwB9jfBdh7RyeRj/AJnRin/EtpUXIdksLpBtT0cPdmg8nUKBpZy5zykgN8CwPzEVxpmli5d3a2H3CQA/+dY8maykNUKMKLWDZNsg8o+Py4Ytx7OmSsCvRIWszVUpWDcpF6QWZSjYt1DiLNCbsEhyWJfbf+0LpnFRMKUpDu/OqzsQMm7qcHAs3WCziCoALNAFP8O5JNV1FLOE5DDPtCtqe2Hi0G1nCTMT6i1NNsblwLk7Ah9oxc3hE7RzlKqFJDiksRm6v0lu5BfNo2yFkKJSosGF03YsBZwS5fvvEllW4BuGfbFhsx9iz7wPh2NGclr0ZbR+JglQC1UlrVA1A5KgCRUovk9vjJPidCUMdQcqCEg0qckUvUSqkXN+ljdosca4PKmT2Wouo73ZgoHmYUn0t1LQqV4YQFFSpZWVEVCo8gqZqkkc56m1zGT4+y3GMt0enxWkz1olrmTButKTQDhSqSqoBIZmyfnBeGT/ADAnz01ISozE1A5ZkhRH5m5iHN2vEfwsmSikS2IUd9tgQDdXXGBHDh+o1CFSSlUqUtSKpgVSSm2Esw3vnA6CFu3SDSSPNV4+kSZyU+ZZilRQKyliBcD427Yw9DwXoFT569TMuVla0lSTzOpQLtYDbOxEN9D/AKf6CWQPJVMUFG6ySSNiQFBBFunV7OY1MhaQFSw8pKSeVITSokm4CXZzkd7sTFkoRjSIfUfpEp0wAg81tgXGLkE2FvkxggSoJsduUsMkvc4Z294XcWFKKqwkN6VXBYtYpyQAbNtjJjpUsJDA2SGBap3A/S1FmD0gXxYwrtMnVouyCtyFKR/5XFi/Zjc2/o0Vl6whTEg1KWyiWYBm6MBc/CLumCFAlNmsQCDsOUMGJ3BvmMX4/wCNzdP5UyUkKDzZfMkUoWQGLMCVNV/KejxlBtVewxacuh5qVAIrUakKa9TXLs5OQ+d7i0S0JBTUUlaFY5gui2CFBn/pHyBfHZ5apZt1JNgMgE2+EfTfDXF/N0iCbgITWQjlCvSQHuVhJLndrROWHhs6H1Q8E7dAcN6cMewGd/f6QWRqwoFne27sRixwOsTkgBKbkgksQALJYAMoC1iSevSE/ibSKQk6iWSFy28x1UpWltgT60uluvRUZQl3Hsjyi3xY4RMTUXBBaolwQBYnm+N3i7L1TWKbtbofjGR4R4lqp8wEli1PpBO5PY9obTZxKXUorAVSSeYekBSrd3YW/eKY8rjb9mni3TGeo1F+7P7f237xQnTQVBy9wTSWJ5QnBx894hqCCkJsUqIGWZhYkM5wTfeIyZktimoAAVEnvgMrrkb/ADgTcpOjRSirJjSpcEhQuSBenDOO92eNBITyAdoT8O06phqVizZu27bDoIdLBSksHYY69o9LxsfCNnHmnyZW06AFMEqAQKQTgjtf7wXzA7OHy27dYKhJYEhi1x0irq56UKDJCllgwzS9z7COnoh2Hpj2JtHQeSMVJ2pXWAlAItUTax6NuOhixKmEglQa5YdtjC/g0yqWXrcKUGWQVDs4tFnUzlJApRUSQMsw3MKnqwvuiUrUJWVoKCGtcWUDHvmkShSAlQsAbgbbRPTzkqBpUCxYsXuNveA8RnlKeUOYTJJRi22NFcpUinJ1M0SjWaiSfTdu37wLVzgHc0kAMpTHJ9TP9GeKur1UxKFKsqwyN7lmG93Y7C8ZTiHi9T0IllSmA3Nr49x8LR5TnKekehHGls1iphN2UFjBJtU7C1wT72vFQrLpB6kouwcNU92cDFTAddozOh86ZqETkiZ5aWrSVsSbk3uMlx7bRpNSqmWTL07rIIIGBZmN7nKg2WhJ42qsdSTehBxZSAlfltPQEkEkjkAYFrAkgvzA7Doxzug8UrkT0rdNPoVeoFIDNSBZmse+Ic8R4JOTMpRWJcxAStKk3YuZlIwwDYcuWjLeKNF5ZSUpKAtzSS9LMLdj7dcw+NK6KtWj7Bo9VLVL80hLEBYUAxAZ0m12KWAu56Zhlp3Z2azuS9+vvaMH4B1svUaOXLWVVSVlKgFMCMoLXJaoC3Q7CNykEgu52FTF/lgn2t82dqnRxyoQ+J9GuYkFCUFYUan6HY7ZY3wExkeKazVywZZlilLnkVWHtU4SxAfrZ43PFkqK0eWjlJVW+6Wa7XbPyHtC/jOtRLl1zAlgQCxTtdwCN/e9s7wfZ045fFIwmiXqE/xpqFzAgsof8dJO4G5Dgje0bXhnEkLT/DelaFAIBBU+Cb5sHISLOQzwg1fiVCFkf8hXRm6aVu5WWYEWO4HeB8V4UiUUolTFAFSV0m1zcEHFQw42brBfVtUUa5aNfI4gkqKVlKwVAMLhzYXJH6aqb/ZvNdrsBRSQKgQnKzkAtdIJwA/qHWM/I0epmy6VLlhFR5ggFaA92SnewJzYkjdrGv8ABZmVJTqplJLB2AWqm55LMBUwYNbrBitdkmo2LeJ+M0oJqmkzC9SEJQWZwmWVbG7KNywO7Q58JcYEyQiYXBBKRcM1YASbuogMXI+WY+bf+kFy9WqRcgcwURS6TdwNyL46RpeGaSdo1gTFlMlZcty1ClTMTYAggFnx2EXnGMVpgq0fQPIC5xUVJSSDyk0qSr9QUX2IAY4b2A+O8GlamWmXPrPMlfIoFRIdJSASSzHObu8UeGcalqQlIVMSoXTUXDi1JIIsQA96Q3a9+VxEtUKFKJb3LMlv0h7A45mPWIckmJKEjOf+3aEvSkrSvAdlJADFg2X3x7Q28M+H1aeQqWpqhMJBJcMadk9nBzg7GGidXcilwh0KLOlJYklTPQNr5d23jpWp5y6qiEkMFJZ75SD6u3c3Noa7VMzmyyNTQsAuXckiybs2+cDr84DxmWVyZjrFJQt0gdAogEZOzszRBUgAAqmC+9PlkOMgl2DpHTbEL+IzwCAkl1AJGTy3dwbspLHpa0FNx7EUU3o+RafWKTzAlz3uOx+Ub3w54jSoALZJP5ikgAbAXZrG5+toqcW8JrmTQqTLSH9ZJAHYgf4T0i5pPBU+WhJTPTVZSU0uLG4d7b5B3xC5FGSs6lNdM0WjBMwBAUVHKyqwarAOXDf4IayuCFSq5hrVnsD2ELuD6aehRKzWQCWAY3Lm+w+8OP8AcF2wSXszb2Y+0W8fJjhG2jlzRlJ0i9LlkRMPC2VxRVIJFvv/ANQeZLTMILkM4KXZ3GCPkY7oZ4T6OSWOS7LkDUm77x0yclCXUWAYdewiaouRIfGOj2mOgmKXD1JBUlKVBiSSRYl7sTmLoTFGX5qwCWRgtuOoPWLKpDqBJPK7MevXrCJuhmSmJKUqoAqY0g2D7O2zwhWFrmvYKa46sxIBdwbZvYw6k6oqWtJQoUsyjhT9PaEWpSoziqkJKXHqupr2w1ibHpaOPy43FNHR47puyev0XnJUFAgZcZqszHow3bN7RLhvBJctFxUpzUwcv3PTbpBfxVlAMS4F77OTfZ+m7QGqyUBRU7ZVYF3bo+I445OH9nS4uWi0VPYJFLXa+c5sIhqSEgAk3V6lMFc5Ni4ztbY9IrI1wWvl5chyQHPdI267WilqVqURShImBJrNYISAm5JyOgq2Vbdkcm0zcNg9eha5QUoVK5jLP5rA4SCHS9Pp2c3hGjw/+IlzAtRE9ZDhtg1NKXOysv7Rq5QUXprC1gPUQSLegPYAXNQN4BpOELE8r9Q/UbuBzWu7vbozwId0tlrpb0K/A/h06bTzVFLLXMUe9NNKLH3UW/mBPSNWDSzgAO1KSxxgtS4c9N/aBzp6JfIQSSRzEMOjgGzhmts0L9TqHUDKmcqQ77pF1Fzh7qJ6DvFJzd/nogo8izPnoK0gksVMARlQIums7KJF8gntAxoVOzFYW7lkgA4Umlmaxvu+cwjR4jlzdQEJKCtAKrEKBCi4As+PULOS7Q7kcQADEsSWABFmwSFWAcmwIfcGEat0x6cVoRcR8GUudMEpJ5jLWSmW5DEg3pA6X6csZWd4I4jNmBRUAUk0q8xw5GxuBgCPqen1Dt6nbNiHs5AAOA529ht6hRSoEkkYSwSAAnlVVkje7xWMq2hecqpme4FwSehATOmKKgm9LkFQfmC8qscWfENp0ohJSCqx5AHBJ3ALHvsWc7RZBXZmYKAG4p9Vrgq6ZbEUJsxIVVehz6hUEgXKrks2fjjaIzpbGUnJ7EvHNBOVqZXloQ6iZcyYLJpABCS5dQBCsXy1iIdHSCZpwlfMeZ1EmzfmuOU+ob3PctnvD+rmGepa5ifKKlqQCrZPKV0qwHx8I2MuXcGoEKcoJJZndTkEC7uFZIYRRGn8TA8TlajSLR5KiZSFFSSqlQ58pDHq5+u8e8O8f6ea6VDy5hUli9KBSyXDML3L98WjU8U0CZyVqWPMNJCBSUqCmIIJD05A+Dx8l1HhfVIWsfhZoAJuAVJpcBwWZsF/teGjGMrsbl0fRpHEUy1KAUCm9XMWUQCQXG5Lc39IsaXjclCklCQ4Tc4AU3M1RJPYNc7jfEyP9PNUpBInIQpqkh1czv8AygAH9VxDFH+l01aKFzy4ubEuWdgSQ77HpCrHx9jTcWaub4lkEp/igVOKSgfmKuVwzEBtvyj49oeDgmtRKblICr7PXh905w+A0e8G8K6bTtTIqWkNUp1KdnwSwOwY2+MMVz1KIAUAxBqcArSDfexPtgEW2Dp7ZLr7SSJwdQCCFJBvSohx/Nh8loHpuIKAJmFIOSCCci5cWTh+47xkvEXjPyViX5c3zHBULKrDkJCgCxDXHsOsAmSpqylcoFMpgoJK2mOA9WOVtk3362DXHZSMOS2fQV6hOwcF7FyDt6cn6PmBylily4dAuanu7hjd7BuheMlwiidNUozJi2uUmoFJsHUpbBIffNukamSbAlSfiGNJDWqNr3xd7G7wylb6Jyjx0DXPPm0KACXJQeoIfBx3x7QdKygkDqHcEsN8b4EZfxLplq/ipFQQVOEqPpJcNbmD1b7dot8N4pWlC1CqoJLjoCX3YqsH6ROWnyHUVJUjUyeJII5mpDF3BF2Yhic+0XpsoKAcOxBHuMRmJc8FYIluogqc0pdL2J/qOlhvDk6xZVLoS6DdSj7Fx74+Uel4+XkqZw5sfFlgTF/ob/y/tHQZ46Ouv2QOqBxAkzVVlNHLsp9+jRU/2kIdUstMIAJJdw4yMEsGeO0EydUpK8AvXh3LsB0AtC2/wakHXIm+bUFiizpIf5HaKPHdFXTSQF3pB3bP7Q5qiK5YN+kZxTVBTpnzhPikpczELu7Hqet+7wXTyp2oRUXlAsEhQurclsBIF3v7RpeLcGkLUfMD1EWyHGLQGU8paqlyyixQi6SnYvnl/lHXtHl5ccIs78eSTM4nh5kK80zFMEkKDDmBP5Xw4DPsIap4qlUgFIBIMsBAAJJBdgyWwS1QN3y0MphdPekMHBKsjFy78rbfOMjreGzpU+X5SVOsAKpcAElKrkGqw3xbvEla0V1PbNeNVWsKvLCXUamdQYXtbBIzsLWeAFQWK2qTUfLoS6ibjmJdg5boxMIE8SmyRMXMl2Kjk1JBSAkMdixIDZbqIq63i8soTM/FIRYJYKVYgZpYGkEAYyd2jO/QFAcarWEKKlcpJcIKkkuG/KEnrubXfAjK+J/EjyzIQpFSnroSQQCXpqfBtYDEJvEXi80CXIJquZkxmJJ6Eh+uX+cIeBrJmJBPNUCH5gdy4OYrHDJLnIZSjyUR5wvwzMW02WqhQLkksEC59WSCwGPc9Wek8aKQqiegqGCWIPu37xstLIdCVKuXqoYGoH1NVd+xPzeMj45kk6h3smxYuLl2APTdixJhIz57Y8qujRaDxMFAhCxMSQeVZumze7M9rZzF1PGkUhCleWSCGKmSzC5IBs973fG8fLUg2ASAxDlnJOxYwT8HMWwdXMwFQLEixFuht8YPH9iqCN9/v0reYFFO9QsHf5Pf5RUmTZuqS8ksj0klRBIJIISndJv2iPgzwejy1TJ0qvmNIDhgAQA+4PYRrZsjyxWETClvQ4YMwFtmbHu1xEnjraY31EnVCBckS0ykrYXloSDhyQBYYT37vDzQqBSFzAtSUAO5CqSHIJwSkhVSXw5hRrZyZgVLCVVLdNCg6SoBShz4NwC3aEnBONFIInCpJTSkgn1W9SkklnCiWe/vBxKlbBkXI3ADkhSSEoCl1UvSoKs4SS29mBbeDLlkKVypsajduU4yTuHYdb5jN8J4ihUtS0TXm3YHmO/MLuzqNhvftDbR8WStSUgKUCKqqQkMGpSQzDLtkNeCmmtknBoYIQuZMSQssncOmroL7B8CJzOSyRSO1vrBzOATf0gdLMA9rdIWa/i6ALF+4DfQxPI6XYYLk+izM1aApNRDKDpKRn3+sDmaRKnWwIezHmIuas2HbBD9YzaFlT+UlSmvyva/7/W8W9Br0qKSpRBSQkOGSzXBIZiwce0aE77Q88XHaZ2p8PyjO89QKZooS+UMkEOLAhTP9Lbw0GmoNikinJBKgbM9NiS5D/eJpZ3YKUQGuLgeksSxe4za0CXqAFArYAi/5iabuwtRcXPQxRp+yal6D6aQlKizgnAuWwSyXxuxu8Q1ppYqUkJYOxJdzyKdnABD26E7wDieplIQASh1O4WFXDkmnDDoR1hbqeJyylKU86lB3TYM4tzOWPfPXodrRqt2NtKsFC1VVkk32s7Adt27mK2i4dMS9KfLSrADOly1VuVNiCYscNky0pZylXqLhLMoABmsA+4g3nJApw3pPpD9SEZwIdu4pCJ8W2RpCUhTqSEVA0C5YDsasVFjn4wx4ROeW5bc2sGN7PgRn5+tKlply2q5mNNkgkuSGZ/v0zGi0mnplhJvZj3teOrxoU7IZpXomTNOFJA/+r/vHQrncVoUUiUohNhti0dF3Jfn/bOemNp+qKVOqkS2Fyb1Et7NFkCKc3SKUskqdBA5CAwI3BzFpMWVisHqJqQ1RAJsPeKknXLCWUalDKkpYGz2BsS3QmLkwDJDtCpALuAVCpwSWu2yRlna8c3kTcOi2KKkTOqampKku7ksSRscNhzsLQm4lLVWhDLLlzfItcKOTY56dC8MpktABqU2H3BAJwP27kRluKaVWqWmWla2KnVcuEjpfct9Y8zc5KJ3xqKchnL40HQkLEwqdgQA4wl9woLBJvtHk/V0HzFqlIUTYDmLuRUwNwPo0U+K+D9LLlAFLKLUM5LhjYJ2/rHmm8KzaHM5QsQEqS7O9Wb75jqeB3SZFZY1bQ01WkRNDFCVImJBqPK9JFy4ZLkk1XuXG0ZTjfgNcwrWJgS7lCVMaiD6QzByAGYbe8O5JIIcmtIKf5KQGDJLkE2ByM9oayNQ5CVjnVd7OyRYCsNgqN236xy/bNr2dCk+No+SarwzqFEJRp1lVTMxdhYnNhYXjUeDfCCZY82elVbLIAUGSmk5Z+Y3a49O8b/QkJTcFNnJLO9XUh3tZrAfCO1CpQS4cC90gu+TYX+MWlkfHiS7ldEJyEIkksaWQSU5p6h+X2u94WT5KigpUF0KDGt08qizEPv0ihx3xNKkJCJqRSEekiqYkvYG/sWszAQv4XxqXNmJEsnejz+Vv5FABlOxUL2thohkx8lotjbj2T1n+nyVEKkziDS9JDi92Bz8D1h1odCESkgrZRBFTAVAFRvc33N8q3gmj4spAWFJJpCSkBIsh2bN7bA7PePZ+tQFFSCipILHpcgAUlnF7feNegLlZb4Wtk8qqhU4/K5JcFizDO1htFuYkLCk8pIFxU7Ze2MubdYqaGeBJCi9Tukmuku7EU7sx67QRc4hIUaCfQbJVc2ALdLd3+UM1aon7syHiPgImr55n8NIS0pLkXJYOHNd1Byk5A3ihw/hfloTKmelKml8rM59KnbmAJIIexIjV6pS3Zb0oCislProASqncJZi+XdniiNbLNJEtzWkJ2IqBTVTuRURjs8C6XFnQvyK9f4SSaaFhJIJd+U8xaxDX6n94u+G+GzJHmCZNTUSmksQCOrEW7v0h/wqQyASH5tw7EN07tm3s0L5/EDL1FSk5/KW3JBBG3ftC7a2BzvSLCuKFCuZZmZBNJIZuUEEgAZZu/vGb8RcQEqT5l1l0un0C+eY3LMwsATGo1GoQxYVEkekO6QrAIILpGx33jLeM+Gqm6SaJcwshYWpBUwUC1wL1JFznL75pCNySkT5a0LOB+LfPWqkJlG4DKIta5Qo0qVchhe5ta+n4XxASio1KKitSS5QhIYCoekB7DmbdusfJ+CqPm0mlSXPL+rbIuD/AI0fSdFPWmWU0pNJQoBizJsHU/VsfSKZ0ovQca5I02nmmgoNACKU1AhV3BSDSzMfzdXwYp6zWtNKEoSSkkMSSwCQSoOG9mOANrRGXMUOZIKFLDKfZSmUliTYEtmFOprGuWqXOSKglJCCSpJoSWzZBd3Zg3wifaF41Kgq9N5pCkzHcgkksUkkejAFiCMZI2ta4X4cnK9RQnYG6iR8x8jFzh2rCElnekNU12wlwCyrKzdsQ60i0hVTsFMCk7KAfPsQcte0NhpyqQua0tFUeH1v/wA3/wCXx3J+kEk+G7v5ixl8X+hb5w8SBElrISSA5AsOvaPSWCHdHC8kilpuGJlhkpAg2q0aZiChYdJyHbvkQeTMqSFMUuHY5HY94HInFQcpUk9FN87EuIsqJ2yMnTBKQkOwDBy5+ZuY9gsdGpAtnk2clAdRADtfqYgnWJK1IB5kgEjscHvBFygrIBa97xSAloXNWl1zAOZILnDgAHDwHZlRbm4hOZpHKRklscpZwWJx88xf/HPL8ylRSz0gOo9m6i8LuICqlVObsoAEWe7vcdL9IhnScbLYtSF+r0oWi7Vpcj8ru4Ygl2NjYHAgvB+HJ00srmKdX5jt7CLwkO5NIQv1M2SABVbcJ6BngUySlRLp5AXGCC3vYD4xw4pLG7Z1zuSoZavTBYT2UDlse32hbNVMmKSlSUJpU5FSnxykNYjLvFqZxBSSeUhLADlJNRvel7AMWbf4xW1VZVLQoBQUEqV7AgWY5fb6lo6smZV8SEIP2KONcPrdaHTMAZJdgSWe27HPSKPDdXqPxYlzEgzG8wqd0gAXx2dm6RoVTxLBUeUkJcsAb3ZnquP5dsQm08/zJ6qFlKzUXId0hksHLg3F2YRwtu9nZH7dGgM9IAuCFMB0DZIO+wfvCzjurXLlKmI5UMa12wCRZKri2+bYLx5P4mkKFiFpIoSslJNgKWSGSMXt3jG8fnrshRczHnFLkquaQC/2LsBAjUmbjxWxJ+BmaycpayolZqKjypS9yQBcsLAZ+kPP/SvIkJqE0gMt3Sp3ICmuOmWDGLXD5hMpMsBIvdJJIcG1sX/rDNerQ4ExNnUpS29RL8oSl7ud8tBc5N0itpIH4e4p5hUiddVJC1evByyWNFhBJ+oSVhdScipKzSl3DhzhLXc948nSpktSJqEtNWwFNwpLB7Cw9h1FzeK/EpK1rWpEpmszgqJUp74FuY2xiEat8QXXyGvA+LpmIWksSCwSMkAuaSSA1OC2A+0OtSKqjQbquVMMF07X5Qet/eMf4eMyQtaVpCy4WMsE4UAkB1Xpf22jTy9clYCaVFnNNL0WwXPVyejtZopNcVTIdu0U+N6ZUwgSmQSAVOkkKSpxSMEAuSSGwPaFARNlEJWilJYebkJPpdxek2OzRqFS0TSLpqBekOaB2uGHdmw0EmaStGCcg9fiDeDBRd8gOUklRGVICS5VzAMHchrAGjYuACTli7Qk4/wdVCaLzKysqSKsJ5QC1wP6/F1I0MuTLTLA5mLP6ty7PdyTYWZ8RX1qAyAQCr0jlqCXtUkuqoPsXsMQslxGg9inTaozJSVEMFAOJRurIIUTdIBfLv2iSeGiehSVqXzBQUPSKSFBg1i4SQ4HXBvFfhOqo1c+SSCh0pQTaXcBRSmlybqBGwB7OWsqmsEspuUEEkgJL8oYVXbsz5jU01YbVaMlpvAyJE5RQlSk0pCSsO2KiCAGVbfZR3jTq0yUpSFsElYDPzJUM8psbAOTYAwdMxRSagUqeopSL2JcsosA9yTsS0CmagLrIXyAhTKBDADmUGAT7mrrvCyuUrY6dInMkIIZUsETFWCc4cM+ENUQLC5gOt4A7T5RomgZTapI/IRiksPkI9mLUZikAsAWcKUysAJCTYMMtewcxoJUpkAHpHd4+NNNs48s2mkjPcNnpDsshRPMEgKY9P5ct2vfEMvICEhZITfDslrmikA5D3z9HraIH+Kig01EIBwo2ISBulyFfGPOK6hApRWApS0gsXZwxNssw2GY45Li2dKblSNNw9ToHy+UWIqaQFKEgB7D7QafPCQSogAZMexDUaPLl2HMQikjiyFFDVKrJAKQSLZJOAIPN1KUqSC7qsLQykntAcWg8dEao6CKeT54QlSi5ABLC5tew3MQ008LSFgWUAQ4YsbxJRjxCGEb2Err1zTTLoUWTU4xlm94hq5Hmy7bizhv+oNpJBSCCoqLm5zFgphatbGuujMSNRSpi6iBzJDADvYuos+ztFiTqkkBiCk3rIdiBzABjdttngnGeBJmkFylWxTn5wom8N1iDZYmAEEO4NvZti3xjzp+K7uJ2RzKtjQTQgXKADdiACWY7Pa74fMUp3F6S6aCQbKY3cjqxZgEj2zvCSbL1dRQiUhUymplLPpf2sHdhHS+FT1rKZs2UkFk0pJrCixLF8s22/yn9HJ0UWSHbBcT47NICECsqBS7X2cku+GHtYQw4Lwn8M8yap1rDel6XyLXaGy/D4RK5TMqAF0EBRAwkEiwz9Ysa4K8lL8pdJIJFiO7Md/eOh4eEG/ZN5eTS9Gf4qtgmmatUxXpNLHISl7biqM7pfDxnagk3Sct1fLxq5cytbqCU0lZ5nU70g+hwkufqcXg2jloljlAcqZJAuQWuF35QNr7Ry4pRxttovkTmkkVNR4RqYCdM2BchwkdCzhv3vtFc+FZiS8yarywQyX5rG3O1u75YQ/8hTha+Q87F7BIAI9yfr8IghILgqIUUuxLVB7i+cYh55Y/xiJGD9sXpmF/US5BU/ICQbAHYAYA7bxGXMSqaFJNVai7hqWBcO5/UHv09h3GdSpDAFJKaSFhbsATSmkZNstE+A8MVUZiiSC9IOQCXPYE7tC+Nik5Wxs2SKjoo8e0C0zAsFTNYBLAHclXX/LwbQcUCyUEMpSGzTUpyfrho08zTOm4tGW4zwQpuMfaO7JiU0ckMjixh+IoQQs01JcKIqOWpdJsLA3xkRbXxMqasoXY+gs4UGuQ+LfKMUviqZaQmYguVABYJDPhwBf37w4HFQAKWACQ9iGZk/4Y87JCcdHZCUZbNIviYKnSpKWKWSu1hlje927vC/8AEoMxhyhCK0kKAYkElRNnAdLQkncTH5m+P94rzJwNgXcMW3di3tYRkpS1QajHdiDi+lXpNUoyF/w184CcEF+U5dnP0OcajhnEJc+VUqWr0UqYOUlIJSBSXCXOwwzwzk8ElzZKQU7fWFczw3MkreXvbAOdr/f7R3TwXH9nLHNTGM/iYSgFVkospSlluYAuAuxAULAvf2MVNV4gSkW5lKDilqCWYcqXa/fa9xcB8NzppAmbBg+ABaw/y5hhovAiE3KlA/y2+4hP8Z93sb669rRW4fqVpHmTD5hyXLMd9odzOKLpuZaGpqSHWpIJH6fzEY27wJXhJCf/AJZgJO5Bc+xH2itxDgesSAmTqhuEpWkdHYEe0GOPNHVhc8Ut0cqehJU3KQSxd7vkFrbf3iXAuFrmzBNWSQHILM56j637w10XhpAAK+dbXJuHa7JwB0tFrhOjWhUyq7kMrD26AsGsLQIeKlK5bBPyW4uMRkkMIBrdOJiClQsYOTFKRxJC1FIIcEgXeqlnIbo7R3uumcSvtFfhmmKVqdLMGBTZJDuOUnOXMMyYrI1gM1UsJPKAXa19h3iStWnzPLL1FJULWIGQD1FrdDGiklSNK29h6o6IBMdG2DR5JTSlnJ7nMermhIckAdTb7xzxQ1XCETCpTOpSWuS1sWdrFoz60ZfsZhUSrGNxFbQyimWlJZwA7YdtukHTLDu1+sEwKbrUhaUFwpWLFj8cR7PmoT6iAWdtyBm2TkfODEQCbo0KWlagKkggHsc/aA79BTR4tKEqBLOqwLZZz8sxVncKHmJmIpSanU6XqBDH2LbwwmAdMRCsnA33tAdexkynN17/APFTMKVUrAUxT8G6xW41JCkp/UDUPdiMb5+3SGa9Ell0ilS8qTYvgF+sUkaVSqkLcgBNK9yWufd7/GEkmMmjK/7lIQTYomJuOVibuXKSQxI3G+2ICjigI5ZyAHempqSL8tRPYB83tGh1vh+SBV5dagG6qIe99+sKtLwWQrUEJliikkm91BRSb4s31jmn466LwztEdRxm6leakVEFipKiCl04SWa4PxJy0VF6+bMURIE2nBuEJU1rkXSGbDY3JeNJI4DLTMYSU00vV/M7M3teGiNElOAzdLfaHXjL2K8zEPC+CzOUzlVNdsh2Z7w/lyGgolQLW/8AGQV+W7JqwQSWDE7uWHvHTGKitEXK2F8uK+pkA5g2g0ykICVLVMI/MpnN96QBbEFXLeGFsx+q4DLnuZbGlRBcfmTln+8K53hhY/LH0FMgAWDbxBcsQvH8hswCfBpWwUkAd/8AHEPNB4ZCC6yLf5kw+mTEIDqUEh2c2DnAiWo0yZiSlVwc7bvtAUUg2/YNK0BQRUAogkJ3b/PtBvJECmJly3mKCQwuprtjLPHqFELUSskEWS2IN12Dvo9maJJUlRd0OQxbIYv1i0lNogJlnaKsrXKFIWm6lKApuAA5BL4tBtI22T1PDkLWFKDkBg+OuOsVddKmLNKUsQCUrJDJVcBgz462vvDCcosaWfZ8RyRa+YHFA5NEtO9Iqapg7Ydrt8YK8DESeGQtg9VLKkslVJ6gA/eB6fSJSAwDgM7AHvgdbwcGIqjUaz1IjiLvHgMRKoIAhMdA46MY8N4hpNOJaAkYHx3eOjoxjtDrRMFQBZyA+7Wf7xcBjo6Fi7QX2eQj4xw/UTZifLmJloSAQWc13cs2GbfrHsdGkr0ZOtl2fOmoQgBIWskAl6QLXV/YdY800pap1awBSkpSynBBILkdbfWPI6B7DdIJqpcuZOShTlUseYBdg5pBOxP9Is6qUSkhKqTsfrHsdBWzPRFSLQvHB6ZYQmYsXJqBFRJv077R7HRmjJstaDSeWkioqJVUSTuf+olrNUJYBIJdSU2/mUEg37mPI6N0tBW2Gq6RRlcJQLEFQC/MSDelR/u5D4ePI6DQExkmOJjyOginNFfV6REwALSFB3v1jo6AFC/h6ZK0EoDpUpRIUHuM5+EXZEhQUolTg+lOKevz/aOjonDaTZSem0EWgEMQ4MUNHwZMqapabBQ9Ozvc3v8ACwjo6HaTJ8mixqpJUzLUhi/Lv2IIuIPHkdBNZKJPHR0YALTV3rY8xpI/TkP3gzx7HQTEFKAgOn1aZiaklw5D3FxnMdHQG9hrVknjwx7HQQHhMdHR0Yx//9k="/>
          <p:cNvSpPr>
            <a:spLocks noChangeAspect="1" noChangeArrowheads="1"/>
          </p:cNvSpPr>
          <p:nvPr/>
        </p:nvSpPr>
        <p:spPr bwMode="auto">
          <a:xfrm>
            <a:off x="8697913" y="-8429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6" name="AutoShape 12" descr="data:image/jpeg;base64,/9j/4AAQSkZJRgABAQAAAQABAAD/2wCEAAkGBhQSEBQUEhIUFBUUFBUXFxUUFRQUFRQUFRQVFBQVFBUXHCYeGBkjGRQUHy8gIycpLC0sFR4xNTAqNSYrLCkBCQoKDgwOGg8PGiwcHR8pKSwsLCkpKSkpLCksKSwpLCksLCwsKSkpKSkpKSkpKSwsKSksKSkpKSksKSksKSwpKf/AABEIAKgA4AMBIgACEQEDEQH/xAAaAAACAwEBAAAAAAAAAAAAAAACAwEEBQAG/8QAOBAAAQMCBQIEBAQFBAMAAAAAAQACEQMhBAUSMUFRYRMicYEykbHBBhRCoSNS0fDxFXKi4UNikv/EABkBAAIDAQAAAAAAAAAAAAAAAAECAAMEBf/EACQRAAICAgICAgMBAQAAAAAAAAABAhEDIRIxBEFRYRMUIoFC/9oADAMBAAIRAxEAPwD0LWprWoWhMCwWXpEhqmFKIIWMBC7SmLoQCBpXQjhdChBcKCEwhCQgQWQgcmFAQoQUUDgmOCAokFlKKa4JTlLIA4oCicgJRAAUDkbillSwAlCVJQkoEBKAoihKgASluTCgKgol4SXhWCEpwTJkPYtqIxVWf+YXfmUGWGiKqIVlmfmVwxPdAJrCqjFRZAxSY3FoENUOUrObjE5mKQCWihcq2IzJlNup7g0fufQcrFd+Lw4xTp+9RwaPWB9yFXLJGPY8YOXR6AoHLCwuePf8TmsHUNkRMWJsVmvzmvLgHkiZB0tmPYBVfsxLPwTPVuSnLAZnTxOsyCBAPkPrIlUzmdY1GtD3eYgA+p/dD9qPwH8Ej05S3LMq4xzK/g6g6WjzH+YiYtayFmcgVX03TLJB2AkC51TtKK8mPwwPBM0HJZQvxA0zciJkAkegPJUk7d+6uWWD6ZS8ckCSgJRkICrLEoAoSiKAqMhBQlSUKgoJQlEUJClgAKBwTSgcEyZC0cShOJVUFSkHLP5lSMQqy5CyFwYlG3Eqil4jFBgkzewjrEoOVDJXpGo7GBokmB1OyrYjPQ1riyCQJuYXncZjnVfKPK23qT2CWymA+De4Jm8nieqolN+jVjw32aeDzDxajTXIA1CJvPWAOOyrVsv01ZqNOg3b0gm0ke6vYjKCPCqNIAsQ2w0yTI/ZXsxqh2m8BgAHW+5+ZWGWTevZsUUtBVaulsy3QRvvNoE8WWbjcFoNNzJ8+wNg4cELQo4XxKTyfKIgcWVnLa7DT8GqJfTg0yLgEbX4BFiqoa+x+jNx+C1P8OPPpaZBG24En02TxScaIloDqbtRM3gbiOO9+FaflpdUqPJDXgWcCLANsHdF51+ZVKlSznljiA/oR3ttYKyMeSpegOQf54F5DWyAZcebndOdk5p1qbn+dlQFzXBuxbEyJ7jnlC4UmV3Pp1GtgAOYTYujz78TtHdKx+cMquaWksa4FpY10mBEwDZkkTYK1R3ror5mngcyBDGuBpsZdzw4nU7Y2bwBxyZ7JWIzMsqNe0OZhnWaxp0i1pcRME7kbLDxFaqWFoA0AnTEAlo2U0sY11MUXPLAXAw68H3Fh7pvxJbEUkeqZmILjqAhwlrmuJjYRU1X432Vzw5BIggRzcT1C8pltI0arpILRckfykbwPotPAZk5smmxwBgOdxBPXieqRZJ43roksUZr7NMsSnMVzwSdh7SCb7WCS5q6GPIpq0YJwcHTKrmoCFZcEpzVZZXQpCjcEBUQpEISiKElMAWFKhdKSiwJcoXEoMhKwH5iQ8vc2WtuGl17G46LYpYgVAQLGF51+CJLtUi8R1I+yrdM04lRGDxJcYAgb+glelwuDLt7Adt57nZI/DuDpidbPKHNBfyC4Gx+RXqcHTaWSGnTIidzJhtvssWbJTpI2Ri2UKWBBkOL7fXiFP8Ao2ogmQLb3+fRaeNwjgI0kbSDvH9FFY2t0WPmyyjJzCnUb5aRGg2j9Q902hl4DZJva+7lD6hHsufmAa2T0RjK9AaKH4ixxo0S2nAmxM3g7x3K8vgMzqNbZ0M2cOdPI9OFYz3PA/WANUiNtupC80MURtI6rqYMP87RjyZKZv1cwLqgdAbpbpbIH22VSriS8uLoDhtH1nlZ1PGGf6zdM/MNkEWdv29Fp/HQnNMsPxFTwxLvLseo7FPdUFQiL2/sfVU/MSbxO/e1ldypwp1JcDAYY5uQlklQyLOGqPaIBnm9zA+y9RR8OphyzXrcSDpp2GoC2t5+ICfhCwmOY17NJmZG8kd0vENIqGNTdVxpO4795WOceRoiexy7MHt0wBpFidI8QD3t7QtDGUmub4jHtcCfMBaCeY6LzGTZqKY/iiQedyesg8r07AA01GsIYL6TAlhsQbwD2lZ4OWOVknFSVFBwSnBWqoE+XY7TEx3jlIc1dOMlJWjnNU9iHhKIVhwSXBFiCXIHOTSEtwRTAApUKQEzGJRBq4BElkQDQBJhYmJqanSTALrna3A7K5nGJLQ0NJkmA0fqVU4PW8NLTIg3/wA3WabNeBezSwTZIFNstIEuuAT37TyvS5ZiobpmzDYcSOndeWy7Om0atRjWte0ktG+53tyAZWhT1a2CSA65ANy2bwudlhJM3xZ6rNc08WmDF4Nx9COF5zEZnEDcn3HuvSv8A09LXGSNnAza0krxedODPEAYQWNDtciHNmPdLGLk67BpIjGZj1WFmebeWOtlSxOZkj1/f0WZimvc7SBHK6WHxt7M2TIkhrn6rQtKhlojZFluVwAXXstdtFb7UTDJ8jGqZSDwqGIyyNl6nwkt9BBTsFHki5zTJv6p+GrFwueoE+uy18ZggRssZ1PSVGk0PBuz0NeuXNgMEtA8wIsbbcqarhEvcdWmwiP8hZ+DqucRfeLbCys4tx1ebfttf6rFKO6NkT0jMKwUWkj/AMmwBLtOk6nR0FvmrGCzMOb4TXF7ASdLukWtz0XnMmzQioA5xOwaf5YJMLWyvBh9WYdTqF7oMeVwJtAO49FjnBx7LlXs9VkjWvYWNb5fML/ED3+o9Fm1GdU7AVajq4FNukeIQ5wIgub5SPX6pmYsIqOkQSSY9bq3xJPaZn8mK00Z7wqtesGiSrrwquIw4cIK3b9GLXsUHyocjFONkDggr9isSEbQhATAnYTl0rihJS9kKGNdNVgjgkHos3F4VzqvmcSIk/8ArxFt57rTxVFusPJiGn58e+yzcKwHU+pJ5Av5uBI591TtM2QriOwODGtzmEnQCRtuBJBhatXHOFSm8AQWQGD9ABvc73MyvPjEOZrDi5muSWi1j6einL8QTUAqVCG8kx7CeFVPHezRF0e0fmJ1M0SHEAwBuJIN1axuVtxGum4lpc06SGnyyLiOb7j6LNoS6qz8qQQ1pDnG7XHeLjzARvsnf6sQ8OaTqO8gbzwB7Lnv+Hov42jxOJ/D72O0PLXRs4E7AxItbZXcLloG9z1K38eW1TJMPk7kQZ4lVBSjddfDnU4/ZzsuNxf0LZRTBTTWtRKxyKKEliW5itQhLUORChVpyFh4/CwvS1GLKzGnZOmQz8sbJAmO/fhXRQc+odRJA3jmDG/us2k6CN91p4lrnhrmmIBgbE/30VU+zXB6Co5Z/De9roLdRaN7NP8ANxstDCY6q6hpLA67XBwcQ5oBklrRzE89VSyKv5tBuzctOxuAQe3ZXX0HU3PdRvTa887CenA4WXJ8Mvhs9Nha7KLaYgHxYhrRyTLT/uj7K3j6BDpM363M8pH4foithjUdpN7tuC2+46JuLqkn4i4DabqjxrU9f6TyK4FJ4SKgVhyU4LqnLKBLieg9ERT3BJqIKIGxQRKAuRIcShKkoHFQhVxbgJJiA079Vn0/I9jA4PHxk8ddPotN/fqsmtiQ2tV8pDRcDkf3KqrZqxvQ8YX+Mx7yJMkMIm0Eifqq+bU2trlrYIsd9iRJHzKHEODvDqk6pJhpMDy2A6o8NiqdR+qoBPwimBc94HASOLuzRFl7Lc8cxmjXAIiwA9jFyrNN7nUw5g1GTIubdoWdToUzUaANhDokgu9OYC1cRifBqamscKLoAJsS8AayOnWFkyRV67LosjJKArVCXSCw7cc3hWM6xmiqWupjygNkfMEHuqmEzxhxD6kClJnebAAXPJtJ9U7GUKtVpq2cHOAk2JmzTHAgBI41LaGu+x736mB4AIG94dHrEFVXY5kmCY4mJ91l0WP16A4s7DY9YlXfyeim4O06rubq2dHrz27q2LcPdlMsUGy/UbGkkjzCRBBtMGw2v1QSl5Xii+W1/KWAltMN0kyABDvuTaF2ByZ9ao5vihlS0tIAbJFpE/uFYsrTplMvH+GE9ZuYiy1sLmDDTNGvX0Na7zBomS0kbNHmuk4jGHSWaXmkXgNOlrC7fSXN4+aZZ38A/XZ5dzZA0iTJkdlLAI3I7cBbuOyR1CkHAtBqE6WmdYaP1Tt2WH+RI3kj9pVnNSLFBoKkzaNzsvT/AIYc5khzNQIP/IRDj0usqtXaKYYxgl4AJ0/Dt5v93SF6LLm1G0HG7dDSQXXki/O6y55ao0Y4mzkOEdRp+E8A6zaDYC1o/wDok9kmoblNYXCmyo9wLnNIAAiA7n5W91XKfxI9yZn8qW6AeEl6c5IqBbjninJLwmFpndQ4IpisqyulEWoCEAnFyW5ykoHFAKQt5WTjWgOc4yZEf0har1TxVEOEEJS6DpmS2kNIDpgTt3RDAOaZpAwR+ogOurTKYH3CHMJFKQ6DA/wO6Fu9GjTRGR45lJ7/ABJnqASRG4+nyTc3zR+JeNLSGMEMbzvJJ7krOy/AF+1u57r0WHx9PDMdI/iNGkNA/WeSf3STpO0rY0fkXhMtYaD3SNWmG8lzzxHHN+IWzVzjw8KWmk6XaZNi1obcX7kduV5HB480natOrULg77zM8FaTsXUqs8UgNptcG+GCTcmA53W9lTPG/fRbyvRGDxBrO0wJNyeg7fNNz7KfAdTl5cXt1AHcCYH7g/JXMpbNWpUo0Q/yCGk6R4jRLo6jsF2aVtVOnXqkF5e1oAkEtDTZo2DW2+fdJ/1ocfisQX0qfl0PALi6QRp2jqAT1SK+YlkODWklomeYmCfZTjszaytSDQWtDLucIJc46rjpFleZlzK9YgAlmlhhsgF5nVpP8v3VXGuyP7RnYdrcQ176pa10EjTDbgWAaO4TMoe6s3wqj/K0ggRDp9Y4VzDUsPR1idfhOdIA1PeAbAEfKUzFtAwlao6A+oAdr6i4Ex0AFlG3dBSRRzrIyK+llTX5Wl2p2rSb+Qkdht3T6WIqGoKbKUxZ58pBBFwwHmPdWPw7loOEe5ph7Whwm43uI91ZyvBPAsNTiSS716DZJOda7Alb2ZmJy/z0n03t0EgFpcJZJiYN4XsXZcz4ZDqcCd7noUnC4AMHmiZ2H0TMbjoEDpYJNyase6KGLqAuhtmtEAfVIJUBcV1sUOMUjl5JcpWA4pLimPS3FXooYtwSnprkl6jEO0qDTTAEWlLQxVdSSKlBaBagcxLQbMx1NIe1ar6Krvw6PQ1mNXp8qrjKIc1p2IsR17raqYZUa2CUastjKhDawpNDm3v8Jt6GQqdKq41Q94s5252KtuoHkIsZD2tAtB26WhJVdlylYnMHa3ANEkC8D5LTwrQMJUpnUKhbDWxudYJdq2iFDqjGgafi68aY2V+jWL6ehoAvM7m3A6C6rlLQ5H4dx7qdMMZerDh2YDI1k87/ADVytkI1MOou8FjQ/UZiT5Q0dpk+qqvw9RhBadJ6tA/eVr5Zem5sEufuevJJKyZHu4lsJJGdi8L4mJa62loA7mBv/fRXM5puJHguLGuaGuixIbySLwZOy1HZKWCTE9L/AFSH6QRqhv7jfaeEEp/AryosZbUa1jf4d2gdAPn0TKmBFVps0h0zHHMrsPiqbnENeCeg49Ub3ECGcztZRwa2wqaK+XYAUQ5hf5SbzAmDMBX6uYtYdLBeBb7rJw9AsfrqkOdNr2A7LsRi3OquqBxEta2ONLZgHrud1XTb/kbku5B0swe5xc4jTfSP6oX1S4yUvUolbMOBx3LbM2XPy0tIZqUFyGUJcthkZziluKlxS3FGxGQ5IqFMeUio5FClhpTAVXpuTWlQIaiFy4lBhBLUDmJiEpWEQ6mlPoq0UBalDZRfhgkOwY6LRLUJpo2MmZb8B0VjByzcEq34aIUkjimWKbQ5+YgiIIVnLs4bSMt37gqkKKIUVX+KKJzNur+JC4RHHtf7rMq1wZkE9537lA2mi0puIOQGHqaZgb8lWfzz+IHp/wBpWlQ4I8EDmMNUnckowVnurkFW8O8lsoJxToO2hsqZQSplWorsnUoJUKCUwGQSluKIlLe5QWwHuVao9MqOVSq9OkKW6blYa5cuQYQwVMrlyHoJChcuQICVA27rlyVjAkKNK5cgyEgIgFK5AhICKFy5FBJhSuXIgZ0rly5EADqQKYywjhcuScFdjKTJXKVydIAJKElcuTAYtzkmo5cuRYhWqPVOrUXLkyQGf//Z"/>
          <p:cNvSpPr>
            <a:spLocks noChangeAspect="1" noChangeArrowheads="1"/>
          </p:cNvSpPr>
          <p:nvPr/>
        </p:nvSpPr>
        <p:spPr bwMode="auto">
          <a:xfrm>
            <a:off x="8729663" y="-774700"/>
            <a:ext cx="21336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4110" name="Picture 14" descr="http://t3.gstatic.com/images?q=tbn:ANd9GcS8fVHr3POxp4fQwMBO5FAMdy-p7HcXw7YQp1xOzNaD_ICte7hS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278" y="164431"/>
            <a:ext cx="1679499" cy="125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6" descr="data:image/jpeg;base64,/9j/4AAQSkZJRgABAQAAAQABAAD/2wCEAAkGBhMSEBQTEhQWFRQWFRQYFxgXFxQUGBcXFRQVFBQUFxUXHCYeFxkjGRQUHy8gIycpLCwsFh4xNTAqNSYrLCkBCQoKDgwOGg8PGiokHyQpLCksKSksLCwsLCwsLCkpKSwsLCwpKSksKSksLCwsKSksKSwsLCkpKSwsLCwsLCwsLP/AABEIAMIBBAMBIgACEQEDEQH/xAAbAAABBQEBAAAAAAAAAAAAAAAEAAECAwUGB//EADkQAAEDAgQDBgUDBAICAwAAAAEAAhEDIQQSMUEFUWEGEyJxgZEyobHB8EJS0QcU4fEjYkOSFRYz/8QAGgEAAwEBAQEAAAAAAAAAAAAAAAEDAgQFBv/EACcRAAICAQUAAgICAwEAAAAAAAABAhEDBBITITFBURRhIjIFcbGB/9oADAMBAAIRAxEAPwDgKPCirqvZt1QarSFNaGEavJ5ndnrKCo5yn2TLdSj6PB4C3a1NVNppPLJgoIHw2HyiEU2mnDFJoWeRg8aJMCllSAUk+VhxoN4fUhHioszCao0Kscrom8aL+8TiqqE61yszxov7xOKioSCOVhxov7xLvFSkUcrDjRb3qXeqlMUcrHxov71N3ypTI5WHGi7vUu9VCaUcrFxouNVMaipSJRysONFveKJqKtRRysXGiw1FA1FEqso5WHGifeKDnqJVTkuVhxoVRyExNOQQiCq3LLm2NQRjO4SSUlqkJLNlQFzUVh1WWLU4Jw01HZj8IN/4UIpydIrJpIkcE7u80WVDKS67IHCNtFnV+HZDIFl0ZMW1WiMcl+mGWJBqPxFMIPKuSXpZCAUgEgE8JDosoao1qDpaoxqrB9GGiUJ0wWjg+BVajcwEDmf4VIpy8MNpemDxPjNOgPEZOzRqVHhnHKdYkDwuH6T9uaweKdm8W2o51bD1XFwJYWXAM2JibRsrOA9m8VUqsfToOaaZbJfLQTMkuza22C0oS+j1XpsCxXu7+7VHWAJFh5H2Xe4LCgNEtaDF4A1Vz6TTYgewXR+P+zw+b9HnRSXb1uG0natHss3FdnaZHgOUj1WJaeS8NLKmczKiSiMZgnU3QfdDQud2umWVNdClKUyZFhQ5TEpimQFDpikmlFhQxUCnKiUrCiLlAqRUXJWKiBVbgpuVZRYUQITJykgCzA8PNR4aPXoNyuxw2GFOmGsFvqVDhfDhTYBHi1cfsj+6Ogsu7Di2Lv0jkybmV06ek7hTbQBEHSbq5tON1YGfnVXoiYXEOCm5ZpyWC/DkG9l34b80Ji+EsqaiDzC5MumUu4l4Zq6ZxYpKXdrWxXAXsNvEFnvpEaghcEoOPqOlST8IMpXR2HwjnkNaJJQ1JhJAGpMBehcB4M2iyTd51PLoFfT4nN/onlyKKBeEdl204dU8TuWw/lbwbFgE5KYuXrRioqkcEpOXoxF1WYUX1xYbkoavimtsTEa/7TEgl+ioqvSZUka21HkqMTWyxNhaPMpDRB9QxI2v1WdicaCNY5GY8lRxLFwTDjLpFiLR0+64njfaR7HljfE0fug6c9lzZcyh6dGPC5+HS8a4uKTfEGvm0aQec7rJw+IbUbmbpJHkuM4nxd9RsEzPpC6bsDw2rWaWhpyz8R+Eeu65JzeR9HVxrHG2aOVSZhy7QE+QJXaYTstSaBmGc89vZadLDtpiGNAHQQqx00vlnO86Xh52eHVB+h3sUx4ZU/Y6+livSQ2VIsB81T8ZfZjnf0eX4zCupMz1AWt5kWWbR4rSdo8Dzt9Vp/1NwOMc4ZWPdh2gnwy7xSZLgOS8+qOaGQQ4VCSDMRlgRYic078ly5IbZUe7o9HDPi3Sl2/quv8AZ39LBvf8LS7yEq0cFrH/AMbvZR/pZ2kysfQqmQ0g0+YBnMOo0PqV6S46EGyvjwRmrs8nVKWnyPG14eYV8BUb8TXDzCHLF6hiWB0hzQQfsub4p2YBGalY/t2P8JT0zX9SUcyfpx7qag6mtDGcMq0hL2Fo5kW90E5cbtdMunfgOWpKwpJWM9Aaz85lT7rY+ZUwz3kR0RDKW3mV7dHBYO1h5ABP6py2SeQUmDkLIAcBOWJwFdSw5OyAsqaxNUwLHfE0FNxrFsw1B9Z5kNFh+5xs1vqYXlPEO3eMe7w1iwcmhrQOmkx6rny5o4+pHo6L/HZtWnLHSS+WepUeztIHMBcXHmtjC15aF5J2c/qPVZWy4pxq0nWLjAe2dwWgAjovXMLQYGgsjKQCD0NwZK3hlGSuKI63SZdNJRy/+P4JklReNOqsLh5dUnuuFc4QWq2DH4JQeJoWgNJBN50WkeXr1VeKbItr0skMxcTxZtFhzWAs20X5LI4z2pDsPnY4CCPMneBvC6bFYFjmlrmh08xOq867Z9iagl+HJfETTGo5lp32sufNvr+J0YVBv+XRk43tU8/qBgeR16Lm8fjsziUHWqFpLXWcLEGxHQqAeNV5u2T/ALHrqMY+HVdg+z/91iRmYHUmXfJjX4RzK9ww2GbTaGsAa0aACAPReV/0kgGq8CXEhs8m62G9yvTaGIL3GDLeY5r0tPFKJ5Oqk3P9BbSmeLpwIScZXQco0ck86KIdzSGqAJgygeJcIo12xVpseNfEAfmiu8mUxqWR6NNxdoy8N2SwtJwfTpBjgLZd5MoqpUJloECJzQiA6Imyg4G4HUpJJeBKUpO5OyNKS2/z+qiRGkQrS608h9kO55M5bfz1TEQc5rmllQAg6A3lcDxrhpov/wCpJyn7Hqu3qPa2J+ImB5/6QWOwraohwBbOvLkQdlDLi3xopjnsZwUpIzF8Kc15ABImxjUJLzHBrqmdyaaPQnCwPl8lez4vNQa2BH5dOOXJe0ecVObchTp0C4CEVSwwdc/7RdNgGiKCymhgw2+pRDgnIBSJWjPp5X/WDip7yjhxZob3h6ucSxvsGn/2XBl5axzGlr8+QkgTlyknLmc0EGY+Gx5letduOwDsY9tVr2te1seIGHDVotpB+q5bD/0kxMHNUpM/bGZ+bXyy7e687LinKbdH2H+O1ulx6eMZSqvV+7/1/wAPPariF3HAu2z6eGZTfUcCPCDOjQZ+Q+irb/SXHGq1ru6DSRLw8ENG5ywCY5BdPwD+kDKVUPxFYVmtMim1haCdi8k6TsNUseLIvOh67WaPLDbOV/Kr07jgri+g1xJJImXCCZ6It4uJ9FMQNLJnHW0r0T49kG1OSi4wpOqR90KcQPEfLT69EgJEmbekckJXfe9pnXS3NSPEG3bIDgBve99BcBU43EN8UZXObeLEuiCbE9R7pM0jnO1XZShjhfw1GtIbUbFtxn/cPPmvPuB/0uxVSsW14o0mm75Ds4/6c7b7L06oKYcGNEHLaPCJILiSQbaDmg+IYzu2GdctjmgCNbk3tERrKhJL1nTDJJKkzPwPcYWoaVEZWtAE6ucRcknmSun4Xx5gBblv0EDS30Xm2ExuXFTUOpJaToZuLrtcLi6bP+RzRmItMSbSD7fRc+LLJsrlxqjpaWPcWF72ZRBIEyY2NtPJNhMU50nLuZM9OS5d+PfUcRmcQQIg2zACCAOqObi3MBDnhpDZIAJJjc9dl0RzJnM8VHQMdeRbWeqk6tAteff0WQzHyyGQ15AjMCRltPhF501VeC4+XuuPhMG8TM3aDfbRV3onsZvN0v8AnNQcLdba8tlkjirtHMcBfxeGBuDM3/OSPYQ8tIdOukQfNaTTMtNEw+RrpupNdYjf8uqcXUaxpcTYb8r79FnDFOLicpLMtyNZzHflHLkhsKNF9SRPJCuxGsNIBknzCzsbjXUywUg0ghzjOY8rWBgHqrG1xnkl05iI2nK0x1sUt3dD2hDKokg6Ac7kmDZANgv8IkGx0BnUEjTczpqE9Rpa5zi4uBMhpiBaxFrn6IetxEsOcAGQJIjXUOgxPhn0CVhRGqQ4zqIEEXkbGySCZWa6coIaDAuNCA6df+ydK0apnZQPOLojD0ZMkQJkKunzi0QBzKMAP5zVUTZOUwfPomDuikEwHEqTjy+ajMJ26zzQIZxiLf7U8sj+FFtreqi+oBugY72bKWnyTPqS1QdUAakBY4e/5Kpq1con5KbTa6Edimm8i0u9BaT80AV1qZqNBILXGCRmuBobCx3snc4GGi7r9IvE36jZA1sRUBLmDvGuMmIBAA05kX6eaA4rxssZRc5hzHJmEAkSJsdCRB8lOUklbKKDfhp13xl7wAulozgNEOOhE3iYsFl4+nSe4tyPLyRDmtOoEzOkTaTbbZTxvES6lmoklvMC4JIt0Nz7LMwXFZLhaoQ5sSQC7VpIkCCDawAMeaxKS8NqL9CcRhSGOpunS1QDxTOWwAAteCOawOJYzOe4zS8RLvCA79WaP25W6EyJT8e4t3pvVNOmJizDULsxkEAgsb4fVAcQjICQRUuZcGwSc0zrJvNgIXLkyLtI6McH6zH4rSJpEgjNS8Qvzu4Ac7BLg/acuaGviIMdY0nrqhOJVvCb2gj5LDwPEfCW2v0HvOq5o9xdHZt67PVHcfeaYpsDWAACWwXG1zI5m6FpYp1okmRE8tx6krnuCcWMZSRI0K3cLkLXFz8rtQIJB6SNFKeSbfpjjUfgMq8Se45nvaXDSRFzqBGv+ETSoFzQ9oiYJEjxWM210vHVZgytuDLvK3XXVNSqkuEmwN45GxKI6jv+Rl4+ujT/ALxzRlg6C9gS2DPUpsXx05WAOLYs6CLgQJn7IDHv8TQDLQBB1Ht9lm4wAgkX9Ij+FSWocbSYo4k6bNbG9qZpim0SJyy4lxc02OY73JNuiWE7RVGODGnvGBoiQZAOgkXJGnoueDA48unut7h+O7k5jlnLILjYNvlZl2vI81rHqJSdNmZ4YxXSNShi2sPeBwOazgQTlzEeHlMIjCcXY9ryajPiMNPhgGBc77kLmX4w1XECAwzLTpe8aagyfUqtuIa0PYWA1A4gEEwREWMREFdSzfRF4rNzHYppa/LLnOuNRb4Ymf8AsLrPq8TmuwHKxrWOBEX8Jyua3ztfqeSysdxSo4tggeEQWAnwtEhkOPrprJQWMx9Nwc2oCSAcr7h06NOthoCPNEsv0OOIpx/FHd6/LLG5jDQdAbxLTB1SQdSmwwW/lyPpCZc7cm7s6Ukke9hwnnBt56SigNZKyzjmsAMyTMGLWMW8yi6lbK2Aded7nn8rL10zyaCXVRsph9r/ADWRh8W7K41PCLmNwOcCdwURw3GirSDmzG8zNuU/VCYbQ/MpM15DnzVFQ5hOxiP9K2CBr+beiYh3One0wq3suAOXITOxUi8W57fcqNPERJcRbl5aoAeoCbC2km8xv6/ykagAAaJiwvy1Q+MxhLf+OHGdJABvpO26gC5waDY6wDMW5735JDotp1M4dqQDF5EnUxzCHxWIaG6AHKdYMNFptqFMeJhaSHGAHECOjovbylZ/FMzQHNhzAIywCSWiwnUnTy1SbpDStg1Wq0ju6dSCTUE6tcSCTmJFjmPPY6q6rVyOa0O8IAtrmABmHO+LYT1A3Qx4jTYGEFkhxzCRJJ1Gp/UdL6lAcd4wxwLS13xMcP0yA4lxJBBEFs7TaFBzSVtl1Bt1QPjGijWcXuFNr7kF7meFwLczSDBOtotbRZ2LeHVD3QyMy5SQCHOMgXBN25svwzEk3VXaDi5qNizRkIGpJaHAkSbzLAL3M+apZh2kMe8uLnZHZgcgY2XN/UILjrc+LwnnHK5K2kdKi6TZM91Vq948C4yuEgAEWE3MmCRIA9wsh9ZjXOEWGbKdbxpIOkxC1sfxHIGtYGvIALKkUybEDVpgQW667ciuXxuJc8lzpLjeZ8/koZGr69K44tguPqEtJM31PVcvSqw5b+LqkgNGmqwiy5PVUwKostL4NPAYstcCuywOPzNG64Fi1MBjCN1HPitWja7O474RZUGv1WPSxjkqmMXn7HZrablKpmtMX12hV1A2SCfwLJw/EIsDa0+ik7HCVpxafhnb2aVKAYF9z91RXq3kGADt7zCzzjbqmtieS2oOw2BrBA+WvO/56qNbGT08raAAfQeyzziyqKlcq8YyE49hz+Iw0jTMCDHLpPWFm18SXXNzGv5qVU4kp+7JXQo9dmOl4MMVCSJocKLhIBPkkqbYknM9jq4kxls6Y8VjE2EA6Db06q/DObABcReXOJtAsGgczGnqsjC1TlmYzGNRI6x0iEfSr0WvkuOUX01301iVbHkt2ckoV0a+GxYqVHhp6C0C2vqicBXcSQRodjqJIn3+iCoYsNcSSO718MSSdG5Ro2Nz8lCjxL4mhwbJdBcZMXM5ZuAIGu661I53G/DfaL320uVCrUjeBNz0WTS4hkaRmNSCMvhM3Egnk3roub4vxo1LC7bm+s3My03HLyWMmaMFbHDFKTo6/FY0NuGzNoBbcRNpMe6DqcRaYYf1XOUaXktgbwZPqVxeExZ72aznQ2Tc6Ewbew0WhheK2Lc3eBx1vofgYXEiDNpE78ysQzxmrKPA4m1Sfh3S5rA3NBE+Fxykm7SRAls3iZ6q7DPzi1UZneImwgSMuUXhsXAOsysDiXEWskU6mV0tJsC50a02wfELEkH93VXvqspsNQtLQ7Ll8Ty5zrQGzYxE20K1vQnBm3Qxoptqd44OALTA0AuWzbp1FisziOOfWJp03s+AkuhwIY6wDZ+Hq7r0WfiuLZabhDc9RxJsbhkAaGSet7A9Fm4zj3/G5rs0nUmJMggWOjYiRfZRyZ4pdlIYndhOKFFlBgcMtWwa7KQHRrcG8fu6iyyeM1cxBkvdbx6CC3MRl9fQAIVtYmHOd8IAEbcoQtLERPI/nqvJnm3dJHdHHQTUe0uMBrjAGl5JGpfIbc3df2NganEKhdLoJiNJiAR6CIjyCoqG5PP8MqurUHyWlNtUimxDVMRDiTveL239UNUrZvzmqsRiLwNUZg8CcknVararGZ+JaAxzj+1Y9EStntG4NY1g1d4j0AsB6mfZc8HkXC6sMW4WQnP+RpMpjRE4fDLOw2LB11Wzha4MXU8u6JWMk+w3D0i5J+GOkIiiCIIRgvpdcLk0yikZLcIQpjDFaNWnl13TimCEnkY9xmjDpf2y1f7YBRODsHHnZHIZ3GdUwYhUOwoWs9k2VOQeypGbYrAKWFnZWHBt1cfTmp1ca1sxr8lQxxcZK6YJy9ITnXh0nDeJNp0w0ACE6xmG26S6KONxbOvx00qxYdLkc4JTOrWEEidbnQW1Wx2q4ZnZ3jLvp3tu3cemvuuTp4u+toXLli4SaOrFU4pmzSrFjd8rvi202B9UXgqDTlrVSMt5gScws2RGlgfILnjiZbruPurW4yGgzeOkTmO3l6ox5q9+Byx34HcU4hLyQ5xkamxPQgWhZTuJQ4ffqqMbiiSSserirqDk5uy0MdI3q1dpP2t+bozheKZTlwBcY026zzXKU8SfNSq46ND+ck47oys08dqjpqXaBtJ+dlMNcGuA8R1dqevlpdQd2zqZpOWYLZjMQHRMSbG20LkK2MJ91CjXM3K6OTIl6Z4IfR0n/wAjBkDMAXQXG8EQ020jVC18aajnOcTJv5ncn6rKOMlIV5Ki9zVM2oJGnUxFoAtZU94qWuT5f9qO01Q9aogaxJRXckm60aHB7SVVNRMtozuGcKzGTbqf8rVr1GsZmd8AHvyAVtXK1hJIFvK3Mrl+KcRNUgNswWAv5Stxi8j7IykZ+Nqmo9z3C5OnLkEO7DLTocPL9BKk/BEGI+q7rogzEdheSlTzt0v5rZOFUv7aBohz+wqvDPp8VePin0WngeLMn4jPWyrOBnUKVPgk7SozhCRRTaOiwvEQ6A6HesonKS4xBbttCD4X2MD41aekhdBS7FNGr6gPR38rH4Tl4yTzpGU/LoLnc7KOIxYFiRA5n8hbJ7EAn/8AarfmVUOwNGZJcfNC0MvkX5ETj63G35iKQtpm/wAIanhKlQ3JM7Bek0OyFBv6JA1klaeH4TTZAa1rfZdUNLRKWos88wXZKq6+XKOZt8luYTscIlziegC7BrALbK6lhbyLfX1XRHDFekHkkznaPAqYEZfunXVCkOSSptj9Gd8gDE4gwWxoZv8AyVx3F+G5KhLdDcR11C6GswyZd5EbdDKGxtJrwDHSRcTzPJcmfE8kevTpxT2Ozky0qltY6E76fVdBj+HOb+mOgg+oWY7Ag6fFsOa8l3F1JHpxnGSszKlbZCVRfRalbh15VNTBOjT1WoyiilozwCqe6O60qODg3KhWowJut70BmmnumFEm/wBFpYbDyb6Kx+HO2iOULMxtAk9UTTwhRWHw5zSUfSwgF3GyzLJ9GXIDo4VFdyB/KPhpbYGPLVB1a7dypO2TuyWHwjS6Zt7fVQ4nxJtNuvz+3msvG8bA8NPxHnsP5WQ4FxzPMn805Lox4G+2Tci3FY41Xb5eXPqoMYOV1ZTbyCJpsMX9gF2RSSpE22wrhjYcCJXWngzKgDiBJXN8Mw/iC7rAt8ITRCbOcxfZaPhuganBXDa3QLvm0lfT4bOoWtlmN9HnNHhp2aZ9Potzh3AYgkXXa0+E0/2iVY3BgXVYYkvTEsjZlUMIGiP8+yIayL+3+UX/AGiRw0lXtEgXVKNhe9jojf7caKwUAPz5J2Iz+5J13VtPAzqFospgX/JTz+BFiBqeGA6z6qQaPJWlote/so5TcWQBFp6j1hJMX9B80kAYFTC5jmNhsRoehVDqoFhadhoStmpR8IGlvfqssYb/AJYOkb6e+ymlXRawX+2LruECbscLnqOSGxHDQ4y0kAaNIn5i60a1S9xI/BMqbKWUFkyBcRc32usyxxn/AGRqM3Hw55/D3RJE848Ue38ICscu5A5OBg/yusawiSy/7hGo5JYnB06jfE0ZdgbkeYXLLQQfcWWWoa9OMrVQYytHWNFCSRdmnSfTRdBV7NUtMhuRDmyMo8hqsjGdiqgk0Hlwm5BI91KWiaKrURYJnAPwx6BM7FsDbuaJ6tQlTspVHxUyeov90O3swSTDSD5ELP4q+TfKgt/FqLf1z5A39lW/tIzLGUn0IUGdlqpgZXdP8K3/AOr1QfhcqLTx+mZ5UA1OPVHfCI6m6CqZ3nxEn1t7BdFT7K1SYy+9kQOyVUfoPotrFXiMvKvs5hmGV9LCxquvpdi32zHL5o7DdjBEucfsqcUmTeaJxdKidkbhsE52gJ9l2mF7NUgSSJC1KXCGNiA2diIW44H8k3m+jl+E8EfMlpHmuxwnCSAjsNRFhABRYtoVVYkiTm2UUsK0WNvNTEi+oVrhIH12VRtoVqqMDEiOqaBzTyZuomFkZIbqLDf8Ci4jZMXIETDrp3m6i4zyTZvJMCzNZO2ptZUZyP4T94PLommIvc8aJnNgKgkWunfV8loQikk2Dy90kCBcMQWxuN1CpTvI1Hso0wCLGVex5PxXjkssomB4jDSba7jSPJUCkbSfFuLQtYgETPoonCAiHX5RYpjszGul3hAaTytPmVF9KxmxnaCPdaFTBmBrA5iyHqYeABEkaa/IIAoI/U0QWj8sVTTdoQdfiFx7hWvpO1d6gzMeiqqQJIEtPO8eUIsC5rwHkEWOk2v6KxtMkZCBJNp1O4QwktDXWBNj/lXNds4iQNZJnyK0hF1KlJj9TQdeSsbQkSCCAfVU0GteJB8XJTw1QtfB0NriYTExUmDOND52+aliKMHTTqpYiidvQqxoDxsI1ugQqzJE3I6hVYYgeEzra9lbRJbYyW+au/s5ANkAD9wWukbjzRGHoDl6q6jTLbRP1V4aALW5pWAmgAAahTBGvyKgBz9wk58nVICc8h6JjA0+miZxjz580zTv8uaAIlhjooOgdVaTJtboqqhjz5LLQyBJiEwdOt0nOOosFFz56fnNZARJFpSJHl6qJJHkmkHYhAE5OuqiXW0UYHNTDTa6aFYxI5eaYG+isyGeqYyFqhDNYkkBKSYGVwk2ctVg8KSSGMYaKbhokkkaHq6e30VdBuqSSTAhXbb1VT2AGwiwSSR8jAsY0QD1UQEySaAjhzFW1rFEYvRJJP4Mv009WCb2Q1LUeaSS18mUadVo+QUafxBJJZBBQ1Kqfp6pJIGMw2UqOqdJAFR0KniNkkkANQGvkoAJJJAVztsqqwukkssCqVOnofNJJCGO8WCVPRJJaMlzh4Qq2JkkxCdqkkkgD//Z"/>
          <p:cNvSpPr>
            <a:spLocks noChangeAspect="1" noChangeArrowheads="1"/>
          </p:cNvSpPr>
          <p:nvPr/>
        </p:nvSpPr>
        <p:spPr bwMode="auto">
          <a:xfrm>
            <a:off x="8778875" y="-668338"/>
            <a:ext cx="1838325" cy="13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8" name="AutoShape 18" descr="data:image/jpeg;base64,/9j/4AAQSkZJRgABAQAAAQABAAD/2wCEAAkGBhMSERUTERMUFBUWGBwaFhcYFhwcGBoUGhsgHBshHhgeHCYgHB4lJRgdIDAgIzM1LS4sIB4xPTAsNSorOCkBCQoKDQsNGg4OGTIkHiU1LzEwNDAsNDU0NTA0NCs0NCo1NC8wLCw2NSo1MjUsLjA2NDQ1LTQ1MjU0NCw0LTYsNf/AABEIAEcAVgMBIgACEQEDEQH/xAAbAAACAgMBAAAAAAAAAAAAAAAABQMEAQIGB//EADYQAAEDAgUCAwcCBQUAAAAAAAEAAhEDIQQSMUFRBXEGgfAiMkJhkaGxI+ETwdHi8QcUM1Ji/8QAGQEAAgMBAAAAAAAAAAAAAAAAAAMCBAUB/8QAIxEAAwACAQQBBQAAAAAAAAAAAAECAxESBCExURMUMkFCUv/aAAwDAQACEQMRAD8A9xQhCABCjq1wNfUKm/FkzBjjtbf5z5LmwL8rX+K3kfVJcbjaVJhqV6gYzdz3QDx37C6oYLxPgsQ/JQxFJz7yJhxaLmxAnyvErnIkpprkl2OrBWUtaIiN/wA8yNll+OLBJBfwJEk9zAHnbsjlryc1sYoUVDENeJaZEkeYMFSqRwEIQgAVbF4rKDyBPkFYJSTE4jMb5gHCQTAbE21PqVGq0dS2a/7iSHXNiSJEhzSPwJH9LLYVpd7zoA4IaTqYOoIF/wDCqUsVBOYZZECAXbSJc0RNyTfjcqbCkEggOloyuLpa4zdotAcBIMm9hEyoJ7OudHlf+o3T8Q7FOdVP6Yg0jfLkNgQACJBGUxe7TuqHgXwpXrYijVHuteHh0OOQNM+0RYE6Zbkgk2sva/4ZbIzOgQRINhEajXzvZYo5g4CCBNxMw0xuTd0k33HJRourraWL40iy1mwOnz3vpb5n7KQ0QdB37rRj4jW9u9uPn/VTO9d1IoFOhiTTMOIynck2+um48hsRDUJX1On+m7aNLxfZY8P9QzsyudL2wHTEm0gxxtO5Dkub43wY1zynmNkIQniiDGPhh+n1suGdVewwS4NMtgXi9i0G0jVdt1Bs03DTSO8iFzmMwhd7Y1+IRuFkddVTkWvRd6Zzpp/kpU64lzwGsc0CcwdEWkn2oJkiQdgOE2wVQ2bMNbLWScxI/wCzhAiwFtBGy5qs2/sEE7ifV/nsm9PqLS0z70ES4kSw6juCdeJ5Rg6hPyxubD27DWli5OoJzCTIIDHTBI4MCDe54U+HZEmSZ5MkXEAWkg+9ck3jTRThSzO5xgmQADF2xYC12i7svIvorjaIztl8lpMtLgXZNcsDUAhpuJsL6q/N7RSqdFtrbNudBJFpvv8AjzVrN+6rvrQJIMdoi34tqluJ621pOpMEgmwng7i14N1Kskz5ZGYqvCGmJMtnbed9v5pP00g4xjhN2P0IiARAcPuErr9ee5xk2MmPh49H7K74dYRVY99pljBvBBJnjT8rNrqpvNKn2XvgePG3R14QgIWwZxXx+HL6bmizo9k7Bwu06jQwUmwOLD5tkeDD2HUHj5910SU9W6EKvtsOSraHSYgcgaql1WCsmqjyh2K5XahZjul03zIyO+xPflK8R050aTG4Fvsr9TH1qJLazCQPiA9kj1spsP1WlUjKRfbssS4SrT7M0Jq5XtCNmPLHExfeZ028xz3Wjcc9l2uDZkkNtBJ7WBAHyXQ1qTNwPOFVdRbsG35iOF1VkntyJc4fmRGOsPa4GQTF7EyLi8k+9NwFFlq1DIYbmTsJjYFP3VqbBq0wRoAB9AqeL8RR/wAYaLxpc+uAh1T7NjJp/rJJQ6aKLZqkTyTYdhrKY9CzVqweB+jTBiQDmqG0jgtvcckd13TOiVsUc9UltJ2ocIcW/wDkfD3/AGXbYfDtY0MYA1rRAA0AV/o+lrl8lrXop9TlWuO9s3CFlC2DPBCEIA1cyRBSrGeFcPUuWZTa7CW6bRoB8ghChUTa1S2Sm6nvL0L6ngcfDXqDuAe3ChHgV29ebyfY/uQhI+jwfyO+py+yWl4Dp5s1So94GwGXtcE+oTXBeG8PSMspNzAyHOlzgYiznSW+UIQmxgxx9qIVmyX5YyAWUITRQIQhAH//2Q=="/>
          <p:cNvSpPr>
            <a:spLocks noChangeAspect="1" noChangeArrowheads="1"/>
          </p:cNvSpPr>
          <p:nvPr/>
        </p:nvSpPr>
        <p:spPr bwMode="auto">
          <a:xfrm>
            <a:off x="8934450" y="-333375"/>
            <a:ext cx="819150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4116" name="Picture 20" descr="http://t2.gstatic.com/images?q=tbn:ANd9GcQ67NeCsBUAggKAAdyz1m-QvLdQ2E27TKJ6UzzcZLrReXtBPiKDxQ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119" y="1429958"/>
            <a:ext cx="1916279" cy="13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2" descr="data:image/jpeg;base64,/9j/4AAQSkZJRgABAQAAAQABAAD/2wCEAAkGBhQSEBUUExIUFRQVFBQUFhYYFxQVFBQUFRQVFBQXFBUXHCYeGBkkGRQUHy8gIycpLCwsFR4xNTAqNSYrLCkBCQoKDgwOGg8PGiwkHCQsLCwpLCkpLCksLCkqKSwsLCksLCwsLCksLCksLCksLCwpLCksKSkpLCwsLCwpLCwpLP/AABEIAL0BCwMBIgACEQEDEQH/xAAcAAABBQEBAQAAAAAAAAAAAAAEAAIDBQYBBwj/xAA3EAABAwIEBAMHAwQDAQEAAAABAAIRAyEEMUFRBQYSYXGBkRMiMqGx0fBCwfEHFFLhFSNyMxb/xAAaAQACAwEBAAAAAAAAAAAAAAABAwACBAUG/8QAKBEAAgIBBAECBgMAAAAAAAAAAAECEQMEEiExQRNRBSIyYXGRFEKh/9oADAMBAAIRAxEAPwD3BJIJKgRLi6uFFEEkkkrhEkkkoQSSSShBJJJKEEkkkoQSSSShBJJJKEEkkkoQA4xxhmHpF7zAGXdeNcz82VsU8+8Ws0aLequv6ncYNSsKQNmZ+KxJfZcvPlcnXgBAZCaTKe56iLkhMhw+K5J7rjqqaapRpkoL4dVc2sxwzD2nPuvozh9frpNMzLQvmhtYhezcic0NdhACfeaIPkFowycHz0FIv+b6TX4So1xiQV4Q7DkE3yXpuMw9XFlxLyGSbTmF5nzdU9jU9mwza6Xlk8suDRi07yugvhldod7zl6Byc6m15qEgk/ILwx2LO5RnDuZK1M2cQjHE4uzW9HjXCkfULeJs3hd/5Rm68U4TzW+q0S66umcUMfF809Z2uDHkwuEtrPXUklwlajOdXF1cVkQSSSSsESSSidimDNzfVBtLshKkh28QpmwqNJ8VOHIKSfTC012jqSSSsASSSShBJJJKAEklKSgRJJJKEMfzPyAzEEvYel5v4ry3i/AKtBxa9pHfQr6CQ2N4dTqth7A4d1ky6ZS5iQ+cXU0wsXsnE/6XUHmaZLD8lh+YuUm4cH/tBI0hYpY5Q7LQxym6iY99NMLUqmIzQzeIXvlKKg6O1l+FqONNP5iy4fwl9d4ZTbJPy8Vvjwh+CYxsWIidzqp+UObsDRpCA0Pja8obmLnVuIeG2DdFJRqH3OX6GSPaLD+5c2gTJiD9F45xmsX1nnuvd+XcGH4Rzn3EGPALwnjVAtr1LR77vDNMxQpWatH5AQ0Ad02oLLoCmZQLvBO6OlGO9UkF8FxBYLrS0+LNjNZuICjFVIlHc7MWvxxxbYp81yfWC4kkukkccSSSSsESA4vxZtBoJuSYAROLxTabC5xgBZDjvEfaNDoz+Ef4judysmpz+nF0+TTp8PqSV9D8TzM54uehpP6c/VCux3VYSSB2yVW1smOxj9lCA4ESZ1Xn55pz5bO5HBCP0otqfSTJAGUHdEFzmtBbUkbBxlsf5KmYCU1hOSqptBeKy/bzI8NHvntOvmijx18f/QWjTPus5Skm+nyU9SmRqrrUZff/AEW9Nj9i9/5yqBIII8ib2HuqJvMdWLkeipPadN8iChzibkzndX/k5H/ZlP40F4RrafMrum4E6zr4Kj4lx6qD1dbgZsAbDwUGHxzbDVRY1rXXNyqzz5JKnIOPBCEvpNRwDmxlRobVIa/f9LvsVomvByIK8gaSHWECVo+EcZdSEy6NrR2sVu0/xBr5Z/syajQq7h+jfJKm4dzNTqWJh3yVwCutjyxyK4s5koSg6kiJ+IjQqCpjnaNRiRCvTKmd4txt1KmXOMCCvCeP8VdWrPf1Egncre/1V46/2vsAC1sSTuNgvLMS4rHkludHp/h+mWPF6r7Y11RyaGplMyblTlV6NP1cnAYyTXVidV3RRUmyVBMl4N/wPn808IaWZiP5WLxLy8knMkn1Sa2FJTok5KvQYYY6fHKQGWDZR1A/Q2Vh/wAc4lE0eFEK5x462T4f+A2Hw8i5XDw9WlPBRoi2YS2SBjySeR2z6JSSlJb7ECSSSlSwGW5wrklrAY/Uf2VLQY5zYdlttsrbjQ6q5nSAPJDdMHyXm9TLdkkd7T/LjSQxuDAhD1MBeQjXusmuqLM0hqmwJ2HXDRDbp7zF1Ca8+H5og3Q1NkjAMynmn3CG9oERTy/dV7C3RFVwxLZVNisK5hkEmcwtGyi5xAH54qc8IaRcnqnTbsN1eONvor6yj2Y1hIBLxEaqWljoyMxmtRW4DTIh8m1tPmNUOOXsIDJpnObOcDvurrE/JHngyj/vgDJEbqWtxIFsBXOI4FhnNIEtzi5teVXDk9k+7VlmpAkiPOEXifhgWWHZR0scQbH7rb8sc1XDHkwYAJ0KzOI5VqsMth40iQfMFV4qOY6CC1wPcFXxynhdorlhDNGj2sOldWF4DzOWdLXGWa6keC29KqHAFpkHJd7BqI5la7ODlwyxOmec/wBZOGF1KnVa2S13vEbFeOvC+kON8SYB0FvVOc5LzDm7l0VSHUWBp1tE+iXkj81o7fw/WKMFjn+zzhzUym66ssZwypTs5pHfRANo3S/ydKUU3cejnSVLSp9IT2iF0tUsYsajz5ONElegcI5TpspB1RwJcP20WJweGJK1eBpVXgCTAyUUTk6/PuWyL/JypwYtcYEjRE4fhk6K+weBdF1Y0eHAaJ8cfucZtIoKPAuyKbwIRktHSwoRrcAITNiKuTNCF1NSlMFUOSQ9XHMbm4fUoSrzBTbnPoUqWSC7ZdY5PpFXxyhFQne6Em0o3jHFKVQDpdceSp6mJtZcLUxSyNro6+BtwSfZypUcDB8ih6tQjIqKpjpt+BQYuuAwGZO2oWQ2JUTVa4Az09Cg2YjqdEgZ67KoxvEXHSwQdIOefdDiYyAJPfJCtw3akjQ0MTMxfpueyuMFSc74gWC3xAjSRbULPcrcNLuqo8EMcBAkjqGsgZg91sWVBYuNgBaTPhKYoxEZJNcIexmUZ6gEx5jyThT6vhHjaR4OCdSawOkG0wAbX38EY/EiNBGrb+Gea1wxp9sxTm10imqvc0kTHcfbyzQgrgAkwexvOSN4pgnT1TIOus+EKjxuKcOoaDM/4ie/dJmnF8joPcuAh2LsZuYt9jZT4aq0DN03mMo08VmamP75GPJWXD8TIJSVLkfKHBdjHmQZtsDJFhnopzXZVtUa120gZ6SqQ0tvPZFCoWkEKyytC3jT6OY7lxrr0j0GZvJaftmtHyq99Jhp1CJabXzHae6pW1Tl2j+VYtf7km5BBnU6kTutODLtluSEZYuUdrLzinDxVYS2OrTv2WQdSgkEQQYI1Whw+IqASLRciZBm8bqath2Ylsj3ag/L7juuvDLHJ9mc/bKH4MtW4eyoIc0FVtXkmg79K0FXDuY7pcII/Lbp7AmUn2XjllFfKzIP/pzSJkEhPZ/T2kNT81s2sTxSKOyIx6nJVbjMYXk+m3RXVHg7WCwVkMKYXeogQVZJGRybBG0U8NTyEgFYqJgVkwWQFNt1YsFkCE2L4iynmZOwuVT4viL36wDp20TYm5URdK4mbUzyfZHSxYIw+7EMp3THsBHiNvkpC+PFML+85dpWWxyA8Tg7fCD4WIVZjKQaDAPnpfMR5q79pO0qHE4cOF/4U3WWXBknYvpdcX+qaKvUTeFa47hAcCPms6KbqTr5SlUa4STRNiMC8dQaZB3RHLHDntqyXFoDXRAnqnMHyUuHxvUbq9wTi1tiLmT2BGnzVk6BKTqghtmgADebTJG2ghRMYeoki3nMooUSYzKlFKPRVatiVKgYPI0B8ctsvOUTgiRJMRH+v3Ta7NRp+ZIY4oOynPWyZGe18lXHcuCzxNYHpcHWaCBfI5WBzVTxTDtNKYEuMSIDbC8/6hTMpEuEEXmZmBmorkQR1AGAJ+Ez8QB08fknPI5eOxSgo9MwfEXFhAOd/kSrHhONtEajx1QvOuBcwNqbu6YNiCZMEH/z9FX8OxVheEhx4s3xqUTZUqsokVVSYHFiAJurjDmyULlGg6kS12V9j3/lSCrftM/dNpHfy7KQt1V7aE8HXYggy031jZS0cRB6jYdjlGu4vCEDAAc/RSOZ1CALxnYfymQm0ykootxxSnWllX3SLtdt57oatg3MdBy0OhCqXNLTc2jXsLCB4q24Lxdg/wCqpEEyJ0OWfddLBqre2f7MeTBtW6HXsWOCwc5qxGDCfRpQp10UYZSBzhkBicOrdRVaUogTKBzEulWdXCIZ2GRLWDsRrX2UAw6mbSsoQz1Sl3hSUmQM1JY2SDgPJeWo7jfgaaRTKjcyii4ZJlQBFxKpgryY/MlA6s7Iaa9kV0WUJpXsqlrIhWzBEk9vmFWY3DyMlZub9hvCgrsk9lOS0ShGALne6PeP0j6LQ4BgBvpnqpMPhmlpIAk+q5h2Q4qrG3aZYB4nP+U8ttKFE9U5onqkJiM8o0Ne8oR+Fb8QEEH8gopwtOe6YaZIkHXe/wCWUq2ROujjqoBloyzub7oTFVCSbGS2RGwJvZHnAayADBz3Ub8K09QDybREgnpH+Pa/inqE3wyu6K5RlOLYT+4plj3aAg7OGRjzPqsPWpOpO6XiDpsQCQCNwYXp56DVc00QZkNAnMfdUPM3L/tqbajc2NcIaJLjMhpEzGd+6EFXDfBojkp0UnDMZkVpeHY8ERKwzKbmH3mubBgyCL7X8FdYLFwc0rJGh7SZt6OKm0otpAFvLRUWAxkgQrNlSf5S7M8oUFR2+alfYZX+SGNTXZTuqjo+K+ovMd1ePkVIhrNFyTcRa8naLfVCOLTl7rrb2jNFOrwMgTodvBAYqobOgZ3O5OUhMKmp5c491jodmMu47BaIOXmuAxBZWDszqMo0W0oY4t8Nl1tLm3RqRztRiSlaLhJQ0cQHC3opQVtMZxzFE6ip0lCWDexXfZKfpS6VA2Yd1WDsmU8XLjCVWN+6j9mBkLleTd2emSVD21nSZRDK0lCF0KMViM9bqJ0FwTLQOsoi+eyHo1oBTX1gTmmbhWwmq5oXFOj0UrsQNJQmJrSfTOyq2vBIwdhGCkgxt+eKlqtuLqtwriKl7SLfVXNVstKnaLvhkbKkErjcTB1tdDvqQZ+XdO6L63/lV3UFxXkObVByPyUnQInf90JSMbjxRLX7psZX2IlGnwD4kCNRpbUd0PWA6QWH3ouIzg6bouvF9yhKpPa8jW6DlyXS4BwA5x6hdx090Ao/Dt6LEAgkAA5esdwgQItP7+Klc4nX7K0Mlc+QTgRcTwVOo32b/eab2kQ7sVQY7k6HE0XjpLvhfIgbAiZA7rSVAYmEqLg7PKLR6fsp6lkVxXBnsPhqjHdLh0mxgXtlNvBW2HZbMo4tbHwtN84v/C6xoIN7xbvGgQ2pheRkVNgOpHr9FNUqM9mT8T5tpA7jZcFbpdI+UT5KPF0SemLAzB+ogJkFw+BUnbBsTWnIQhnVpEd119TQ9lHUGyp2wkdR17LW4evLQdwFknPv4rR4SzG/+R9Ft03bM2oXCLSjXIMgq2wuPDrGx30KoGFE0SuhGTRhlFM0Ycuquw2IixuPojmv9FoTsQ1Q9JcDkupEBgn0iO/+kGzEEETrf82WhxWCDr676qnxPDiMr/VeeyaWUXa5PQY9RFqmDYkOBm5vaclzDuOToJ/Pz1RdMz8WZtfP+UsRQOQGazSjQ+M/AJWdMm8C0bqJrpOQAg/dSh4FiIdMRnJ0ISrUi20QfTNVoamuiN1Qtvl9FF1AkjX5W2KJfSJpRAGfifBVgwzgTJO2toQlEMWmSV6pBkG4Mxp+fdabCVRVpgi0tHjkCFmqdKbFpJiynwuPqUIHTLcoyI81eDrsXkjuXy9j/aSfe3N9Z1srJjgRby/2ue1oVjmOo6WDp+6hc4MJGZH+vuo1XPgru3ceQ8Ni+f1hNe0lV/8AdOnO22yNp4oOA0Q3J8FXBrkbXkKAtt+Zoiq6QhK1W8T+XVZF42O6TGn7/lk6gLplJ2hRVLwCsikuBOZJMZd1C6nBtuiyfBDufe34UWUQxtXpuPBNpO8IGu8xZNxFSI+eSFc+4k2H17qbqIoXyGvrdIsZgEZaHMhNq1w2Oo9RjLIAaQUNXruc0NMQ2Y0N9ygK7nWgjyzHimrJXQPTvsU5nupRVkIN9WBG/f1hKk4QqxYZR4CQxaCjLQBsAPkg+XMCatYG0Mh5neYA9fotPi+FOceo5+Aj0C6Wng6swZ5q6K6k+UZQCiODLTkiaFI7Fa0jMwuk1G0kNRCLanRQmQ6E2fFShKEwpZTALjqAK6pGlZaNpV8TwQFNzgLgT9LqsOJ6gLyYjNaktBEICvwSm7SPCyyZtO5u4mnFmUVTMlije5iI1Tm8QaZc54Ji5nYLQVeVaZ0UI5RpwRFjn3WdaSSHPUxZSs4tRdk8fuh8bxZrch1H5eKs63IbBem7pO36UN/+GeTJeB4XVZaaafCGrLjq7KylxAu/THnKDx/GCxpMZaSLrRN5JDf1OlQv5KaTeT5q60svJV6iBga3F673SCG/+QJ9StPwPml9m4hvULf9gaOrb3xqL5iFds5RYP0qVvLgGif6HFCpZl4In0TmLjMEZEJvts1Y4fhpZYZbHJMq4AbQsOXSSjyjRj1MZcMGNQnI5qElSVaMAzI2UDxGeXksbXuaVQVTqaqQYpAU6g/JXX1ZgA3RTYHFMsH4gRmgauNsIy37od1FxsE0cNLrE6ypbAsaQ9tXryuN9ApAQDBkH901+EDA003EGCTewg2EQpG4oi/xEwb5SPDMWyToqPl8lX7ogrVoMEgeNgh3zJ92+nhe82t/pF16jZEtgznnJvrGSCFcud0vqdLGyfoCLaEIpK6QPFjajZ94wo6Y+QTqdHrcQwyJPSTYETYwh6dWMxrcHIwciolT5BVm3/p/jWkvZ0u64DurQgGPL4gtqsxhMZSbTa6h0t6wHEAEQYy8jKs8DxQmA4ea72neyKizhZ1um5IsywbLnQNk4JLZSM5yEoXUlKRBAJQkkhQCnlOao05qzmuyRpT1G1OQoFjlwhcTkaDYyF1oSKQVaDuOliidTU6RaiSwc0lw0uynLU2ESWQGgoKlBHEJppqUGymxGCBVbiOGjb0+y0z6CGqYbssuTTwn2h8M0o9GZOCtaPRRDBGdAtDVwKCqYE6LDk0b/qzXDVX2BspADeyhLdreqOdTgZFDEDX6rDKEo9muMk+UC1nRmR9lG2veALx9RZG1aYaCRrYggGR5qtNIgkh0XGu+w8lFFItdja+JMmRkJvnnBiRdVuMqQ0EEHqmRq0Aizu6LqP6SXOcekX38hM5zkqHqe4kWgm1rgaQVpxwvkXKe0s8NVLWzMfW5j6qam4PLi6ZMRGSGwXCXuN5Wl4fy+bStOPAZcmf2CuC4g2GQyWv4fh2i5N1U8P4SGkLRYejZdHFGjl5ZJk4curgCUrVbMx1JclKUbAIlc6wkWrnskLYSnlOBTKi602SDQTArspjU9WSIdCdCQXWhSiDSFxcY6U4oUQ6HJyjXQEAj1wlItTQ1SiWd6kiVwhKVKJZwlNLFIuwgWTBjQXP7QInpXYVaDuAn4AFB4jggdorkgbLhCrKCfYVNroyeL5fJFnOHgUI/hNQaz7vTJDZjeYz7raOammkNkr+PG+hyzSMHU4A45ybz2k7KfCctXyWy9iNl3oCvHDFFZZpMqMHwcN0VpSw4ClXWiU9JLhCG7OsCNolRUsOEUxgCukJmzqULqa5ybQs70pKM1E0lQhKaiZ7VRuKj60CH/9k="/>
          <p:cNvSpPr>
            <a:spLocks noChangeAspect="1" noChangeArrowheads="1"/>
          </p:cNvSpPr>
          <p:nvPr/>
        </p:nvSpPr>
        <p:spPr bwMode="auto">
          <a:xfrm>
            <a:off x="8739188" y="-752475"/>
            <a:ext cx="219075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4120" name="Picture 24" descr="http://t0.gstatic.com/images?q=tbn:ANd9GcS62IWbC0NjdjaaR8zxp7FB89fCBl3hJz8X8dCAFzXER_DI_caB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652" y="4138281"/>
            <a:ext cx="1762125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2" name="Picture 26" descr="http://t1.gstatic.com/images?q=tbn:ANd9GcRXyuYnPJf7OFRpd6vKVsM2PxZAE1yKFrH56bfqZzYCnIdjm1wr4A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068" y="3256893"/>
            <a:ext cx="1360118" cy="101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6" descr="http://t1.gstatic.com/images?q=tbn:ANd9GcSzd5bYuBN3kYg71XQIS-QcCaxCJpJmZtoXcC9TlWOD5o7Uc81O"/>
          <p:cNvPicPr>
            <a:picLocks noChangeAspect="1" noChangeArrowheads="1"/>
          </p:cNvPicPr>
          <p:nvPr/>
        </p:nvPicPr>
        <p:blipFill rotWithShape="1"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6" b="6965"/>
          <a:stretch/>
        </p:blipFill>
        <p:spPr bwMode="auto">
          <a:xfrm>
            <a:off x="2627784" y="2914813"/>
            <a:ext cx="1712432" cy="136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t3.gstatic.com/images?q=tbn:ANd9GcRW6d9pBlhk_39G5aBdS2Qe0noJwjgwLEipnlrhJWCLTRHj3ANiuw_Rqjbs">
            <a:hlinkClick r:id="rId39"/>
          </p:cNvPr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728" y="3254372"/>
            <a:ext cx="1295400" cy="101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matok.net/spaw/images/bynoam5/pro020802-36.jpg"/>
          <p:cNvPicPr>
            <a:picLocks noChangeAspect="1" noChangeArrowheads="1"/>
          </p:cNvPicPr>
          <p:nvPr/>
        </p:nvPicPr>
        <p:blipFill rotWithShape="1"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47" t="45609" r="15954" b="-1629"/>
          <a:stretch/>
        </p:blipFill>
        <p:spPr bwMode="auto">
          <a:xfrm>
            <a:off x="4792693" y="4437112"/>
            <a:ext cx="1051376" cy="86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2" descr="http://t2.gstatic.com/images?q=tbn:ANd9GcSi5XWZx_djDmo7lQhxulAC0NuKW0ITcQ24bSo7kMJWMK4ugZZknQ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526" y="133249"/>
            <a:ext cx="1085680" cy="156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74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6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...בּוֹרֵא פְּרִי הַגֶּפֶן</a:t>
            </a:r>
            <a:endParaRPr lang="he-IL" sz="6000" dirty="0"/>
          </a:p>
        </p:txBody>
      </p:sp>
      <p:pic>
        <p:nvPicPr>
          <p:cNvPr id="3074" name="Picture 2" descr="http://t3.gstatic.com/images?q=tbn:ANd9GcReOghQWLp27huoPtK-LPXmMtrbqQAVQB0WyTnlOgBRVpq_wZNwtuBiow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308" y="2181182"/>
            <a:ext cx="11430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t2.gstatic.com/images?q=tbn:ANd9GcSrSfbKtGjyUnLQyNnQt26AaJCoWdQEnC9jDXYTPtlJQrhYJ3XeqvK0WKHQ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187" y="2780928"/>
            <a:ext cx="590550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t0.gstatic.com/images?q=tbn:ANd9GcQ3gSbWPWEgKHIzfn6ylwpCNSiMr1hSjPktgtArvPrGEJxBFTg5t9JNHVM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067797"/>
            <a:ext cx="1209675" cy="118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t2.gstatic.com/images?q=tbn:ANd9GcTldNsHT8ImU7s6aDBeHmRlPNulTweGbs7B3UqxR8Jg6KV2ez6U7pESKFWR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58348"/>
            <a:ext cx="1224136" cy="278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t1.gstatic.com/images?q=tbn:ANd9GcTwHbsnpDQ314R2xaqykLFbCV78CVN52M5mGtniEFDqbmGlLiclEQxHNYgT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188" y="4738160"/>
            <a:ext cx="100965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jpeg;base64,/9j/4AAQSkZJRgABAQAAAQABAAD/2wCEAAkGBhASERMTEBISFRAUEBUQERAQEBAQFBAQFBQVFRgQFRIXHCYeFxkjGRQUIC8gIycpLCwsFR4xNTAqNSYrLCkBCQoKDgwOGQ8PGiwlHyQyNC4yLCo1NSwsLCkpLCwpKSwpKSwtLCwsLCwpLjYsLCwsLyosKSwsLSwpKSwsLCksKf/AABEIAOEA4QMBIgACEQEDEQH/xAAbAAEAAgMBAQAAAAAAAAAAAAAABAcDBQYCAf/EAEcQAAIBAgMEBQgGBggHAAAAAAABAgMRBBIhBTFBUQYTInGhBzJSYXKBkbEzYpKywdEjQnN0gpMUU2Ois8Lh8BYkQ0Rko9L/xAAaAQEAAgMBAAAAAAAAAAAAAAAABAUBAgMG/8QALREBAAIBAwIEBQMFAAAAAAAAAAECAwQRIRIxE0FR8BQiMkKRBYHxM2GhweH/2gAMAwEAAhEDEQA/ALxAAAAAAAAAAAAAAABqukeKlTpXi7dpJtNJ2s93wKt27tSUqmtWcvU6kGl4r5Fl9LcJOdDsStlkpNN2Ulu32e69yt9p9Hsbn7OHc1wkq0Yxf2mn4EDPS9r7x2ScdqxXl1vQrFXptObTVtFPf7lc7SjK8U/UV70W2Xi4RnKpTjScU3brZTz2XFwl+GljvsFFqnG++13q3q9bJvhqdNPW9eLNMs1nszgAluIAAAAAAAAAAAAAAAAAAAAAAAAAAAAAAADWberWgorfKa05pakaurWXJJH3ac81eEfRSfvk/wAvkfMQ9THmM2CV1KPOLXxRL2TWzUYN70ssvaj2X4ohYCXaMuyXlnXp8FVzx9maX4p/EeZ5NmADIAAAAAAAAAAAAAAAAAAAAAAAAAAAAAABA27tKOHw9WtK9oQb03t7kl67tA7tbhm51Zz4ZpNPu7Mfx+BknvOMo+VDC045epxDst6jS1t/ER5eVzDcMPiP/Uv8xzi9fVI+FzT9k/h3uGfaRInLLiYPhUg4vvWq+XiV5Q8rWHcl/wAviFrvvS0/vHQ4rphTqUFXjTqforVLPLe0dXx9Qm9fUnTZqxvNZ/DtQeYTTSad01dPmnxPR0RwAAAAAAAAAAAAAAAAAAAAAAAAAAAAAOH8rG0MmEhTW+rVV/YprM/HKdwVJ5WcdmxMKaelKkrrlKo7/JI5ZrbUlL0ePxM1YV9VejITkSsQ9CGyDV7LLxMQy056rvLM6L2nRlB7mmvc0VhEsXoPWurepGJ7wj5Z3xSsfoVjHUwdJS8+mnh5+1Sbh4pJ+83pyHQytkxGKocG4YmC9pZJ+MI/E68scc71h5DUU6Mkx755AAbuIAAAAAAAAAAAAAAAAAAAAAAAAAABQXSzH9diq1ThKrLL7EezHwRdnSLH9Tha1TjGlK3tNWXi0UDit9uS8SJqZ4iF1+kY97zdrsTu95EZLxLIjI9ez0GXu+xO36D193w8TiInU9Dqtn3S+aMy5X+iVh0q/VY/C1OFTNhpfxq8f70V8TvitukMX/R88fOpONaPfTkpfJMsPB4lVKcKkfNnCM13SSf4kvDPeHmNZXmtv2/H8swAO6CAAAAAAAAAAAAAAAAAAAAAAAAAADjPKhjsuGhSW+rVV/Yh2n42Kgru7Z3vlPx+bFKHClRX2qjv8kiv5srs873en/TadGKJ9eULFvUisk4l6kZmK9ljfmX2Bvui1S037n42/E0MTa9H52q98X4Wf4GXO30ytqEFOi4vc42fc1Y2vk7xjngowl59Cc6Ev4Hp4NfA0+yJ3gu4y9C63VY3FUHuqRjiId67MrfHwO2OdrQ8/qa70n+3P+ndAAlqsAAAAAAAAAAAAAAAAAAAAAAAAPjPp8YFD9Ksd1mJxE/SrSS9mHZS8DQSZO2rdSnff1k79+Z3NdqVuTvu9NpLbR0+iHWldmOxllRlfc33JnqOEqehP7EvyELCZhijEmbKnatDva+KaPCwNX+rqfy5/kZcPgKueP6Opv8A6uf5BiZrtMbrI2HjtErkqniMm0MJVXGToS9caitr3OzOY2VCsrdiXvjL8jZTlN1sMpKz/pNK2ltcyOlFJqIiOFvAAnKUAAAAAAAAAAAAAAAAAAAAAAAADAAoqpF5sQlFyfWzaaV8qVaWr5I9PDyk5SatKMlFuCtHdbM/gSMPUSeLTerqSio3jHN+lqcXy0+JGpTkppqcHe0XqndP1c9+pCtwucczau7pNntShFvKuzGyVklpuXqJ0ai9JfaK2/otWSlNT7MXLM3Uay5Y5tV61u5tGZ7NqwfbnGKzuGZzk1fLGaeid04yVrcxjxzSGltNWZ+pZVKsvSX2kbDC1lfzl9oqpbKq3spJ/R2am7SVWWWMovlf4GWOCqU5xlnjKPW9W3CcnlqRteDTSa09zN56oYrpK246lz4d8fVbec7020xOA/eIffRPwHSDD2Szu60ayS3rR8DT9McbCpiMA4O9sTC+jVu2uZisRPPqi9F8c7zEu/ABLRAAAAAAAAAAAAAAAAAAAAAAAAAAAUZOF6lf9tP/ABZGCnFKa9pfG5JnSbrV7WVq1Te0v+pI+PBtSV3HenpK/H1EHJMcrzBePD2lrYYtRpVFKEpRlWjezyxbipPJKS15Oytu3nittN1IWl5zqupdWSs4RgoKPCyij3gKs4zt2Oo6xTrOpGEo2u1btK93HMklqyfg6t+o6uNNU259bnVP6BVmkpt62UH3+B3r2bWmKz297f8AESntNZqF8yjTUFJRabnknKadtPStqesPtBSeS2ssUq173SumstvfvPuExSmq1N2dJUqkqSkopxcXeLUrXv8AO5KnnyRdfL13Xw6q3V5uqtLPfJ+pfJa/G9uJmezpXaJ7e/fdvME+3L25fNnrav02E/eqf30Z6GzJxeduOWUnJNZnZOTWuhi23Rca2Du074qnuv6UX+KI+OOzXU3rbHMRK0wATnnwAAAAAAAAAAAAAAAAAAAAAAAAAAUzQw7lVxWVNtV5JW131Zr8iLVvGTTWqeq9ae46Doy7YnGv+0n/AIszxtTYsnOVSNtyll5yvdoqtRTnqS6y5KpsWEpNOUlLJ1kU3G8ru1t2ltNfWQqeDpJVL5s8Gko5otzbV9OySa1bEVMW+rWZu8XCbWWMUu1d8ErIyxwdZuPVyhHNK8p+fHT9bu36cdxIiOON1j4k7d2tnFRjGUqc0pXcW6sNUnb0eZN2VTpSi6mWqss4rRprnfNl4ctT3HAxlNUJPNGEXJ1EmnlS9Dh7t7txNjs+leUqekYUm4Uoycc0YtNOtlfnSk27/Dka2ifJtGS3q7HYUVWprI123fI23kl+smluX5+sjdKdn9VUwX1sZGVuVpQNn0Nw1KMJSgu2pOEp5bOS0kuL03fAjdOJfpcF+8r70DMWjeIQst5m0x5O+ABOVwAAAAAAAAAAAAAAAAAAAAAAAAAAKs6P1EsVi0+NSfutVk9TztLpRC7ioTcL/SJpXXNJ7171ciUbqrj2t6663vqNfJs11WpKK1Sd1G2W+7cnblpb62hAt802rPZaYMVbR1Ty94mlGXbg+zPfKPZc0t8JPemna69SNVh6VGhmzRc5O7grtZIv/W7/ANu+32P1d6sZq0L024xetOpaSd7brpLTf2dUfMVhqbcsknbzeTa5fEiTacE7b8f5b0tFLbW36WlyVMRrCKhCLTajJrNPi8z5X91zPgpSVeLzNVUnHr0syklpapF6v2lr6mT8Hg8tPs3cHJyTbS9fZXLmfMHQUqt7JWWanGTuqi3ST9dmS9kua1d90MxDnCUZqGaMszlCUZKebjo9HoR/KBG08E//ACF96BI6D0LU5yas5VLX5qK4e9sweUX/ALP94X3qZ0rWNt1Tl/qzDuwAS0MAAAAAAAAAAAAAAAAAAAAAAAAAAFUbNpp4vFxe51KkWvVKpZ+DMFXYWLjNqOWcG32nJRVnpd7pRdkt3Jcka/alRxxOIs2v09Tc2v1jX1MXU9Of2pECazF5lc6fHM03iY59YdhszYsaNNxdpSlLNUdrJy5JcEuBBqYFda4qyT3X58jjo1Jzcl1klLRpynNRtre7+zY89TV1/SN2+tU9DOr33aX38TXLg8SIPh53mZs7HbVPdTj2YRSzb1nbV9LcOfvPfR3Yzq1YVZKMIwndxX60lZpJct1zkZYWpFpOqru9ss5yvZpPRd/gzK6VSDTlUd72y5pX7+7d8e87dMu8Y46OiJ/ddmGa9Xgc35RnphP2/wDmpnKbOqy9J/Fmba079VzVaHH60TMWnfaUXJovDrNupcICBKVIAAAAAAAAAAAAAAAAAAAAAAAAAfGBR/SCSjiMQ+defzNLPFR9fwNr0mi1WrdrM+sks2VK7vvstDnpFfe8xMvUaTHHhxGzBXxEbvV7+R5o45Rvaz743MFZdp95HuzaLylTjrHk2kdpJq1lZ8oW435mantFOSve6tHcty0XgainwJFG2Zc7oTkltXHX0dbs3aCe5PwJ2Kq5ur/aQ++jnMCqi82L79fmbLBxq5odZpFSTb156GkXmUbUU4mPJfMdx9PNN6LuR6LF5QAAAAAAAAAAAAAAAAAAAAAAAAAAFEdK1kr1V/aSv3ts5uVYsnyidEKkqs68HHq5dqzbUs1tUtLFfvZDutaST4yrxj80QcmPlf6XW461+ezV1VcxdUjoKfRmUlpKk/ZxFOXiZP8AhKpxyfzqf5mvTPom/HaefvhzsKaM1GGqfrR0EOiEucf5sD6+ijWrqUor61aA6Zlidfp6/dDDhMY1xNvhKjqNJ63a+ZBp9HpLXrqLX1ZZvkzquh/Racq0JNpwi1OVtdFwfJs2pSd+UHPrcVo+SVo0I2jFcopeBkAJyiAAAAAAAAAAAAAAAAAAAAAAAAAABF2n9FL3fMqLbu+XtfiAcrstfs3/AOSbX497+YBxt2dsH1PNDeu8nVPNXd+IAo66jyTdnb1/vkWJsj6KIB3qiSmgA6MAAAAAAAAAAAAAD//Z"/>
          <p:cNvSpPr>
            <a:spLocks noChangeAspect="1" noChangeArrowheads="1"/>
          </p:cNvSpPr>
          <p:nvPr/>
        </p:nvSpPr>
        <p:spPr bwMode="auto">
          <a:xfrm>
            <a:off x="8605838" y="-10414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4" name="AutoShape 4" descr="data:image/jpeg;base64,/9j/4AAQSkZJRgABAQAAAQABAAD/2wCEAAkGBhASERMTEBISFRAUEBUQERAQEBAQFBAQFBQVFRgQFRIXHCYeFxkjGRQUIC8gIycpLCwsFR4xNTAqNSYrLCkBCQoKDgwOGQ8PGiwlHyQyNC4yLCo1NSwsLCkpLCwpKSwpKSwtLCwsLCwpLjYsLCwsLyosKSwsLSwpKSwsLCksKf/AABEIAOEA4QMBIgACEQEDEQH/xAAbAAEAAgMBAQAAAAAAAAAAAAAABAcDBQYCAf/EAEcQAAIBAgMEBQgGBggHAAAAAAABAgMRBBIhBTFBUQYTInGhBzJSYXKBkbEzYpKywdEjQnN0gpMUU2Ois8Lh8BYkQ0Rko9L/xAAaAQEAAgMBAAAAAAAAAAAAAAAABAUBAgMG/8QALREBAAIBAwIEBQMFAAAAAAAAAAECAwQRIRIxE0FR8BQiMkKRBYHxM2GhweH/2gAMAwEAAhEDEQA/ALxAAAAAAAAAAAAAAABqukeKlTpXi7dpJtNJ2s93wKt27tSUqmtWcvU6kGl4r5Fl9LcJOdDsStlkpNN2Ulu32e69yt9p9Hsbn7OHc1wkq0Yxf2mn4EDPS9r7x2ScdqxXl1vQrFXptObTVtFPf7lc7SjK8U/UV70W2Xi4RnKpTjScU3brZTz2XFwl+GljvsFFqnG++13q3q9bJvhqdNPW9eLNMs1nszgAluIAAAAAAAAAAAAAAAAAAAAAAAAAAAAAAADWberWgorfKa05pakaurWXJJH3ac81eEfRSfvk/wAvkfMQ9THmM2CV1KPOLXxRL2TWzUYN70ssvaj2X4ohYCXaMuyXlnXp8FVzx9maX4p/EeZ5NmADIAAAAAAAAAAAAAAAAAAAAAAAAAAAAAABA27tKOHw9WtK9oQb03t7kl67tA7tbhm51Zz4ZpNPu7Mfx+BknvOMo+VDC045epxDst6jS1t/ER5eVzDcMPiP/Uv8xzi9fVI+FzT9k/h3uGfaRInLLiYPhUg4vvWq+XiV5Q8rWHcl/wAviFrvvS0/vHQ4rphTqUFXjTqforVLPLe0dXx9Qm9fUnTZqxvNZ/DtQeYTTSad01dPmnxPR0RwAAAAAAAAAAAAAAAAAAAAAAAAAAAAAOH8rG0MmEhTW+rVV/YprM/HKdwVJ5WcdmxMKaelKkrrlKo7/JI5ZrbUlL0ePxM1YV9VejITkSsQ9CGyDV7LLxMQy056rvLM6L2nRlB7mmvc0VhEsXoPWurepGJ7wj5Z3xSsfoVjHUwdJS8+mnh5+1Sbh4pJ+83pyHQytkxGKocG4YmC9pZJ+MI/E68scc71h5DUU6Mkx755AAbuIAAAAAAAAAAAAAAAAAAAAAAAAAABQXSzH9diq1ThKrLL7EezHwRdnSLH9Tha1TjGlK3tNWXi0UDit9uS8SJqZ4iF1+kY97zdrsTu95EZLxLIjI9ez0GXu+xO36D193w8TiInU9Dqtn3S+aMy5X+iVh0q/VY/C1OFTNhpfxq8f70V8TvitukMX/R88fOpONaPfTkpfJMsPB4lVKcKkfNnCM13SSf4kvDPeHmNZXmtv2/H8swAO6CAAAAAAAAAAAAAAAAAAAAAAAAAADjPKhjsuGhSW+rVV/Yh2n42Kgru7Z3vlPx+bFKHClRX2qjv8kiv5srs873en/TadGKJ9eULFvUisk4l6kZmK9ljfmX2Bvui1S037n42/E0MTa9H52q98X4Wf4GXO30ytqEFOi4vc42fc1Y2vk7xjngowl59Cc6Ev4Hp4NfA0+yJ3gu4y9C63VY3FUHuqRjiId67MrfHwO2OdrQ8/qa70n+3P+ndAAlqsAAAAAAAAAAAAAAAAAAAAAAAAPjPp8YFD9Ksd1mJxE/SrSS9mHZS8DQSZO2rdSnff1k79+Z3NdqVuTvu9NpLbR0+iHWldmOxllRlfc33JnqOEqehP7EvyELCZhijEmbKnatDva+KaPCwNX+rqfy5/kZcPgKueP6Opv8A6uf5BiZrtMbrI2HjtErkqniMm0MJVXGToS9caitr3OzOY2VCsrdiXvjL8jZTlN1sMpKz/pNK2ltcyOlFJqIiOFvAAnKUAAAAAAAAAAAAAAAAAAAAAAAADAAoqpF5sQlFyfWzaaV8qVaWr5I9PDyk5SatKMlFuCtHdbM/gSMPUSeLTerqSio3jHN+lqcXy0+JGpTkppqcHe0XqndP1c9+pCtwucczau7pNntShFvKuzGyVklpuXqJ0ai9JfaK2/otWSlNT7MXLM3Uay5Y5tV61u5tGZ7NqwfbnGKzuGZzk1fLGaeid04yVrcxjxzSGltNWZ+pZVKsvSX2kbDC1lfzl9oqpbKq3spJ/R2am7SVWWWMovlf4GWOCqU5xlnjKPW9W3CcnlqRteDTSa09zN56oYrpK246lz4d8fVbec7020xOA/eIffRPwHSDD2Szu60ayS3rR8DT9McbCpiMA4O9sTC+jVu2uZisRPPqi9F8c7zEu/ABLRAAAAAAAAAAAAAAAAAAAAAAAAAAAUZOF6lf9tP/ABZGCnFKa9pfG5JnSbrV7WVq1Te0v+pI+PBtSV3HenpK/H1EHJMcrzBePD2lrYYtRpVFKEpRlWjezyxbipPJKS15Oytu3nittN1IWl5zqupdWSs4RgoKPCyij3gKs4zt2Oo6xTrOpGEo2u1btK93HMklqyfg6t+o6uNNU259bnVP6BVmkpt62UH3+B3r2bWmKz297f8AESntNZqF8yjTUFJRabnknKadtPStqesPtBSeS2ssUq173SumstvfvPuExSmq1N2dJUqkqSkopxcXeLUrXv8AO5KnnyRdfL13Xw6q3V5uqtLPfJ+pfJa/G9uJmezpXaJ7e/fdvME+3L25fNnrav02E/eqf30Z6GzJxeduOWUnJNZnZOTWuhi23Rca2Du074qnuv6UX+KI+OOzXU3rbHMRK0wATnnwAAAAAAAAAAAAAAAAAAAAAAAAAAUzQw7lVxWVNtV5JW131Zr8iLVvGTTWqeq9ae46Doy7YnGv+0n/AIszxtTYsnOVSNtyll5yvdoqtRTnqS6y5KpsWEpNOUlLJ1kU3G8ru1t2ltNfWQqeDpJVL5s8Gko5otzbV9OySa1bEVMW+rWZu8XCbWWMUu1d8ErIyxwdZuPVyhHNK8p+fHT9bu36cdxIiOON1j4k7d2tnFRjGUqc0pXcW6sNUnb0eZN2VTpSi6mWqss4rRprnfNl4ctT3HAxlNUJPNGEXJ1EmnlS9Dh7t7txNjs+leUqekYUm4Uoycc0YtNOtlfnSk27/Dka2ifJtGS3q7HYUVWprI123fI23kl+smluX5+sjdKdn9VUwX1sZGVuVpQNn0Nw1KMJSgu2pOEp5bOS0kuL03fAjdOJfpcF+8r70DMWjeIQst5m0x5O+ABOVwAAAAAAAAAAAAAAAAAAAAAAAAAAKs6P1EsVi0+NSfutVk9TztLpRC7ioTcL/SJpXXNJ7171ciUbqrj2t6663vqNfJs11WpKK1Sd1G2W+7cnblpb62hAt802rPZaYMVbR1Ty94mlGXbg+zPfKPZc0t8JPemna69SNVh6VGhmzRc5O7grtZIv/W7/ANu+32P1d6sZq0L024xetOpaSd7brpLTf2dUfMVhqbcsknbzeTa5fEiTacE7b8f5b0tFLbW36WlyVMRrCKhCLTajJrNPi8z5X91zPgpSVeLzNVUnHr0syklpapF6v2lr6mT8Hg8tPs3cHJyTbS9fZXLmfMHQUqt7JWWanGTuqi3ST9dmS9kua1d90MxDnCUZqGaMszlCUZKebjo9HoR/KBG08E//ACF96BI6D0LU5yas5VLX5qK4e9sweUX/ALP94X3qZ0rWNt1Tl/qzDuwAS0MAAAAAAAAAAAAAAAAAAAAAAAAAAFUbNpp4vFxe51KkWvVKpZ+DMFXYWLjNqOWcG32nJRVnpd7pRdkt3Jcka/alRxxOIs2v09Tc2v1jX1MXU9Of2pECazF5lc6fHM03iY59YdhszYsaNNxdpSlLNUdrJy5JcEuBBqYFda4qyT3X58jjo1Jzcl1klLRpynNRtre7+zY89TV1/SN2+tU9DOr33aX38TXLg8SIPh53mZs7HbVPdTj2YRSzb1nbV9LcOfvPfR3Yzq1YVZKMIwndxX60lZpJct1zkZYWpFpOqru9ss5yvZpPRd/gzK6VSDTlUd72y5pX7+7d8e87dMu8Y46OiJ/ddmGa9Xgc35RnphP2/wDmpnKbOqy9J/Fmba079VzVaHH60TMWnfaUXJovDrNupcICBKVIAAAAAAAAAAAAAAAAAAAAAAAAAfGBR/SCSjiMQ+defzNLPFR9fwNr0mi1WrdrM+sks2VK7vvstDnpFfe8xMvUaTHHhxGzBXxEbvV7+R5o45Rvaz743MFZdp95HuzaLylTjrHk2kdpJq1lZ8oW435mantFOSve6tHcty0XgainwJFG2Zc7oTkltXHX0dbs3aCe5PwJ2Kq5ur/aQ++jnMCqi82L79fmbLBxq5odZpFSTb156GkXmUbUU4mPJfMdx9PNN6LuR6LF5QAAAAAAAAAAAAAAAAAAAAAAAAAAFEdK1kr1V/aSv3ts5uVYsnyidEKkqs68HHq5dqzbUs1tUtLFfvZDutaST4yrxj80QcmPlf6XW461+ezV1VcxdUjoKfRmUlpKk/ZxFOXiZP8AhKpxyfzqf5mvTPom/HaefvhzsKaM1GGqfrR0EOiEucf5sD6+ijWrqUor61aA6Zlidfp6/dDDhMY1xNvhKjqNJ63a+ZBp9HpLXrqLX1ZZvkzquh/Racq0JNpwi1OVtdFwfJs2pSd+UHPrcVo+SVo0I2jFcopeBkAJyiAAAAAAAAAAAAAAAAAAAAAAAAAABF2n9FL3fMqLbu+XtfiAcrstfs3/AOSbX497+YBxt2dsH1PNDeu8nVPNXd+IAo66jyTdnb1/vkWJsj6KIB3qiSmgA6MAAAAAAAAAAAAAD//Z"/>
          <p:cNvSpPr>
            <a:spLocks noChangeAspect="1" noChangeArrowheads="1"/>
          </p:cNvSpPr>
          <p:nvPr/>
        </p:nvSpPr>
        <p:spPr bwMode="auto">
          <a:xfrm>
            <a:off x="8758238" y="-8890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30" name="Picture 6" descr="http://www.yashir4u.co.il/pictures/%D7%AA%D7%99%D7%A8%D7%95%D7%A9%20%D7%90%D7%93%D7%95%D7%9D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9" r="25340"/>
          <a:stretch/>
        </p:blipFill>
        <p:spPr bwMode="auto">
          <a:xfrm>
            <a:off x="4103636" y="2924944"/>
            <a:ext cx="1542888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721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6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...בּוֹרֵא פְּרִי הַעֵץ</a:t>
            </a:r>
            <a:endParaRPr lang="he-IL" sz="6000" dirty="0"/>
          </a:p>
        </p:txBody>
      </p:sp>
      <p:pic>
        <p:nvPicPr>
          <p:cNvPr id="4098" name="Picture 2" descr="http://t1.gstatic.com/images?q=tbn:ANd9GcRjS6JIvNNytJxM_Gqfvhdsa3RMluSPyemz6LbJowcl1RYf2PRZgMbHbQ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100" y="4388093"/>
            <a:ext cx="985338" cy="98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gardens.co.il/Media/Image/%D7%A4%D7%99%D7%A8%D7%95%D7%AA%20%D7%90%D7%A7%D7%96%D7%95%D7%98%D7%99%D7%99%D7%9D/%D7%A1%D7%9C%D7%A1%D7%9C%D7%AA%20%D7%A4%D7%99%D7%A8%D7%95%D7%AA%20%D7%90%D7%A7%D7%96%D7%95%D7%98%D7%99%D7%99%D7%9D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" t="9705" r="3574" b="8721"/>
          <a:stretch/>
        </p:blipFill>
        <p:spPr bwMode="auto">
          <a:xfrm>
            <a:off x="84729" y="2164841"/>
            <a:ext cx="2931840" cy="1814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data:image/jpeg;base64,/9j/4AAQSkZJRgABAQAAAQABAAD/2wCEAAkGBhMSEBUUEhQVFBUVGRYUFhUXFRkZFRoXFRcXFhgYFRgXHCYeGRojGRQXHy8gJScpLCwsFh4xNTAqNSYrLCkBCQoKDgwOGg8PGiwkHyUqLCwpKSwsLCwsLCwpKSwsLCwsLCwsLCwsLCwsKSwsLCwsLCwsLCwsLCwsLCwsLCwsLP/AABEIALkBEAMBIgACEQEDEQH/xAAbAAABBQEBAAAAAAAAAAAAAAAAAgMEBQYHAf/EAD0QAAEDAgMFBgYBAwMCBwAAAAEAAhEDIQQxQQUSUWFxBiKBkaHwEzKxwdHhQlKS8RQWIwdiJDNDcoKisv/EABoBAAIDAQEAAAAAAAAAAAAAAAADAQIEBQb/xAArEQACAgEEAAUDBAMAAAAAAAAAAQIDEQQSITEFE0FRcSIyYRRCkaGBsdH/2gAMAwEAAhEDEQA/AO4oQhAAhCEACEKPitoU6fzuA5a+QuobS5ZKTfRIQqd3amgNXf2/lA7V4f8AqP8AalefWv3IZ5M/ZlwhQsPtii/5ajehsfVTAZyTIyjLpi3FrtHqEIViAQhCABCEIAEIQgAQhCABCEIAEIQgAQhCABCEIAEIQgAQhCABCEIAEIQgAUTH7Up0RL3RwGv6RtLHClTLszoOawuPrlxLqh3nG4GnKeXLksGr1io4XZoqqTW+XCLHafbF5tTG6Dac3LPVcY9xn1N/NL+HOevvwXraoBjjkvO3ayyx8srK/HEFhf2R3tec+q9FCUitj90NkQJLDyOib2fiy5reZ3b8llcn2IdjfqSfgkTBNvYUnA7ZrUj3XHpofBV+LxhFMkRJcGiE5TfDi3PdA3uRzI9VKsnB7ovAKxm32X2wY+1XuO4/x/S0LXAiQZB1C5dTIc3e42AVzsDbLqJ3XXpnThOrfwuxpPFXlQu/n/pbs3KEljwQCLg3HilL0RAIQhAAhCEACEIQAIQhAAhCEACEIQAIQhAAhCEACEIQAIQhAAhCEAZ/tDVBfByaL+N/wsi8bxJ6q67UV/8AkI4m/hYLP16oAiSOY0jivG66zffL5H3TxFQ9kRcRjXZNgltyw5kawotfagcN1tpE0yNHNzYeenko+1am8N5xBDflq0/nEcW5lVGF2fUrExkXBwLZF9HEaOU1Ux27pMzxjkk7T2yC0kfzbvAf99PPp+17s/bJLqYi5cSRzhphWH+wKtR+8C5oJDiDEG0OEaTmrXB9gnse02sZMcwBfyKe5UpYXI7yuDI09vPYykXMmariRfJok/ZTNn7aD91oN6pdUe7RrQdeWZ8lqcR/08a5rJIJZMWOufms5j9guouLd11ySQAL8Gg5Bo+yslTYsYwyJVr2LCli/ikuFqTPlPGNfFTKONDz3ZsqDZ9JoI+NVAAH/lM7wB5wtFg8XTI7jDwkhcvU1eW+BPTNj2Q2kXA03HK7emoWkXP9jV9yuwzrHnZdAXpfCNQ7aMPtcDJe4IQhdcqCEIQAIQhAAhRsbtGnSbNRwbwGp6DMrMYzt5n8JkDKX55xkEmy6Ff3MbXTOz7UbBNVsWxnzua3qQPqub4rtLXeJNRwHAWt0aq5+LcZ1yv0tmsc9el9qNkNA39zOk1u0+Hb/wCoHf8AtBP0TP8Au+h/3eQ/K50HE3kj3xyQ5hi/Pjnz8llfiM/waFoIe7Oj/wC7MPxd/apuH2vRf8tRp8Y+q5VTcY+b0jIzbgnqb3gzIt4H/EIj4jZnlIiWgh6M60CvVzbAbcq0zZxHKZHS61uxu07K0NcNx/PI9Fup1sLHh8MxW6ScOVyi8QhC3GQEIQgAQhCAOfdqnf8AiHDh/lZbFvcCYeRyDZWt7Z4bdxE6OaD5WKzdaje5IHLPzXitTHZfPPuFry8mRxWMis5tQAQJB3S0ibXM3K3nYnB0o3puNNeqoNobKYWyWlpMRF6jr88uqih1SnutBLS87gIy4uvyGZWuSVsFgvCaOuu2hSbm4DxUV/aWgDG+3zXJq1Oo6q2d4guMEG27T1Kcw+yar+9ZrRukEnOx/KtsS9UOjJyeInSsT2ww7TG+PqsztftrSqB1MMneEBzslVv7PtcADUcMj3QDlwM5RnbmvXdmsPMOLzI3c4kc7Zj7q0YQ9WOdFrK7AV6gc4UjSBn5HMAPgdVqNnYqpBD6YEcIUBuwqALHQ6WDdDi68c7XVvQqgNgGdL39Qs2qqlPmKEy0tnaJFA98dRC6KCsP2fwofWE5NutpK6Pg9cq4ScvV/wChUotcMdQmwUoFdxMpgUhCFYgFS7d7RNo9xsF8a/K3rz5J7tDtf4FKR87pDR9T4fcLndR+84l0kuNzJJWLU6jy/pj2a9PRv+qXQ5jMY6o4ve8nO8/Xlmq95E8feqmVaUD1/wAplmH4Zn7z9TK4sp55OrHC6EU6U3vCe+GAc5yjh+rJxtC0+GacdRvl1v8AhZpSbLbhl9O3SR90hvMg+WQsPX6KTuAGMo5TM2+69+APqoJ3jMmItP7S2056J44c/wAbGOPh91HrUXttJvle32j9KVkMpi3NEXSN8tPd0Iy+3qm/ihpN9NY9NZt6pdNhebCxyItpwTE2R12bzsztr4zN1/ztHmMleLl+x8a6lWY6ZgtvnIyPSy6e10iRrdd7RXOyGH2jkaupQnldM9QhC3GQEIQgCo7TbH+PS7vztu3nxHisA0AWi+V9D0XVlm+0PZj4pNSlAfq3R34K4niWidj82vv1XuT2sGFqUOBJcf58BySm4DeMj+Ddxvlc8syVJfg3B264FpGhClOcGAgZfVcCuE5PD4QynSux89EH/QsYG6uaCBJtfPqmHvdPnbS2mSdrVd4k9L6e7qJVdGs/WJW+MVHo7Ndca1iKFPqQmTWNwLdPsk75zykpAPDy6z/hMyXHWYj3qnG1pN+YjPhF9RZR9/34TkZ1TrSdDMcx4E+vp4gEzA4vcjdcWlu7F45WM3H5W72D2hFbuOs8D+7mOfJc9aCNPEaJbMRFxLS08Yy1BT6bnWxNtSsR1oJYVF2Y7QDEN3XWqNHTeHGPqr+F262pLKOPNOLwwQhCaUOd9rtofExRbPdYNwHgf5ev0VS3EN3t3evInjF7emnBQNtbR3XPLpc4ud1kk/n6rP1cZUDiXgOGdjl19F5+xOcnI7sIqMUjolPDSBBMWubnhb89Un/TAOvnnn7hUGytsCP6jA1sG8rwDpdW4xUMaO6Ty84EZlZ3EHlDtVoy192Ud1SLpipjDqb8pt0GuqZYXPzMDWMz0SnEqvyT94WgGeC8+KQev+OHAckhtTK/NNnEtFvTx5KMFkOvreHSMxEWSzV3jcm8WiD0OigVcWAIFtJ9PoEk4zURc8OH6OiMF0h1tOJtkIAtGdhaT76oBAJmRkMgT4xmZGaisxpM70703BFoyz1RVxMtvnGfjyzFvorJFiSatwc41145cl0vs7jPi4Zh1A3T4fqFyum70uOHFdC7D1ZoOF7OnzA/C6GgeLMe6MmsjmvPsaRCELuHIBCEIAEio4AEkwBclLWe7T7RIHw2ngXeOQ98QkX2qqDkxtVbsltRS7V2i6s/eHyCQ0fc81UYu0E+/wAjPzU4gDPIKFjnDLlPDVeZdjnJtnZSUUkiuqv/AFJ+0c0w9wGeea9r1Lx0Pkoxqa2z8fDl+VctkH1r5+sZf49QkyR7Hj9RlwTlKmTYm3Hyv9U6MOGi+7NznxA9JnJWRGRLGgRnwP0tqbqRSpxpe0Djlle4yTd84IGcjp+vrxT7WwZJOUhxmIH3sPdlOCGxT5aBe/SdLj9fdIpMmb9Rex/YvfgnqlPeaBEH+oESIy1Myodevu2EGBc6ifr4qSE8isHtE0arXNmWHeHMTMHjnC7BhMSKlNr25PaHDo4T91wqtVvM/i31XXOwuI38BS5bzf7XED0hdTRS7iY9ZHhSL9CgYrbtCmYdUbP9I7zvENkhRD2toaCoejI//ULZK+qHEpL+TnHJO1FMM2g6kcmvdu8g8+ljzzUPFsp1g74ILXsJg8SeueWq0nbbZTsRjmYigO7Dd6TBkWkDW0KkrbIrUSAym57TJJByJabR5DxXFssr3/TJfydeu6Lissotn4nvCRElwIjItMFpPC62ezaoiC50AcCBebAEwfXxWPZg3fHqB7SzvMcJBGYgkTnn6BX1ABtjpwieWmoUzSfQ5com18QAd1vG598lCONINj4ePFNV67bhuZueHnqVArVIy8veSU4AWj8eTN+Hh7yRTxWd+RB85nyVR8T1I4++HmvaVc66Tfhnn6qNhKZdCvPPXK330PqV4a0DLK+fviq6lW8Ofn78AluxOX54f4UbC2ScaoI5H7e/ovDX3oPDhr18T6KIyuIPC3X3C9ZUMt4HyyKtsZJPozM5/uffiuldiWxRM8VznAYE1KjWtu4mBGvn4rq+ysF8Gk1mZGZ4la9JW9+72Mmrmtm33LGUSmd5ehy6245WB5CEK5BHx+K+HTLs4yHMrDYjEF1S983dSStL2mxB3WtHM+SyjK3eJ8j+F53xK5u3Z6I62jhiG73HalKTP+fRV+LwrjLtPorqk0aiTnHvpqm8WwOYeEecZ8LwI8FhivUY5PJkcVc8Mvx9U3Tp9PfCU/jWQb63z+se8lHpG8jTzz/abAYyTTg8I1t9LXCPjawSRx04E9fwktcDmOcA5i3Acl46jNxY8CRJnPxTCvyKa4z3syecemRuc+MpdQ6EhtiJF+WRmbAZ8QEhjt3ONSIjyKbxGLDbxbPL11k+KsHY78XIXEZG1wOnDgVX4rEic/KVA2htbMCM5nLr9Ezsmg7EPjQfMft1Ks8JZZDkorLJmEwz6rrZDWLdIWy2fhKjaIpB7hTEndBgEnOYz8UvZezGhsDugZBWNWsKYJMQBcHP/wCPErnWamT4izl23ys+BNLZ7WkA65J2hRaR4wsntDtI90tpyN1zH06gAcXNMEgtdl+DYp/Z+2SxlSS6s+nvVIm+9UJLKY8Pt0VPKsxnAlI1v+nb5JNTCBUmD7U0iGguG+SWluf/ACAS8AxBDZzysr2hW7u8cs5OqVJSX3LBchVtmNIuAs/tbstvAmmdw/8A1t0WxFUH8flIq0pURnKDzBl4ylDmLOP4tj6by14LSPYg6iB6JgV10nb+wG4inumxF2ngfuOS5piMG6k8seCHNMET6jkV2dLfG5flG6u3eh1pyy8vr70Smm359+4TDX39PcL1rptmTrote0bkkudnHs6p2k8k6aH0UQd4n7db9FJoU5HDSJ5qGiyY+KlyI96ZdE5QbDhAJ96eXoncHs8l4iST/EXM+yt72Y7J7jviVgJ/i3OObjx5KY1ufCInbGtZZM7F9n/hMFWoO+4WHAHXqVqUloSwujCCgsI5U5ub3M8hehqUAlQmJCxSEITCpl+0tWK4aTmwR4ud+FlcV3SNQIMeNuq03bbDO3qbwJGRjPOQsrtUbzZBMxcAXtb7Ly2vWL2d7SLNaJ+GxRkcInXTQenmlYvGW0HOfO/iqHZu1hMQbW9JM+9FNrvDxrflfz/ax5aeBrq5yyoxtYvfrb7R5aeiYaMvf0U2rSichnoZz4TyUGq4Dj79wtMXnoo0kOU2xe30469T6qQ/EiJ1yhVVSpMx9fXzSHuPly9eiehfZNxFe0n9j8aKnxuNjW2Xkk1MVb6+OfTp0VPjMRKbGOQbwN4vFybLqvZbYIo0WNzJ7zjqXOz/AB4LmfZjCNqYyk1+RdP9oLo8YhdrwYgLNrZYxBfJgvecIfdRAGniCsd22rF7fgtEtgOcB8QTJgCd0sIuDGfRbXEFxbaRbMQI87LH7ewop02F9eoGtddznFxcTk0mJdP9LQsumwrE2ZuEyy7BbJbUZ8SpTIMAgOB7sjK4V5tHsex0mnDSTvERYuyB8BkFUbE202k0CQMhFtcpGYnhmtJgO01Go80w9u+27mzcA6ngE7MW2nwMS44OYbV7OV6WKa5tMuAcNSGBg+aAM5N+Zick+ztVVDj8WKYpyZcbFmsDNzgIuLDe1Iv1xzGuFwCCsxtzsXQeTUDW70brp1bw6csk1vj61lf2GEzNbE7V/Ge4O3WiQWQTEEW33HNxud0ZarU0qpcPYHgsnV2PTZutaN0j5XNFPumdC8wD4LSYBjgBIk8S4E+llivhHG6HTF9MdrU1jO3Oypa2uwDu91/QnunwmPHktvWdZV2OoNqU3U3ZPB8nd2fok6WWy5NGnTrMv8HJWu805TA4+x0U3Ddla7jcgcYCv9ndgxbek9V6tUt9l3qIrozVAF1mgu0sPfsrRbH7L1KjgX2HDXzWw2Z2YYzIK/w2BA0TY0xQiWpk+uCu2NsJtId0eOvmr6lThespJ5rE5LBny3yxTQlgIa1LhWwGTwBewvUK2CAQhCkCDtjBfEpED5hcfhc/2jszejRwI5eBA6eq6cs32h2YRNRmRzHA8uq5HiOl3rzI9+p0NFfsexnGnivTxL6YBAaTvFue6AXEDy9PO82PjXOs4ugZE/KQNR+NL5q12ts/eykONiW2PLLqo+BwG4LyW5DXiuTZYprrk60VhPkXi6X49BkqXEYc6319+vkrzETlN+uguq/EUrXtl798latNCWV/wvP35KLiXD37zUutRj1jWfLT8qvxTgNZWqMclOiFiXGbqsrBTK9SyjU6ReQGha4R9hMpJdj2xam5XY4aOBiMxw8V2bBVpAIMggHmsB2f7PgXIutXQqGiQP4n0cka7SuUN67Rkk1Y9q79DTMfIUDHUBmR55/pJo42RIMp8PDs7rgNtMzyT6ZisdsWoXncYwMMloEyXmZceA4nMpvD0au8AJaN4CtVa0sdUcILWUy0/JJg8pW9NJp+/wCFCqYOQTlo0cJzK1/qeMMjc0Kp9onDdEky4tkcszyF/RVFLtO6qwktJG86m/ccXFpBgOFs4+is2bHbLJ/gD5nMrzZ+ym0w8Wu7eFrWyzSY+WlzllvMbKWj2fdO7iGjEUrbr3iakXPedmdFpcPgmtALSR4pGGeWWcQRyEJvFbQaLcchP3UTsdgRTm+BWKrgZmBxUeli7mx/pvlu6eU8FUYjHFw8yfC4+nmQnNkVi6pJGuh0PSIv9Eymlx5Z1KqlCPPZscFs1rmh27ne4vmpzMABolbGP/C30tzU8Fesq5gn+EcmaxJ/JGZhU82inQV6E3BUQKaWGr1CtggEIQpAEIQgAQhCABeOEheoQwMptjs0QSaQBB/jqPyPys1iKW6e8C3iCDAOfvkunkKDjtlMqC4BXMt8PhJ5jwbq9ZKKxLk5rWI3bEcoIiyrMXUPI8YOXrcLcY7sO0yWS3oVnsV/06cZ77/NKWikvUd+rh7GQxePa3NwjLMZKjxe0y4wxpPoFvm/9MWgyRJ4lT8P2Ba3RaY6dLsTPVZ6OY4TZNSoe9McFrdlbB3YkLYUuzAbkFJZsYp6WOjLKbl2VmFohql1KAe0hWNLZCmU9nRopazwyqeHlGMJcxxEw4HQ2M310Upm2TI3hbInx6eHiLrQbU7P/EbLQA8Zc8+6fO3ArHVqZa4tcIORGUG3H8cVx9RpUnyuDqVThdH6lyW7dsCLhwk5Rxm/onG7UaBc/lZ1lvS0ZJe/4T718Fheji+glpazQt2wwG59PyolXtG0OhrTn/Ix4qhrvEG45dDofH6pgVD9PHP34K60aQR09a9C3xG2Xvy7ov8AiJBmOagOqHMjWfFNNm/mE9BieITo0KPQ+KS4QulBtJi+vHjyVtsUDejyn9qpZpnmPXNaPsts8vrA33WXcdDy8T90xV7nhETkoxbZs8E0im0HOBopAK8he7q7cVhYOK3l5PWuTrSm2tTjQpRAtCEK6IBCEKQBCEIAEIQgAQhCABCEIAF4WBeoQAg0RwSDhgnkKMARjgwkHBKYhRtAhjCpYwwUiEQowSMfBVZtns7Trj+l+jwL8IdxEeSuUEKJRUlhkxk4vKOXbR2PUouh4gSIcMjr3eGmcKsqTMccr5anouvV8OHAgiQVmNpdkGmTT7vLNtuHBYZ6Zr7TfDVL9xgn07+lhMjl9OF0h9EAZZTeB00B9kK8xuxKtMyWEgzdt/36Ku3N0iWvkcGv8Erypew/zod5Iu7MAEHxv5TfL0UtlC/4z45jNSsPQe82Y/qRH7Wh2Z2cBgvE8tPHirqiTFS1MEUuzNjPquAaMjc5AcZPrC32y9mtosDW5/yPE/jgnsLhA0AAADgApTWLVXUofJksuc/gSAlBqUGr2E/AgSGpQC9QpwQCEIVgBCEIAEIQgAQhCABCEIAEIQgAQhCABCEIAEIQgAQhCABEIQgDyF4WJSFGAGX4Vp0TDtlMOgU1CMICGzZjBopDKACcQjCA8heoQpAEIQgAQhCABCEIAEIQgAQhCAP/2Q=="/>
          <p:cNvSpPr>
            <a:spLocks noChangeAspect="1" noChangeArrowheads="1"/>
          </p:cNvSpPr>
          <p:nvPr/>
        </p:nvSpPr>
        <p:spPr bwMode="auto">
          <a:xfrm>
            <a:off x="8689975" y="-858838"/>
            <a:ext cx="2590800" cy="17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4" name="AutoShape 6" descr="data:image/jpeg;base64,/9j/4AAQSkZJRgABAQAAAQABAAD/2wCEAAkGBhQSEBUUEhQWFRQUFxQUFhYYFhYUFhYUFxUZFhcWFRYYHCceGBojGRcWHy8gIycpLCwsFx4xNTAqNSYrLCkBCQoKDgwOGg8PGiwkHyQsLCwsLCwsLCwsLSwsLCwsLCwsLCksLCwsLCwsLCwsLCwsLCwpLCksLCwpLCwsLCwsLP/AABEIAMIBBAMBIgACEQEDEQH/xAAcAAABBQEBAQAAAAAAAAAAAAAAAgMEBQYBBwj/xAA9EAABAwIDBgQEBQMDBAMBAAABAAIRAyEEMUEFElFhcZEGIoGhEzKx8BRCUsHRguHxByNiFTNDcpKiwhb/xAAaAQACAwEBAAAAAAAAAAAAAAAAAQIDBAUG/8QAKREAAgIBBAIBBAEFAAAAAAAAAAECEQMEEiExQVEiExQygWEjM0JDkf/aAAwDAQACEQMRAD8A9xQhCABCEIAEIQgAQhCABCEIAEIQgAQq/GbcpU7TvHgL9yqPG+LXflAHuZ9VXLJGJZHFKRrFzeXnlfxDVdP+46/A+0CFDO13zZztcrdVU9QvRctO/Z6fvBdleWs21Vbk9wI4E2E8U5T8RVR+c6QZn79eKPuV6H9s/Z6cheaf/wBdiA67iRPCdTY+nBWFDxzUE7wB4W6BH3MPInpZ+DdoWe2f4xpPA3/KT2ylX1Os1wlpBHJXRnGXTKJQlDtC0IQpkAQhCABCEIAEIQgAQhCABCEIAEIQgAQhCABCEIAEIXEAC6uIJQITVqhokmAFk9tbec+Q0lrOGRPX+FJ23tYPEMcCybEakZ311yWYxJOn2PRY82Xwjfhw1yxFbFwM/wB/dQKmLPtPTX904+Ivx9PsX7KFX4crZX1vwGfZY9xrSFPxgH1++ab/ABUfXInlPIKOb5yb3PHnuxz55Jms2ZAuAS0AHsczOnT3RZPaiScZAzsRPCw4Tw/dBrg6yDGR3hByz529VBpmPlJmDBFiOFs/vVc3ySBLhPKb8YtF+eqVj2osDidCDJ9OsyORzXDWacjMRa9hE5EyLQqyrV0s8DIO3gQToCZtBnVMUq8ESY3chezS6CCDHEW+iVktqL2lVjOAREQYiwg36+6tMBtp7INN7rW5R0WZp4iXTMm5jjrY6mIy/UE9g8bEE3mTEZgQVKLrkjONo9T2X4va+BUEHiJjtpktGyoCJBBB1F14tS2gbEWmM8uh99dFpfDXil9Ozrs1BzB5H7yWzHqPEjBl03FxPRUJrDYkPaHNMg3CdWwwAuriEAdQhCBghCEACEIQAIQhAAhCEACEIQBxCEIAFk9u+NWsqVaLGF25DHvmAHubO6BHmIBBPWFrF41t+mTtOrSBbuGu55GZJLWkg8TpGgCozzcY8GnS44zn8jTF0Bo0ge1s1GrxH8e4++KkOM/z/ZN16cMJj5b2MG/MlYjc2VRf3+/v0UHE5kA6Z5mZHHWPryVpUYInpn6FQK0N1veOVgZ5ZjsSqmiSZDquseEZanjPG9456qIM75WGemV/rCfrCbuuY1JyMiPp/CgurAzH8ZSdZvb1hBYkL37C5s5t8zckTzyCZLvNvZAGYyyygme2pTgeACJHCbnK+cfcn0iCrE6k5czkSTwH15SgY9VqRA03bCRkXExlYRa/0TDXEeZolx+Wzbkmwytkb29LpZeD5nGCBMWF77rRy4+maQKhBbYWExqcwZ0425dUUOwqP3coLh5Z1IJJ/Y+pSq5M6DdG6bfqtykds0mlulxcSbAAGIH6RHG0HL9oXSAgatJM3kiCA3LW4R0PsepYgNlt82jOfmDcjrEkeissLXDXXFp9BaO2ZVBuyRvGwaDFoBy6xH1Vnhn3O9fekHLpNlIi+j0Hwpt8tIpu+Q5TobW6GM1uQV47hMTLQc4P36fei9P2DtH4tEGIi3HstunyX8WczVYq+SLSUSkygFazEha6kgroSJHUIQgAQhCABCEIAEIXEAdXELiAOoXEIEdXk2FpfGxmIrkgxUfuwDfeMAmdYYLL07a2KfToVH02fEqNaSxn6n/lHITF1gNkYQsaQRuuLjvCQ6HQ2QTJkgzqc81l1HhG7ScWydRpx7Wyj+VzEQRbmLTrnMZ2Uk/Yuk1WcLAD05WVFFzZR4unJ1tkP+MX63k391XYin5pJM6ZCG6dLn2VpiGFpNhu8AY6k+toVTiqjnmD5Wi5vJIg2vfgqmWRIeIYeh9DZQ8S2xjXyxF4zHuB9yplcEOOhGUm0CAPa8cgoTnm/WZ4csuN1AtiMVCYiZBO8ZBMkZgxf6ack028udLgASSXG4iQ282kdpT4fzs0C2YOZ9LEZCUYutDTYlxiLjKBeG5WEdOqCXZE/ExYEkeaRJ3ZM6ZGwB5SOCTUkEF070TB4fKBx07ZJG5uthxvm0C+naCZ90lr+AJm5twtfQeqkHkeDhBNvQwTfgSYGWmiUKm7uzF4aZ0JuOlh9EwXBt5BEOkC+bSB98k3UqmCTck2nMC0dDE956nYdE4vAlo4QOZ34P8A9W+6niq3eGuvKJEN+hVO593Hhc6fM208wM/XinmundLTfIjobDlaO6Aq+y4wFeCQTe/HWItxt9eK1/gfbAFV1EkyTAGn6pHb3WCpPgzaZg5TF8vdX/hzHCnj6YOVQBw/43LRJ4THfonibWREc8E8bPXN5KDlFFROteuucEkApYTLXJwFIkLQuBdQAIQhAAhC4gAXESuSgDsrkoSZQIVKFDx21KdFu9UeGjTiegzKzWK/1FYP+3Sc7O7iGjsASq55oQ/JklBs2JWS2zS3Krud++vdVh/1IqH/AMLR/U6VF2j44ZVgvpOaRaQQ8RzyPFZ8uaE48M0YFslyTxiVGrYoZTn9/WFDZjmPEscDfL8w5Fuag4mvnPbh6rNuNu2yTiMfvDj8usZXtGuXZVLqwmYnXMmYIm5zNiFCrY8EmJvI4XmOOefZR6uOiOBkc55XvM+yjdk1CiRiHXyJzMi2X9vrySC7euP6raHOJ4GevJQqmKJBA43yy4k+h9kk4mBxib6dr80UTH/iibiba5QeI9PeUyIO9P6hDhOm9YDIzpzhRxVt6ffbP1SadU3J/NEcJAkzpEwP8FKhoHiRux5iNTeOEJuq6eouRaHEcO3NcrV4AziTJz82Yz1H7pmvXkNI1MQCLmJHObka5JpEhdV4kToLNiJmxg8DJuNOdlHri8HMWNonrGv8LoxJgbsiT7ybjhpxSTMxM5A9b2PY+ymlQm7H6u9mT8wBzkCRaTwKn0WbwEjzQBaTFoz9OyrqDSSRmSbj/wBR7QD9wrTD0nsddp4SeRuR0H1SfAD9SoPMDwBMW4SArrwXu1cXTJBc6lLhJs0EETIsbiY4xwVFjaJNKBeZBIIEXvcyMluP9PtimjSLi2N8DdcfmIlxJjhkfUp4IbsiojqZqOJ2bdtRPsqKC1yeY9dY4JPZUTzXqCx6fY9IZMBSlHY9OtKQC0LiEDBcJQSkkoACVyVwlclAjpKz/iLbnwwAw+ebcIj8wUrbG1vhtMG4++6w2KrF7i52ZXO1ep2/CHZphj2rdIhYp7nuLnElxzJuUwWqTVMKJVqRM9FhhGyE5iKhhRqtbzRa6ViKgIPOx5FVZxrXNaR+Vxa7SCP8LXHG2UuQ9iKZad5pII4GCmnbcPyVbGPmFrc+ClVas1CD8oEnsCqDGvDnGLx2zyHEXRKFF2LPKLBtZ7HO3nbzZOt5ytzSMXj5yOYY4kmYk/LPG4t6KOaVnMdmYhxnTIETlZQsVQh5jOIINt4kyY9vdWKKZ01kUlaJp2gZHZ0mSRwA9YnpKcqYywM3Ha2cH0VO50mcr5drnjeT06LoxmepyyHEEEAck9g7LkY2CN45SOuhvw7pJxYHykzkDOt9JnXnfiqf4rj5pnrH0ySqBe9wa0FzjoMzDbiNbA6KOwe4nVse9x3WmRlkLmL9byOYn0VgcO+qD8JrjEcImQRBOs35XVlsXwkZ361pjdY3rMuOgtkO4yWvoYMCzWhovYCBcybdVmyZ4w4jyVTzqJmsP4ScXS8t1JbdwkzFxpyHBW+B8L02BxdLnF0yTZueQHVXVLDgBS207eiyPNOXkzSzzZU4LZzGgFjQ0jdbIEOta5Cd+CZMTJPvx68+anNYI5aru6AeuSrtvtkPqz9kD8KBBi8kxFp6K8wO37AOaLfptbof5VXWxMu3NQP3S6dFXY82TG/iyMpuXEuTWYbGNf8AKR017KWxyxLZbdXOzttXDXn+r+f5XUwa5Te2fBW4ejRscnmOUSm+ck+xy6JWS6blIYVDpuUphSAeQkgoSA6UgrpKSUABKhbQxe6IBufWApT3QJWfxlbeJPbnHFZ9Rl2R47NOnxb5c9FFtnESd31/hVhKnbTdNQ8rKtxD7Lhw+UmyzPP5CKrwRdU+OcR6ZdE9jK5GeWhVHtXaYYASRcxyPrxXTxY7MEnYzV2xvN8vQ8RzjkVW1Kr3Oilq4b4EQXWmZvERlzT1FoqOlmuo1Wk2LsAv8xETEnUxqtstsEOKKOrXcPiab7WsB/puewPqmMJUDaZYSHP80g5gHIcciPZbTxJsxjaBdABbkbZ+q86ZQqCs6ozdkwAZExPXhKiqyR6BqiZVwxLZPlMZR624G091o9jeGxjcMXtgvb5KjZgzEgjqL+hGip/guLnbzpBExPe/p7q5/wBO9ofAxxpEndrt3ROr2+Zh7b7f6lRCKUqZdjyuK4KPafhGownyusefscog5/Yo3bPe3Qi+X3mvoLFUA7MDss9tDw9Td+UfZn6rS8L8Mvjql5R4zTwbnEBoJJ5Xnotz4f8AD/wW+aDUMmwPlBA8v1n+M7ansmnScSGjeOttII++Sl0pJk5n/C5Oqyu3BFmTL8ePIqjRspQbGi5TM5fcLv4tsE/p+YcOa59GUcq/KYuQCR6JWHxG8xru6q34ksIAMid5p/46gpjHYsU2PG9AI+K3jAN46X7KaiyNk5+PtVERukjrolHGjepjiJ/ZZlviCnVMtyq0nPLv+TMxHoEv/qLZoODhDmkibfK4q76EvRG2SKWMPxXEZvdujoDc/T3WmoERHAXK8t2Nj/h77y4El8i8w54t2bdaTDbbI3WkwB5nHjrHaO6eXA4vgE9vBrjdN7kGVWYLa4cHPfAaDA5/3VnhqvxLgW0Wdqiadl3sTaP5HG35eXLor9pWIc8A2Wm2Tj99kHNsA8+a62h1G7+nL9BNXyW9Nyl0yoFNyl0iumVEoFCSChAHSUkrpSSkBC2rX3WdbcFRRJ/n+/VWW2LmJPvqqqLzN47fsuRqp3OjraaNQKfHjzO4yVndovLDO9A1Wq2nSAfIyIBCpsXQDgZA9brHg4lTMWoXLMtjMTImb+xWTx7y97gRuE2aSd5juEjQrQeIMGA4eXLKCRHFUL6pFUAMLmmxk8+HRehwxSVoxxNH4T2RO7IAdFwJjPh95r0rC4UNbYQs/wCE8ON2fay07jAWSct0rZoSM74vP+y726rzGg5rnkDekEZOnjo6/FbDxltUh5abDS9isZiK7GuaHB0uIgmBB6z0WjCqi2Vz5Zd0midQb3tYqNiHGnUbWbJNMteORaZ9Mh3T2DcG7zS4zwNnC2nG3BKrYhmYIjvrwVD5Yo8HsYrNe0OaZa4AtIuCDcEeij4hwDSTkASVU+GMTOCoZ/IBfgCQPYBSNqYgfBfr5T3i3vC3OVR3DUbdFERvv8ogHPoT9n1XKmLbSdDpjKSLSm8PWMWt9V3E42mQBUgyMoM9l5hvc7ZbKVuxVepI+JRdJGY4jpxVWNutqEvZmJbUbcW1MZxx4WKh7YoiWnD1twzO6TEi0i/twULAOdVeRuOpVGuEujy1OBBIAmNcuK0RxpR3MjViqe13squY9wLHEOom2d5bbpHXql/GFdzN9ropPczkadRsmf8A4n1Kudm+BjUfvFp3ZktP5Xj8zJvBtbQjoVsNm+D2Mu4SYg8OOXUSrHON/BE1E87wGxgxm6GwWl7fVx3SO4cUxW8PEimAD5GVGjj5t8z9F7FT2DTBndFyCeoyPsnnbObFgP8AKcZZLsdI+e8VswUXuzIad4zxH9t0d0wwOq0YkjfIc4xOZyHG1/UL27a/hClVmRBOZGeUfSyzu2vC9GhRe5oJIBtG9nAy4R7K76zrlEWvJiNnudvsc+puUGyGs1ef365c1raW2nuhtFsNERqfWLBYXE0QawfDnlsEAm0jkP5Wo2BtDEvZ/wBotvAEACONlRqIcbkQf8GwwdN8S6O0BWmyKu7UAMZRZVuEa+PMOoE/VSMM6Hgwcx9VjxS2TTXssj6NhTUykoVEqbSXpigkhC4EIAHJJKW5NlIZSbWeQ820VdEa31j6/fBWe2m3BuqoiI7+uq4mo/uM7OD8EN7Tp+SZndMeh4+qo6+RWjLgQWnWxtxyVBiWQY4WWb8Z2ZdTDyY7xBhi42YTzCoqGz4dPmDuZ/YrWbX2e95J3oHt1Kyj6NIVGiTUeMjkO3Vd7BK4UjmdM9C8KUyGST7f3Vvjsc1jZJAWF2J4tA3mNvuWNoE8B2UTxB4gdUsM7wNMpH7KhQk3RfuogeLdpCo9xGVonUzpwNlUtBgMPmaIIGrelrqFVwpfJeT5gCb3gmA7+mQCE/SJ1EEEzrBnMHUHNXZXthtRFd2WnxzAmCWgAHIhQ6+Itb9x7ZJ1zrfuoGIyKwptstSPTfCuMjB0hEeUkCZsXEg+oM+qsMfippuH3CotnO3KbG/pa1vYAKe6r5D0K3ydwa/gkofI5Qrsj5ZUTaG1qNg5gedOXqf2S6LNJ0vnnqkY3F02D5Q52QBjuuFFUyiVmY2hj6NSoW/hzvMmDvPznQjP/K1ngzFNcQ6oz4cj5XOyjUhVdaoQ01HxTZ/xEE8gLE+wUVu0QKJrbv8At/lbcueRoeUxMdNStMlvikkSjI9gw2LYciOOYNtCpgxQheH4bxW5pbvbzX1fM7g0ATfqdB+kDVX7fFdTdcZMCmCLXJc5oEc4dbqipx4aLLPUPxzZzXH4kLxfZ3il9SqCHOljJBJ4UnTPOWhWg8Y1HN+cQWgzylwnsFJ749oLRutp+I6dMw5wnhmRaZPAc1hPEvif4zSBZg+YazwPHlHYrN7Ux1QkuH/jIDzruGwIPAGPQtVdSZUq1ODm2j8lZhyibTboVbHE3zJkGxOIw2/BJcGk/MwyPU5j17LYeGt2mGh1UmBFwb9SqLD7NqFwdQJY9tnUzJDgM92bzyK0mzaLKhhzN13KWz1Cq1M01RXZr6B8uY7lOUWecCdW5dVDwlHcbYyBoSpmyHTVHKT7GFixrdKMf5L4+zVUVNoqBRU6ivTGclhC4EJDFOTZTrgm3IArNp05uqPEic/3Hr1Wjx1OW/wqTE0QL68OXNcnVwe6zqaaXxoYe0RfOx/x2UHHYSW7zbkZ825DspT22kiI+nXuh1WPSb9ljkrLpR3KjK7UoOewga+yym09j/Cpkj5jAngOC3+KwuZGQ04c1V4jDBxE3+81q02oceGcjNicWYF+EczcZlvXdpJNgo3wC0SPMQ0Fo5tN/YwtztDBA7zoEhpj0Cz34SAx0HykieR3e+S6kcyaM9tFVVoF0GLGHjSA5p3gffsuMw+XHQ8RwWkZhBkfSfv7hQ6+FA725Ln5clsuiU722UenR3qjW8XDsLn2BU/EMXNmUPPvcJA6nP2+qhj5kXxVmkoPVhSNlW4YKxohdAsYmCHciR1m2qkNY2SYBdnof8lIqC3aeNuHNcYSM9dcjP8AhcjPj2SFlx2t6/ZDds51Z5dUswWjWOHKVBq4XecXG1JgAA0iflb1Oq0bYc0iM8vpko2Pwe/usbZsyTzHJVxm0Y2jJ7S2fvN3wB8R5AEW8oI3gOAndaOhTx2fVDMXJBAFOm3hZzWf/laluzG/EBA8tIAAc8we8JzA7LnDvDs3mZ/9SSPvmtEdRSGrMpS2DGIphoDWOoxF9Q4EqtfsZ7Dh9yXNc4038mzmfR69O/6cA5hj5WloPY/sqevskim3i17vUEj+E/uWPlGZxOyXu3asxuk0azf1sNhIHSOysqGxAN1n5SJpPzI/4n9+kq7Zgh8Wo0/LVE+pv7EgqXgsJDNx2YyP7qqedvgVNjFHY+9Do3arcz+qOPGysG4UESQJ48+aWau7/KaNdZ3K+yxJI5Wccj1V5sbBlo3jmdOH3/KgbJwO/wCZ2QNhx5nlwWjpMXT0Wn/2S/Q5PaqJFEKfRCi0GKdSauoVDoCEsBCQAQm3BPEJDggCO4KnxuGINhbTkrtwTFWmCIKpy41kVF2LI4OzNVbWOR79VAfY8etv7yrzF4E6C0zaPdVOJokGNBN+vsuPkxSi+TqQmpLgi1DIOo14RxUTEYcZjtx5hLe4i2YvIj1+hySXC26db8BGU91VQSgpKmV1UWjv0Vc/CDjYfRXNRlgCLiZ6cj95qI/DAHM3AjK/I8FbGbMU9I/8SCKOR9FWY9n36fYV08NF5McY/vzUDFFhP6rKVSnwiMdNJflwZ91EumLAa6enEqZhcPoBZSxhC45QFZ4TZi24sWxc9k3tjwhrCYZWVPDqZh8AprMGtCRU5FS7DpH4a0RbP14hXRwi5+DUZ4lNUxxyOLsoDTcybSBrw5EJyjiJiVbvwaiVtnASd0/0wJ9DZc3LpJw5jyScYZH8eAbVFo1/ZSmvAaB7ffRVIpu0PoQWnolmq7KBItAOg6rLUl2iL0814LT49vvgmngObnbNQ21SdL5aI+MRoZ6JOyH0p+mS3gSDyj+EOra8bKAcRIgdrfRPMwz3ndAjiYOcc/XunGEpOooksMvKoVia4+/2UrZmzXVDLhuttbU314BSMBsAAy47x9v7rQ0MOuhg0Lvdk/4JuMOuWFCjCm0qS7SoqXTpLrGcKVNS6bUljE80JAdAQlQhAHCkkJxchADLmpp7FJISSxIZBfTUOvgQdFbuppBoqLinwySk10ZevsEHl/lRamxbzeR7LXmgm3YVUfa4/Rd9zMxNXZjp7j0Kg19juP398Vv34AJp2zRwU46bGvAnqJvyedv2A45/fFFPw5Gi9B/6YOC4NmjgrVBLoreST7MZR2HGinUdkxotQNnp1uBTpEdzKCns9PDAq8GESvwqKFZQnBJJwK0H4VJOERQ7M67AlJOBWjOESfwaYWZp+zpUSrsJp/L+30Wv/Brv4NJxi+0NTlHpmNGxIShsOcxK2H4ELowIS+nD0P6s/ZlqOxAD8oVhR2dCvG4JONwqmkl0Qbb7Kylg1Kp4ZTm0E4KSLER2UU+2mnAxKASAS1qWAuoQAIQhAAhCEAcXEIQBxcK4hAHEFCEAcKSUIQByEQhCAOwuoQgDqF1CAOFcK6hACUIQgAQEIQAoLoQhAHV0IQgDoSkIQALqEIAEIQgAQhCAP//Z"/>
          <p:cNvSpPr>
            <a:spLocks noChangeAspect="1" noChangeArrowheads="1"/>
          </p:cNvSpPr>
          <p:nvPr/>
        </p:nvSpPr>
        <p:spPr bwMode="auto">
          <a:xfrm>
            <a:off x="8672513" y="-896938"/>
            <a:ext cx="2476500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5" name="AutoShape 8" descr="data:image/jpeg;base64,/9j/4AAQSkZJRgABAQAAAQABAAD/2wCEAAkGBhMSEBUUEhQVFBUVGRYUFhUXFRkZFRoXFRcXFhgYFRgXHCYeGRojGRQXHy8gJScpLCwsFh4xNTAqNSYrLCkBCQoKDgwOGg8PGiwkHyUqLCwpKSwsLCwsLCwpKSwsLCwsLCwsLCwsLCwsKSwsLCwsLCwsLCwsLCwsLCwsLCwsLP/AABEIALkBEAMBIgACEQEDEQH/xAAbAAABBQEBAAAAAAAAAAAAAAAAAgMEBQYHAf/EAD0QAAEDAgMFBgYBAwMCBwAAAAEAAhEDIQQxQQUSUWFxBiKBkaHwEzKxwdHhQlKS8RQWIwdiJDNDcoKisv/EABoBAAIDAQEAAAAAAAAAAAAAAAADAQIEBQb/xAArEQACAgEEAAUDBAMAAAAAAAAAAQIDEQQSITEFE0FRcSIyYRRCkaGBsdH/2gAMAwEAAhEDEQA/AO4oQhAAhCEACEKPitoU6fzuA5a+QuobS5ZKTfRIQqd3amgNXf2/lA7V4f8AqP8AalefWv3IZ5M/ZlwhQsPtii/5ajehsfVTAZyTIyjLpi3FrtHqEIViAQhCABCEIAEIQgAQhCABCEIAEIQgAQhCABCEIAEIQgAQhCABCEIAEIQgAUTH7Up0RL3RwGv6RtLHClTLszoOawuPrlxLqh3nG4GnKeXLksGr1io4XZoqqTW+XCLHafbF5tTG6Dac3LPVcY9xn1N/NL+HOevvwXraoBjjkvO3ayyx8srK/HEFhf2R3tec+q9FCUitj90NkQJLDyOib2fiy5reZ3b8llcn2IdjfqSfgkTBNvYUnA7ZrUj3XHpofBV+LxhFMkRJcGiE5TfDi3PdA3uRzI9VKsnB7ovAKxm32X2wY+1XuO4/x/S0LXAiQZB1C5dTIc3e42AVzsDbLqJ3XXpnThOrfwuxpPFXlQu/n/pbs3KEljwQCLg3HilL0RAIQhAAhCEACEIQAIQhAAhCEACEIQAIQhAAhCEACEIQAIQhAAhCEAZ/tDVBfByaL+N/wsi8bxJ6q67UV/8AkI4m/hYLP16oAiSOY0jivG66zffL5H3TxFQ9kRcRjXZNgltyw5kawotfagcN1tpE0yNHNzYeenko+1am8N5xBDflq0/nEcW5lVGF2fUrExkXBwLZF9HEaOU1Ux27pMzxjkk7T2yC0kfzbvAf99PPp+17s/bJLqYi5cSRzhphWH+wKtR+8C5oJDiDEG0OEaTmrXB9gnse02sZMcwBfyKe5UpYXI7yuDI09vPYykXMmariRfJok/ZTNn7aD91oN6pdUe7RrQdeWZ8lqcR/08a5rJIJZMWOufms5j9guouLd11ySQAL8Gg5Bo+yslTYsYwyJVr2LCli/ikuFqTPlPGNfFTKONDz3ZsqDZ9JoI+NVAAH/lM7wB5wtFg8XTI7jDwkhcvU1eW+BPTNj2Q2kXA03HK7emoWkXP9jV9yuwzrHnZdAXpfCNQ7aMPtcDJe4IQhdcqCEIQAIQhAAhRsbtGnSbNRwbwGp6DMrMYzt5n8JkDKX55xkEmy6Ff3MbXTOz7UbBNVsWxnzua3qQPqub4rtLXeJNRwHAWt0aq5+LcZ1yv0tmsc9el9qNkNA39zOk1u0+Hb/wCoHf8AtBP0TP8Au+h/3eQ/K50HE3kj3xyQ5hi/Pjnz8llfiM/waFoIe7Oj/wC7MPxd/apuH2vRf8tRp8Y+q5VTcY+b0jIzbgnqb3gzIt4H/EIj4jZnlIiWgh6M60CvVzbAbcq0zZxHKZHS61uxu07K0NcNx/PI9Fup1sLHh8MxW6ScOVyi8QhC3GQEIQgAQhCAOfdqnf8AiHDh/lZbFvcCYeRyDZWt7Z4bdxE6OaD5WKzdaje5IHLPzXitTHZfPPuFry8mRxWMis5tQAQJB3S0ibXM3K3nYnB0o3puNNeqoNobKYWyWlpMRF6jr88uqih1SnutBLS87gIy4uvyGZWuSVsFgvCaOuu2hSbm4DxUV/aWgDG+3zXJq1Oo6q2d4guMEG27T1Kcw+yar+9ZrRukEnOx/KtsS9UOjJyeInSsT2ww7TG+PqsztftrSqB1MMneEBzslVv7PtcADUcMj3QDlwM5RnbmvXdmsPMOLzI3c4kc7Zj7q0YQ9WOdFrK7AV6gc4UjSBn5HMAPgdVqNnYqpBD6YEcIUBuwqALHQ6WDdDi68c7XVvQqgNgGdL39Qs2qqlPmKEy0tnaJFA98dRC6KCsP2fwofWE5NutpK6Pg9cq4ScvV/wChUotcMdQmwUoFdxMpgUhCFYgFS7d7RNo9xsF8a/K3rz5J7tDtf4FKR87pDR9T4fcLndR+84l0kuNzJJWLU6jy/pj2a9PRv+qXQ5jMY6o4ve8nO8/Xlmq95E8feqmVaUD1/wAplmH4Zn7z9TK4sp55OrHC6EU6U3vCe+GAc5yjh+rJxtC0+GacdRvl1v8AhZpSbLbhl9O3SR90hvMg+WQsPX6KTuAGMo5TM2+69+APqoJ3jMmItP7S2056J44c/wAbGOPh91HrUXttJvle32j9KVkMpi3NEXSN8tPd0Iy+3qm/ihpN9NY9NZt6pdNhebCxyItpwTE2R12bzsztr4zN1/ztHmMleLl+x8a6lWY6ZgtvnIyPSy6e10iRrdd7RXOyGH2jkaupQnldM9QhC3GQEIQgCo7TbH+PS7vztu3nxHisA0AWi+V9D0XVlm+0PZj4pNSlAfq3R34K4niWidj82vv1XuT2sGFqUOBJcf58BySm4DeMj+Ddxvlc8syVJfg3B264FpGhClOcGAgZfVcCuE5PD4QynSux89EH/QsYG6uaCBJtfPqmHvdPnbS2mSdrVd4k9L6e7qJVdGs/WJW+MVHo7Ndca1iKFPqQmTWNwLdPsk75zykpAPDy6z/hMyXHWYj3qnG1pN+YjPhF9RZR9/34TkZ1TrSdDMcx4E+vp4gEzA4vcjdcWlu7F45WM3H5W72D2hFbuOs8D+7mOfJc9aCNPEaJbMRFxLS08Yy1BT6bnWxNtSsR1oJYVF2Y7QDEN3XWqNHTeHGPqr+F262pLKOPNOLwwQhCaUOd9rtofExRbPdYNwHgf5ev0VS3EN3t3evInjF7emnBQNtbR3XPLpc4ud1kk/n6rP1cZUDiXgOGdjl19F5+xOcnI7sIqMUjolPDSBBMWubnhb89Un/TAOvnnn7hUGytsCP6jA1sG8rwDpdW4xUMaO6Ty84EZlZ3EHlDtVoy192Ud1SLpipjDqb8pt0GuqZYXPzMDWMz0SnEqvyT94WgGeC8+KQev+OHAckhtTK/NNnEtFvTx5KMFkOvreHSMxEWSzV3jcm8WiD0OigVcWAIFtJ9PoEk4zURc8OH6OiMF0h1tOJtkIAtGdhaT76oBAJmRkMgT4xmZGaisxpM70703BFoyz1RVxMtvnGfjyzFvorJFiSatwc41145cl0vs7jPi4Zh1A3T4fqFyum70uOHFdC7D1ZoOF7OnzA/C6GgeLMe6MmsjmvPsaRCELuHIBCEIAEio4AEkwBclLWe7T7RIHw2ngXeOQ98QkX2qqDkxtVbsltRS7V2i6s/eHyCQ0fc81UYu0E+/wAjPzU4gDPIKFjnDLlPDVeZdjnJtnZSUUkiuqv/AFJ+0c0w9wGeea9r1Lx0Pkoxqa2z8fDl+VctkH1r5+sZf49QkyR7Hj9RlwTlKmTYm3Hyv9U6MOGi+7NznxA9JnJWRGRLGgRnwP0tqbqRSpxpe0Djlle4yTd84IGcjp+vrxT7WwZJOUhxmIH3sPdlOCGxT5aBe/SdLj9fdIpMmb9Rex/YvfgnqlPeaBEH+oESIy1Myodevu2EGBc6ifr4qSE8isHtE0arXNmWHeHMTMHjnC7BhMSKlNr25PaHDo4T91wqtVvM/i31XXOwuI38BS5bzf7XED0hdTRS7iY9ZHhSL9CgYrbtCmYdUbP9I7zvENkhRD2toaCoejI//ULZK+qHEpL+TnHJO1FMM2g6kcmvdu8g8+ljzzUPFsp1g74ILXsJg8SeueWq0nbbZTsRjmYigO7Dd6TBkWkDW0KkrbIrUSAym57TJJByJabR5DxXFssr3/TJfydeu6Lissotn4nvCRElwIjItMFpPC62ezaoiC50AcCBebAEwfXxWPZg3fHqB7SzvMcJBGYgkTnn6BX1ABtjpwieWmoUzSfQ5com18QAd1vG598lCONINj4ePFNV67bhuZueHnqVArVIy8veSU4AWj8eTN+Hh7yRTxWd+RB85nyVR8T1I4++HmvaVc66Tfhnn6qNhKZdCvPPXK330PqV4a0DLK+fviq6lW8Ofn78AluxOX54f4UbC2ScaoI5H7e/ovDX3oPDhr18T6KIyuIPC3X3C9ZUMt4HyyKtsZJPozM5/uffiuldiWxRM8VznAYE1KjWtu4mBGvn4rq+ysF8Gk1mZGZ4la9JW9+72Mmrmtm33LGUSmd5ehy6245WB5CEK5BHx+K+HTLs4yHMrDYjEF1S983dSStL2mxB3WtHM+SyjK3eJ8j+F53xK5u3Z6I62jhiG73HalKTP+fRV+LwrjLtPorqk0aiTnHvpqm8WwOYeEecZ8LwI8FhivUY5PJkcVc8Mvx9U3Tp9PfCU/jWQb63z+se8lHpG8jTzz/abAYyTTg8I1t9LXCPjawSRx04E9fwktcDmOcA5i3Acl46jNxY8CRJnPxTCvyKa4z3syecemRuc+MpdQ6EhtiJF+WRmbAZ8QEhjt3ONSIjyKbxGLDbxbPL11k+KsHY78XIXEZG1wOnDgVX4rEic/KVA2htbMCM5nLr9Ezsmg7EPjQfMft1Ks8JZZDkorLJmEwz6rrZDWLdIWy2fhKjaIpB7hTEndBgEnOYz8UvZezGhsDugZBWNWsKYJMQBcHP/wCPErnWamT4izl23ys+BNLZ7WkA65J2hRaR4wsntDtI90tpyN1zH06gAcXNMEgtdl+DYp/Z+2SxlSS6s+nvVIm+9UJLKY8Pt0VPKsxnAlI1v+nb5JNTCBUmD7U0iGguG+SWluf/ACAS8AxBDZzysr2hW7u8cs5OqVJSX3LBchVtmNIuAs/tbstvAmmdw/8A1t0WxFUH8flIq0pURnKDzBl4ylDmLOP4tj6by14LSPYg6iB6JgV10nb+wG4inumxF2ngfuOS5piMG6k8seCHNMET6jkV2dLfG5flG6u3eh1pyy8vr70Smm359+4TDX39PcL1rptmTrote0bkkudnHs6p2k8k6aH0UQd4n7db9FJoU5HDSJ5qGiyY+KlyI96ZdE5QbDhAJ96eXoncHs8l4iST/EXM+yt72Y7J7jviVgJ/i3OObjx5KY1ufCInbGtZZM7F9n/hMFWoO+4WHAHXqVqUloSwujCCgsI5U5ub3M8hehqUAlQmJCxSEITCpl+0tWK4aTmwR4ud+FlcV3SNQIMeNuq03bbDO3qbwJGRjPOQsrtUbzZBMxcAXtb7Ly2vWL2d7SLNaJ+GxRkcInXTQenmlYvGW0HOfO/iqHZu1hMQbW9JM+9FNrvDxrflfz/ax5aeBrq5yyoxtYvfrb7R5aeiYaMvf0U2rSichnoZz4TyUGq4Dj79wtMXnoo0kOU2xe30469T6qQ/EiJ1yhVVSpMx9fXzSHuPly9eiehfZNxFe0n9j8aKnxuNjW2Xkk1MVb6+OfTp0VPjMRKbGOQbwN4vFybLqvZbYIo0WNzJ7zjqXOz/AB4LmfZjCNqYyk1+RdP9oLo8YhdrwYgLNrZYxBfJgvecIfdRAGniCsd22rF7fgtEtgOcB8QTJgCd0sIuDGfRbXEFxbaRbMQI87LH7ewop02F9eoGtddznFxcTk0mJdP9LQsumwrE2ZuEyy7BbJbUZ8SpTIMAgOB7sjK4V5tHsex0mnDSTvERYuyB8BkFUbE202k0CQMhFtcpGYnhmtJgO01Go80w9u+27mzcA6ngE7MW2nwMS44OYbV7OV6WKa5tMuAcNSGBg+aAM5N+Zick+ztVVDj8WKYpyZcbFmsDNzgIuLDe1Iv1xzGuFwCCsxtzsXQeTUDW70brp1bw6csk1vj61lf2GEzNbE7V/Ge4O3WiQWQTEEW33HNxud0ZarU0qpcPYHgsnV2PTZutaN0j5XNFPumdC8wD4LSYBjgBIk8S4E+llivhHG6HTF9MdrU1jO3Oypa2uwDu91/QnunwmPHktvWdZV2OoNqU3U3ZPB8nd2fok6WWy5NGnTrMv8HJWu805TA4+x0U3Ddla7jcgcYCv9ndgxbek9V6tUt9l3qIrozVAF1mgu0sPfsrRbH7L1KjgX2HDXzWw2Z2YYzIK/w2BA0TY0xQiWpk+uCu2NsJtId0eOvmr6lThespJ5rE5LBny3yxTQlgIa1LhWwGTwBewvUK2CAQhCkCDtjBfEpED5hcfhc/2jszejRwI5eBA6eq6cs32h2YRNRmRzHA8uq5HiOl3rzI9+p0NFfsexnGnivTxL6YBAaTvFue6AXEDy9PO82PjXOs4ugZE/KQNR+NL5q12ts/eykONiW2PLLqo+BwG4LyW5DXiuTZYprrk60VhPkXi6X49BkqXEYc6319+vkrzETlN+uguq/EUrXtl798latNCWV/wvP35KLiXD37zUutRj1jWfLT8qvxTgNZWqMclOiFiXGbqsrBTK9SyjU6ReQGha4R9hMpJdj2xam5XY4aOBiMxw8V2bBVpAIMggHmsB2f7PgXIutXQqGiQP4n0cka7SuUN67Rkk1Y9q79DTMfIUDHUBmR55/pJo42RIMp8PDs7rgNtMzyT6ZisdsWoXncYwMMloEyXmZceA4nMpvD0au8AJaN4CtVa0sdUcILWUy0/JJg8pW9NJp+/wCFCqYOQTlo0cJzK1/qeMMjc0Kp9onDdEky4tkcszyF/RVFLtO6qwktJG86m/ccXFpBgOFs4+is2bHbLJ/gD5nMrzZ+ym0w8Wu7eFrWyzSY+WlzllvMbKWj2fdO7iGjEUrbr3iakXPedmdFpcPgmtALSR4pGGeWWcQRyEJvFbQaLcchP3UTsdgRTm+BWKrgZmBxUeli7mx/pvlu6eU8FUYjHFw8yfC4+nmQnNkVi6pJGuh0PSIv9Eymlx5Z1KqlCPPZscFs1rmh27ne4vmpzMABolbGP/C30tzU8Fesq5gn+EcmaxJ/JGZhU82inQV6E3BUQKaWGr1CtggEIQpAEIQgAQhCABeOEheoQwMptjs0QSaQBB/jqPyPys1iKW6e8C3iCDAOfvkunkKDjtlMqC4BXMt8PhJ5jwbq9ZKKxLk5rWI3bEcoIiyrMXUPI8YOXrcLcY7sO0yWS3oVnsV/06cZ77/NKWikvUd+rh7GQxePa3NwjLMZKjxe0y4wxpPoFvm/9MWgyRJ4lT8P2Ba3RaY6dLsTPVZ6OY4TZNSoe9McFrdlbB3YkLYUuzAbkFJZsYp6WOjLKbl2VmFohql1KAe0hWNLZCmU9nRopazwyqeHlGMJcxxEw4HQ2M310Upm2TI3hbInx6eHiLrQbU7P/EbLQA8Zc8+6fO3ArHVqZa4tcIORGUG3H8cVx9RpUnyuDqVThdH6lyW7dsCLhwk5Rxm/onG7UaBc/lZ1lvS0ZJe/4T718Fheji+glpazQt2wwG59PyolXtG0OhrTn/Ix4qhrvEG45dDofH6pgVD9PHP34K60aQR09a9C3xG2Xvy7ov8AiJBmOagOqHMjWfFNNm/mE9BieITo0KPQ+KS4QulBtJi+vHjyVtsUDejyn9qpZpnmPXNaPsts8vrA33WXcdDy8T90xV7nhETkoxbZs8E0im0HOBopAK8he7q7cVhYOK3l5PWuTrSm2tTjQpRAtCEK6IBCEKQBCEIAEIQgAQhCABCEIAF4WBeoQAg0RwSDhgnkKMARjgwkHBKYhRtAhjCpYwwUiEQowSMfBVZtns7Trj+l+jwL8IdxEeSuUEKJRUlhkxk4vKOXbR2PUouh4gSIcMjr3eGmcKsqTMccr5anouvV8OHAgiQVmNpdkGmTT7vLNtuHBYZ6Zr7TfDVL9xgn07+lhMjl9OF0h9EAZZTeB00B9kK8xuxKtMyWEgzdt/36Ku3N0iWvkcGv8Erypew/zod5Iu7MAEHxv5TfL0UtlC/4z45jNSsPQe82Y/qRH7Wh2Z2cBgvE8tPHirqiTFS1MEUuzNjPquAaMjc5AcZPrC32y9mtosDW5/yPE/jgnsLhA0AAADgApTWLVXUofJksuc/gSAlBqUGr2E/AgSGpQC9QpwQCEIVgBCEIAEIQgAQhCABCEIAEIQgAQhCABCEIAEIQgAQhCABEIQgDyF4WJSFGAGX4Vp0TDtlMOgU1CMICGzZjBopDKACcQjCA8heoQpAEIQgAQhCABCEIAEIQgAQhCAP/2Q=="/>
          <p:cNvSpPr>
            <a:spLocks noChangeAspect="1" noChangeArrowheads="1"/>
          </p:cNvSpPr>
          <p:nvPr/>
        </p:nvSpPr>
        <p:spPr bwMode="auto">
          <a:xfrm>
            <a:off x="8842375" y="-706438"/>
            <a:ext cx="2590800" cy="17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6" name="AutoShape 10" descr="data:image/jpeg;base64,/9j/4AAQSkZJRgABAQAAAQABAAD/2wCEAAkGBhQSERQUEhQUFBQVFhcVFxUUFBUVFRYVFxcVFhQUFBcXHSYeFxkjGRUUHy8gJCcpLCwsFh4xNTAqNSYrLCkBCQoKDgwOGg8PGi8lHyQsLCksLywsLCwsLCwsLCwsLCwsLCwsLCwsLSwtLCwsLCwsLCwpKSwpLCwsLCksLCkvKf/AABEIAMcA/gMBIgACEQEDEQH/xAAbAAABBQEBAAAAAAAAAAAAAAAAAQIDBAUGB//EADsQAAEDAQYDBwMDAwMEAwAAAAEAAhEDBAUhMUFREmFxBiKBkaGx8BPB0UJS4Qcy8WJykhRDorIXIyT/xAAaAQABBQEAAAAAAAAAAAAAAAAAAQIDBAUG/8QAMBEAAgIBAgMFBwUBAQAAAAAAAAECAxEEIRIxQQUTIlHwFDJCYYGRsXGhwdHxI+H/2gAMAwEAAhEDEQA/APcUIQgAQhCABCEIAEIQgAQhCABCEIAEIQgAQhCABCEIAEIQgAQhCABCEIAEIQgAQhCABCEIAEIQgAQhCABCEIAEIQgAQhCABCEIAEIlNfUDRJIA3JgIAchUze9GY+qz/kFI28KZyqM/5N/KjVsHya+4/u5roywmvqgZkDqs23X01o7pB5yD5brmLdfjnHA+eKrX62ulbst0aKy35I6e03/TbliRzgLNrdqnaAD1XL1LSSmySsWztacn4DXr7NqivFub1TtVU3GfLyyTB2nq/u9j5rE4STgD5FL9M8+pEKu9fe+rLC0lC+FG+ztXU3B6gK9R7XN/U3yXIkHPPkIB8BiouI6qSPad0ObGS7Pon0PR7JfNKpk6OTsCrsry5lqhal33+9hzMbE4LSo7VjLaaKF3ZLW9b+53yFl3dfzKgEw13p5rUWtCcZrMWY865VvEkCEITxgIQhAAhCEACEIQAIQhAAhCEACE17wBJwAzJWLar5c/u0RAy4yP/Ufcqvfqa6Fmb+nVktdUrORqWm3Mp/3uA5anoBis599PfhSZh+5+H/iPyq1C7wJfUcSdS4+5UFr7RMZgxvFzmAsi3X2NZb4F92W4URziK4n+xeNCq/8AuqOA2bDR6YpgulgMuMn/AFGfdZ9nvypxDiDcZMCcoyB3WZabRUqHicSdQNGqlZqK8ZeZP5ssRqszjKS+R1DbJSyhvoh1008MBn7rlaVnnw1jxw2U9a0PMxUcAMMz8nBMWpray6/wO7medpmxX7OtOWH5WHb7kLN8/h5K9Yr5exwDzxNjN2YG/wDlb7mB7dDKO5qui3WsPyFWouol4nlHCtpHUY5c5T2swkDDIHy81r3ldBYeIYicQs6kdNN8ZBnDBRVx34ZLDNONysjxREdQOGYjeI8SlFB2eM8iD0mdFZqGMIn2lPFcEgECAJxImdoVzuo5Gd5LBWq0jhM6Y8PenoMwoTQGMjiwIgnhIxziclolzSXZxHONxwlVqjMf7gJEGSCCdANZ5ps6Vz9fuEJvkZr6QPDpIzxE5wcfLBV+MhXrW4ANAgEwCAMQDvz5qraKcOjmQPOFm218L2L9cs8x9K0FpkErqrk7SZNfllK41wg9FIyp5q1pNZOmRDqNLC6OGeqMeCJGScuQ7PX/AAQ108PPMc11zXTkuspujdHiicnqNPKiXDIVCEKYrghCEACEIQAIQhAAobVa202lzjA9TyG5SWy1im0udppqToAsBtN9Z3HUy0GgHL8rP1ms7hcMVmT5L+WWKaePxS2QtWs+0HGWsBwb7E7lJbLa2g2B3n6D87BLaL0ZTlrTLhsMAdATuufqCXBzpk7mVzN9zj4m8zfN+Rp118e2MR8i1UtD3kCoZzMSSMsoGSgp0ZDjtEe3spmNgiDM4475EH0U9VoDQObvEYQoOHi8UvWeW5PlLZFNhMEDaOfOCp2ggEaHD2n1Smnw4ch56+OKlp0pO4HzDxSQTzjqK2hrcCOWMafMFBUMg9Seqmqu0+YKuDn5ddwlnPGwJdSKnT4idsyT9lesV81Guk4t2jQbc1U4CQfnomRGZMfM49lFCyVbTTwLKCmsM7J0PbOhEjxXK3rZDTdhltMT1Wnc1tdJYcR+mdIwIS31ZSQTstO+anFWxW5V07dNvC+RzxtsCQWRzBwjfU9Uw3kM+7BzaGd4ncjKFRtDocDJjLu4EbporubEd0HUQCRuTmVC75J49fk31RHGTRN5PIgljObg6SNoxSMrSMAHAHAcIbECA7ErN+tj3SQMuICJG0TCabR4xlJkAbc0z2h9X69fId3C6L16+Zcc/QHMcTiYGOeB1GyY588P7iTJJz5+CrttGpxnPKcMh0StqcyN8usKB2J+vXrI9V4JM98MZ8U1wjNNDtISgqLiHYJWPyxxXb9mL24h9NxEx3cdNVwLXbK/YLYab2uBnGfHYLX0Gq7uX5KGu0yuhjr0PUEKGx2kVGNeMiNdNx5qZdYnnc49rDwwQhCUQEIQgATXvABJwAEpyxr6r8ThSH+5/T9I+/gq+ovVFbm/TJKq+OWCs+oa7+IjujBgO255lV73vD6YDBmddgrNqtAo051yA5/hc/UqOf3nYnI7dQNFyN9sllt+N7s1qoKTz8K5EbBIyHnjjn1UzKQyGI90jRhHPT8ZqxSZ3XaHD/PsqUYcZbbwLZnRnnl6fwp7aMo5n1KiicciMFJaRgNvt+FZTaraIn7yZCymYI3Ht3vwrLRDZPzBQVKgPodOhHlCdUrcWAyaMYCIcMeX0B5ZFVHz7BR8Hh8yCs/QkSVG94ATHDrIcpdERgwZ22zKrVG/Cpi/kk+pOHviq85RltkkWxYuUE1BnqZ3JW5eQ7hj2lYNiqEVhj+qMMugW9b3f/WTrCvaZ/8AKSKdy/6xZwFrJBI5/BgqP1cx3esegMSrdpd3j1WfUOKrt5SOnq5YJA7DPwxSyomvMGPH5qla5MaJSUJyY0qQkJjGth9XRKD8lRpC9GBCafkpWGQRsFX41JQOPzXBT1e8MnyO+7C2/jpOYTi0z4H+R6rp1592FrcFaD+sFviBxSvQQuy0NnHRFv8AQ47tCvgveOu4IQhXCgCEIQAytUDWlxyAJPgsSxUOImo7NxnoNB4DBWr9f3WM/e6D0GJ9YTajhTpkgYNaTHRZGsast4Xyjv8AX/PyXKlwwyub/H+mB2kqS8YjhAjPXX7LNY53NRucXy44zngU5lPqPArkLpudjmupswjwxUSzRrROo8lPSrA8lWaMiPHNTUxOnjr6J9cprYbLBaYYO4OflEhWmXW7HjIDBnBzA9kt32QE8QDnFuYEAZYHmrxtXFgMM5Bbj69VsUaaMocdn09fwUrLWniJl1riqFxhzQ2SQdcTt4LPtMtdwt4sPbmusbEZrm7ye91UgyGjCIOMajdGr08K4cUOvr6C0Wym8MgFQxicNgfwminyU9NzfHxSuqDQjwWY4Re7ZbTIm098PD4UyoNj6flPdV2JPgVEXbx85qvOSXIkWS5ddIl45fMlevytw0zipLppQyYxdjPJZHaa1RgD1VzHBT82V4Lvb0vI5Z5x+clQtR73gtBuapXg2CPmyVwwkdDB7kbXJ4Kga5SgqFolySNUoUTQpExoY2KSmJ0yjhTlEMigg4KxRomJ54c9lA2iDnknvt5aSyCOExxHWRIDR0gzzCtVx6tFa6xRwvM6bsvTH/U0xsHeLiP4XfBeZdkq/wD+qnpJIx2IOHqvTQul7NkpU7eZzXaaatX6f2CEIWiZgIQkKAMW3nitLRoxvq7+AFF2heRQPDmSBhspbMeKtVMYcUTrgAPLAqPtDXLacD9RjKVz1zzC2b65/pGitpwj5Y/s5RrjGvmpgDGJGPNNLDGPv9s0cAIGOS5hLc1STDQlS0zOczIULWgZA/N1LS9FLBLiGS5HTXZaWcIaIDokgfMVZq2YPIJGWXmuXsdcsPEM8Y2E6+X3U1svGo+lwh3C5xOIzgaSuir1UO73XIzZUS4splm/rS5gFOnLQ6STPPQ5hZbGuAgunPPYqCxlwBbUOWX5+3grzXyByEHwwx9PJZ113eyzy+XkW4Q4FgrhpGik+mRjGHUewT6onX5zUbjIBE4KhKCTZOnkjc3L2Mqax3eXuAwjXeFAdzJ91s3DZIbxuETljM80mnqVlmMCXT4INl+oRTZ0H+AuGve1cbz8HNdH2gvAAcIj8bfdck4SZznU88/ZXbnx2KK5Il0FXDF2S6jaTMMfPyVC9sgeflhktVnlhlt1WXfmbRKmmvAaUH4ig0/NFKwqFpUzVTaLJM0qRyhaFKAmuI0WfJOaE1O4k6K8xGyzZaYJ91UtbprPw1BiMxwsGfRo81bsuJjz8VDWcC7i3dhvGQ9AFZcuCvbqVLK+Oaz03N7sQwPtDTEcPEfIfkhejrlOwdh4G1HR/dwj0JPuPJdWuk0Ffd0rPXc5vtGzjveOmwIQhXjPBIUqEAYF1u79Uz/3HYT/AKiou0VQlgiQJ06Ie3gtVRujodHUST5yr1uoNdTIIkRPPDHBczJSnCdS6N/k1JNRsjPzx+DjBngE4OKdWrcWnCPme6G04XM43wmag6m2c/f5CnJEfPFQB3opaLJOPzdWK3vwxGSXmThsAE64/PmiKRkt6E+pJS1HyN8CT4ZeqjotjhPyMvyrrliSS9ciLGUPtI11TLM4TBOeB9x7K5TYCHSZwOmsTPoqDBBaTkY/yor01JTFhumiY1M40JKYys0Txe6So/vHTA5nb5kpbFdpqOmIbqfxuonKUppQ3Y54isyJ7DdZccSDT5fq5clpXlbW0meGATnvbRZoAMlxl73iars8FeeKIcEfef7EVNUtTZl+6ita7WXuJdlPnyCYzEqMDDCOSsUmwNz902uOMI25YSwiRpj+d5WFe1QGpA0EeJM/hbdaqGtJOmP5XLPq8TiT+oqa57YCpb5HMbj4YKw1RN0UzPhVXJYJGhOYE1rtE5rkgYH8KdTZKaCnVHEDDNSxxzGsdVtEdxslxzOw/KsWaw8Ra1okkgBQWSjGnh4r0DstcH0x9R47x/tBzE5k8/srum08r5b8vwUNXqY6eGeps3VYvpUmM1Ax6nNW0IXTpYWEchKTk22CEISiAhCEAYXaGlwuZVGndPuD7jxViy1w5q0LVZw9jmnJwj+VzNmtBoPNOphGuhG6wtZH2e7vfhlz+T/9NCr/AK18PWP4Ir3u4U++Bh5gFZTqhO/zVdm17Xt0IKyrzugxNIARmN+nNZGr0WU51cvJfwWqdRjwz5+ZhhskD51KlBjL51Tm2ZzOIkEEawc1HUbGHTzjVZqTrW/MuZTJhEgYwYE+/smiqMZnSOvz3Viw0STBBw5YaYk+ajfd1VzjDDn08VPNTwpRWfoMTjnDZIK3dcJEkTA+bqtwueeFo2wGXX0WvYrkIxqRyA9iVfBp0hhAVlaSyxJ2vhX7kDvjF4gsshoXQyGl4lwABzjD3S228WUm9MICoXh2iDQQ3M5HBclbbwc9xJKms1EILFK38/XMfp9FZc+KzkW7zvl1Q54LNLpTAU5pVOL33N2NcYLESZg/JU9MfNlXYfskt14No0y93gNXOOUfMgrtaI5md2gtuIYOp+yyablnutpc4uJkkyVMyvzROLZJBpI0mPUjSs5to5qRtqVdwZJk0fqoD1nutSVtqTe7YcSNNtXZSUn588lXuqw1LQ7gpNJ3OTWjdx0XpnZrszSsw4nkVK37owbyYD7rQ0ujna88kZ+q10KV5vyIOyfZktirWGP6GHQfudz5LrlF/wBQEorBdJVVGqPDE5W66V0uKRIhM+qEv1FKQjkJOJEoAVCEIAFQva6hWbs4YtP2PIq9KOJMnCNkXGSymOhNwkpR5nFNtD6Li06Zg/aFqWa+mkCTitG9brZWbjg4ZOGY67jkuGvSjVs7oeJaTAd+l3Q78lz1+ls0viqfh/BtUurVbPaR2zbQ12oKhe2nMw2egXDU77IySG/ncvVULNbJrDiTLs2SezO7+qxuJITKt8MbquEqX24qpVvNx1KZ7bNbQRLHsvPvM7K29pgMlz9sv1zjnCxH2pRPtCrTnZY8yZoU6Oqrki4+0yVG6oqbrQozakigy1lF8VE5tZZZtSsWRrqhwGG+imrqk3hEc5xiss0mVsJ0GfSNtTguD7QX+6rU7wLGtwa0iIG55ldnabue4QJjksO29jKlTME+K3adOoLfmZc9Tl7cjlRbxupBeY3Wu7+mbzk0+aB/S2r+13mpu5g/P7DPaJfL7mSL2G4Tm3tOAM9FsM/pXU/YfNXLP/TGo3Jnqk9nh5MT2qXy+5Tu27a1bKGDd7o9Bj6Lq7r7H0xBrVC8/tb3W+JzPoiwdjazMI9Vt2Xs9WGnqpIUQXwlezUTfxYNSyVm028NMBrdmiB6K0y3ndVaFyVNVfo3I7VXFkzpKPVjqduKs07UUtK6YVplhUiyQvA1lUqVr09tlUgoJxG8DGuUjXJwpJwalGiF6jdWUxYmOohApXfaVA+2K2+xgqvUuydUjyOWCnVvFUbTbuIFrgHA5giR5FXq1yOORVKrcVTSFFLJNHh8zlby7PgyaJ4D+0yW+BzHqudtlCvS/uY4jdvfHou9tFz1tGz4rHtlz2nRjlm26Kubzw4/Q1atZZHbOf1OIN8DKUw3wN1q3n2WtNTNjvFs/ZYNX+n9oJyqDo0j7Kt7DBf4XVrZemSuvgbpjr2G6h/+PLRvU/4n8KRn9Oa+pq+R/Cd7FAPa2Ndeg3Utne+p/aDG+Q81esP9P6rTPC8/7mz7robN2UrascnLSRGPVsxbLYQMXHiO36f5WrStBGAyWpS7IVf2q5S7HP1ViFDj7qK074y95mVRt5C07Na5V+h2RjNaFHs9CsRhMrTtr6FKjVlXaZVundMKdt3qdRZVlNFamFO0KdtkTxQT8EbkRNClaE4Uk8U0oxsRqkCaGp4CUTI4JyaEoSjGOQhCUQVCEIAVCSUSgBUJJSEoACmlKSmkoAQppanJE0dkbwJvApEkIFyN+mEcCdCEBkbwo4U5CAyJCISoShkahKiUYEyCEiEoZHBEJEIDIqVNlIgTI6UspspZQA4FOlMBSygQfKWUyUspRByE2UsoAJRKEIAJSEoQgUbKJQhIAkpJSoTRRJRKEIFwEoQhKASklCEoBKJQhAgSklIhABKJQhABKJQhABKJQhKIEpZQhIASllCEoCgp0oQgawlLKEJRD//Z"/>
          <p:cNvSpPr>
            <a:spLocks noChangeAspect="1" noChangeArrowheads="1"/>
          </p:cNvSpPr>
          <p:nvPr/>
        </p:nvSpPr>
        <p:spPr bwMode="auto">
          <a:xfrm>
            <a:off x="8662988" y="-919163"/>
            <a:ext cx="2419350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7" name="AutoShape 12" descr="data:image/jpeg;base64,/9j/4AAQSkZJRgABAQAAAQABAAD/2wCEAAkGBhQSERQUEhQUFBQVFhcVFxUUFBUVFRYVFxcVFhQUFBcXHSYeFxkjGRUUHy8gJCcpLCwsFh4xNTAqNSYrLCkBCQoKDgwOGg8PGi8lHyQsLCksLywsLCwsLCwsLCwsLCwsLCwsLCwsLSwtLCwsLCwsLCwpKSwpLCwsLCksLCkvKf/AABEIAMcA/gMBIgACEQEDEQH/xAAbAAABBQEBAAAAAAAAAAAAAAAAAQIDBAUGB//EADsQAAEDAQYDBwMDAwMEAwAAAAEAAhEDBAUhMUFREmFxBiKBkaGx8BPB0UJS4Qcy8WJykhRDorIXIyT/xAAaAQABBQEAAAAAAAAAAAAAAAAAAQIDBAUG/8QAMBEAAgIBAgMFBwUBAQAAAAAAAAECAxEEIRIxQQUTIlHwFDJCYYGRsXGhwdHxI+H/2gAMAwEAAhEDEQA/APcUIQgAQhCABCEIAEIQgAQhCABCEIAEIQgAQhCABCEIAEIQgAQhCABCEIAEIQgAQhCABCEIAEIQgAQhCABCEIAEIQgAQhCABCEIAEIlNfUDRJIA3JgIAchUze9GY+qz/kFI28KZyqM/5N/KjVsHya+4/u5roywmvqgZkDqs23X01o7pB5yD5brmLdfjnHA+eKrX62ulbst0aKy35I6e03/TbliRzgLNrdqnaAD1XL1LSSmySsWztacn4DXr7NqivFub1TtVU3GfLyyTB2nq/u9j5rE4STgD5FL9M8+pEKu9fe+rLC0lC+FG+ztXU3B6gK9R7XN/U3yXIkHPPkIB8BiouI6qSPad0ObGS7Pon0PR7JfNKpk6OTsCrsry5lqhal33+9hzMbE4LSo7VjLaaKF3ZLW9b+53yFl3dfzKgEw13p5rUWtCcZrMWY865VvEkCEITxgIQhAAhCEACEIQAIQhAAhCEACE17wBJwAzJWLar5c/u0RAy4yP/Ufcqvfqa6Fmb+nVktdUrORqWm3Mp/3uA5anoBis599PfhSZh+5+H/iPyq1C7wJfUcSdS4+5UFr7RMZgxvFzmAsi3X2NZb4F92W4URziK4n+xeNCq/8AuqOA2bDR6YpgulgMuMn/AFGfdZ9nvypxDiDcZMCcoyB3WZabRUqHicSdQNGqlZqK8ZeZP5ssRqszjKS+R1DbJSyhvoh1008MBn7rlaVnnw1jxw2U9a0PMxUcAMMz8nBMWpray6/wO7medpmxX7OtOWH5WHb7kLN8/h5K9Yr5exwDzxNjN2YG/wDlb7mB7dDKO5qui3WsPyFWouol4nlHCtpHUY5c5T2swkDDIHy81r3ldBYeIYicQs6kdNN8ZBnDBRVx34ZLDNONysjxREdQOGYjeI8SlFB2eM8iD0mdFZqGMIn2lPFcEgECAJxImdoVzuo5Gd5LBWq0jhM6Y8PenoMwoTQGMjiwIgnhIxziclolzSXZxHONxwlVqjMf7gJEGSCCdANZ5ps6Vz9fuEJvkZr6QPDpIzxE5wcfLBV+MhXrW4ANAgEwCAMQDvz5qraKcOjmQPOFm218L2L9cs8x9K0FpkErqrk7SZNfllK41wg9FIyp5q1pNZOmRDqNLC6OGeqMeCJGScuQ7PX/AAQ108PPMc11zXTkuspujdHiicnqNPKiXDIVCEKYrghCEACEIQAIQhAAobVa202lzjA9TyG5SWy1im0udppqToAsBtN9Z3HUy0GgHL8rP1ms7hcMVmT5L+WWKaePxS2QtWs+0HGWsBwb7E7lJbLa2g2B3n6D87BLaL0ZTlrTLhsMAdATuufqCXBzpk7mVzN9zj4m8zfN+Rp118e2MR8i1UtD3kCoZzMSSMsoGSgp0ZDjtEe3spmNgiDM4475EH0U9VoDQObvEYQoOHi8UvWeW5PlLZFNhMEDaOfOCp2ggEaHD2n1Smnw4ch56+OKlp0pO4HzDxSQTzjqK2hrcCOWMafMFBUMg9Seqmqu0+YKuDn5ddwlnPGwJdSKnT4idsyT9lesV81Guk4t2jQbc1U4CQfnomRGZMfM49lFCyVbTTwLKCmsM7J0PbOhEjxXK3rZDTdhltMT1Wnc1tdJYcR+mdIwIS31ZSQTstO+anFWxW5V07dNvC+RzxtsCQWRzBwjfU9Uw3kM+7BzaGd4ncjKFRtDocDJjLu4EbporubEd0HUQCRuTmVC75J49fk31RHGTRN5PIgljObg6SNoxSMrSMAHAHAcIbECA7ErN+tj3SQMuICJG0TCabR4xlJkAbc0z2h9X69fId3C6L16+Zcc/QHMcTiYGOeB1GyY588P7iTJJz5+CrttGpxnPKcMh0StqcyN8usKB2J+vXrI9V4JM98MZ8U1wjNNDtISgqLiHYJWPyxxXb9mL24h9NxEx3cdNVwLXbK/YLYab2uBnGfHYLX0Gq7uX5KGu0yuhjr0PUEKGx2kVGNeMiNdNx5qZdYnnc49rDwwQhCUQEIQgATXvABJwAEpyxr6r8ThSH+5/T9I+/gq+ovVFbm/TJKq+OWCs+oa7+IjujBgO255lV73vD6YDBmddgrNqtAo051yA5/hc/UqOf3nYnI7dQNFyN9sllt+N7s1qoKTz8K5EbBIyHnjjn1UzKQyGI90jRhHPT8ZqxSZ3XaHD/PsqUYcZbbwLZnRnnl6fwp7aMo5n1KiicciMFJaRgNvt+FZTaraIn7yZCymYI3Ht3vwrLRDZPzBQVKgPodOhHlCdUrcWAyaMYCIcMeX0B5ZFVHz7BR8Hh8yCs/QkSVG94ATHDrIcpdERgwZ22zKrVG/Cpi/kk+pOHviq85RltkkWxYuUE1BnqZ3JW5eQ7hj2lYNiqEVhj+qMMugW9b3f/WTrCvaZ/8AKSKdy/6xZwFrJBI5/BgqP1cx3esegMSrdpd3j1WfUOKrt5SOnq5YJA7DPwxSyomvMGPH5qla5MaJSUJyY0qQkJjGth9XRKD8lRpC9GBCafkpWGQRsFX41JQOPzXBT1e8MnyO+7C2/jpOYTi0z4H+R6rp1592FrcFaD+sFviBxSvQQuy0NnHRFv8AQ47tCvgveOu4IQhXCgCEIQAytUDWlxyAJPgsSxUOImo7NxnoNB4DBWr9f3WM/e6D0GJ9YTajhTpkgYNaTHRZGsast4Xyjv8AX/PyXKlwwyub/H+mB2kqS8YjhAjPXX7LNY53NRucXy44zngU5lPqPArkLpudjmupswjwxUSzRrROo8lPSrA8lWaMiPHNTUxOnjr6J9cprYbLBaYYO4OflEhWmXW7HjIDBnBzA9kt32QE8QDnFuYEAZYHmrxtXFgMM5Bbj69VsUaaMocdn09fwUrLWniJl1riqFxhzQ2SQdcTt4LPtMtdwt4sPbmusbEZrm7ye91UgyGjCIOMajdGr08K4cUOvr6C0Wym8MgFQxicNgfwminyU9NzfHxSuqDQjwWY4Re7ZbTIm098PD4UyoNj6flPdV2JPgVEXbx85qvOSXIkWS5ddIl45fMlevytw0zipLppQyYxdjPJZHaa1RgD1VzHBT82V4Lvb0vI5Z5x+clQtR73gtBuapXg2CPmyVwwkdDB7kbXJ4Kga5SgqFolySNUoUTQpExoY2KSmJ0yjhTlEMigg4KxRomJ54c9lA2iDnknvt5aSyCOExxHWRIDR0gzzCtVx6tFa6xRwvM6bsvTH/U0xsHeLiP4XfBeZdkq/wD+qnpJIx2IOHqvTQul7NkpU7eZzXaaatX6f2CEIWiZgIQkKAMW3nitLRoxvq7+AFF2heRQPDmSBhspbMeKtVMYcUTrgAPLAqPtDXLacD9RjKVz1zzC2b65/pGitpwj5Y/s5RrjGvmpgDGJGPNNLDGPv9s0cAIGOS5hLc1STDQlS0zOczIULWgZA/N1LS9FLBLiGS5HTXZaWcIaIDokgfMVZq2YPIJGWXmuXsdcsPEM8Y2E6+X3U1svGo+lwh3C5xOIzgaSuir1UO73XIzZUS4splm/rS5gFOnLQ6STPPQ5hZbGuAgunPPYqCxlwBbUOWX5+3grzXyByEHwwx9PJZ113eyzy+XkW4Q4FgrhpGik+mRjGHUewT6onX5zUbjIBE4KhKCTZOnkjc3L2Mqax3eXuAwjXeFAdzJ91s3DZIbxuETljM80mnqVlmMCXT4INl+oRTZ0H+AuGve1cbz8HNdH2gvAAcIj8bfdck4SZznU88/ZXbnx2KK5Il0FXDF2S6jaTMMfPyVC9sgeflhktVnlhlt1WXfmbRKmmvAaUH4ig0/NFKwqFpUzVTaLJM0qRyhaFKAmuI0WfJOaE1O4k6K8xGyzZaYJ91UtbprPw1BiMxwsGfRo81bsuJjz8VDWcC7i3dhvGQ9AFZcuCvbqVLK+Oaz03N7sQwPtDTEcPEfIfkhejrlOwdh4G1HR/dwj0JPuPJdWuk0Ffd0rPXc5vtGzjveOmwIQhXjPBIUqEAYF1u79Uz/3HYT/AKiou0VQlgiQJ06Ie3gtVRujodHUST5yr1uoNdTIIkRPPDHBczJSnCdS6N/k1JNRsjPzx+DjBngE4OKdWrcWnCPme6G04XM43wmag6m2c/f5CnJEfPFQB3opaLJOPzdWK3vwxGSXmThsAE64/PmiKRkt6E+pJS1HyN8CT4ZeqjotjhPyMvyrrliSS9ciLGUPtI11TLM4TBOeB9x7K5TYCHSZwOmsTPoqDBBaTkY/yor01JTFhumiY1M40JKYys0Txe6So/vHTA5nb5kpbFdpqOmIbqfxuonKUppQ3Y54isyJ7DdZccSDT5fq5clpXlbW0meGATnvbRZoAMlxl73iars8FeeKIcEfef7EVNUtTZl+6ita7WXuJdlPnyCYzEqMDDCOSsUmwNz902uOMI25YSwiRpj+d5WFe1QGpA0EeJM/hbdaqGtJOmP5XLPq8TiT+oqa57YCpb5HMbj4YKw1RN0UzPhVXJYJGhOYE1rtE5rkgYH8KdTZKaCnVHEDDNSxxzGsdVtEdxslxzOw/KsWaw8Ra1okkgBQWSjGnh4r0DstcH0x9R47x/tBzE5k8/srum08r5b8vwUNXqY6eGeps3VYvpUmM1Ax6nNW0IXTpYWEchKTk22CEISiAhCEAYXaGlwuZVGndPuD7jxViy1w5q0LVZw9jmnJwj+VzNmtBoPNOphGuhG6wtZH2e7vfhlz+T/9NCr/AK18PWP4Ir3u4U++Bh5gFZTqhO/zVdm17Xt0IKyrzugxNIARmN+nNZGr0WU51cvJfwWqdRjwz5+ZhhskD51KlBjL51Tm2ZzOIkEEawc1HUbGHTzjVZqTrW/MuZTJhEgYwYE+/smiqMZnSOvz3Viw0STBBw5YaYk+ajfd1VzjDDn08VPNTwpRWfoMTjnDZIK3dcJEkTA+bqtwueeFo2wGXX0WvYrkIxqRyA9iVfBp0hhAVlaSyxJ2vhX7kDvjF4gsshoXQyGl4lwABzjD3S228WUm9MICoXh2iDQQ3M5HBclbbwc9xJKms1EILFK38/XMfp9FZc+KzkW7zvl1Q54LNLpTAU5pVOL33N2NcYLESZg/JU9MfNlXYfskt14No0y93gNXOOUfMgrtaI5md2gtuIYOp+yyablnutpc4uJkkyVMyvzROLZJBpI0mPUjSs5to5qRtqVdwZJk0fqoD1nutSVtqTe7YcSNNtXZSUn588lXuqw1LQ7gpNJ3OTWjdx0XpnZrszSsw4nkVK37owbyYD7rQ0ujna88kZ+q10KV5vyIOyfZktirWGP6GHQfudz5LrlF/wBQEorBdJVVGqPDE5W66V0uKRIhM+qEv1FKQjkJOJEoAVCEIAFQva6hWbs4YtP2PIq9KOJMnCNkXGSymOhNwkpR5nFNtD6Li06Zg/aFqWa+mkCTitG9brZWbjg4ZOGY67jkuGvSjVs7oeJaTAd+l3Q78lz1+ls0viqfh/BtUurVbPaR2zbQ12oKhe2nMw2egXDU77IySG/ncvVULNbJrDiTLs2SezO7+qxuJITKt8MbquEqX24qpVvNx1KZ7bNbQRLHsvPvM7K29pgMlz9sv1zjnCxH2pRPtCrTnZY8yZoU6Oqrki4+0yVG6oqbrQozakigy1lF8VE5tZZZtSsWRrqhwGG+imrqk3hEc5xiss0mVsJ0GfSNtTguD7QX+6rU7wLGtwa0iIG55ldnabue4QJjksO29jKlTME+K3adOoLfmZc9Tl7cjlRbxupBeY3Wu7+mbzk0+aB/S2r+13mpu5g/P7DPaJfL7mSL2G4Tm3tOAM9FsM/pXU/YfNXLP/TGo3Jnqk9nh5MT2qXy+5Tu27a1bKGDd7o9Bj6Lq7r7H0xBrVC8/tb3W+JzPoiwdjazMI9Vt2Xs9WGnqpIUQXwlezUTfxYNSyVm028NMBrdmiB6K0y3ndVaFyVNVfo3I7VXFkzpKPVjqduKs07UUtK6YVplhUiyQvA1lUqVr09tlUgoJxG8DGuUjXJwpJwalGiF6jdWUxYmOohApXfaVA+2K2+xgqvUuydUjyOWCnVvFUbTbuIFrgHA5giR5FXq1yOORVKrcVTSFFLJNHh8zlby7PgyaJ4D+0yW+BzHqudtlCvS/uY4jdvfHou9tFz1tGz4rHtlz2nRjlm26Kubzw4/Q1atZZHbOf1OIN8DKUw3wN1q3n2WtNTNjvFs/ZYNX+n9oJyqDo0j7Kt7DBf4XVrZemSuvgbpjr2G6h/+PLRvU/4n8KRn9Oa+pq+R/Cd7FAPa2Ndeg3Utne+p/aDG+Q81esP9P6rTPC8/7mz7robN2UrascnLSRGPVsxbLYQMXHiO36f5WrStBGAyWpS7IVf2q5S7HP1ViFDj7qK074y95mVRt5C07Na5V+h2RjNaFHs9CsRhMrTtr6FKjVlXaZVundMKdt3qdRZVlNFamFO0KdtkTxQT8EbkRNClaE4Uk8U0oxsRqkCaGp4CUTI4JyaEoSjGOQhCUQVCEIAVCSUSgBUJJSEoACmlKSmkoAQppanJE0dkbwJvApEkIFyN+mEcCdCEBkbwo4U5CAyJCISoShkahKiUYEyCEiEoZHBEJEIDIqVNlIgTI6UspspZQA4FOlMBSygQfKWUyUspRByE2UsoAJRKEIAJSEoQgUbKJQhIAkpJSoTRRJRKEIFwEoQhKASklCEoBKJQhAgSklIhABKJQhABKJQhABKJQhKIEpZQhIASllCEoCgp0oQgawlLKEJRD//Z"/>
          <p:cNvSpPr>
            <a:spLocks noChangeAspect="1" noChangeArrowheads="1"/>
          </p:cNvSpPr>
          <p:nvPr/>
        </p:nvSpPr>
        <p:spPr bwMode="auto">
          <a:xfrm>
            <a:off x="8815388" y="-766763"/>
            <a:ext cx="2419350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8" name="AutoShape 14" descr="data:image/jpeg;base64,/9j/4AAQSkZJRgABAQAAAQABAAD/2wCEAAkGBhQSEBQUEhQUFRUVFBUVFBUYFBQWFxUYFBcVFBcVFBQXHCYeFxkjGRQUHy8gJCcpLCwsFR4xNTAqNSYrLCkBCQoKDgwOGg8PGiklHyQsLCwsLCwpLCosKSwpLCwsLCosMiwpLCwsLCwsLCwtLCwsLCwsLCwsLCwsLCwsLCwsLP/AABEIAN4A4wMBIgACEQEDEQH/xAAbAAABBQEBAAAAAAAAAAAAAAAAAQIDBAUGB//EADcQAAEDAgQEBAUDAwQDAAAAAAEAAhEDIQQxQVEFEmFxIoGRobHB0eHwBhMyFFLxFSNignKS0v/EABoBAAEFAQAAAAAAAAAAAAAAAAABAgMEBQb/xAAvEQACAgEEAQIEBQQDAAAAAAAAAQIDEQQSITFBUWEFEyKBFHGRscGh0eHwFTLx/9oADAMBAAIRAxEAPwD3FCEIAEIQgAQhCABCEIAEIQgAQhCABCEIAEIQgAQhCABCEIAEIQgAQhCABCEIAEIQgAQhCABCEIAEIQgAQhCABCEIAEJOZVK/EGtMZ9kyU4wWZMcouXRcQsKrxt0mG/P3VR/F3kEX9clQn8Tpj6ssx0ljOn5k0v6rmP8AW7RF8s/shvFich081B/y9I/8FM6cP6pwK5c410Tl3lPpcQOjkq+LV+UxHo5ep0yFhM4s4Z39Fco8WBzgeatV6+mbxnH5kMtPOJooUdOsDkVIrqafKIHwCEISgCEIQAIQhAAhCEACEIQAIQhAAhCEACEJHOhABKpY3ijWWzPw7qjxbjgYCGm+X+Fy+IxPMb2HxO5WNrficafphyzS02hdn1T6NfGccc6xMDZUziCbiVSOYmCNCp6Ue3oudlqLLXmTNZUwgvpRJUxcZZ9oTHNDhAIBzjqoTTbqSPdMfQaLgjsSqrlKUsEijFdAxpEgnlIBOdj2TW4hx8zl5ZwNFDiOKsJDWvHMSA1sXNptGY6rLo8Vr03uFQt5TmeYNJE7RIgadFeholJcyx/JQt1+yW1w/U6bE1AGfynma0zJsQTM9VDh3k5W6+yzKmNj/csWlwgiJPN/EkZKRmMc9VtTW4Szj9C7p3G6vdE6ChV0i/xUk/khYdNrxe35urWH57j+5sTsJlFVrlxJDJ045TNaljHNWjhuNaO+HzWNRaQ2HfncKNw/x9lo06m2nDi/sypOiE+GdjSrhwkFSrjqOMcwi5HWV0XD+KCoIkc2y3tLr4XfS+GZ12llXyuUX0IQtEqAhCEACEIQAIQhAAhCEACEIQAhWLxbioEhpyBk6bBW+L4vlYYMH4BcfxCvfv7dVk/EdZ8mO2PZo6LTfMe5larWkyTP5oossskndKy2lviuNbcnlnSJYXBM2pY6oBgDWdvumwNCQYAOVzsAlZAMGfv2U2OMEYw4cnX1P0UjcEYIMGfzNL/UNAt7JBjBEKNbYPIrc2sIr0OAhr/3ea7QYOcSIKo0eDPu4695Hr3W4KxiHDO8fVDcQNdj9lYd7SSKllCsk5SWSvTwTH0hTJMeEki0clxG+aczhAaPA7LunPxMZbIpYnqop3b3hktdcqo4h0NGGeOvZSU3OEmCbZg3U9KvPse+4lS4eqM2z56dOydCqLaaYkpvyh1PGBwtIOpIz6Kx+wZsLAXy1vIVCkwioOU2dnGXWAtirQaCA0mbTI8lqURdkXu8FSxqDWPJnVaJab+Vx8tE2jVLSDlsZWlUw4A8Q7XJF93DIKjicKGkRqMzlI0yUV1Eq3uj/kIWqXDOi4bxLnEOzWiFxeFr8u+3ZdTw/F87b5j36re0Gs+dHbLszNVp9jzHouIQhahSBCEIAEIQgAQhCABNe6ASdE5UeKVuVkbpk5bYtjoR3NI5/jWLLuY/nQfNc9UfJ3+yv42tJd3J+SqUqYJEnPM7Dp7ritZN22HV6aKrgGFolxtoL72zjqrYwTvE9nhDbjmic41F1Y4fULXOayIg8s6nckZWVh3Dg9vM+q43jlAJB6MHspqdKtvHL59uvcisvxLnhfqZWIoCJa4vMS7wG02uVWDiSAchYaZ6Bb/DGEFzBDWuJ8M+KAIEnS6o4nCf71KmHAuDSQRG0i/f2RPSvCkvPj3z7sWF6y4vxz9jL5yJEC3nl1UJq3kJ1QOa5wMCSRbLO8dFXGt/wbLLsjzg0oJdlr+oO6Y6pqoC+Mu3kc0gcVG1keoIsCp6psmM1DdHN7JNou0t0nEDm0BAJHVXcPUc6WC5mQRN97DNZTa8CBrn5XVjD4rkc1zTcG4tpGXurFbUcenkgsrbXHfg6DBvY5rTm8nlN41gG3RaVN4bUcADYCCJMXkwMzf4rCZFT9ypSgOseSNN2j+4G/YrZwOLFRwqcxa4tDXN67kHQn4re08lwuP7pZTf5mJfBrL/ANT7LpdIgNgH+QIseliqlWkYk+JskXzaMv5K5Rqy/Z1uYawcj17qnUxTuct5YHKY5pIM3/iB8Vat2tc/kU4ZzhGXUYWuM6G4m/cbhaHDsVyuB6+oVKtTIEkyQQM8427FLhn/AB9iseqTqs4L8474cnZMMhKqfDq8tjZXF2EJKcVJGDKO14BCEJ40EIQgAQhCABc/x2qS4ibAAfVb7nQuV4nUkk7m/uVR108V4LmjjmeTDqumT1y7ZJtYiwGjQJ+KKmY7Jk/L/C5BvlnTJGnM0wGzDTNRwkElwiJ6LWwrGNLQGOBAJB3i9t5lYeHxfLTc0gQ+8kwJF81NxDjbf22mJdHLy80cs2mQtWm2EVub5x/P/hn2VTk9q6z/AL/Jc4kacNqPeWREQYORJHXRYlCrzVWvbZrW+Gw5jHhkeeqgrV6b2kvcSQAGM9jr4VDXrF5tFJrWAQDc2MCBmbn1UNtqnLdj0fHf39CzVTsjhv256+3qRVqw5ubMAnreSfEVWqOJ877Zo5QHRzeEZneLWChkXk6WH1Wa+TTjwSVTBIzKYKhkaKuXlKXznom7SQs850Q1+pzVVrynOebGD/hGz0DJcZUnJTUnNJ8U6i2YOiz2VlYZUkE5HXqm7cciPku4Wo5pAB5SYg5ea1cLjCahDw1riTyvMgA65ZSb7LBZVnPLQ/LsrVPECIN9jkZ66HNTV2bCtdVv8HT/ANZV5gwljXEyw2EkaEXETOqfUxZuSJe2GgQbHMg3ysVkUOIuAixBj+QBgxAIO6lcSM4BAM3JkHXb0V2WpeOG/uZT0+HykTV9eYXPbMmTYZeaGnbadPOFXD7afNKx8GJsTcbKo55eSXZwdFwiveNreq3JXJ4GpD5G4ldVTMgFdT8Ot3V49DD1cNssj0IQtMpghCEACEIQBDij4HdlyeNqZ97/ADXU48+Arj+IOue5+ELJ+IywkamgjnJQqU/FHX2THBWagtJ6/CypVjf/AK3XOWRUTeg8kja4aIqNLm/2TE9Z0CqsxhZU5qfKI1ImPXPumVAHZu5QAOtuiqPI0J+vdRb5LGPt6k0a1zn/AATVcTT5D4XGoSS5xIgZ2a1UalQk29Eyo5Me69vRDbl2TRiokjKZc6AJn0t1Nkx6YXqKo9KkORKakKPm10mFGXJA7dPUQyTB+norALiAXF0CeWTbryg5KuaZcLCQ1s6WAOZVuq4Ma1odzE3scgTJaNjZTRr79CJzI2tkTYaZqcM0yOh0O87BPaHOMw0gCTleNTqnftQwOLYDpg3zHRI6vInzBrfEbmPorNKtAIgEfTYqtBieufXZSUn3VeSwSLkuNfkcxtmrTKuhJjTZZzHEKxRrTAKrSI5wLzHQff7KaAYPkq7HSPh5Kai63ZPginJF7hz11uCPgHaFyGDEOvuD8V1nDv4D80XTfCspYMXXryWkIQt0ywQhCABCEIArcQH+25cjjBJM7rsq7ZaRuFyONp39x8Ssr4hHKRp6CWMlKsPD/wBSs+uRN/7fdaT/AOPcx7qhXZNhnmufvRuVMzcSLwVVe7sIWjV4bVInkc6DmAq1bhlXIscJ1IgeZVLa1y1wXI2R9UUMu+6jnNan+hO5Z5mzt91WfwmrfwyOhH1Tozi/I7fH1KBd1QWeHmOv8fmpHYR0nwO8OdjbumlhdZgcSALfyyzyyU6wGfQrcyP3bAdZ/CnOougug8oIBOxMwD1sop81IkDeS/w9w5jeRyun/kNk/COmSR/EyTKpB3ilvkp6GKIkxoRGl8vRSp9IiaLuHdzE8skAgkW0J0PdOc4mRAaB8B03VTDVZBbPLMSSYkaCfzJOqPAPLsbmZ8p2SuXAKPJYLoMdBlvEygPvMqL94EmBCSVVnyTRRaZXyVuibys5gyWjhbmPRVXHkdPGC5RKtUs43v8AP5KrRGU6EqzRGR3lS1xKFhoYc3B6fNdVw4eAea5fDtvPYLqsGPAF0vw2OMmDrnwiwhCFsmYCEIQA3mScyjLknMm5FwS8y5rilGHkd481v8yz+LUJbzbZ/JVtTHdAtaaWyZzeIFvf3VGuJk7ArRxDSs2u73kLmr49o6GpnQfp+pNISI+fVUOMP/3Dtayk/TVSQ5pdMabdlN+oaFg4dj8ln3KU9OseCqsR1LT8mKXI5lHzqNz1mJGoo5LRxChbVDbNAE5wI+CjadTluhrs4UibBQRJjAxzQ1/M4A8zg13KHHQOteFoM4bhK2FqtbSaxzGOd/yBAJkO1EhZMyVLQqAc8iRygRveb+iu0alxwn0Q20Zj9LaffZrYP9J0auFpPdTAcWAu5CWk200mFWrfpPC0y17a1QTcCAZje0qGjxKqIIeQZEDQRkANlLjMTzta8aS1w2Mk5KxPWQ2/Quff9ysqboy5nw34/bkkwfCqTC40zzAi7De4ydBvqckypw+k43ptntCinmE+QPXYoDybOOWU/wD19VQ3ybySqEk85I6nBqM/xjsSmu4PSboZOhJTqlUQACTuDn+dlD+6T90jskuCaMZ47ZJ/QUQJAM63MDpmtKvh2spgNgdQqOBb+5VaCf8AyHQbnurvGKt4GgT5Sez8+CGbbmoN+5Qpae6sgE+ygpNhXKVO/f2/LrQrr4SJLHg08Ey/wXUUmQANgsPg+Hl4Owlb66jRQxDJzmsnmWAQhCvFIEIQlAqITiE1MHgke2QQdUspCU1jkc1jqHKSNlj4huf5ddbxXC8zZGYz7Lma7PusXVU4ZtaW3dEo4SuWVQ4W75ea67EBtSnpcd1xeIs4kea0uC44NnmyI8N7XWFbmvKfT/oWb6vmJTXa/qMxnD3M7aFUCV1ddv7lMiwIEjuuYqMgkEX22WdKKj10WNNc5pqXaG8+QSP6ZbbIBumuKQtJciEpRYd7+WQTM/z2Tz9ko4CcuysMeA658LgJ+vcFQA/VAjXr5HRKhslkmp1YkTY2+hTjXnM3+W/XuqxfI9J8tVIKlriWz5g9DolQxw8iviYOf9wuD3Cgc8t0z9CD1CfVeCJGYz69VcwPBzUPMQWszg67+SelkVzjXHMujR4bghTYXRciVQxmIkq3xDFwIGSygZMp1MfmzT8Ip1RbbnLyWaA/wtLC07gKhQaul4PgZMnILf01LnLCItVaoLLNThuH5WdTdXUgSrpIxUVhHNSk5PLBCEJw0EIQlArppRKSU1jhpTS5Oco3BNY5ASsHi+AiXDI37ErbKa9siDcFQWQU1hliqxweUcJi6aoioWmNJuun4twyLgWm3TouerUVh6ijDaZu0WqSyavD+J2jMbyreIptq9DuuUktNlfw3Er39/qsG7TTr5jyiV1pvdHhlvGYEsvm3fTzVSrrp0Wvhce12dwpHcOpvvdp6X9ZVVPPD4FV7hxYjAAiIT67YdC3KHAxI8RIBmNiouIcGIcXNIv+WKfjyh61VbljJksiQDqoy+3XURY9Vp0+BVXXaAesiysUv0zUuHht9Zu3M+ikhXJ+Bz1NUe5IyGuEEaG4OoP0T3YRzjAadvuum4b+nKdPxOPORkTkPLVROxbOYyY26pbIShjPkr/jFKT+Ws4KHDf08c6n/qPmVp8TrhjSwZg39MlSxHH4bDRHnfvCxqmJc8mSb+6ljW5x2x6fb/sR7LLZ77P0FqVi7spKLMoTaVFa3DuHF5gBaVFHUYonssUETcMwBc6w19Nyutw9ANaANFDgsIKbYGepVoLpNPSqo+5zepvdr9hUqRCtlUchIlQICEISgVEkoJTSU1iiymlCRIPQ1zVG5SkppTGh6IHgEQRKwuIcG1bfp+ZroHMUL2KGdaksMsV2ODyjhK+Ei2XRVHU12uNwgdmPNYWJ4fBWXbpWujUq1Kl2YzSRkVaocSc3dPfhNvkoHYcrMt0sZf8AZF6NiaNKj+oHA5WVul+oBHjBIzzuufNI7lAYqv4OK6yEqq5eDpqn6sgAU2gAb3lVq/6mqvaRAAMhYgCkapXU3w5P9hkaKo9RRZPEHwW8x5dgouYnqlaFI2mnQpiukSZS6IhTlWaGGlW8JgObIeq3sBwprbuufZaNWllPkrW6mMEZ/DOEl2kDMk/l10+FwrWCGjz3S0wpQVsU0RrXHZiX3ytfPQ8JyYCnKyVGKlSJU5DRQhIlSgKhJKVAhRlIhIUjFBCJSJByEKQoKRIPEKYU6U0po5MiexUcThAVoFRvamtZHqWDlsbwzUSOyyK9Kq02M9x8wu0xFCVlYnCqvOmLLddzRzH9S/Vvofqk/fOxWrWwyruoKvLSwZbjqZFUPOykZKmFJSMpJq0tY78RNiUmFaOFoKGjSWphaKmjTGPSIZ3SfbL2CprWohUcPTWjSCtRRSnLJMxOCaE4KRFZj08JgShOQxjkqQJUo1ipUiE4QVCEIEKCQpUiBQSSglIkAEiEJB6GEJEpTUg4RNITkQkwLkgexVa1BXyFG5iRocngxK+FVKrhl0FWkqlWgFG4k0ZmJ+wnsoLQdhwlZQCZtJd6IqFBamHpJlGir1JicokUp5JaLFbYFHTapmqVIibHBOCaE5KMY8JQmhKE4ax4SpoKVKMYqVIhKIOlCRCUQ//Z"/>
          <p:cNvSpPr>
            <a:spLocks noChangeAspect="1" noChangeArrowheads="1"/>
          </p:cNvSpPr>
          <p:nvPr/>
        </p:nvSpPr>
        <p:spPr bwMode="auto">
          <a:xfrm>
            <a:off x="8704263" y="-828675"/>
            <a:ext cx="1743075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9" name="AutoShape 16" descr="data:image/jpeg;base64,/9j/4AAQSkZJRgABAQAAAQABAAD/2wCEAAkGBhQSEBQUEhQUFRUVFBUVFBUYFBQWFxUYFBcVFBcVFBQXHCYeFxkjGRQUHy8gJCcpLCwsFR4xNTAqNSYrLCkBCQoKDgwOGg8PGiklHyQsLCwsLCwpLCosKSwpLCwsLCosMiwpLCwsLCwsLCwtLCwsLCwsLCwsLCwsLCwsLCwsLP/AABEIAN4A4wMBIgACEQEDEQH/xAAbAAABBQEBAAAAAAAAAAAAAAAAAQIDBAUGB//EADcQAAEDAgQEBAUDAwQDAAAAAAEAAhEDIQQxQVEFEmFxIoGRobHB0eHwBhMyFFLxFSNignKS0v/EABoBAAEFAQAAAAAAAAAAAAAAAAABAgMEBQb/xAAvEQACAgEEAQIEBQQDAAAAAAAAAQIDEQQSITFBUWEFEyKBFHGRscGh0eHwFTLx/9oADAMBAAIRAxEAPwD3FCEIAEIQgAQhCABCEIAEIQgAQhCABCEIAEIQgAQhCABCEIAEIQgAQhCABCEIAEIQgAQhCABCEIAEIQgAQhCABCEIAEJOZVK/EGtMZ9kyU4wWZMcouXRcQsKrxt0mG/P3VR/F3kEX9clQn8Tpj6ssx0ljOn5k0v6rmP8AW7RF8s/shvFich081B/y9I/8FM6cP6pwK5c410Tl3lPpcQOjkq+LV+UxHo5ep0yFhM4s4Z39Fco8WBzgeatV6+mbxnH5kMtPOJooUdOsDkVIrqafKIHwCEISgCEIQAIQhAAhCEACEIQAIQhAAhCEACEJHOhABKpY3ijWWzPw7qjxbjgYCGm+X+Fy+IxPMb2HxO5WNrficafphyzS02hdn1T6NfGccc6xMDZUziCbiVSOYmCNCp6Ue3oudlqLLXmTNZUwgvpRJUxcZZ9oTHNDhAIBzjqoTTbqSPdMfQaLgjsSqrlKUsEijFdAxpEgnlIBOdj2TW4hx8zl5ZwNFDiOKsJDWvHMSA1sXNptGY6rLo8Vr03uFQt5TmeYNJE7RIgadFeholJcyx/JQt1+yW1w/U6bE1AGfynma0zJsQTM9VDh3k5W6+yzKmNj/csWlwgiJPN/EkZKRmMc9VtTW4Szj9C7p3G6vdE6ChV0i/xUk/khYdNrxe35urWH57j+5sTsJlFVrlxJDJ045TNaljHNWjhuNaO+HzWNRaQ2HfncKNw/x9lo06m2nDi/sypOiE+GdjSrhwkFSrjqOMcwi5HWV0XD+KCoIkc2y3tLr4XfS+GZ12llXyuUX0IQtEqAhCEACEIQAIQhAAhCEACEIQAhWLxbioEhpyBk6bBW+L4vlYYMH4BcfxCvfv7dVk/EdZ8mO2PZo6LTfMe5larWkyTP5oossskndKy2lviuNbcnlnSJYXBM2pY6oBgDWdvumwNCQYAOVzsAlZAMGfv2U2OMEYw4cnX1P0UjcEYIMGfzNL/UNAt7JBjBEKNbYPIrc2sIr0OAhr/3ea7QYOcSIKo0eDPu4695Hr3W4KxiHDO8fVDcQNdj9lYd7SSKllCsk5SWSvTwTH0hTJMeEki0clxG+aczhAaPA7LunPxMZbIpYnqop3b3hktdcqo4h0NGGeOvZSU3OEmCbZg3U9KvPse+4lS4eqM2z56dOydCqLaaYkpvyh1PGBwtIOpIz6Kx+wZsLAXy1vIVCkwioOU2dnGXWAtirQaCA0mbTI8lqURdkXu8FSxqDWPJnVaJab+Vx8tE2jVLSDlsZWlUw4A8Q7XJF93DIKjicKGkRqMzlI0yUV1Eq3uj/kIWqXDOi4bxLnEOzWiFxeFr8u+3ZdTw/F87b5j36re0Gs+dHbLszNVp9jzHouIQhahSBCEIAEIQgAQhCABNe6ASdE5UeKVuVkbpk5bYtjoR3NI5/jWLLuY/nQfNc9UfJ3+yv42tJd3J+SqUqYJEnPM7Dp7ritZN22HV6aKrgGFolxtoL72zjqrYwTvE9nhDbjmic41F1Y4fULXOayIg8s6nckZWVh3Dg9vM+q43jlAJB6MHspqdKtvHL59uvcisvxLnhfqZWIoCJa4vMS7wG02uVWDiSAchYaZ6Bb/DGEFzBDWuJ8M+KAIEnS6o4nCf71KmHAuDSQRG0i/f2RPSvCkvPj3z7sWF6y4vxz9jL5yJEC3nl1UJq3kJ1QOa5wMCSRbLO8dFXGt/wbLLsjzg0oJdlr+oO6Y6pqoC+Mu3kc0gcVG1keoIsCp6psmM1DdHN7JNou0t0nEDm0BAJHVXcPUc6WC5mQRN97DNZTa8CBrn5XVjD4rkc1zTcG4tpGXurFbUcenkgsrbXHfg6DBvY5rTm8nlN41gG3RaVN4bUcADYCCJMXkwMzf4rCZFT9ypSgOseSNN2j+4G/YrZwOLFRwqcxa4tDXN67kHQn4re08lwuP7pZTf5mJfBrL/ANT7LpdIgNgH+QIseliqlWkYk+JskXzaMv5K5Rqy/Z1uYawcj17qnUxTuct5YHKY5pIM3/iB8Vat2tc/kU4ZzhGXUYWuM6G4m/cbhaHDsVyuB6+oVKtTIEkyQQM8427FLhn/AB9iseqTqs4L8474cnZMMhKqfDq8tjZXF2EJKcVJGDKO14BCEJ40EIQgAQhCABc/x2qS4ibAAfVb7nQuV4nUkk7m/uVR108V4LmjjmeTDqumT1y7ZJtYiwGjQJ+KKmY7Jk/L/C5BvlnTJGnM0wGzDTNRwkElwiJ6LWwrGNLQGOBAJB3i9t5lYeHxfLTc0gQ+8kwJF81NxDjbf22mJdHLy80cs2mQtWm2EVub5x/P/hn2VTk9q6z/AL/Jc4kacNqPeWREQYORJHXRYlCrzVWvbZrW+Gw5jHhkeeqgrV6b2kvcSQAGM9jr4VDXrF5tFJrWAQDc2MCBmbn1UNtqnLdj0fHf39CzVTsjhv256+3qRVqw5ubMAnreSfEVWqOJ877Zo5QHRzeEZneLWChkXk6WH1Wa+TTjwSVTBIzKYKhkaKuXlKXznom7SQs850Q1+pzVVrynOebGD/hGz0DJcZUnJTUnNJ8U6i2YOiz2VlYZUkE5HXqm7cciPku4Wo5pAB5SYg5ea1cLjCahDw1riTyvMgA65ZSb7LBZVnPLQ/LsrVPECIN9jkZ66HNTV2bCtdVv8HT/ANZV5gwljXEyw2EkaEXETOqfUxZuSJe2GgQbHMg3ysVkUOIuAixBj+QBgxAIO6lcSM4BAM3JkHXb0V2WpeOG/uZT0+HykTV9eYXPbMmTYZeaGnbadPOFXD7afNKx8GJsTcbKo55eSXZwdFwiveNreq3JXJ4GpD5G4ldVTMgFdT8Ot3V49DD1cNssj0IQtMpghCEACEIQBDij4HdlyeNqZ97/ADXU48+Arj+IOue5+ELJ+IywkamgjnJQqU/FHX2THBWagtJ6/CypVjf/AK3XOWRUTeg8kja4aIqNLm/2TE9Z0CqsxhZU5qfKI1ImPXPumVAHZu5QAOtuiqPI0J+vdRb5LGPt6k0a1zn/AATVcTT5D4XGoSS5xIgZ2a1UalQk29Eyo5Me69vRDbl2TRiokjKZc6AJn0t1Nkx6YXqKo9KkORKakKPm10mFGXJA7dPUQyTB+norALiAXF0CeWTbryg5KuaZcLCQ1s6WAOZVuq4Ma1odzE3scgTJaNjZTRr79CJzI2tkTYaZqcM0yOh0O87BPaHOMw0gCTleNTqnftQwOLYDpg3zHRI6vInzBrfEbmPorNKtAIgEfTYqtBieufXZSUn3VeSwSLkuNfkcxtmrTKuhJjTZZzHEKxRrTAKrSI5wLzHQff7KaAYPkq7HSPh5Kai63ZPginJF7hz11uCPgHaFyGDEOvuD8V1nDv4D80XTfCspYMXXryWkIQt0ywQhCABCEIArcQH+25cjjBJM7rsq7ZaRuFyONp39x8Ssr4hHKRp6CWMlKsPD/wBSs+uRN/7fdaT/AOPcx7qhXZNhnmufvRuVMzcSLwVVe7sIWjV4bVInkc6DmAq1bhlXIscJ1IgeZVLa1y1wXI2R9UUMu+6jnNan+hO5Z5mzt91WfwmrfwyOhH1Tozi/I7fH1KBd1QWeHmOv8fmpHYR0nwO8OdjbumlhdZgcSALfyyzyyU6wGfQrcyP3bAdZ/CnOougug8oIBOxMwD1sop81IkDeS/w9w5jeRyun/kNk/COmSR/EyTKpB3ilvkp6GKIkxoRGl8vRSp9IiaLuHdzE8skAgkW0J0PdOc4mRAaB8B03VTDVZBbPLMSSYkaCfzJOqPAPLsbmZ8p2SuXAKPJYLoMdBlvEygPvMqL94EmBCSVVnyTRRaZXyVuibys5gyWjhbmPRVXHkdPGC5RKtUs43v8AP5KrRGU6EqzRGR3lS1xKFhoYc3B6fNdVw4eAea5fDtvPYLqsGPAF0vw2OMmDrnwiwhCFsmYCEIQA3mScyjLknMm5FwS8y5rilGHkd481v8yz+LUJbzbZ/JVtTHdAtaaWyZzeIFvf3VGuJk7ArRxDSs2u73kLmr49o6GpnQfp+pNISI+fVUOMP/3Dtayk/TVSQ5pdMabdlN+oaFg4dj8ln3KU9OseCqsR1LT8mKXI5lHzqNz1mJGoo5LRxChbVDbNAE5wI+CjadTluhrs4UibBQRJjAxzQ1/M4A8zg13KHHQOteFoM4bhK2FqtbSaxzGOd/yBAJkO1EhZMyVLQqAc8iRygRveb+iu0alxwn0Q20Zj9LaffZrYP9J0auFpPdTAcWAu5CWk200mFWrfpPC0y17a1QTcCAZje0qGjxKqIIeQZEDQRkANlLjMTzta8aS1w2Mk5KxPWQ2/Quff9ysqboy5nw34/bkkwfCqTC40zzAi7De4ydBvqckypw+k43ptntCinmE+QPXYoDybOOWU/wD19VQ3ybySqEk85I6nBqM/xjsSmu4PSboZOhJTqlUQACTuDn+dlD+6T90jskuCaMZ47ZJ/QUQJAM63MDpmtKvh2spgNgdQqOBb+5VaCf8AyHQbnurvGKt4GgT5Sez8+CGbbmoN+5Qpae6sgE+ygpNhXKVO/f2/LrQrr4SJLHg08Ey/wXUUmQANgsPg+Hl4Owlb66jRQxDJzmsnmWAQhCvFIEIQlAqITiE1MHgke2QQdUspCU1jkc1jqHKSNlj4huf5ddbxXC8zZGYz7Lma7PusXVU4ZtaW3dEo4SuWVQ4W75ea67EBtSnpcd1xeIs4kea0uC44NnmyI8N7XWFbmvKfT/oWb6vmJTXa/qMxnD3M7aFUCV1ddv7lMiwIEjuuYqMgkEX22WdKKj10WNNc5pqXaG8+QSP6ZbbIBumuKQtJciEpRYd7+WQTM/z2Tz9ko4CcuysMeA658LgJ+vcFQA/VAjXr5HRKhslkmp1YkTY2+hTjXnM3+W/XuqxfI9J8tVIKlriWz5g9DolQxw8iviYOf9wuD3Cgc8t0z9CD1CfVeCJGYz69VcwPBzUPMQWszg67+SelkVzjXHMujR4bghTYXRciVQxmIkq3xDFwIGSygZMp1MfmzT8Ip1RbbnLyWaA/wtLC07gKhQaul4PgZMnILf01LnLCItVaoLLNThuH5WdTdXUgSrpIxUVhHNSk5PLBCEJw0EIQlArppRKSU1jhpTS5Oco3BNY5ASsHi+AiXDI37ErbKa9siDcFQWQU1hliqxweUcJi6aoioWmNJuun4twyLgWm3TouerUVh6ijDaZu0WqSyavD+J2jMbyreIptq9DuuUktNlfw3Er39/qsG7TTr5jyiV1pvdHhlvGYEsvm3fTzVSrrp0Wvhce12dwpHcOpvvdp6X9ZVVPPD4FV7hxYjAAiIT67YdC3KHAxI8RIBmNiouIcGIcXNIv+WKfjyh61VbljJksiQDqoy+3XURY9Vp0+BVXXaAesiysUv0zUuHht9Zu3M+ikhXJ+Bz1NUe5IyGuEEaG4OoP0T3YRzjAadvuum4b+nKdPxOPORkTkPLVROxbOYyY26pbIShjPkr/jFKT+Ws4KHDf08c6n/qPmVp8TrhjSwZg39MlSxHH4bDRHnfvCxqmJc8mSb+6ljW5x2x6fb/sR7LLZ77P0FqVi7spKLMoTaVFa3DuHF5gBaVFHUYonssUETcMwBc6w19Nyutw9ANaANFDgsIKbYGepVoLpNPSqo+5zepvdr9hUqRCtlUchIlQICEISgVEkoJTSU1iiymlCRIPQ1zVG5SkppTGh6IHgEQRKwuIcG1bfp+ZroHMUL2KGdaksMsV2ODyjhK+Ei2XRVHU12uNwgdmPNYWJ4fBWXbpWujUq1Kl2YzSRkVaocSc3dPfhNvkoHYcrMt0sZf8AZF6NiaNKj+oHA5WVul+oBHjBIzzuufNI7lAYqv4OK6yEqq5eDpqn6sgAU2gAb3lVq/6mqvaRAAMhYgCkapXU3w5P9hkaKo9RRZPEHwW8x5dgouYnqlaFI2mnQpiukSZS6IhTlWaGGlW8JgObIeq3sBwprbuufZaNWllPkrW6mMEZ/DOEl2kDMk/l10+FwrWCGjz3S0wpQVsU0RrXHZiX3ytfPQ8JyYCnKyVGKlSJU5DRQhIlSgKhJKVAhRlIhIUjFBCJSJByEKQoKRIPEKYU6U0po5MiexUcThAVoFRvamtZHqWDlsbwzUSOyyK9Kq02M9x8wu0xFCVlYnCqvOmLLddzRzH9S/Vvofqk/fOxWrWwyruoKvLSwZbjqZFUPOykZKmFJSMpJq0tY78RNiUmFaOFoKGjSWphaKmjTGPSIZ3SfbL2CprWohUcPTWjSCtRRSnLJMxOCaE4KRFZj08JgShOQxjkqQJUo1ipUiE4QVCEIEKCQpUiBQSSglIkAEiEJB6GEJEpTUg4RNITkQkwLkgexVa1BXyFG5iRocngxK+FVKrhl0FWkqlWgFG4k0ZmJ+wnsoLQdhwlZQCZtJd6IqFBamHpJlGir1JicokUp5JaLFbYFHTapmqVIibHBOCaE5KMY8JQmhKE4ax4SpoKVKMYqVIhKIOlCRCUQ//Z"/>
          <p:cNvSpPr>
            <a:spLocks noChangeAspect="1" noChangeArrowheads="1"/>
          </p:cNvSpPr>
          <p:nvPr/>
        </p:nvSpPr>
        <p:spPr bwMode="auto">
          <a:xfrm>
            <a:off x="8856663" y="-676275"/>
            <a:ext cx="1743075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2" name="AutoShape 4" descr="data:image/jpeg;base64,/9j/4AAQSkZJRgABAQAAAQABAAD/2wCEAAkGBhQSERQUEhQUFBQVFhcVFxUUFBUVFRYVFxcVFhQUFBcXHSYeFxkjGRUUHy8gJCcpLCwsFh4xNTAqNSYrLCkBCQoKDgwOGg8PGi8lHyQsLCksLywsLCwsLCwsLCwsLCwsLCwsLCwsLSwtLCwsLCwsLCwpKSwpLCwsLCksLCkvKf/AABEIAMcA/gMBIgACEQEDEQH/xAAbAAABBQEBAAAAAAAAAAAAAAAAAQIDBAUGB//EADsQAAEDAQYDBwMDAwMEAwAAAAEAAhEDBAUhMUFREmFxBiKBkaGx8BPB0UJS4Qcy8WJykhRDorIXIyT/xAAaAQABBQEAAAAAAAAAAAAAAAAAAQIDBAUG/8QAMBEAAgIBAgMFBwUBAQAAAAAAAAECAxEEIRIxQQUTIlHwFDJCYYGRsXGhwdHxI+H/2gAMAwEAAhEDEQA/APcUIQgAQhCABCEIAEIQgAQhCABCEIAEIQgAQhCABCEIAEIQgAQhCABCEIAEIQgAQhCABCEIAEIQgAQhCABCEIAEIQgAQhCABCEIAEIlNfUDRJIA3JgIAchUze9GY+qz/kFI28KZyqM/5N/KjVsHya+4/u5roywmvqgZkDqs23X01o7pB5yD5brmLdfjnHA+eKrX62ulbst0aKy35I6e03/TbliRzgLNrdqnaAD1XL1LSSmySsWztacn4DXr7NqivFub1TtVU3GfLyyTB2nq/u9j5rE4STgD5FL9M8+pEKu9fe+rLC0lC+FG+ztXU3B6gK9R7XN/U3yXIkHPPkIB8BiouI6qSPad0ObGS7Pon0PR7JfNKpk6OTsCrsry5lqhal33+9hzMbE4LSo7VjLaaKF3ZLW9b+53yFl3dfzKgEw13p5rUWtCcZrMWY865VvEkCEITxgIQhAAhCEACEIQAIQhAAhCEACE17wBJwAzJWLar5c/u0RAy4yP/Ufcqvfqa6Fmb+nVktdUrORqWm3Mp/3uA5anoBis599PfhSZh+5+H/iPyq1C7wJfUcSdS4+5UFr7RMZgxvFzmAsi3X2NZb4F92W4URziK4n+xeNCq/8AuqOA2bDR6YpgulgMuMn/AFGfdZ9nvypxDiDcZMCcoyB3WZabRUqHicSdQNGqlZqK8ZeZP5ssRqszjKS+R1DbJSyhvoh1008MBn7rlaVnnw1jxw2U9a0PMxUcAMMz8nBMWpray6/wO7medpmxX7OtOWH5WHb7kLN8/h5K9Yr5exwDzxNjN2YG/wDlb7mB7dDKO5qui3WsPyFWouol4nlHCtpHUY5c5T2swkDDIHy81r3ldBYeIYicQs6kdNN8ZBnDBRVx34ZLDNONysjxREdQOGYjeI8SlFB2eM8iD0mdFZqGMIn2lPFcEgECAJxImdoVzuo5Gd5LBWq0jhM6Y8PenoMwoTQGMjiwIgnhIxziclolzSXZxHONxwlVqjMf7gJEGSCCdANZ5ps6Vz9fuEJvkZr6QPDpIzxE5wcfLBV+MhXrW4ANAgEwCAMQDvz5qraKcOjmQPOFm218L2L9cs8x9K0FpkErqrk7SZNfllK41wg9FIyp5q1pNZOmRDqNLC6OGeqMeCJGScuQ7PX/AAQ108PPMc11zXTkuspujdHiicnqNPKiXDIVCEKYrghCEACEIQAIQhAAobVa202lzjA9TyG5SWy1im0udppqToAsBtN9Z3HUy0GgHL8rP1ms7hcMVmT5L+WWKaePxS2QtWs+0HGWsBwb7E7lJbLa2g2B3n6D87BLaL0ZTlrTLhsMAdATuufqCXBzpk7mVzN9zj4m8zfN+Rp118e2MR8i1UtD3kCoZzMSSMsoGSgp0ZDjtEe3spmNgiDM4475EH0U9VoDQObvEYQoOHi8UvWeW5PlLZFNhMEDaOfOCp2ggEaHD2n1Smnw4ch56+OKlp0pO4HzDxSQTzjqK2hrcCOWMafMFBUMg9Seqmqu0+YKuDn5ddwlnPGwJdSKnT4idsyT9lesV81Guk4t2jQbc1U4CQfnomRGZMfM49lFCyVbTTwLKCmsM7J0PbOhEjxXK3rZDTdhltMT1Wnc1tdJYcR+mdIwIS31ZSQTstO+anFWxW5V07dNvC+RzxtsCQWRzBwjfU9Uw3kM+7BzaGd4ncjKFRtDocDJjLu4EbporubEd0HUQCRuTmVC75J49fk31RHGTRN5PIgljObg6SNoxSMrSMAHAHAcIbECA7ErN+tj3SQMuICJG0TCabR4xlJkAbc0z2h9X69fId3C6L16+Zcc/QHMcTiYGOeB1GyY588P7iTJJz5+CrttGpxnPKcMh0StqcyN8usKB2J+vXrI9V4JM98MZ8U1wjNNDtISgqLiHYJWPyxxXb9mL24h9NxEx3cdNVwLXbK/YLYab2uBnGfHYLX0Gq7uX5KGu0yuhjr0PUEKGx2kVGNeMiNdNx5qZdYnnc49rDwwQhCUQEIQgATXvABJwAEpyxr6r8ThSH+5/T9I+/gq+ovVFbm/TJKq+OWCs+oa7+IjujBgO255lV73vD6YDBmddgrNqtAo051yA5/hc/UqOf3nYnI7dQNFyN9sllt+N7s1qoKTz8K5EbBIyHnjjn1UzKQyGI90jRhHPT8ZqxSZ3XaHD/PsqUYcZbbwLZnRnnl6fwp7aMo5n1KiicciMFJaRgNvt+FZTaraIn7yZCymYI3Ht3vwrLRDZPzBQVKgPodOhHlCdUrcWAyaMYCIcMeX0B5ZFVHz7BR8Hh8yCs/QkSVG94ATHDrIcpdERgwZ22zKrVG/Cpi/kk+pOHviq85RltkkWxYuUE1BnqZ3JW5eQ7hj2lYNiqEVhj+qMMugW9b3f/WTrCvaZ/8AKSKdy/6xZwFrJBI5/BgqP1cx3esegMSrdpd3j1WfUOKrt5SOnq5YJA7DPwxSyomvMGPH5qla5MaJSUJyY0qQkJjGth9XRKD8lRpC9GBCafkpWGQRsFX41JQOPzXBT1e8MnyO+7C2/jpOYTi0z4H+R6rp1592FrcFaD+sFviBxSvQQuy0NnHRFv8AQ47tCvgveOu4IQhXCgCEIQAytUDWlxyAJPgsSxUOImo7NxnoNB4DBWr9f3WM/e6D0GJ9YTajhTpkgYNaTHRZGsast4Xyjv8AX/PyXKlwwyub/H+mB2kqS8YjhAjPXX7LNY53NRucXy44zngU5lPqPArkLpudjmupswjwxUSzRrROo8lPSrA8lWaMiPHNTUxOnjr6J9cprYbLBaYYO4OflEhWmXW7HjIDBnBzA9kt32QE8QDnFuYEAZYHmrxtXFgMM5Bbj69VsUaaMocdn09fwUrLWniJl1riqFxhzQ2SQdcTt4LPtMtdwt4sPbmusbEZrm7ye91UgyGjCIOMajdGr08K4cUOvr6C0Wym8MgFQxicNgfwminyU9NzfHxSuqDQjwWY4Re7ZbTIm098PD4UyoNj6flPdV2JPgVEXbx85qvOSXIkWS5ddIl45fMlevytw0zipLppQyYxdjPJZHaa1RgD1VzHBT82V4Lvb0vI5Z5x+clQtR73gtBuapXg2CPmyVwwkdDB7kbXJ4Kga5SgqFolySNUoUTQpExoY2KSmJ0yjhTlEMigg4KxRomJ54c9lA2iDnknvt5aSyCOExxHWRIDR0gzzCtVx6tFa6xRwvM6bsvTH/U0xsHeLiP4XfBeZdkq/wD+qnpJIx2IOHqvTQul7NkpU7eZzXaaatX6f2CEIWiZgIQkKAMW3nitLRoxvq7+AFF2heRQPDmSBhspbMeKtVMYcUTrgAPLAqPtDXLacD9RjKVz1zzC2b65/pGitpwj5Y/s5RrjGvmpgDGJGPNNLDGPv9s0cAIGOS5hLc1STDQlS0zOczIULWgZA/N1LS9FLBLiGS5HTXZaWcIaIDokgfMVZq2YPIJGWXmuXsdcsPEM8Y2E6+X3U1svGo+lwh3C5xOIzgaSuir1UO73XIzZUS4splm/rS5gFOnLQ6STPPQ5hZbGuAgunPPYqCxlwBbUOWX5+3grzXyByEHwwx9PJZ113eyzy+XkW4Q4FgrhpGik+mRjGHUewT6onX5zUbjIBE4KhKCTZOnkjc3L2Mqax3eXuAwjXeFAdzJ91s3DZIbxuETljM80mnqVlmMCXT4INl+oRTZ0H+AuGve1cbz8HNdH2gvAAcIj8bfdck4SZznU88/ZXbnx2KK5Il0FXDF2S6jaTMMfPyVC9sgeflhktVnlhlt1WXfmbRKmmvAaUH4ig0/NFKwqFpUzVTaLJM0qRyhaFKAmuI0WfJOaE1O4k6K8xGyzZaYJ91UtbprPw1BiMxwsGfRo81bsuJjz8VDWcC7i3dhvGQ9AFZcuCvbqVLK+Oaz03N7sQwPtDTEcPEfIfkhejrlOwdh4G1HR/dwj0JPuPJdWuk0Ffd0rPXc5vtGzjveOmwIQhXjPBIUqEAYF1u79Uz/3HYT/AKiou0VQlgiQJ06Ie3gtVRujodHUST5yr1uoNdTIIkRPPDHBczJSnCdS6N/k1JNRsjPzx+DjBngE4OKdWrcWnCPme6G04XM43wmag6m2c/f5CnJEfPFQB3opaLJOPzdWK3vwxGSXmThsAE64/PmiKRkt6E+pJS1HyN8CT4ZeqjotjhPyMvyrrliSS9ciLGUPtI11TLM4TBOeB9x7K5TYCHSZwOmsTPoqDBBaTkY/yor01JTFhumiY1M40JKYys0Txe6So/vHTA5nb5kpbFdpqOmIbqfxuonKUppQ3Y54isyJ7DdZccSDT5fq5clpXlbW0meGATnvbRZoAMlxl73iars8FeeKIcEfef7EVNUtTZl+6ita7WXuJdlPnyCYzEqMDDCOSsUmwNz902uOMI25YSwiRpj+d5WFe1QGpA0EeJM/hbdaqGtJOmP5XLPq8TiT+oqa57YCpb5HMbj4YKw1RN0UzPhVXJYJGhOYE1rtE5rkgYH8KdTZKaCnVHEDDNSxxzGsdVtEdxslxzOw/KsWaw8Ra1okkgBQWSjGnh4r0DstcH0x9R47x/tBzE5k8/srum08r5b8vwUNXqY6eGeps3VYvpUmM1Ax6nNW0IXTpYWEchKTk22CEISiAhCEAYXaGlwuZVGndPuD7jxViy1w5q0LVZw9jmnJwj+VzNmtBoPNOphGuhG6wtZH2e7vfhlz+T/9NCr/AK18PWP4Ir3u4U++Bh5gFZTqhO/zVdm17Xt0IKyrzugxNIARmN+nNZGr0WU51cvJfwWqdRjwz5+ZhhskD51KlBjL51Tm2ZzOIkEEawc1HUbGHTzjVZqTrW/MuZTJhEgYwYE+/smiqMZnSOvz3Viw0STBBw5YaYk+ajfd1VzjDDn08VPNTwpRWfoMTjnDZIK3dcJEkTA+bqtwueeFo2wGXX0WvYrkIxqRyA9iVfBp0hhAVlaSyxJ2vhX7kDvjF4gsshoXQyGl4lwABzjD3S228WUm9MICoXh2iDQQ3M5HBclbbwc9xJKms1EILFK38/XMfp9FZc+KzkW7zvl1Q54LNLpTAU5pVOL33N2NcYLESZg/JU9MfNlXYfskt14No0y93gNXOOUfMgrtaI5md2gtuIYOp+yyablnutpc4uJkkyVMyvzROLZJBpI0mPUjSs5to5qRtqVdwZJk0fqoD1nutSVtqTe7YcSNNtXZSUn588lXuqw1LQ7gpNJ3OTWjdx0XpnZrszSsw4nkVK37owbyYD7rQ0ujna88kZ+q10KV5vyIOyfZktirWGP6GHQfudz5LrlF/wBQEorBdJVVGqPDE5W66V0uKRIhM+qEv1FKQjkJOJEoAVCEIAFQva6hWbs4YtP2PIq9KOJMnCNkXGSymOhNwkpR5nFNtD6Li06Zg/aFqWa+mkCTitG9brZWbjg4ZOGY67jkuGvSjVs7oeJaTAd+l3Q78lz1+ls0viqfh/BtUurVbPaR2zbQ12oKhe2nMw2egXDU77IySG/ncvVULNbJrDiTLs2SezO7+qxuJITKt8MbquEqX24qpVvNx1KZ7bNbQRLHsvPvM7K29pgMlz9sv1zjnCxH2pRPtCrTnZY8yZoU6Oqrki4+0yVG6oqbrQozakigy1lF8VE5tZZZtSsWRrqhwGG+imrqk3hEc5xiss0mVsJ0GfSNtTguD7QX+6rU7wLGtwa0iIG55ldnabue4QJjksO29jKlTME+K3adOoLfmZc9Tl7cjlRbxupBeY3Wu7+mbzk0+aB/S2r+13mpu5g/P7DPaJfL7mSL2G4Tm3tOAM9FsM/pXU/YfNXLP/TGo3Jnqk9nh5MT2qXy+5Tu27a1bKGDd7o9Bj6Lq7r7H0xBrVC8/tb3W+JzPoiwdjazMI9Vt2Xs9WGnqpIUQXwlezUTfxYNSyVm028NMBrdmiB6K0y3ndVaFyVNVfo3I7VXFkzpKPVjqduKs07UUtK6YVplhUiyQvA1lUqVr09tlUgoJxG8DGuUjXJwpJwalGiF6jdWUxYmOohApXfaVA+2K2+xgqvUuydUjyOWCnVvFUbTbuIFrgHA5giR5FXq1yOORVKrcVTSFFLJNHh8zlby7PgyaJ4D+0yW+BzHqudtlCvS/uY4jdvfHou9tFz1tGz4rHtlz2nRjlm26Kubzw4/Q1atZZHbOf1OIN8DKUw3wN1q3n2WtNTNjvFs/ZYNX+n9oJyqDo0j7Kt7DBf4XVrZemSuvgbpjr2G6h/+PLRvU/4n8KRn9Oa+pq+R/Cd7FAPa2Ndeg3Utne+p/aDG+Q81esP9P6rTPC8/7mz7robN2UrascnLSRGPVsxbLYQMXHiO36f5WrStBGAyWpS7IVf2q5S7HP1ViFDj7qK074y95mVRt5C07Na5V+h2RjNaFHs9CsRhMrTtr6FKjVlXaZVundMKdt3qdRZVlNFamFO0KdtkTxQT8EbkRNClaE4Uk8U0oxsRqkCaGp4CUTI4JyaEoSjGOQhCUQVCEIAVCSUSgBUJJSEoACmlKSmkoAQppanJE0dkbwJvApEkIFyN+mEcCdCEBkbwo4U5CAyJCISoShkahKiUYEyCEiEoZHBEJEIDIqVNlIgTI6UspspZQA4FOlMBSygQfKWUyUspRByE2UsoAJRKEIAJSEoQgUbKJQhIAkpJSoTRRJRKEIFwEoQhKASklCEoBKJQhAgSklIhABKJQhABKJQhABKJQhKIEpZQhIASllCEoCgp0oQgawlLKEJRD//Z"/>
          <p:cNvSpPr>
            <a:spLocks noChangeAspect="1" noChangeArrowheads="1"/>
          </p:cNvSpPr>
          <p:nvPr/>
        </p:nvSpPr>
        <p:spPr bwMode="auto">
          <a:xfrm>
            <a:off x="9272588" y="-309563"/>
            <a:ext cx="2419350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30" name="Picture 6" descr="http://blog.tapuz.co.il/surprise100/images/3125879_271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9" y="4247449"/>
            <a:ext cx="1437174" cy="1124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upload.wikimedia.org/wikipedia/commons/1/1d/Avocado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282681"/>
            <a:ext cx="1363631" cy="146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t2.gstatic.com/images?q=tbn:ANd9GcSytkKoYX6jdw6-wsbolYYXNgU9fidNYGvOSFhaZ5fGMct9FH0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781" y="5487923"/>
            <a:ext cx="1328539" cy="1204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12" descr="data:image/jpeg;base64,/9j/4AAQSkZJRgABAQAAAQABAAD/2wCEAAkGBg0NDQ0NDAwNDQwMDQwNDQ0MDQ8MDQwNFBAVFBQQEhIXHCYeFxkjGRQSHy8hLycpLCwsFR4xNTwqNiYrLCkBCQoKDgwOGA8PGiolHCQqLSwqNTQqLCwpKiwwLCkvLCksLC0pLDApLikpKTUsLCwpLCktKSwtKSkqLDUsKSksKf/AABEIAOAA4QMBIgACEQEDEQH/xAAcAAEAAQUBAQAAAAAAAAAAAAAAAgEDBAUGBwj/xABCEAACAQMBAwYJCAkFAAAAAAAAAQIDBBESBSExBhNBUXGBBzJSYXKRobHRIiNCYnOCssEUMzRDU5KTovBjg8LS8f/EABoBAQADAQEBAAAAAAAAAAAAAAACAwQBBQb/xAAvEQEAAgECBQEFCAMAAAAAAAAAAQIDBBEFEiExQVETMmFx0RQiQlKBkaGxFfDx/9oADAMBAAIRAxEAPwD3EAAAAAAAAAAAAAAAAAAAAAAAFCoAAAAAAAAAAAAAAAAAAAAAAAAAAAAAAAAAAAAAAAAAAAAUGTW8o9uU9n2da7qpyVKK0wTw6lST0wgu2TS8x45U8LW1VcwnrpqhUq55mFOL0w1LNNTlltvhl+V0ELXiOiUUmXupUxtnX0LmhSuKTfN16cKsMrD0yWVldZkk0QAAUKgAAAAAAAAAAAAAAAAAAAAAAAAAAAABQqBxnhWsKtxs1RpQnNxuaNSShBzcYKM8yaW/Cyjw27jFTjGM880k26icEpastYfDG4+pGeScr+TFKW07uVWM27p060WpuEVHm4wxheeEl3mPU3rijnsvxTv91e8H3LvmY2uzq61RnWnCnXzqUITbcINenJLPBJo9VTPnXaez52FzB04udOE4VLecW1V5pPxHLjmLWnPU0fQllWVSnCcU1GcIySfFJrgyeDJF46T8nMtdp3XwAaVICgAqAAAAAAAAAAAAAAAAAAAAAAAAAAAAAHD+EFaa1pU8qFWHqlF/8juDhfCTP5dlH7eXtpmHiEROC36f2sx+9DS3lhC4hFTytMozjKONUWnvxnrW7/w9G2J+y2/2NN/2nBLxF2HfbHWLW3+wo/gR53CpmbWj0ho1HaGYVAPfYwAAAAAAAAAAAAAAAAAAAAAAAAAAAAAAAA888IVXVe29Nfu6GX96b/6noUnhHl20K/6Vf1qy3wc1GD/04LSn34z3nl8TyRXFy+srsNd7MiS+b+6egbL/AGeh9jR/Ajg6y+QzudjSza2z66FH8CMnCPet8l+pjpDNAB77EAAAAAAAAAAAAAAAAAAAAAAAAAAAAABTIOa5VbdcE7ajL5yS+ckuMIv6K879iKM+euCk3snjpN7csMblRykyp21vLjmNWourg4R/Nmk2fZ6Vqa3vh5kWrK01y3+KuPwN1GmfJZs99Rfnt/x6tcVccbQxqlLKOm5LXClaxh9Kg3SfYt8f7WvUaNwLnJi+UbypQzvqQb0/WjvT9TkbOHX5M0fHop1Fd6fJ2AAPqHmgAAAAAAAAAAAAAAAAAAAAAAAAAAFAanbW3YW6cYYlXa3R4qH1pfAry5a4qza09Eq1m07Qhyh26raGinh15r5K4qC8p/kcVCEpy3tylJttve23xbLk9dWbnNuU5vMpPi2bOzs9Ky+L9h8pqtRbU338eHr4scYq/FK2t1CKS7+0vtE0sEZFXLtDu+6BY2bSxtC3muOZxb8zpy3F+RLYsNd5B9FOFSb9WlfiL9Nv7Wu3rCrJP3ZdeAD615QAAAAAAAAAAAAAAAAAAAAAAEZzSTbaSXFt4SAkRnUUU3JpJb228JI1N3yihHKornZeV4tNd/SaG8vKtd/OSbXRBboLuPPz6/Hj6V6y0U09rd+jZbV5S8YW3fVfBeivzOfjRlOTby23ltvLb62zLp2ed7MunRSPBzZcme29noUrXHG0LFvaKPaZSWCuURbIRWKkzuo2RbDZaqywmyMyI1auMm25KWr01a7X62WmHoRzv73n1GhoW869SNGGcze+Xkw6ZPu/I7m3oRpwjCCxGEVGK6klg9ThuHmv7Se0f2y6m+0cq6AD32EAAAAAAAABQhUrwj40ox9KSRyZiO4uAxHtSgv3sH2PV7iD2xR8qT7ISK5zY4/FH7pclvRnA172zT6Izf3UveyL20uilJ9skiE6nFH4kvZ39GyBqJ7Xm+FOK7ZOXwLFTaNZ/TUfRil78lVtdijtvKUYLS3reN7eF1sw621qMPpqT6oJzfsNFVlq3zlKfpNyIZ6kY8nEp/DC6um9ZbC52/N7qVNR+tUeX/KviauvWqVXmpOU+pPxV3cCegnGBgyZ8mX3paa4607Qxo0G+JfhQS6C7pKtlPL6p7o6SjYcy25HJmPDirIuRFyKZK5l1Vss1U3uSznckt7b6i42b3ZOy9GKlRfLfip/QXxLtPgtnvyx28q8mSKRvKWxNkqhByl+unjW/JXRBG0KIqfU48dcdYrXtDzLWm07yAAscAAAIyqJcWl2tIkeSeGHU7/Z0abWvm5bmtemLnLMtPYpb/MQyX5KzKVa807O/vuWdhRbi66qSW5xoJ1X61u9pp63LudR4t7dRXlVnql/LHd7Tg7Km5JY7s7+83NpTaSy89yR87l4jmt0jo0VxRv1bx7TuKu+rcSSfRGSpR9SKwr0lv1qT6dKdR+wxqNKLxlJ9qTM2nFLgvUYZy2t1nq20pEQuUrmMuCnu8qDjn1l5Vl1MtJEkjsZLJ8sJfpMs7oLTji5b89WMEuek+hIisEiXNafKO0GqT6Smh9ZLIyd29XN1FTJKKKaijmd6QbphyLTqEHUE2cXnULcplmVVFt1G/8AOBXNnV6VRLpLU7jqyQ5tvi89JPCS34S85CZdQWpvze0yKdOU2oxTcnwS4suWFlUuHmmsU+mrJfJ+6vpP2HSWWz4UViKy3xnLfKX+dRu02ivn6z0r/vZTkzRTp5Y2zdjqnidTEqnR5MOzz+c2SRUH0WLFXFXlrDz7Wm07yAAtRAAAAAA848KOzqrubC5jDNCELmjVmsJwlJZgn07/AJWO89HLNza06sJU6sIzpzWJRkspoqzU9pSax5Srblnd5DYG0oxybfavIepTbnZy5yHHmptKpH0ZPxu/f2mppxnCWmpGUJLjGacZepnymfBfFba8fRspbm7NhQiZcTFpSMhSKYaY3XUyuota31EG2zqW7I1jnDH3ld53dxf1lHULWGU0s7u5suc4UdUhhdaKOUV0kZs7sk6j6CmMluVzFFuN3Kb004OcuqEXN+w5zb9IS5ZZCgRlVjHi13bzJttgXdXfUaox+s9U/wCVfE3Vnyat6WHJOtNfSq4aT80eBtxaHPl8bR8footmpXzu5+2o17h/MUnp/iS3QX3vhk3VjyZhFqVxLnp+Twpru6e83UY44dHQSPXwcOxY+tvvT/H7Mt9Ra3SOkKKKSwlhLgluwVAPSZgAAAAAAAAAAAAALVxa06q01IRmuqUVIug5MRMbSNLccl6L30pSpPq8eHqe/wBpq6+xLqm90FVXXTkvc8HXFMGDLw7Bk7Rt8mimovX4uK/R7hcbet/Tk/cRfOrjSqrtpz+B25Uyzwivi8rftk+jhtVT+HU/pz+BVQrPhRrP/bn8DuAc/wARX88/s79sn8riVaXT4W9bvhp95JbJvJcKDXpTgvzOzwME44Ri82n+PojOsv4iHJU+TN1Lxp0ofelN+xGTT5Hv95ct+aFNR97Z0oL68N09fG/6oTqck+WnoclrWHjQlVfXVk2vUsL2Gzo28Ka0whGEeqMVFepF0GzHhx4/crEKbXtbvIAC1AAAAAAAAAAAAAAAAAAAAAAAAAAAAAAAAAAAAAAAAAAAAAAAAAAAAAAAAAAAAAAAAAAAAAAAAAAAAAAAAAAAAAAAAAAAAAAAAB//2Q=="/>
          <p:cNvSpPr>
            <a:spLocks noChangeAspect="1" noChangeArrowheads="1"/>
          </p:cNvSpPr>
          <p:nvPr/>
        </p:nvSpPr>
        <p:spPr bwMode="auto">
          <a:xfrm>
            <a:off x="8609013" y="-1033463"/>
            <a:ext cx="2143125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38" name="Picture 14" descr="http://t2.gstatic.com/images?q=tbn:ANd9GcTb7QGBIFBS-8G093hg-dkpdtIx8-EP2Tp2Jx2gSIj2VTb4A3i_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619" y="4247449"/>
            <a:ext cx="1076919" cy="94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16" descr="data:image/jpeg;base64,/9j/4AAQSkZJRgABAQAAAQABAAD/2wCEAAkGBhQSERQUExQUFRUVFBcXFxUTFBcXFhUYFxYYFRgUFxgYGyYeGBokGRQUIC8gIycpLCwsFR4xNTAqNSYrLCkBCQoKDgwOGg8PGSkkHCQpLCkpKiwsKSwsLCksLCwsKSwsKSwsKSwpKSksKSwpKSksLC0pLCwsKTUsLCkpLCwsKf/AABEIAOEA4QMBIgACEQEDEQH/xAAcAAEAAQUBAQAAAAAAAAAAAAAAAwEEBQYHAgj/xAA8EAACAQIDBAgEBQMCBwAAAAAAAQIDEQQhMQVBUWEGEnGBkbHR8AciocETUmLh8TJCchSCFTNTY5LC0v/EABoBAQADAQEBAAAAAAAAAAAAAAADBAUCAQb/xAAlEQEAAgICAwABBQEBAAAAAAAAAQIDEQQhEjFBURQiMmFxEwX/2gAMAwEAAhEDEQA/AO4gAAAAAAAAAAAAAAAAAAAAAAAAAAAAAAAAAAAAAAAAAAAAAAAAAAAAAAAAAAAAAAAAAAAAAAAAAAAAAAAAAAAAAAAAHipWUVduy5geg5WMJi9v7qa72vJepisVtCf93WKt+TWvUdrNONa3ts9TaVOOsl3Z+RBLbtJb34Gq/wDEk8mQ1qaldwlZ+9xUtzrR8WI4cfZbetvU+fh+5JT2zTf91u1GgR66laWnE8razTsz2vNtKT9BHyXS6ddSzTT7CCvtSlCSjOpCMnpFySb52NGw+2rXne1k34ZmhbQ6QTnOdWc25y7LJblruStp453mjlbj0r34s0nuX0AmVNJ+G3SFT2dRdTrdaLnB3zyjJ2z3rquK7jb6ONhP+mSfn4FuuSs/VWaTCcFLlTtwAAAAAAAAAAAAAAAAAAAAR4iuoRcpOyWbG9Gto8ZjI043l3Le3wRg6spVX1puy3RWiI513Ul15f7V+VFXV/kyM/Im8+Memliw+Eb+vbaii1r4yL4mLx2NalrozHyxzeuXvzIaxC7GCfbKVcLTk7u67HYhjgqad41JLts/KxiZ49t65Z7yGjjJb7W4duR14xPx1NLx9bJKhdZTi+26MNjtlTjeVm1fWOfkWsNoZ679Vp4F7R2u08nu/c4jFWs9Fb3xywm0sT1KMm755Zc/b8DVMHgZ4itClSj/AFPW+SW+Te6yOj4idLExcasL3s7xfVknuaa357y06KdFXhalSp1ozUpJQko2ajq755Nt5/4o7mfGs/lFl3lvv02X/SRoUYU6atGCt28ZPi27vvI6eLaze4u67ujBY2dmQY7SmxY4tGmap9IqkdHflr5mTwfSi7tONuenmc/qYl8c1pZk0MXPju5+PAt1zXr9cZOFWfjqlDFRmrxaZMc0wG2p02nd396m6bG2/GtldKXDjzXoXsXIi/U+2Vm41sffxlwURUsqoAAAAAAAAAAAAAoYLbuI60o09y+aXbuX3M3VqKKbeiTb7jTMZi9ZPWTv46Iqcq/jXxj6t8TH5X3+Fa2LzsiOdX5THU61+0mrz+WxlTDajHpY4qpn26ELgrX0GJnn9y2lUJoha10gqe+YlLL34CTIr8/Q60jtGxU79uW/uX3HXtmraaLT36kVXEZZZehSlUtrw011PNI/CfaanW6r7Xxu1lp9zaujm0b/ACvet/oahKe/s3Fzhcd+HJS0fnv9Tm0dOb4/KNOmPDwa/pXdkYPG7NpNtfOux+pLs/bsZ073zsW2JxKlp6kNbREquOuSkz3KGOw6X5pd9iksLTisln337ciCnjnd+W8ixGJtp7Xmd7Tz5z/KVpjI55eflwIqeMlCSaus9z0aPFee9Fv+LdO/Z28jqHlvXbqnR3bSxFO7a68cpLyfeZc5T0X2w6FeLb+SWT7H6ZPuOqxZq4MnnXv2xc+Pwt/SoAJ0AAAAAAAAAAAMZt6tanb8zt3av3zNE2nibyy3Gy9LMZZ9XhH6v+F4mk4idzL5FvLJ/jd4GPVd/ldYeom0XdaWRjMNO7+pd4itkVZjtpTXtj69W+u7+SL8TjmUrtoi/Gy393hv7SZ3Pp7rZ8OGX3IKkvuUlU5e7erIHP8AY9hHHROfvuLadbMkqzT3fQt9/wBOKPUkQnWI8Txia2S47v3LaULNr379Cs/6V703nPTuMf1l9n4xwdr5Pn5GUli3yNcoRz7PoZan/Tcp5dRO4L1hLWxDaXHiU/1V1rn2lq5EDq92Z3Sdwr3iF1LEe0W2Ir8/AtK+Ia3ls8Vfd/NiaIV7VX9PFtZp6Zrl7v5HYuiO1Px8NB74/K+7T6WOFwr692XE6R8KMf8ANVpbrKa7nZ+f1LXHnV9M/l03Xf4dHABosoAAAAAAAAKMqUYGgdIcVerP/J+CyXkatXq5/Qze2qnzvnJ/c1yc7+L3mNPczL6nixqIj+l9h52aZcVn8lyxwzd7eBcYqpaCvb3/AAcT7XJjtYVJPNM89b35fcpOre2mXMhnW8OHMle2h7n7txQcE1e9/epbye/X0QhVfjx7Qjim3qcs24/ueJ9ZPm+RNCC13EdSrnwI5ssVohrUmz1DD3jbfvv7y0KzlnkTQT4W0IbXl3PVdKQocC6oTtf0PNKDR6nC2ZBa+1a8nWMfia3kXd9SzxEbneOUSwr1CC5PViRXyyLe0UqQlnZ/x7+xu/wrrNYtL81OS8EpfZGjJ2Nv+HFS2Opc+t9Yv9ibHP7oUeTX9s/47UADUYYAAAAAAAAUZUowOUdIXapJfqat3mEoVElne/t2Nn6X4W1ea/VdZbmrmqKCyXO27Qx5jUzD6njWiawnhUz5W8OFiXEV7x5Mtmu3kUcsrbuG8500NRLxVhbTxutxbylf9isld+170PN78/U7eWTQj4fUpKxHObWu8jnK+eeZzLrFX691at3ZeJSDu3xXDeRSee8ucNh7JOWW8ivMRCaZiIXeDwateW/vLhzWi8C0liLGOliJdfLzKvhN+1aYmzO1HlzIJyuiGeJyV3mITvvOIppX1p5lMtq8iapU8S3qokq4mVnNeZBKFi5Z4mT+Tza3mvM274e074+jbc5Pwg36Go1tyOg/CnAdbFTqWyp07X5ysvJSLeLu0KfJnVJn+nWAAarAAAAAAAAAAABpnTvA5xqLK66rfNZp+Hkc4k7Stm2vE7Tt7A/i0JwWtrx7VmvTvOMY5WlLtv8AUzs9NX3+W1wMu66/Cn4ml8s9NCjr2fbpnp6veR4msn25elyBu+avf7kEQ2YtuE0pKV7O3vS5Ak1fO/vh4hyyyV+/T0IlVby1tvXH3c6g2ljNSyd3vEINu0V+3vMYWf8APvvMvs/Cr+p8fEhy38ITecVhTCbN0cs8uJTE1VmtFxMnXaSsjDbQrZO9suRQi03t2irabT2x1evd8s+4jwyvK5aTq5vfmXeFfyN6F20eMJbdFTEty5diJaUmWsM3dkv4meR5MRpDafi4dQ8SqCIqR0sQ9K1pRuORFUiXUokdSOR7EudrJL5js3wy2X+HhHN61pOX+1fLH/2feco2Xsx1q8KUdZyUVyvrLuV33H0DhMLGnCMIq0YRUUuSVjU4ldz5MznZOoqnABoMoAAAAAAAAAAFLHLenmx3Rr9eKtCpmrLR714u/edTMftzZEcTRlTlvzi/yy3Miy084T4Mv/O23B6z6q9H45HilVv467i423s6dGq4TTUouzV+/Lk9e8sYXV729/wZ2n0VMm6pb520Tvn5++ZHKXVzWi4HuUuKyI6jT9Ps+Z6ki6TCzcnr3d/LvNtw0fkNRwNVddXT1yNrVZWM7mTPTu07iEdeTSfLiYHaUvlsZjE1DDbQzTIsHvt1SdSw17sy1KNqdrbiwwtHrS193Mw42Vi3mv3p1kv8Y+BLCGh6jQJ4RsRWuhtd56oZ7lwRRROIlBMvEmRslkZ7oh0Vli6t2mqMH88uP6I83v4IlpWbz4wiveKR5S2b4Y9GupF4qazmnGmmtI7599rLl2m/nmjSUUopJJJJJaJLJI9m/jpFK6hg5Mk5LTaQAEiMAAAAAAAAAAAoyoA1rpj0RjjKd1aNWK+WW5/ply8jjeNwc6U5RmnGUXZp5NevJn0Sa90q6G0sbD5vkqpfLUis1ykv7o8ivlw+Xce1vByP+f7benCXWztp68SJVLO1vUzW3OitXCy6tWFl/bNZwn2P7amFqQzeenYU5jTapeLRva4pSzTyut3AzuHxd0rGp/6jPd4F/gsXZ5sqcjH5QtR+6rY6jvmYzGR17D2sZbdlxIatXraFPHE1lxHUotnWi3kXlSd+JaYeNi4eZ3ed228vPe0dN2J1I8KHAqkeT2itbYxMRjd5G89Fvh452qYlOMdVS0lL/P8AKuWpLixWyTqsIcmWuON2Ybop0Nni5KU7wop5y3z/AEw9dx1rBYGFKEYU4qMYqyS95vmSUqSilFJJJWSSskuCJDcwYK4o69/ljZs9ss9+vwAAsIAAAAAAAAAAAAAAAAApYqAIMZgoVYOFSMZxlrGSumc46R/CK7c8JUt/2qrbj2Rnqux+J04oc2pFvaSmW1P4y+atr7Dr4WVq9GUM9XH5XfLKSyZYQkk8vM+oalGMk1JJp6pq6fama1tH4aYCs23QUJPfSbh9E+r9Cvbj79NHF/6Gv5Q4hQxm7gXaq/U6JifgrRbvTxFWPKcYz+qsW0fg7VWmKhbnSf8A9FG/Dv8AIXP1uCfrSIvgSdY3uj8IZX+bEq36afrIy2D+FuGjnOVWb/yUV4RV/qRxwsk/EVuZi/O3MYS3cTYdkdBcTXs3H8KH5qmV+yOr+h0/Z3R3D0P+VShF/mteX/k8zI2LOPgRHd5U8nNmf4QwHR/oZQwtpJdep/1J6r/FaR7s+Zn7FUDRrSKxqsKNrTadypYqAdOQAAAAAAAAAAAAAAAAAAAAAAAAAAAAAAAAAAAAAAAAAAAAAAAAAAAAAAAAAAAAAAAAAAAAAAAAAAAAAAAAAAAAAAAAAAAAAAAAAAAAAAAAAAAAAAAAAAAAAAAAAAAAAAAAAAf/2Q=="/>
          <p:cNvSpPr>
            <a:spLocks noChangeAspect="1" noChangeArrowheads="1"/>
          </p:cNvSpPr>
          <p:nvPr/>
        </p:nvSpPr>
        <p:spPr bwMode="auto">
          <a:xfrm>
            <a:off x="8758238" y="-8890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6" name="AutoShape 20" descr="data:image/jpeg;base64,/9j/4AAQSkZJRgABAQAAAQABAAD/2wCEAAkGBhQSERUUExQWFRUWGBQYFBcXFxcVFxcXFBcXFBgUGhUXHCYeFxokGhUVHy8gJCcpLCwsFR4xNTAqNSYrLCkBCQoKDgwOGg8PGiwkHyQsLCwsLCwsLCwsLCwsLCwsLCwsLCwsLCwsLCwsLCwsLCwpLCwsLCwsLCwsLCksLCwsLP/AABEIAMIBAwMBIgACEQEDEQH/xAAcAAACAgMBAQAAAAAAAAAAAAAEBQMGAAECBwj/xAA8EAABAwIDBgMGBQMEAgMAAAABAAIDBBEFITEGEkFRYYETInEyUpGhsdEHFELB8CNy4RVDgqKywlNikv/EABsBAAMBAQEBAQAAAAAAAAAAAAMEBQIAAQYH/8QALhEAAgIBBAEDAwMDBQAAAAAAAAECAxEEEiExQRMiMgUUUWGBkSPR8DNCUnGh/9oADAMBAAIRAxEAPwBvNZjd4nJoJJ6DMrx/H8QM0r5D+o5Dk39I+C9D22xHciEQ1kzd0Y3X4mw7FeYYgfMmL5eEBqXGT0X8OtrhJF+Vld52D+kT+po/T6j6eif1UtyvEIpS1wc0kEG4IyII43V8w3bASNDJzuyWydoHfYqVdp1J7l2WdFqdjxIuEFXduZ9FGanqOqTMq7cbrGzApT0trPpKpJ9MPMnX0UBmu4qNsZJRdDhLpHbrc+J5AcyUaGG8GrJ7VkkilyyRdLh8z82sNuDj5R8Tqm9JhccA95w4nQeg4KSWtJ4ptLBObnZ0cYPgboy50j2AnJoBJtfmba2+qcQ0jfeBSX871RFDV3eO/wAgvZJNcmPRnFN5J8VnDRujhr68Uk8bNZiVYS4hACoQs8DtMcYQbJL1Q5mzXDnrixCzuwUIxC2OUrJuqAbIioXLSZ7KIfG5Th9kGH5afPkufzC3nAq4bhvBMjKaTxAWHt6pDDLyTjCh5geq5tNciV9aimxzDhzWjPMrogDQAdlLujmVDIl42Qj8USMuT5Z1+ZIUM1eRxUUjuZQNTOmI2ZD11JvolrWxTjdmjZIOouR6O1HYquN/D6OGR89M57rtsInu3t2+Z3HHM8BY59SmjZkTDUEZomUw7o2PdHwU+WfPPUHMLmSdP9osMMrfFjbd49sDVwtfetxI09PRVP8AMXQ5LBQ081Yg1syJgkSlshU9POvB+OMDTxFpB+N1WLJ5wUvaLEDLI+TgTZv9oyb9+6qVTmVY8W0ySGobmnZPLPz1LCASETWRG7XcHAEfE3TjZzYyetdaJtmD2nnJo+56L2HZz8OYKdjd8eK5uYc8DInXdHBK3Xwq5kwkY5PLNndm6yUDdBYw6F+lug1V5w/YN5sHS2PO3+V6BDhrSMslKKDdzQ3dvWUinp5RjHiTyUyf8P5mMu2Zlh7zSPmCmNK1sMe4zP3ncXHn6cgnOLPIG60EjU8VXZieOXqvK048vso6eDtWZvJxNUXQr5Fj3ZoZ7kTcWIVJLCJTMp8LqLzD0d8gUqnkWYRWWnbfjvDu4ED52XSfBm2HtYbi+Ti46a/NQSx5LeKO3gWuvYgjI2PbuuKae4DXEbwyJ03hz9bapJTa9rEt+yab6J4IcrqR8ClbKALX9PVH0NEDm5LvUYfIy9RFCgUZRlLQu4JyaMcslBW4i2MWbm4rL1bb2wWWZ+4lP2xQunZbJcOaoTISbldB909FvHI0otInhTzDDYpHA3NOYXgAnpl3RJSxBsnamWfah1FKskkQcE2SmbIoKueSW4YZBMg6ko+oHJLaoqhVdkap5A3vspYZCUK4HVFU2ipweUPTS2h0Eu5mO6q+2OGCNwmjyZIbPA/S/XLkCM+xVhc+yix6HxKSZtswzfHrH5voCO6I+UIr+lNT/ko0D7oqPmlVNPZMoXXsg5LCNmXqViHlBuVi8BOaKjiL73W9nsANXUNjGTRnIeQHD1KiqXar0D8KMNtFvWu6RxJPJrch+57pqT2xbPjIRUpYPR9n8KZDE1jGhrQMgPr1PVMpd0DNCzVIYLBLZazmkIaOLe+3ljcKfUefAe+rAyaENJWnmgH1N1G510510UYaZRDHVhUUlRfXPoRf6qLxAF2Wgrgygl4Ap6CN/s+Q/L4JDXUz4zZw9DwPoVY5Y7ZqGUhw3Hi7T8R1HVDaHabpQ/VFSncgJBxCcYlQGJ1jmD7LuDh9+YQT4MkpZZjhlJSjJZR3FifiCzvb48j1HVSSYZ4g1Pa/7ICWAAJ9glQ18QI9puTx1Gh7jP4pScm1mPZJ1Vaxx0QUNC5gtrY5XJyurK2dsTc8ygo2ZtPQ3HDogsRqgb/zqgRTmsSE6INzw+gqux0uFhl9UrZMCc/58UJ4q4dJYpyuCisItVqMFiKGRm4Bdh9kvbPoiPEuUwjM5PA1pnZo2aTRo11P7fJLqUG12tLzwa0E3PZH0eB1TjvOiIJ1uQ3XoSg6pzcNkFnJPzBS3SaQdBNkimSriLA5xq0f/pv3W5MNlA9n4EFRlpro87H/AAAlOuT4kv5IqieyAkmuVNUEtyc0j1FkK6QG1tT/AC6cpbj2NVRSWUdOabaLovLQpITu+0bqGqmBVONqfRtcvGDd7owSAwS3/wDilz/4OulEbrmyLxB3h0FQ8n/ak/7N3B/5JuLFtZHEcHl8ExT/AAw5Z8BdVanlzTynr/DbfUoD4HozzHgyV5uc1iEdiLSb2tfhr81i5AHZyIKhjnHdDSXcgMzfhbmvY9hcPkggYZWlgDBkcjvEe7qNURgWC09NlE2xA88h8zyP7uHoETVYyCd0aKjLC4PlqYSbN1lbc8c0GZuaGmrAdbX/AJkoQ8E6/ZBZcoqGIlC68Qc0vc7rw6/Bba4rBRVWUHmO6wEhDMmUrpF4YcX0S+LdQyR8VojiumScFhyOSx0cy04lYY3f8T7ruB9OBVWmu0lrhmCQfVWgOsUp2li/qNf7wz9W5fQhJalZjuXg3CWyWPDEcjb5oWkr3QSbwzbo5vvD7ouTRLahJ1yeQjaksMuTcRbJHvMOXHmDyI4JDXSG6T01UYySDbnysOa1TbSeNf8ApPAvk7Vtueenpmm1BvlIUUo1S257DfzBWfm7oaF5leGMBLichY/E8h1XouDbPRxRgFrXOtdxIBuTwz4L1+1dGNV9Qhpks8v8FRoaeSZ4ZG0uceX1J4BXbDNko4xvTHxHe6Mmj9ymmE0sUG8GRhu/ncc+Deg42CBnqiHG6ZpnB/8AYCGqlqv9Phf+jVlU1gs0Bo5AW+iwYmVXpK1SUcjnnLRFlbGK5NPSJLLG82IO5kLIsQPqsGGGwuVwKa2iHG+DA4rawg3xbtNwCDwOaXvwyMklg3Xa8bfDgpfFtwWhUdlpxjYuUdBSj8RRUxbriCl73qy19OHsHI6HkUjiwJ9/M5o/7Zc0BadwfHRRovhtzJnFFHnddbW0z5aJ8UVt6RzG56BocHEns23dNqbBWge28+gAHzU9TSNAFj2uE5GOEIaqz1Ze085wn8P2tzle5x5Dyj7lPTsfTEWLXdnm/wA1YDRb2bXD0OS1+Wc3Mi456j4rySBwUlxuKy78Oac6SSjp5D87LFaROOixC3BtkhQK20ZPN1j2A+5Sx1RnkdboiAXjeORB+It+wSx7rEZcPqm7HyI6eKJppCTzWRS+v1WmSZLGlLSmfRaaKwFsl4oiObmgWqRhWVaMyghiwAjrfj9lp7PUIaFxR5aeK8ldFPkWktrI2ldSt4qIxuvl07ofE53GQRA2s0OPXeJA7eUpe+xbcxA2T2kjpc9Us2irARHz85+O79kwDN1vmP3VJxTEd+U7uYvuttne2WXdLqW+HBndl5bJZalAyzFxs0Ek6AZkqz4TsQ94Dp3bg90e13OjfmrZR4XFA20bWt4XtmfV2pRq6fLJep+q118Q5ZSsN2Pe8edvZ2TfTqmjtjS72pAANAB97Kwun5X7BRuikd+k+py+qZ6RGs+rXt+3C/b+4JhWERU4NruJ1dcAnp0CY/m4gPa3ba5n+FC/6ZKdN0ep+wUb8GkGrmf9sulwgyeCdO2dst03kJbjMTvZma7obtPxsAiJovEaHaHj16jmhsLoY2mzt13MtaTY/wA5JvIGtBMZaecZuwuHG28Pa5KTbqHuxHBe0sY6fFlblz2mhXBhlybp3R04aMtLJbhdeyRx3HBzf0nmOfyI9QUyragRs6ldGU5v3FCd0rsJeTJ67OygZU3KTSVRvqpYajPX91RhThDP221DlzOIQs17/ZTU0gtrdc1LVuuTjLDAR4lhnVLJlunTh6ouliBycL2zCXROytdFUUhB6J9PKwZtjw8BE0AuCL9kNWRnd0RUU2duWSlnZcJVajCaYBTcWsiHezsmLHlgyOqx1Ha6xsdwRpb5o0Lkw85xmjjwozmW59x9CtqZtOsRd0Qe5flnnmG4gPEA4Ou099PnZZWwkE/JKr20TrxxI298/wBXrz7rVjzycoelJMCZki6Zt1CYs89URTjNIWt4LunkmgkRrrwOhU7DnZTB1lNlc0bc2geCAgplECoYmoqFwS87t3YrbPJ1DRl3G3RKnzSR4m0bhdEWNY4lpIzu4OB5h10NiW1Em/uQNzOQyuT1UUVDVu80lQ9h5B2nwy7JvSxnJcL9yNbbK17YLI72iwN0rHCIgOIsCdBc5n4XKDwTYuOmAOTn8XuzI/tGjf5mpaOWVgG9O9/9zWH57t/mocVo/GFnPeW+7vWB9QNe91Rq0/pRwgU9Nq7va2kv3O67aqliO6ZC88RGN756fNCxbdUxObJB6hp/9krk2bYNBZBzYHbRF2s5fR+OS2nbKntcCQ+jR91xBtnE8kNjfl71m/S6phoXN0RdPUkZEWJ42+qFOM/DOj9JrhNOxNxLNPtO+3ka1p63cf2QkD5JnWe4u+g7DJIPzlpGg8wFasMAbmVPvi5csp/aaeuSdUV1/nY/oqcMbYBaxKIujIY27v0jrw9FuhnDtNETPI5oJb6EEXuDqOimRhFS94nfuzgoWI+PTyCR+6wkZEHyPJubAjy+pFsymcmL+JCx2hNwRyINiELtxC+oY2OOHw42OuLuJvkBpwOSDp4XMgbfXece2Q/ZWIKuUlKJvRRkrFnoKbKSioZ7JdFJxUwnTmcn0TjlDeGsKJlqrhIBUqeOoWtovLTrORjHNnqnOHG4zVZ30/weTIhFE9VDEMhg9oi/JMIm5BK3yf1HDlYfII+jOSjzn/Vkv1Jdq4TCTECNFn5ZdgLoFGjLAnlkBb0WLsrEbczWTw502S7pa/dN+HHqFfcF/CcAB1TISfcZkO7jr2VtotkqSIeSBnq4b5+Lrqljgat1lefyeUCqDgCDl/MvVcx1diF7LJhkJFjFHbluNt9EgxTYulk/R4Z5sO7/ANdPklZwXQXTfUFF4a4KTHiHFdvxNpNrLnG9k5oLuZ/VZxsLPH/Hj2+CrceIZ6qdZpvJfrsqtWYlrOIW9VA/ES7ytzJyA43OSQOxDqrBsfT729MeHlb68T8wEGvSpy5FtVH2NIa0NA2BvOR3tu17DoskmUlRLmhpHi2SrxxFYQOimMEkkdh2ShkeuN5RFyLkbjAmLlyWXXAK6C9NYBpKTPoonUgTAlcPYstHJfkUVeE77Lt9oadUVRVm+wHQjJw5HijWtslNf/Rl3x7D/a6cz2uD6HogOKyLWVqMt0S37Oxnd53TioqAxqUYFVjcWsRkLjqpk6U7G5CM4epbz0RV9bvgpU9wLQP5qifDHFCOIz5gn+fBHjGKT2j0a4xwkQGGyDlCnmqfkhHOJzTFS4GsuJvxM1IKpQsjuiI6e6ZBO4LpJLlWbBMrk/zikNFSdE0qqgQw3v5nHdaPXU9h+y5vCyKWPetv5J6eou5zr6k/VO6Uqv4fSOIu7y+uXy1TeJ27+pRFp7pvdtFdRFPiI3DlgegPzY5qWOcHiiuNkPlFk51tBwesQwesRlcD2De62uGrd1TVnliWDmQIOQop8gS2qmzsFP1FsY+7IxVFsAr5CHZKj7W7LCQGaKzJNXgDJ4524O68V6A2jvclBVeGE9EOm/d2VarIrjJ4fOHtyOfovV8OofCpomcQ0F39xzPzJVcxjZgsma4Wcxz23twu4DTkrnWFalOSaTG3NyaFdW7LsgXusjKnMaccwh5Wc+yKpj9XCOOC4a26nYM7Wyt81hsEXeE3EFl3G7OyxnH5LGDPRE3mmTbt1zuKcHLkoDr6L1SyCTZhjyKEr6bfjI9D+x+qYgDdUQbnbgb/AEQsnZymV3ZbHCx74HnzMzb1Zw7jRWxkm9mvLdsgYalkjDZ2dj6EfdWvZXaxkwsfK/8AU39xzCDfU37kTtyy4+SxvaltUwg3+PVNHuuMihZI8lOU5QmErm0J5XBRbwspqqGxyHZDtZx/nwVetcDM7MrATDGjYwLhLHVIbxt81JQOfOT4fsj2nnT0HMo+BNyLBFNoAM+AGpKYxwNyc7zPAsNPKDru9TxPRBUkTYxujMkZk6n/AAu3X1XvCOVbfYS6Pl/O60SQpGS+UbvfmFJTxX9pduPHLHZxFOOKmbILXWPpm7txqgRKtRnkykp9DMT9ViWmQrF2yP4R56JemFZIoonqZKxalHB861hibGqwRM33Gwyv3NkDU4/G8t8Ih9t0Ot1NtbajI2TnE6JkzCx4uDbQ2IIzBBCAo8ChidfzOI0L3b1u2inzqw2uMMYjLKQdEzLrxQtfLYZlT1FSGgqqYtilzquhD/bEc0tErZA2IVI3m56Ob/5BMKwqqV9VkbHNPW1fiMa4cQD8QmrIe1FeVajNIhk5LkRmwuoHyWKIbIDqg9DbTSIzew9VuYZX4cVwYyeKkEenEoi4Z70RsZw4c10wHt/lTQ9VhGdjouU23hmXIkibzURj1Uxah7WKJGRiPJE51luM5hdFnmWnCxv/ADktxCtrB5/+IkRdJGBl7d/+oVcpKPdIIJBGhBsR8FZdqnb9R0aAO5JP2QcNItueFgm/b7puQ0otqJGtAf5uuh7jQo5m0Q6pO2l6LmRpSz2t9BHGceENqraaK9i+x5EEfDJKa3amK3ldc9AUPWUAkbZ3Y8QVU6qldG4td2PMc03U1JCF91lb64Lls3TPrprEuETc5DfXk31P0Xp0FO1rQGizGiwAsAq9sZhvg0sYGTnjfdzu77CwVmg4A915ZPHCG6YPbvl2btfMZLQH+URVus4W4Znmu3xB4JGozKF6gTfwmyBgB0OiI38uvRDxZ5aFEU1N57HktblkxPC7NB5IstspvLvcTfhZFy0BGYQjpnDsdF5v/ANT3fAGfFY6FbU5N+SxE9ULvZZopFOJkriqLcVJ+cCiK9rsiyqbfQSXIHEqjdC1JiTeCS41W34o6W+OEM6fTylNZMrsSuLfuq/UvuuZalCySXCdpgorB9DVSqo8AdWbgojZPEwWmJ3+27L+12Y+BuhKv2TZVn/VPy87X8Dk8f8A1P217JiUdywJWzSllnp08d2k666cil7HW0upaGvBAN7tIuPut1DxwyukNrhwx2p+DRm3T15roTWAOv8AlQ+KLFaEmXJdENt/QYRSk6ZFdNcbC41QkchtcFENq9B8V0lyLyhh8EzBktuGawvuVoBEgsgjUgGSExOoDGHoCT2XdbVhuQ9r6BVPG8U8Q+G03z855n3Ufo8XuaSFrYzI5zjq43/wmVLQ81lBT8+CcNbYZBJzm8jm1JYFbqXoopKTmnTW5/Rc1EIsguXIGzgrr4bJdXYUJixvHeFj0JFx8E9qWWQEb7Ss/ub9U3SyddBPs9ApILgcABYIqOAjih8Pm+gU8smWSzZJqWA6z0jt9KXC4Nzp2Rb3FrA0a8UNST5KV8t9O6E5+AUt2cPpGRRZ3ITWjaLg2S5uqNjfYjNDdnItdloZSNvxQNTBfr1UtS/y6qMyndyt91tzQpWmuTluHst7SxDOabra71RjEv8AkLYq251XFTXHS6SNqgAc1C+tOl79Vzo5LK0yzkbTYiQEJJXX1KUS1ihdUdU1XVtDqEIoJkkuSoy/JC+OuTUplIxZakjqreA0qiY9UXfbuVYcdxhsbfoOZVGlnLnFx1KLGJ8/q9Qm9qLXsptR4f8ASkPk/Q73TyPT6K+MlBFwf5zXkmH4bLMbRRvf/a0n5hXDBsHxGHIQuLPdcWi3pnksTryH0etcfbLotrtbqQyi9ig42S288T2H03h8W3XZqGj2jb1y+qUlXg+hjZCaymGNctsBJ1S2bFo2DN7R3CRV23sUfsXeemTfidVyrcgNt9dSzJoubpDGNbpPXbVBuQIJHI6eqoVbtjNUcbD3RkP8q37JbG7zWzVQJBsWRaAjg545cgjRrcexD7qNvw5NUkNRV38IbrCfNM82B57vFx9E5w/Y+KP23F56eUff5p65wtbS2g4ADhbgFGSiKKNxjJctklPSxs0Y0drokzdAgfFXbZVtL8HSgvIX4jTqAeygqMOjePdPMafArW8teMvJVxl2jGzHMWV7GMDlYC4DfaNS3Ow5luoVPqprEHkQR2zXqzZyMxkq7tRsmJ2mSABsozLBkJOdh+l/yPqhego/EFZKS+Qdhc4cAeYB+OaNkIB1VL2WxezA06sJaQdRy/nRWeaTesQUrcvcEpnnAwp3ImF3LuEtp3n7o+JyTm/ISxZDGt4olgv6oVshRMBQJSyJTyFwNuM+y63bZELTY+IXRJAzzXqk0Jt8nNgsUXiOWIe9Gtp5lUVNiQQWuGoORHZDfmlecRwOOpbZws4aOHtDvy6LzrHqOWkfuyi7T7L26O+x6K/tWSz94ksSCHVC26VJP9XZz+qhlx9oGVz8kVIUs1a8Dx1QEpxPHGsBzu7gB+5SSqxl7tPKOmvxQlJQyTyNjjaXPebAded/3REifbqZPo4ihmq5w1oL3uNmgfzIdV6vsz+FcMAD6i00mu7/ALbe36++XRNdkNkI6CLg6Zw/qP8A/RvJv1TqWYrTljo7T6Td7pk8TGtbZoDQOAFh8AuhmclDBJe6na7igSsHnHbwiUMsdFFNSNcLOZf1AP1U9O/etfUfBNWNDgl5Wc4F52uDKFi34f00wv4YYTxbkV5jtXsFNSXeP6kXvjVv9w4eui+i5KUWSfEKMFpyBBBBB0IPTivI6jZ8gb2X8Ps8V/DbZfx5TNILxREZHR79Q3qBqe3Nep1Uqjo6COniEcbd1oJNhzcbn7egCgmmTG7e8lLSUenHBoyKN0i4Mi5fItoo7TsOK7Eig3l0JAtoE0Gb653lG2W63dbMbSdrlJG+2aFD7LoSLLMuGSvbb4T4ThWRizXkMqQODjkyXufKepHNS4LiIc0XKslZTiemmid/uRvb3LTunsbHsvHtmMe3SGONtLH9kG2vcsk3f6U9j6fR63G7kp4DZJaHEt4BMWTjipc45CbmhvG8HLVEwPtqkzJgdCp2VhCTcfwa27uB7vclsypVDVqb8whZ5BOloYeIsS4Vi2uwzPpMHiOfdAbbRg0U1wDZpIuL2ItYjqsWL6JhbjxF6gesWLaJ0iFy9A/B+MeLObC4Y2xtmLk3z7LFiNEFH5o9LdqoajgsWLDLtfg6pkSdT3WLEpLszPs7odSnNPosWJWfyEdV2EHilNedVixL3+AOn+Qhqj5T6j90tmWLFUrPoqegUrCtLEwhhm4tT/OS2dVixbQE6KkYVixcj1mNUzf3WLFzMsYQaf8AE/Qr5zYc/gsWLUT536h80ek7NvNhmdArSSsWKXb5HH4JaYom+S0sSK6GK+yajKlkOaxYll2My+RyCsWLE4uhR9n/2Q=="/>
          <p:cNvSpPr>
            <a:spLocks noChangeAspect="1" noChangeArrowheads="1"/>
          </p:cNvSpPr>
          <p:nvPr/>
        </p:nvSpPr>
        <p:spPr bwMode="auto">
          <a:xfrm>
            <a:off x="8672513" y="-896938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46" name="Picture 22" descr="http://t2.gstatic.com/images?q=tbn:ANd9GcSgMlMTqvFLiJi_n_Y714zrNt0X7F0yjXMjdlyjR-7zM92Ft-_s5w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704673"/>
            <a:ext cx="1080120" cy="106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utoShape 24" descr="data:image/jpeg;base64,/9j/4AAQSkZJRgABAQAAAQABAAD/2wCEAAkGBhQSERUUEhQWFRUVGBgYGBYWGBcYGBgYGhcVGhcaGBgYHSYeFxojHRwXHy8gJCcpLCwtGh4xNTAqNSYrLCkBCQoKDgwOGg8PGiwkHyUtLDAqLDQsLCwvLiwsLDQsLCwsLCwqLCwsLCwpLywsLCksLCwsLCwsLCwsKSwsLCwsLP/AABEIANAA8gMBIgACEQEDEQH/xAAcAAACAgMBAQAAAAAAAAAAAAAABQQGAgMHAQj/xAA+EAACAQMDAgQEBAQFAwMFAAABAhEAAyEEEjEFQQZRYXETIoGRBzJCoRSxwfBSYtHh8RUjgjNjchZTkqLC/8QAGgEAAgMBAQAAAAAAAAAAAAAAAAIBAwQFBv/EAC4RAAICAgEDAwIFBAMAAAAAAAABAhEDIRIEMUETIlEFYTKBobHwcZHB0SNS4f/aAAwDAQACEQMRAD8A7jRRRQAUUUUAFFFFABRNFVjxh4xXQm1IDbyQVyGIg5U8YjjvUN0rGjFydIs9FLui9ctaq2LllpXg+anuCOxpjUkNNOmFFFFBB4wqpXTetdWXdcZrN+2QikjarLyqjtJAMxOee1W6q/4wsH4du6v5rNxXHtPzD7VTnbjByXgh34H4r2tWnvBlDDggGttWxaatEhRRRUgFFFFABXhNe1hdWRHFAGU17VX8EdQbZc010zc0rfDJxLKCQjwMfNHHnNWiljLkrJaoKKKKYgKKKKACiiigAooooAKK8msLzHaSuTBj3jFAFe8R+PbGjf4bB7j4lbYX5ZEjcWIAPpznioeg/FHS3Ad++0QJhlB3cYUoTnPBiuO9T61vJZmySSZ5Lfq3dyZpZ/1kFGA55+mZqaIO6an8UtKLbMnxGYYFvbtLesnAXzNILf4ytu+bTDb6XDu+5WCftXMula83Q26BAB79hk1rfVgkc5plVBTPpPo3WLeqtLdtNKt9CCOQw7EeVe9Y6Vb1Nl7N0SlxSp9J7j1HIr570mqZT8rFczhiIOM49APtXTPBfjF2sXrV5izWrT3Ec5JVQBtY9yCVgnz9KSWhkjX+D9hk/ilaPlZBI/Ufnz9orpVUH8PNdasaK5evOqK14yzGP0pA98nFNtP+JOhe4EF0icBmR1U/UjH1pMVuKbGySi5NrsWiio97Xom3cwG8ws8EwTz7Amt+6mtCHtROqaT4tp0/xLj37fvUrdXhqJxUouL8gJfCOr36ZZ5Ush91JH9KeVVfCbBL+rteV4uo9G5/cVaqo6V/8aXwLF2rI+u1gtIztwomqVd/EG9vOy1bKKfmYlsTwuOW+nFPvGtpjpWK/phj7ZH9a5Nf1rjda2lckkzmGGCB3/5qcs5J0jr9F0+PJFuW/wDB0nS/iEhK/EQqCQCyncFJ7mVB2+ZzFM+oeLbFltrMWYdlEx9eK4qnVPgkt+Y8fSePWnNuwBaS5dkDsgMEIJjI/V2iIxSerJLZfPoMTl7bOu9K61b1Am20xEg4IniRU5hXJ/DF8WNRbuBiqE7bm8xtUjueCoMGfSrtrPHelt/qZuYIUwT2AJiZ8xiro5E1bOfn6WUJ8YJs0+DrA+Lrbg5fUOPoCY/matQql/hxq9yahWBVxdLlWEGHyp9Qc5FOPEHiFdMo+Xc7cLMD3J8qXFKoW/v+5TKEpz4pbHN24FBJMACSfQVQOv8Aj29n+H2IoPLAMxHnEws9gaX67x3c1Fp7boLYkyVYyyKePQEjMdgR3qr6Xqm1yRieSAM+84NLkyf9Tq9H0PeWRX9jpvhHxZcvALqAm88MkgHvBB4Pse1WsPXL9K405W7IFv5XmMCSswB6HgVc+k+KbF8xbuAnyIKk+waJpsWTktmTrMCjPljWv2H9FYq1ZVec8KKKKAKf468YtpQLdmPiuN0kSEWYBjuSQQPYmuaab8RNeNQpGp3AmCjqpTEk8AEYB4Iqw/i1024t5bw3fCuIqk5gOhaAf8MqcezVzQyjq+YU8ehBBj1gmnSRFj7qetDO9wBbZuMzEWxsGYz5xjz/AJ0te6l4bXO6cTPzDtg81p1jkrg/bvjFQelgi8J7Bj9dv/NS+9B4sYaXp62RG4sZ5/KO2ABk8czWN7R7vmUxmM5GT9way1dztWrTarJAIjlpOAJ8zgVDrsTflG5F2gDmO5x28hT3oOvVV1G4wz6e4ickF2a3ie2AeaqD32ALb1uLMSrElZnaGDAEehiPWmXTdZNuSeScfWAAP75qLUw2vI2XT3L3w7SncqBiEDfqLEsew4jv2irFo+iWltqr2l3MPm3AA9+GUx9j71F8P+GNSjC9cX4QBwHMXGUcgL+mc/mjin+taJDYiZg4BBzJ27fL8p5ri9bmkpKGJ6Xx8/DKpaWzbpLbsoRAWW2sAE/Lb/JjcxxMAxk4GKa2usXrKPO07tqW2Zma2hAP/qQARJ4EdoniY/TtQv8ADIqkbiXLRJlt5Ez3EQB6AVkdQq2ru+IKtJnvtO367oj1rLDN6eRU9+X3/n5lkI+zlf3MNBq9Sj7r+ra48/kRUWyvoBt3N7kirZ0zqnxBDCG/Yx5eXtVAtaqeeaY2NdcIY2hLhWKxEBtrbZJwMxzU4uryrJcnafj+diy00ZaHXC31O7JAVndSZETz9Ksl7xTbBhVZvXAH0kzVL0OgvLeF3UKGCy5ZSrr8Q7VltuRgseIkCp17UEuSOSZOeTgTFO888S9j7u/kTHv8SJHi/wAV3rdubSbVYABiqvuJ7RkDvgjJj61P/wCmC8G/dIudhaVE2ZkK2CGg+QEZzV1Zd1syAcjHOZkc9xAP0qst1JGyrqSQMSA0GDwc0uTqskkv1ZsWb04pR0/3Nf8A0Ox+tFuN3Z8yRAJgYH0qJ4r6eVtpctk7JCFedpg7SvvBFTLWozmpt3UTbCjJLBgBmAkkkjtmB9aoxZZxnb2Pi6qUJcrspus1F+3p4Fq6FUq+8oe3HbzgzSlOvF23uZgzP9R6107S3WWOR7zVA/FHoy2Wt6i0oRbpZXCiFF1QGBA/TuWccShrf03UrJLg1TNEuslN21Q28K+KGF74loALbBV5mLheTt9+G9I9al63rh1V1t5IYgCQBtAE4HrH29arX4Zol61fUhX2A3IIn5t6iZ5/JjyP0p1rDaQqQApJEFfIAJkeWe3lVuTMoz9OmNjzY1LlJbfkSdYDWSFYghgxEdxugSR+47bhzNaNLbKON8rI3bWwSufqPrTPWa9WuguAfhfl4MH5dxB8xEAedaUtC4c/mycESe+fPg03PdUXPqX6nFHnXPEQdbdpDIBloJg8bRPJzmPQVJ6XrvmAAj5Rx2OCOPWkGvRvj/PuLEBizcsfMmSDiOIGOBU7pjkHI+vYD+nvVjjrRoxSbfuR27oHWTcSG/MsSfOeDTxGmud+FdbiZkGAD2I8x5j1q8aO9IrVjtxVnA6mMY5ZRj2J1FeUU5nEPjXqSWNHcZ7a3A0IEcSrFj+oeQAJ+lcE6uUkm0Co7AmY/wB675426M2p0V22gl/lZB5srBo9yAR9a4DrtPtB3TKn5lOCCDkEdvY03gaJFOndAZYDzHOSM98AVhodEzxcJ2qMqRifX0XtW/XXpUkcRIj1Ham9jUBCAIJUMLYMbd+0/DwRHOc4mKJ+1NrwRHfcSa/U7fY8H/Saj66yRst/qKLcYeRcSg+ibfq5qTd6ndYn/u3GJmVdmcERmVeRjyj2rZauh2+Kc/ECz/lKAKy8cYBHoRVVyclYOvBo6Z0gHcbm6CApAgT8ytAOY4GYq1eBtPZ/6hp7exAu4tETLqjlPmaSTuC0ls3wVx5kfb/b+lRlLBw4MMDKkYKkNKkHzq1x1ohI7xcth2ZmghQMHgkzE+YEExS/U3C5yTUXwp1p9TpDdvBVdrht4wH+Hy8fpJLMI4xUjWEjj+X+teV6qLi+L/P+/wDovXyJ9WrWg7W+TLFTJDMB5ThsRIIrFr7H8xBiJ28SO+Zms9RdUn5zCzJjk54EeZ+wmo+ltzAX5jIX5eCf6Dk+mfKlhDkk/JlcqdG2xsYw+AcbhEqex/ze1OunJtsKoOW+ZiOCSBJHmIwD5AUtu9HAxvae8bQv03KTHriiyzWUg/MqzDbTIXJMgTIGcjt2xTy0qHjp20WHQvE+Xr/I0gLBbrqvzBHdMejEAY4PavbPiNOUO+ciJ2HOJY8jz2z9KXJ0VbksC3xGlmJMhix3H5SMZnANRGNx4vQ053XHY0v9W2gqILMCOx2g8lvpIjnNLrF0LCIoCzwABz6Dvzn+VRdLobgcqtt2jEop29iCCYAkdiZFTFslTDoyNEgOCpI9OxHqCadxlHsVKbltmrqqAAMn5iQCOAQcE8xI5jvms9M/Hfz/ANYP8qOqpFsHMyAPocx9B+9bNDamCODGT9vvRkWuw0fxDbSQw2nj9weAR60m8Y+GTrtOunFxbZW5vJYEgsqsgWV/Ly0mD2xTq1CiWOBH/A9fSixkzOSSfT5iT245pVKWOmvxeDUqZzXwd0S50/qIS5Km5bZI/MDgOjKyYZdyRJiPQ1L8UWyrwMCAUjjL/MAfMH5fQbatvi7o7ai3a+HcFq5auFhcMyqlc7Y5O4KfpVS8V6xGtMonehW4h2hZkFXn1I7AAfKPOt0ZepNT8tbCWlor2pOwKJJnufQzn1yMVv6drxJ84McfUnPlMVqVRdZSTAgAQBOBmBOATOan6Pw8Gn4bZnhwc+TGMED6xWytbL8OLJJ8qGfUtr6UlhDo1sKeMs3HrIk/Q+VSdD0RDY+Ibe8oJYEtBESSADyBn1g1X7t+6XFm4uz4RI+Hz83dif1EiIPEcc5sHSNcyK25flCMxmBypVF/+RJgd4miSrR14e6LkPuhXMKJkdvtjjgVfemnFc28OiAPTHvHfyIroPSb0itGJNRpnF67j6vt/MeTRWrdXtWmI2NXNvxR1dg7bYto13cC77BuACkhd3MmQY8q6Sa+eOv9TcvdDCX+K+4xBnewMjzBwPSPKpSJXcS662MjbHJEECZ7RGKz0tq5etcQB8u5jgx345HHrFQ2fBptp9VGntiOVn9yD+4NPHZD0L7ttkDFWtOwkBmtnep4lSYzzkg81G6dpy0ov6SrieAMq3/8/at2svHg/wBxUzoW0WyTyzmfYQBP7n60qgr0QzV/DfCkySTyO3b7Hms9FfN24tq2jNcc7VQLJJ554A7k8AVjqbu4nbwCY9h3q2/hq62zq2Cg6j4SfCnGC20jcBIXebW4jtHlS5ZuEHJEpbLZ4e6S+m0xsOwdg5cBFYqm4Dcu7vkE5AGa26W2Ll0ISYhnYSRKgr8uI5JA+9MeqPHyiAFxA8xEnPJ9TST+NFlt5IAIKmSBgxMTyQVBivMSnyz3Pf8AkedJWYa+2NxEYqDoNSLWotu2F3FWPkHVkBMDgMwP3rfqdehkhgfYgk+Qjme0VNbw+oA+NLOc7ASFT0JUgu3mZAHlTx9j5eEZ2nN+0lXuT5jt+1C6kqO3eDPEd8cUu1DPYCkDeFiFJkwOwLTIA86gt4gF67bQIV3sFMlYA5gATMkRyOaWMXK2i15VF15NljprM7mRbTc239R2zI+VfyjJAzwOKknS3LQ3bgyyASJxkCSp7esmnD2xwnAHes7VoMpDGFgzPAWMn6CTUKdyob06RFsflEZ96n3tN8XTuuNygshjhgpg/Xg+hNV/pHWk2qGhSQsgkg5HYxB/nTvUdVU2yqT8wgngBe8d5IxPaTUQqMrlomMlKNIqOovm7DGAIlQIxIHJHeIEe/nWeisMPysU7/KYk+3BpxqOlhk3KBIkwBE/5Y49vpWi0EtLuuEIPNseg5+1WRlJlfp13PLCMYLEnmJJIGSMTgUx0wINYWbA/MDIOccCT58Ur1fjC1bdkFs3CsfMp2qcDvzziYqn0Z5Z+3ZrxRb7Iz8V+JF0tyx8XcLVxHkqheHDps3ZG1ckkwTiAK53426gWe0tty4fjaS0qCJO0ZkknkVN8TdWbUsC0byQqgYAUtgD0BPNMNHp10q7VgGSJXDMe8vyzHPNdnFh9OpPuaI9NKbqxFp22yIIJiQ0gj6EU46TqfmgH/nFMdHpBqrZW6xJEhWKgMhjHzDntVd0mrNu41tlJdWKkKJO5WKsB5ZHPMVdqVnSj/xOmXvUaNLxD3LakwIb9QMAZjMQMTR/09YACiBkYBg+ee/rUfo2pd/zgr3ggrGYAg57VbOn6ENFX4lrZx+sdZKi/wAhPpdEZ4q2dKsEAVssdMA7Uxs2Iq0xmcV7WcUVAHrVzH8TvCFrOpRxbuOQGQjFxoyVjhoEmcGMxXTjXJfxb1R/iban8q2ty+WWbcR9gP8A8amPcDnd7p6LyzfcD+lSG0DWrSkyVMlR3UEye3E5+tL9Vfk+gqdqdYX4YbSZHtMxTL7DSrsxdqnDGFBLexn37Vu09rYpDfkkMN3MxBJjEHB9KndNQLDkAkknIBlQYiDjkGa09T1AJE++MZ9IFG07I4poIHIj3kVa/CvhO4biX73xLNtAHUfla6wIIUj8y2zGZGRxWP4b+HLV29c1FxQ38Ps+GpEje+47iO+0DHqZq9axiST/AGa5nX9e8S9OK2EMXk23dSlxoU/M7QFODJnnHAyZHYGsb9pbci3z3cgbj9f0+wo6daFsfFYSdxUd4SIcjyJk58l9al39JOcZyI8v6iuTT4Wu7/YsW+4hLf8AdRrhJC3EYyZwrAznygH6U31KbmM+fr/frWnU9OwcfWoGj6heQkI4KiVhs7SI4YEEAcbTI5pUqXGYqfFk3WWxsO7GCSTgAATJqqWdBAJggklvUGZGfTH2pv1drt0De5wVaF+UMVIID8lhjgmBzW4aT5Z7ESD2zmPep5KvaxZRUndGWj68EEXrZY+agEN9GZYPtj2rO/1A31hU+HbYZH6iPIwSoHmATPFQ7mmO2I7jtzzjj2qT4fupftzbMssq2ewJ2sP8rCCD9KlW1SD7Nkm10e08SsEcMuGB88c+xkVBNs22ZGiVMGOJHcehEH60+s6NlO7gftHmT5Uq1Ngvce4DAdtwBB4gAd5GAPvSSj7Vfcfil2NuluQueBn/AE/0qD1TTr/CXxAJ+GckTkDnMzEE1NspI2sIgjvxHB9RP9aX+I9UbemZVUk3Ztz2XBmfPEx9a0Y+8YouwxcppHNNJ1E2LgbLKJBTMFTgwJjd3HqKbXnt3gWV+PJhEHn5T6R7Up1ehY+0x6zHA8z3/wCaOkdFDG47NCgATzJDHGInvzIrs2qs6i5KTjFdxb1jqAHyoRMfbyNW+x1W1rEDAw42l0/Urfqgd1mYI8wMUgfpdtiQFBHtH8qg9O6STqNikhQN+4cqowRPnMAe89qlpSRUvUxTvvZcbXUUtSWYKoE5x9h3NV1NablxmwN7s5XtLMW5HJE01tWBbZQAuTktLN2nJOeTU3qXQVNr41lQrJl1UQGSAdwUGARyYqvS0bckZ6kx50fUbgMg+VXfopkCuWdOY/Ils/OT5wIA+YmBxFdK6Je4FW4bTaOZ9QUfa13LXbGKzrVYbFbauOYFFFFAHhqveLfCtvWoA5KOhJRwASJ5BB5U+XoKsVaLq0AcO8Q+Ev4W4FuXbbmAwhSIloEhu8bjz2qq65hn07jH8q6d+KnQnLW9SgJVV+HcAEwJLKx9MkemPOuYPp4Uy27vwfL+uKtVtCt72Y9PvTKGcSZA4BM5PYzx7mpS9PUS24R/m/oa8sWxbQA+59zWi7azgkegJoHRYfCvi5dDdYOpe1dAD7fzJtna4B/Ngkbeava+OenMJ/iVHoUuA/YrXG9OBlTgz3/vNS1tj0/v+lYs/RQzy5vTBZOKo650fxXptVcazZY7khknG+cNsB/wwMc5pm1q5bB2bgPIrK/QMMe4iuB6lpYbP0mQwwd3oRkR5imnT+sXU1Vpr1644S4hcs7tChhvgk/4ZFZsn0/fslX8/n+ieejrGruXSoLPhhPyiMSYk5OfpWzR6ZTZSOxZT7hmb9wwap1+0LnzLG1gCCuRtIxBHaIqPqLo0ylyYnAQCS5zGOwHJbsK5KjcmvA1JbZr/hcZHt696WprntM/wypQsYDAlf8ACWUghlkgmJjMxmsz4gNwlLhREwpZZA3SPzFmMIcicR7E0yHSAR+YxGAZJ/8AHaIaatjilH8JW5Kf4RXqNfcuj5wqrMQoOYGZZiZ5iMV5a0hkEEgjggkEexBkfQ1N0ex3a0CN65gHgHs3lcGGK8wwNTV0BBFZ8qnystjFNbF2isuS++47iQVDuW2iMxPaRzHcVucGal6zTwQVMMkkkEArMRPlMHmozM/of/GP9qlx3c7bJS+DYZEHyAHryY/0+1Luttus7SYJYHtj83b9qmFwBtwOJzEQZ++KX65w8KOB/M+taumj6mWPx3/n6DKbhtMoWstO++1ncSDbJ5doIKjsC4OAO6gd8bOgWFaxAMFCQRxyxYSPIzGe4PlUvrmkCqRE+jH+tIm18tuLm1e/+7PyOP8A3cYPYvkHBbMvXWqjrOfpy5p2hlqdJ8IHAAz3jvUXpV8LcdQZbYrmZGBJK+cwwPtS/qer1jBkZNnkNo3R2MTx3BGIyMUq6Lo7hufK5R0O9m3SVJkA45Y5wZjM+VOo67lMuofOPGJedVYNwgoYXmc+nNMRcKae5uPybGWTHLIVWB33EgfSoGi1d1jDC1JGW2lJOILKpifaOTUDq1y+bgt3toCwyrbn4ZBxvBOWPIk5GRAmqq3s3zyWuNdx/wBB0YVfkbiJnMiPMVdOiHNULo+rNsSZIziM8Yj7fvV68P3JCk8kA/cTVmHuznfUYtRi/BctLxW+o+lOKkVeckKKKKACvCK9ooAX9RlUYqJIUkDzMHFfPF1fiS4IyQSQMGc4A4nyr6RvriuB+Kx8HV37SLsQOYUZEGXEe+4n6jyp4uiGrEl3SF/mDY8vIjn3ouWlQTP99qxt2pfkgcmMSe1RtVppn5iSO5Jj/amfyCfgztaOQXaMnE/sKF0oYQAPpW0WDcAKtEdvX+5rdb0hU55xJH86K8Ed0RfgALmB6/61L0XRDfu27aEA3HVJ4jcwBP8AM1EADXdpJIVex5ImY7YnmnnTNSLF+3eVSRacN80AsRO4SPMUkpqJHKu51W+PggW7JKIiqqgRwoAXn0ApXesliWYknzMkn6mabaK8mpT4lo7gc+TL6MOx/ateqRUOyRuOdveBXkJeo5O7rZrcU0VoacbvTM5wQJI9vL1rY1iBGQD2BIB+ikCpeosR+3Bg9u/by+tY6W9bUD4jFctBgndCkiAq4I79pK4yKuxt1p7MrgkRumaUB3AwSAQMD8sgkEZmDz/vT/TXrnHxGj1M9pPaR51W21e+5/2VebXO4bZDLOCf0lCdvJnJAxLN72pUfKVJHJADORk7lVhBJGcSfIGrEle2EZcfDNXW2CXlCNBVIYgmSzMWhj+r5Qpz/irbptQSDL/T+xS6yN2ZmZMkyST3J70ztabdbKqY9qTkp5Enosxp9yHqdRvYRgDA/rUvRaGa96dodxpv1jTi3pbmQCVKiTEzyB6xP2r0cIrHBRXZERXKVfJTPE12zctwFJwYeSv1EfmHfOKpeh6YramyuNoZiZJztV3BaTAggEx2Bp/1e4AJ4HCge3Edo4pVptNc277Ky7GNxMKltfzbj/7jfL57bb/4pqpzbOzLFGEVFErxA43Kik7B+nzJkksPMntwKS9Kuql5lYxu2wePykmMcYJrf1S5dDBioOdo2mYPrIH3rX0voy3j8S+AV5VTx9QOTEURSjEJW5pRWyxWlkypBPn2rb1lwzWFbDhXJgbvlYrHBxkMfrUfQ+HxcaLQ+GexBYRHMAyD9aWW99u6RcJLAwxySfWTmI4pLTdo2NPSLTp9B+XdmMiMeWf2q3dFQ4qu9OvbjaU87XMegKQfuTV26VpYitGOqOJ1nNZKk7HWk4qRWuysCtlOZAooooAKKKKAMXFfPniTVNc1V53ndvYZnhSQFj0HFfQb8Vzrxp4JW9ca9bIR2y4M7WMD5sflPn2NNF0w/qcpUyTIhSCJxjPl963jp7QWEkc8e3EYrPVn4bMjLBtsVMZ4Pp2jNQigOfP1P8qsW2J2MbmpCnnI/f08ia1/x7uedvaQM+0k/wAq16gAMsxzn+VS103YD7UbYaRFthrJ3rkkFc+ZByY5FOLD7gDMwB5SJEyY+1RLi7Vz5ff/AFqDpBtIIMHjHPlVOTHfYmuRdejXlV1JYq3zR/mUgBgD5jBgx6U9IzKnnJg1Sr1wMq+azPlBOBHaCTVr/DxQ925ujaib9p7sW2iPTmfpWSWFY08s/Bcu1FqOnL2kZ53EZzGO3aZj1pZqdEuPIcD3ILfcxPsKfj58MwWAAJwK0anpsCSywf8AMPvzEeteeycsjeSCpMdxVbFnS+nBLI7lyXc8FmYxJjk7Qo9OBAAAcdPXI49DnsT5cRSvQdXQE27hKopm3cgERmVbBIG4lgfIxOMs16jYA3LeW5jAtsrE8+UgGZGYp5Y5SkpLt5IxyikJep2Vt6h1+VZh/IS4kxJxkYHqT3rfYGw5I9gcj6R/fpXrXNzl3jccnuBHAzyAB9frSyzbCXXRBhWIAEnEzE+nH0qZVO5/chPi/sWHT6m3bIZ2Cg+ZiT3ilPjPrSMABlUBE+e7DECPLFI+tdaBZOyK6/MfLcpZoByMcdwDUfxDbZszIOcHvj9ua7GOU1jjGR08PTKL5y7/AAU/qfUXtkrv3KOQeYGQQYxirboPlsBQIK/9thP61/PP/kT+1VrTeH31O4ltlsSpYiSxiCEGAY7mYExk8Ob2muWmuXbVwOHbe1llM72/9QqVG2Dzz6RVuStJl2Llz5Vowa1Nq4GAJJJUznyP09Kg9AublIJAIjv247+v9K1a7xArD4ao284ZIIEHzPbMHFRLHTyAGaQT5QPemSpbLZT55PZv5LP0/TOLg8pPeTn3/wCKLDC9eYwT23Y2GMHa3cdh5gTUW50a6bRcb4AypYEMMeQBU+hkGKk9O6mUQgJmIU55P9+VIqLp8pa7Ms3TLQDAgZiJ9PL71d+l8Cqx0nSTFXHQ2IFbEklSPMTnKcrk9k9eK9rwV7QKFFFFABRRRQB41LtdpZFMqwdJoA5Z4p8IMz/EtQGOGU4DQMEEcHt5GBVM6n097X5lg7SSJUkgEZwTFd112hmuU/iJ0Z1uC5B+Ht2kiYBBJhh2BB5p4sVnPbllnMny4zEeVStPuGJH15/at6WlY7VeDAwI7/8AFeaq38MDcRPbjz49zTpPuRqhfc1jbvmGBOB78+9TdLattkEzM9v7BrVp7EJIgkzx6HIqZa0ysMTu4n1596Vb7jLRmzgfLgEiYnMSIqw+Dg9u8bonbtK+jSePWImkPTrwQq8BuJBAMjvE966Dp9JNRkUZxcZK0yU2h/cuD4YcoQTwJH3nkD96WWwGW5uksNkCSYB38Z8xB9xTfVXN/Agdh7YpcNDcJLWzAHLGI7GPU8H7V5Ftep7VouknQvgZJ7esfWvem9JO5mLMFdt2wBYUkLJkyZaJIEDM81LtozXrSu25TcEg8Hkj/wDYLTa5bzIECaScuMLX87EQhye/BC1Wie2he2d0CSGHzARJKxho52mO5zxUDR3eAST/AH9qsavCmeIP2g0i0+jgD2HH2qVLnFcSyUeLK74n6Ady/DwjyD5IQM/QjgVW+q6R7CBEuuV8iox6D09Kv/WtM9y2EtEBg27J8lOPqTXP+oaZluH4gKuMENyJ49/967HTZXKNN7R2enrLDb2v7jF1YaKyF4FtST3nO/67pqH0jUMHmCw5jMD1HrXuh64dNbb4ql7QyQpAZTySs+fcH0jyqfqvEdlVJt2rjMeNwCKP/lDE/b9q1NNmhZIwjwa7CRLIOt2nDshIB7wQds+e3+Rphq9I3EYA984qs/GuPd+IcvO4MBBBERt8oxAq66PrqMIu2mDjnZBBMcwSCs8xn0ppaRRhnUm2vJH0vVLgU2xkNie47Y+tOLFn5gCsbRJOOcRjnHNatHdDOG+HH+HdBMnJJUcfUmmeithmxwSYx2nH7RS4kmxPqGbjD2ruWLoiVa9OMUj6Rpop/bWtZ58zooooAKKKKACiiigAooooAwZKV9Q0gIOJpvWm7amgDhPjAgaq4kQECgAAAZAYnjvu/aqre0XJXmcGuq/iX0NAUvjDE7GwIYQxB9GEEes1QHNvzP2z+2KtSTRGyPpwhEvCmcgnaTnMGRNbW+Grf9uCQRENujnkyRUfU2wxEAx2nn3r23plPI5EYqfOia9tEhLG3mO2JyR9v3rqXhy+t62HXgz7gyZB9RXJrOnKiukeArRt2RuxuYtHkCAB/KfrUStq2L2dFqayVJ2x6yBHv6GtZvM9vaMQzbgM+q/sR+/lUrVOduBzE0kt2n+MoRihYgFhHAyZBwwgHBFeb6tx9ZwSq9P8y9NpWZ3enscmR3kYIIggj1mCPat9nrCFitxCWUxuSCrYyYkEZJEV71C/caV3QvECASI7kVC0lj4RlhNuBxEr2ECc+o+tYrgpcI/r2Jdp2hhqLi3lKhdqRBmJYZxjgc+tJRvUkbmEEiAWAx6Tinn8Wir8gLN2kEAHsTIGPQc/Wl9q1tU7gTE55bzMg81GVrSi1f2/8HSt2wUynqI9+f3pN4kv2U+G10orHcAWidqkfyJ/nW254gB/9JCRjL48slRwBzVJ63qnu3d1zJgDuI9F9M1v6bDNSTno6fT9LlUuXY0+Iuo27qlLI3AiHuEEAgGQiKc5wS2OAB3pw/TN4BiZAb7gH6HNJNN075WPbEeuc0/8PXjcGwt8ygwrGGwf0sfzDOR2M10m60jTGLTcpCnTacpdyvy5nv5wY9OImrSnS7cbjKloOcYgYgjFe37bCICqTy0BmAxjPBPoK32dKWp44+e2Zep6qOJpQ7/1I/8AChYCkeWPLPenXR9PkYrHTdKJ7VYOm9OiKvjBR7HLzdRPM/cNtBagVPrTYSBW6mKAooooAKKKKACiiigAooooAK8Ne0UAVrxl0L+K07W52tMq3YMPP0IxXItV4fvWyQ9pueQNwMk91rvWptyKrnUunSaZSdUHZ2cjvdIuBQxWD3H8iQOK06XQszAAT6f6+QrpL9HPlWo9KPlViyfYWhFpOioIO0FsZ9e5irV0nTmRWWi6T5irDounAdqqbsk1XUhaVlm3i63CmIxJEFWgd8E1ZbunxSfVWTkHsf7/AOa5n1CMVDmlu/2LIb0Yroy2Vhh2IOD/AKe1Rb+oWfhKZbEx2gjHqTFH8KACTgRntjHlVfCS5ZcZMRjHb2rn9L0yzqVadf17lk5tdyx6W0Zgfb/WoPXNeolUyzCG8gIHl3isT1W/t2yPeBP1qDY0JYyck9zzWvpfpqxfj2RLL8EG3b2yVHPIx/OPasdRbDQDx3lTI9OI9Kslrositd7oprpSwRZph9Qyx77K8uhQrzGR8pnj34+1FrSKPy59eO3708/6MfKt+n6OaZY4p2VZOsyZI8WLNLoCaf8AT+k+lMNF0yBxTW1pgKsMhGs6AVLt2AK3AV7UEhRRRQAUUUUAFFFFABRRRQAUUUUAFFFFAHjCo9zTTUmigCCdAPKtZ6cKZUUAQrOjAqWqRWVFAGLDFKOogjK804NRdRYmoaT0wKX1K/df5Sfl8gAJ963dN6f6U8udKBPFS9LoQtSkkqQdyAOkiOK3afpYHam62xWQQUAR7elFDaMVKooAh/wI8qyXRipVFAGtLcVsoooAKKKKACiiigAooooAKKKKAP/Z"/>
          <p:cNvSpPr>
            <a:spLocks noChangeAspect="1" noChangeArrowheads="1"/>
          </p:cNvSpPr>
          <p:nvPr/>
        </p:nvSpPr>
        <p:spPr bwMode="auto">
          <a:xfrm>
            <a:off x="8643938" y="-957263"/>
            <a:ext cx="2305050" cy="198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50" name="Picture 26" descr="http://t0.gstatic.com/images?q=tbn:ANd9GcSvo1TjceLDD0Qs5qnMpbgAU3ukUJdof8q4_C2plcD4hMGs6-WIfw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5487922"/>
            <a:ext cx="1951986" cy="128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AutoShape 28" descr="data:image/jpeg;base64,/9j/4AAQSkZJRgABAQAAAQABAAD/2wCEAAkGBhAQDxUQEA8VFBQUFRAUFRUVEBAUFhQUFBQVFBcVFBQXHCYeFxkjGRQUHy8gJCcpLCwtFR4xNTAqNSYrLCkBCQoKDgwOGA8PGCkkHyQsLCwsLCosLCwqKSksLCwsKSwpLCwsKSwsKSwpLCwpKSkpKSwpLCwsLCwpKSkpKSksLP/AABEIALgBEgMBIgACEQEDEQH/xAAcAAACAgMBAQAAAAAAAAAAAAAAAQQFAgMGBwj/xABDEAABAwEFBQUFBgMFCQAAAAABAAIRAwQSITFBBVFhcZEGEyKBoQcyQrHBI1KC0eHwYnKSFBYzY6IVJDRDc4Oy0vH/xAAaAQEAAwEBAQAAAAAAAAAAAAAAAQMEAgUG/8QAIxEAAgMAAgIDAQADAAAAAAAAAAECAxEhMQQSE0FRIjJhcf/aAAwDAQACEQMRAD8A9dQnCIVpyKEJwiEAkJwiEJEiFlCIQGMIWUIhAJCaEAkJwiEAkQmhAJCcIQCQmiEAkk4RCASE0IBIWSSASE0IQJCcIQCQmhAJCaEAkJwhAZEJQskISKEJohAJCaEAoRCcIQChCcIUASE0IBITQgEhNCAUITQpAkJoQGKFlCEBihZJIBQhOEIBIThCECQmhAJCaEAkJoQCQmhAZIThCgkSE0IBITQgEhNCASE0kAITQgEhNCASE0kAIQhACEIQAkmhAJCaEAkJoQCQmhAJCaFJAkJoUASE0ISYwmhCkgzQhCgkEoTQgBJNCAEk0IBITUK2bZs9HCpWa0jGJk/0jFQ2l2Sk30TEKid21sg+J54imfqVvpdrLI4T30fzMePouPlh+o7+Of4WyFGsm06NX/DqtdwBx6HFSl2mn0cNNdiQmhSQJCaqNtdp6FlN15LnxNxsTG9xOAXMpKK1nUYuTxFssG12k3Q9pO4OE9M15ZtHtfbK7iHODGHAMpktEfxOiXeZHJU1Wo5vAjUZrDPzop8I2R8Ntcs9vQvNOz3tCqUop2iajBhe+NoHH4vPHivQ7BtClXYKlJ4c06jQ7iMwVqqujZ0Z7KZV9khCE1cUiQhEIBITQgEhNCECQmhAJCaEJEhCakgySTQoJEhNCASE0IBITQgOK7ZdsDSqGzUpBAF9wzxE3W7sDieMBcU+s8tkgAnGC/Lpqq3b3f2q0vq4tDqlQtlwaIk54EnDLJQnWZ7APHe3w8g+UjHovIvk5PlnqUwUVwi3bWdkQephF94cSGgjLOCOMaqLZw9upPmPqApF6JOukz6rG2acJTbZLfqFf7I7X16ENLr9MfC8yY3NfmPULlqNJok4yTneGu4Tl5J1XxgTl5EfmuoTlB/yziUIyWNHsWytu0bSPs3eKJLDg4eWo4hWC8Wslrexwexxa5pkEGCF6j2Y7QNtdKThUZAqDnk5vAweRC9Wjyfk4fZ591HpyuiB227T/wBlpd1SP2zxnP8AhtOF7nu6ryattBzvC5jp+9iPMOW7be1HWivUeXCXPcZOo0byA+SgixPukGpdbmC1xcBzBxKyX2OcjXTWoRNbdq1GOLXPDiMicyDrx16Kyo2ttZuDvFCrrbshtVngzGT8TlvCrrFaAzLFzTBgHGM81ncVJai/2xl3SLg8tOUZ+hHRdL2Z7QusdWR4qboD2akDVv8AEJMdFzffCo3nIIyMrOi6REmRnx4riMnB6jqUVJYz3iy2plVjalNwc1wkEaj96LavN/Zxt0sqmyvPhqSWcKgGQ5gHzAXpC92mxWR08a2v45YCEIVpUCEIQAhCEIBCEIBITQgEhNCAaEIQkEIUHam26NmE1XwTk0CXHy3cSobSWslJvhE5Nef7f7dPqNu2e9Sbq/APPBuYHkqLs524qWNz2ua6rTcQ6HVDeaciWuM5xiDngsz8qCeGheNNrT1xV+3tpNs9mqVXaNIA3udgB6+hVd2d7c2W2v7thLKsT3b4BcBmWEEh3LPgua9rlru9wxxNxzaxwn3gWCecH1KtnYvT2RXGt+/qziatvYMO8cXYzF0NmeIUV7wTeFQ7oLQR6KnLsVts1oEfXTkvJlH7PUi0XVWmXNJY7E5Z5jCZ8lEo2x48NXB2BGkjfKbLS641xBukmSNI15Qpb6TKrPE4EtyM6Qqks7O2/wACltRo96CN4iZ5FSe8p1BLTPDXoq1+yWvp4OuuGZGIPGFopbLq0/iLoxloB6jPRT6r6ZGl0yoJxw+Sueye1DQttIz4ajhSeODyAJ5GD5LlqNpvYHBw10PMZhS9lvvWmjTe65eqUxJyALwJB1SGqSEknFlVtfwVqlM4Fj3jHQtcRPlCg0rY0v8AG8jDPQ8lee1TZrrPtCqYhtQ960xgRU97Hg68PJcjStAyqi83QAxygha518sohPhHS0KtPNry07sLpPGPmsLY7vQZaA4YNdESd06gqmcTH2TiQMQ3UcJGa32LahL7hGEYzzyjeszg1yjQmumSdl2gzcIxwz3jT6easKlQAhwOBgeRx6qqtt5r21BnrxGhHHfyU2i8ON06w4cJOI8j6FcSX2dx/C5sdYtcHtMEEOadxBwPyXt1jtAqU2VB8bWu/qAK8GstYBwGhy56j69V7Z2ZP+5UP+mxbfBfLRh8xdMskIQvTPOBCEIAQhCAEIQgBCEIAQhCkDQhCgggbb2syy0HVXaYNH3nHIfvQLyPaG1X1nl73F7ne8TpwAyAGUK59om2DVtPdtd9nREYavPvdDA/CuSa9gbnmYw4frK8vyrHJ+q6R6Xj1qK1jtloIbDiRJaOpA+srVVx/pdPUH807VFyQ29Ba4Dz04rDvbwcef1Cx/Wmxd4c9tC21aT21GPLXNILXNJBBGMgjIr0DbHaX/a2wRaHCbRZKtMVoEeF4Le8AGQd4SRvaeC4PaFmJbBzH7/JSfZntVtn2gaNcF1ntFOtRtDIJBYWkhxA3OAx0vFehS04tGK5NNMrnWmVnR2m9kwc88FeP2DZWVnNY59RpeRTvgAhul8NOLgMzlwW2rs6jMd03DKBB8yFmlOK4NEYtlPZNtNYQQDrI05gKdT2gCPBTBGoA/IcVqtWwgcabizhBI/NRH2G1MMyXDgSfQYjouf5l0zrJLstqG0SXD7Mg/ynLipFG2OGBBHO99QudG0CHYgSNzjPqsxtRw1G/MD6p8Zz7l/aGioIfmMiAcPNR9nbMtVptDLJZwHud4iXnw02DN7yMgOc6ZmFTMtr6pusnidBz3rqdndtK2zLLUp0GsLqoAa8taHtfkXT8YAJhpwBIO8HuuCUl7HM5Nx2J0ntWr0atKnYnOv16IbeqR4rxY0EcA73iN8bl5vZ+yTnDGsBwDCfqsqNZ5e0vJcXEkucSSTmXOdv5robLjr00U23S3giupYUjeyDwZZaAf5mEeoKwrbLrU8ajLwHxsMwOOscwuhvjvAL+MTG/iFvnUGRx+hVDsb7LkkjmA6+yJnUOadeS1WK0ki6feYf9JwPlkfJdDatm034tAY88BiY+IZea4m31H0axvC4WnIgYj5EFd1xU9SIlP15Ols9VrqjWXw285oLiYDJMFzjoBJK9Jt/tRo0QKNjo32MAYKjyQ3wiBdYPERAzMLxWhX72pOQxgScSd4OCsqDwRiJ5GFYpOpYuyqUVbyz0qye1K1vONKjngLtTEf1YLqNi9vqNYhldvcuORLpYTukgFvnhxXkNlq4zkN0qa2u6YI48/1UR8qafYl40Guj3oFNeRbB7WVrLg1xfTnGm4kgfyn4fLovS9h7eo2unfpEyIDmn3mk7943FejVfGz/AKYLKZQLFCEK8pBCEIAQhCAEIQgGoW2rd3Fmq1vuMcRziB6kKaub9oFaLA4fefSb/qvH0aVzN5Fs6gtkkeRW2u7GdBeOGPmozMoiMIGHX98StneySQSZn10xWPivicdQRkY+q8aR6qMdpOu0TG4dZwK02WsSwhw+EH9+q2bVtOF2Mx1adfRQjaIaf5Vzn8naf9Gyo5rxzOHL6rfZbOKIIAEvi8Y/0g7ljsQB7O9OIYbo56n5KS8Bwm8Jxzwj95rrM4Ib0dbaTWU2uE3nAYCJM6TxWNN9SAXtDAYiTLjxA0Va2uL/AHmeQYMCGtGExqTCnirOM4mczjyj6qJJExbN/eAZku8wPksXOBxy4/QrVZbx97HQ5YcpW2rRBH5hU4XEW12Fj5DxPH4vIrlNo7NqUnxm05HKeB4rrX2czea4iTO8dNFpttO+2HDTOMjoVfVa4P8A0U2VqaKSzju23mEtOu48wt1N/fkd4Mr0ROAAknmqplZxeWkxdMRxV/s8CB5zhkdPr0Wiz+eSiHI7NZnU/FTecCRB4eeaubE4A3wDJiRPhP8A6npy1VJb2uYyWAk4YALDY213B3Ecx6qlxclpZ7erw6xzSBeaQccQd2eBWptu8RaYJnCNxyPFKzbSDzGAO4xBPPQqTLDLS3EaE+ojTiFR12WGbROAOOf6qr21soWqkWkXXt913HGAdbpU6hScDBMjNpGi38xwMHD9FCbi9RLSksZ55ZbzcBg5hgtIxByMdFNpBt0u92cDnrJmNMlv7V2W5XbWAgPEOjVzd/MR0UWzVLzXCdARwg6eUrXJ+yUkUrh4WtB7mjxYjR0YeashUBAOO7eqqw1S3AHykEFTG1QD4TGIluXDJZJI0Jk8O6q37N7YNmtdN4MAlrag0NN2fTPyVKyoDB3j5H9nqm4G9OkR5pCTi9REoqSw9+SUPY1rFazUqgM3qbCecQ71BUxfQJ6tPDax4CEIUkAhCEAIQhCAlcx7RKc2GR8NSkTyMt+bguhNcb1C2tSbXoVKJ+NjmjgY8J8jB8lzKOxaO4vGmeFWl5vQMrzp6GTOqyou0E6+Szt/hqlpbdMmRudiDhzChGpGZiJXlSienFmq1VjUbjpiN40hVtrrQCNYKkWithG9VT60k+a6hHSJPDpLFVNKixkCQ0BwxiTifOSVD2tXNQhrAWkAkxj4cEWG0ipTvOxDRjnmMFss9OA5xzcW8tTdG4AQofD0lcrDTYqYhpvAYAbsgrCkDJBJyyhaAW4wBjmDESMiihVIOJE881XJ6WJYTqTsPnzWy8SOXBaP7UInrisDXJ8/RZ2Xo3vgYfQ/RaH4g4yMOKXe71tB8OXyUpEHGWhpZaHg7/1BVtYWXgfFjhhvVXtysBaTybP76KfYH4S3HIjH5L0ZLYpmCMsk0W7a90ua/cCDrgMuWawp7PEBw95+eGUrRaKjnXS2DkDJIPJbBXxu4gxqD88ln9Wui5vezL+y1mSTiBlx5FTLFtEEAPBEZaEHhu5ZLZZrQYifInDqsquzabpcGljiMxJHmMiuW0/8jpLOieytGJ937wy/EPhPHJY1bI41BUbUIb8TcDP7+ig2Pv6GFQBzYwcJy4iFOoxnT905s3cWflluhVuOdHXtpWdrP+GEDJ7PUOXKWV5mV0PbC1n7NkYeInTxZZcj6rnqVZmroPHBaqo5DDPOX9E2z1yDIVpStM464TqOOHEKpbWZo5p8wt1Gph+oVc4FsJF9QcLu/WJyKkU6l7qqqlWwnCeWKkWIlskHMzG79FncS7T2j2e1CbC0H4X1GjlgfmSulVB2HsLqNhph4hz71Qg6XssNMAOqv17lSagt/DxrXs3gIQhWFYISQgGhJNCCmewjMLWXK8LQtNSyMObQp0k8w7bdmHOcbRRbMw57RneHxAayM43TqvPrTaA0iSMjPNfQNt2DTqNIxE7ivOu0HsSbVJdRtD2zJumCFmnSpPUaYXYsZ5TbbaDOMKpFoxOK7i3+xa3U/dIeOZCo7R7OrazOkeoRVepDscissW1O7kHEOwP0K6cOvMw1N75BUI7J2phnundJVhYaVelg+m+7/KcFXbVq1FlVmPGS20zP7yWyi/Q//VpqW1gzP0K1G1MOTh1WJxZuUkTqgwJ/fotN+ND9Oqiurz8XqtZtTRm9o5kLn42yfkSLPvyBO7TOPRY2zaLWMLjGAnLXQLRYe8rOu0mPcN4aQ3rqrqv2OrPaJu8iAYK0V+M3yyiy9Lo4mjbKRffqUg5xMkuJI/py9FY2za4quD8AQGtgAAXW4CANww5KzrdhK+lNp5QFDq9jrUP+Q7yW1x4wxJ86Y0K4ORUhrxnmVWVdgWtmIo1B+ErAVbSz36Dz+F35LPKp/RerV9l4wnOQZ4ZKZStGH1AxHqudbtlwzovH4Ct9LbP+W/ypOVTql+Fisj+nT07UAQbx4gDNZWyuwtkZ5ZqqsDa1UiLPUjDNsei7awbPZ3YBo3eZJJO8ld1eO2+Tmy5fR5vtiXxn4ZicZmPyVE6tTBgn0K9mq9nrO7On6qvtPYCxVM6ZB4OIWv4fwzfIzy6nWoTMjop1G0M0PyC7Z3sssZyNQfiH5LZR9lVj/wAw/jj5KuXj6WRvw5SyguMMBcdwBJXpPYfsqyk4Wi1AOdgWU8CGn7z9CdwS2V2EoUDNOkZ4vcV0lCxPAgMMKa/GjF6yJ3uSxHRN2szj0W5lvYfiVC2zv+4ehWYs7/uHoVqwynQNqgrK8qWjQq6AhWFFrtVGAlyiVrCyUAcprFCAyUC0vJvXMXzDBvDbof8A+fop6rg+kXOPeXXU3OacWgtLomBqCXAT+Shg1VqwyY7C65wJnG5ea6Mc5b6rP/aDvDGN4sAgAtlxi6584O5gea0Vq9mbANQgeNoAa4+97wEAzMdckW2pRpAy+CDSkBjQ/MXSYAJiZxKgkkMt96Ih14uaCGuGLW3iYzIhaH12vkEMMNvGWyR4g26WgnxYjXXRamW6kBL6hhgLr1xo/wATDwtZIjDHOby30X0Lwa2pjBF0Nay6PfN5sC77g44ICHV2ZQdJNJoAddvQWjIOJOIugTGpnIFRH9mLNUbixwJc0ADcQ45zrGcYRkrs1qFST3jRDne8aREtwLm3p0HvDctjm0gcarRkSC9k5GHHX4j1Ug4Pa/sm2dWd79VpxyMjjoqV/sZsgddDnuwkfaEA4tEZfxBepNsNFzsHtJjKabjdm9lGLZMjTJY2SjQc43HElpOhAJ8Mw4iHYtbJCjCdZ5w32N2dudnc7nVcfqpdn9n1Gji2xNB33A49TK9PShTiHszgW7LLRApkcmwn/ZiND0XeXBuSNIbl1o04TueHotrLG45NPRdr3Ddw6J90NyaRpyLNjvOi3N2E7VdR3YT7sJo05kdneXRZt7OD9hdH3aLijRpz/wDd0fe9EHs5/F6LoLqd1NGnOf3bP3/RMdmj9/0XRXUQp0goG9nP4z0UmjsRrdSra6iE0ERliaNFubQC3QiFAMQxO6skIBQgJoQCTQhACEIQDVbadh0394RIdUDgSfEBeuyQ3DHwN6BNCgBV2DQcGi4RcENhzgRhAM7xnO9KvsGi9xc4OJdiTePveHxDcTcahCYAZsGgGuYGmHBgMuJwa4uGfEmU37BoGRczLiYMe8y4RhpGiEJhIm7AoAzBJkGS6cQ5zt29xWLeztAEYOwuwLxjC5jH/bbPJCExDTbZtjUqbg5oMgkjGc23ekLbZ7AymSWg4yYkkCc4GmSEICQhCEIBCEKQCEIQAhCEAIQhACE0IBShCEAITQgEmhCAEIQgBCEIAQhCAEIQgP/Z"/>
          <p:cNvSpPr>
            <a:spLocks noChangeAspect="1" noChangeArrowheads="1"/>
          </p:cNvSpPr>
          <p:nvPr/>
        </p:nvSpPr>
        <p:spPr bwMode="auto">
          <a:xfrm>
            <a:off x="8694738" y="-850900"/>
            <a:ext cx="26098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9" name="AutoShape 30" descr="data:image/jpeg;base64,/9j/4AAQSkZJRgABAQAAAQABAAD/2wCEAAkGBhQSERUUEhQWFBUWGRkaGBgYFxUYGBoaHxcYFxccGBwaHCYeGBkjGhUVHy8gIycpLCwsFx4xNTAqNSYrLCkBCQoKDgwOGg8PGiklHx8sKSksLCkpLCkpKSksKSksKSkpKSkpKSkpKSkpKSwpKTUsKSwsKSkpKSksKSksLCwpKf/AABEIAKAA8AMBIgACEQEDEQH/xAAcAAACAwEBAQEAAAAAAAAAAAAFBgMEBwIBAAj/xAA+EAABAgQEBAQFAgUCBQUAAAABAhEAAwQhBRIxQQZRYXEigZGhMrHB0fAT4QcUQlLxFiMVM2JyglOSosLS/8QAGgEAAwEBAQEAAAAAAAAAAAAAAgMEAQAFBv/EACURAAICAgICAgIDAQAAAAAAAAABAhEDIRIxE0EiUTJxBEJhFP/aAAwDAQACEQMRAD8AQ094nRPI0MA5WIFNlB+u8WkV4O/qIhlBnpwmmF/51XOOjWqbX0MBpmKJAd37CKc7HT/SG6nWFrE5DHmhHsOT6wJL77D6mNQ4cH+xL2OQEhIHrGK0KCpYdySe5jYMLqkoQACo6fFp+Xjpx4GQnz2MEuaAp1OAqwsW8+sSKkpNgUkHYn8MVU4ihuvJ2vHiq9SmSSL7Ah/cfWBsIqY/w5IqUhM0eIWSsWUk9DuNLPGS43gUyjnZZpK5ZPhWLA7t0MbHOqJeVmd7FLFyefeF7iSmTNkLlEgjVLahQDgF7g7ecFDJX6FyhYi8O4dnX+ooEgG3r9IZqenIUrOEhF2u4Zva0VMKpgEJyseoPPm3aL4qgkMo+LlqPJ4nyTcpD4QpBCVU5S+bUWSwYa3f0t0gHxhXtIKXHiKQA5Jscyn9PJxEc7EzceqtLdG0HWFnGa/9UjZKQw+55R2LHcrNySqIUwnFzLZQOlxDRKrgp1JZzctY9SecZvRV+Q5VG3PlB2RUFIBSdN4dONMXFqS0OgxQqSUnUDQ68i+zQIw2amUtgwSVOG0D7dLvAabiKj0I3tA812TxE77+0cotmvSGyo4jBzEjKkPbcwtYXixVNUvcrJ8iftALEsWUvqIjw+rCVC9jYw9YviTeZcjSKSaDcm/5rE9HUjNYDn9oT6auKXY9fURbw7ELv5QhxodY9KqATqO0Uquc5vf6QJl4iwitiGJOyU3Jt+fWMS2bVAXjKc5EuWH3P0/OkAKemUggnUxotBhyQl1pClFtWIMVcW4alrDo/wBtWzfD5jlFEZpLiSyxtvkC6CudIuQx8oM0+JsQFC27QoKQqWog2UNR+bRbp8W/ucdRAygNUh2l1qVBwQQdAdfX7wHxGWL6seen3ilJxZPMdTb3jmsxB0bFt9G94FJ2Y2iniuDBBLhiOWn+YDrp2s1ofJ2EzJzqWMgHwpF/M8zAavoWcKsfSCjkCeO+hPqZLCKioNYigBJgNk5xVB2iLKqkHMIUbKSHIhrouIGSxSovr17wkYdVqlKCh5jmIZJK5c0ZpasitwSwMTZVsswyTQ0oq0L8RYFrPceWhEEKOeHCUrUOZ27XF36NCRkWheZwBy1cbhjFxGPOUhaUlI6F27pIPkIS0OHE4hlL3y8mNiH38WzeseT8VlFHiRZXPKw6g6+kLFbjcqxRmTl5FvS73iGhrTPny0q+AqAy6WPaBo2iGdixS4BAS5Y6OHLRQn4ykaqfoLn7epjR6ngWlWgoMxYu9z+AwncQ/wAOTKGaUoTE9NR3HKOgoSezZuaXxFWfi5VZmTyfXvzjyhoptSsS5Scyj6DqToBH1LgU6ZM/TTLUV8jZupJsBGs8K8LCml5fCpZutQIueQL6DtD8k44lomgp5H8hSlfwgnFiuahzq2Ygdy14irP4a1kq8pQWOhb2MarTIIsx/fY9YlTVZunfS7n6RL/0T7ZT4ILSPz3WyaiUvJOC0K5G3pzienwtc3R1RsfFvDiauSpISM6QSgsAyhduytPeETgwlQmgoUkJFzZ3dsrHe1+UPWVyjcUJ8ajLbFOqwVaSWHhFn582gfMoWjZ6jBkqSnMG8Lm766X0Fr+cJ2P8NFFwXbqIbHN6YqWFdoS5dSpNiXDekEMPxLKycpJ6Xfyg7w7wGupOaYckvYj4lduQ6mNDwfAJFOGlSwCNTbMe51gcuaHRuOE0ZspFQQ4p5zbf7ax9I+wiRMCjMmIUdtLJ7jVMbAmcNHY8orVtKkvmSDtp9eUI8qS0ijg29sTpWKJDZhY2c/nzjubWhRYMRs3J4t12BoS5SCxsWv2cGx5PrApdIB8JY9iPYi0Gmn0C9AbiundKZo1By9wzj0+sLf646Q38UYeVU7JIsQWfUXBbrcekLWG8KrmXNhzimLjx2Sy5Xor/AM4ANRFSdiJVZ7ekO9LwLLAdSifaB9TwnKMyymSNQN45TijHCbDgrxqqzf1JJA6Zk/aKFbVIVvm8iGgMrF+ZJDcoJcL4UaxZUt0yUlm0zHd+g+0TuFK2VqdukDk4YupWAgMnY6v26Qx4d/DEEjOS/wAob8PpJcr4QOkGqZDau3uTCJfyJdIZHDHtijU/wxp1yjldCv6VdeoOoMZ7UcOVElakmVMdJ1ShRSergaRvcubyTZt9fMbR8qQVBjp1gYfyJR09nSxRfWj8/KK0+FYIOwUCCD1fnEIrToQR5xv8/DkLHjSlYFmUkKH/AMhCrxDwDTzQVIT+jM5pfKT/ANSXY9wxEOj/ACIv8kDLFJbTMsSsq0t7n9ofv4fYQy/1pgcJ+F+Z3gHh3DihNyTEkMb8tdjvGjy58uVTkBB8CSzHfZh9IHPl/rELHCtsMzTJFwhKlHoD77RBOwlEzxKTlZyCkkNbZjFKgxJKspTo1xbX584LyZw6de0TuXELsBT+FlJUJkiYzC6VgEHUjxa7nWJaamUD/uolh+Vz6tDKBZwM1rAEet4hqpAYa/X1gZtvbOg0tAf9IpHgfXRRt7uREUqtA/5mZBTyYpfa4+do8mKyKIZr7fb5mOkJ1fQu25Y6CMvQ06mVJTcAnMepGnzgVKps2cGXkClHSz6EnRmJeDMinCBlSlh+acu0WUJt+GChl49ICUOQDkMhAAl5s2rDd9GPQxDUGWtOUI7Et/5RaxGTmCsuZCjZ9COR+sA6CsUEALIUrQnmdPtDVkUlYHGtDFRyMqbC1m07MOQaLOQZQ9r89oG0mJhwOfOCFRNBT4tOWjwsIgFXmzZcpHf6x2twA/kBaBlViEuU5SwB0u/oI+okTJ7mY8tL2GhUGcX5RtHMkU5NmLchZPbmevKFPFqUomqH6i8puA5a/KHlAQgZUgADQRnvGuLiXOAa+T6q+0Pwpt0hORpK2fUkgpITmJTqxLjXXzg7JQAzWBhKwjGCtRUbchy5Qz/zoZ+UMmmnQEWmrLmMVYlySXALFu+3nCJQ1JBvd73fzjjHMVM1RJNthFeTOIaG8aiBaciGRLIIB6D1tGs4RholSEoGw/eEijwsGalr3d9uYeNATN0G/OF55WlQeGNbLf6d7WJu/IdBBWTNSE9efKB0tRDO5eOzMAf5eX5aPPkVrYTEwM7xbSpx0gNT1ZI2b89ImVVMd27P+GMiE0XKialLDXMWHU8opTCTYfK0dTaq17D894p1FYGsdeTwT2YtAXGqn9NSVByVEpAuSdC7Dm8WpuCTlyVElKN8rO4d2Vdg42izhQC15lAEosD1Ny3llv1hkmpGSw3Dd3/aCToFinTcJqKQuWpIfUFw2rEEa2ax9Y4n4ommWJc1ZQrYFwCOYJTl9DDpSSmDCKGP4HLqpRlTQ4Oiv6kq2UPy+8Y0pO2Dy9Ab/WclCX/Uz3Zkk6c7pYwPrf4my7CWPE+7kN1YhozTHMKnU05UlalW0IdlJ2I6fuIoJppiEZ2zIdiRqO8WxwRoneTfRow4nM1RJLnU2t2+UM6zlIS7ka9Sd+u8ZFh2NeJLq8OdD22zpB9n9I16aQVqbkOnzHeJc8ONFEJqXRdkKBDG9nPyj6dNtyZ7PtsT9oHir0AN99NN/wDMQKqSSQGy9T6lzteJkMo5qKvKlSz8KQVHbQXb3jPqLFSuWHNyTp3g5xtiT065UpyXAURpzy92YnvGf4RVlK27mL8WG4NsnnlqaQ/0lepIGYArD3fQWZ+R1ghKqps1TLJQnnue20KcouPGogHUjWC1JiKEhIG3PyIv+awtx+htjNTUCEkqT4tnWQVH/tDMmOBipUMlxlgIMWKmy+Hq/wBN4r12KDclRFuUYotg3Qw1OIJbXs+sInFGDqnzP1UnQBISd21bfcwQRXugrLqDsMock8n2HWJ0ylLmJzAPqzfCNfXrFONcNiJ1PQk4bImKVllpUo8gD7w4yeGapctlFKH5kk+0MeE0CJYISAm9y1yesFhJAvcRs8tsyOOkZ7O/htMI8M5GbkUqHuH+UBqzBZ1Mcs5DclAuk+e3YxrTWP1gdiISUFK2UCGvpGrK32ZwS2hHw2sKVg5d73vDRTYjmKWNg7trtGeLKhu/z9oK8OYoUZkqOrZTd+ot5ekHOF7BxzrRpKKxhy5Mz+bmOZtS9wXG9j8ucLsivt8bkdGHq5Iib/jADP6Ju37x504Oy6Mg/KnDn3YF/tEv82Dp5Pcn5CF+XjoO4HeOV4ugaX+/eAUGMcg6qeE3Jc7Pt1aB1biWYKUpTBO+9oCT8U8++np94EVFeqepMoEnMsAto24+UPjjsVKdD1wzUPLSrQrJI6Po/tDbNnWSH3EKYpii6fhSbB76Bj7wTXioYPtYwt76CGKTOvu356R1Uq8uUDJNcwe5Fn6bR8a7O7bc4y9UZx2Af4gYGJ8gTAPGgkj/ALbBQ9WPkecA+HeH8qGUHJO42Ovs8Pag6WVAmTOBmFI1sAOup8gILyNRpGcVdgjE+BpJplplS0pXqksHJD2c9zAzDeLwwTPOWYgZVZtCOYtrpb5xqSacBOnlpeEPjng9E4LmIAC2v/1fvGx3qYLdbiBqnjNCfC4N9i/TnFX/AI/MnkS5IylX9dyW3Z9IUaCQ8PHDVDlIyByRc7Ad4olCGPoGMpSLtThgRTGUB+oo3O5UXv5/aEdPA1UVOEhHJ1B/Z41eVKGoYqvrp3Igimn8Ie5toGH+ITHPKN8TZ4oyq/RilRUzac5J6HP9wMcf6gln+4eUbDinDcqekpmISQRru/0jJOLeD/5VeaWSqWebZgdu40vFOKUJupKmJyeSCuLtFeZxBsHMQLrFrtoN4q0kjxB4OyqFKcpzJupjcOLOGihqMehCc5dlmVO/QQ17hi0EsLWcozElwSSTfWw6wt4tXBSwhJcWcwdwyoGRI3sR0b6QjImojoVehlpqo5tx1F9ovTKsrBDtyI1+VoCUNUAq/wCdO0ExXJIuw/Oe/aJUOZ7IUQGc23N+sDa+Yp45rsSzC3wuLt+XitV1qJSSpSnIdg79oak2LegVhWES1B5hcq0DskdTzPSIK/hoh1IUCNmsPnFzCaFa1JAc7ACwaD8rhkBJUoncM5Po8OnPi+wIYk1tCNS1ykOJgJA3/feLUvEkH+tuhgjU4CFOEBkv+XitL4acspCt25HYGMuEtsP5x6IjXIF8yf8A3CIlYun+gZvYe+sW5PA6ib+TCD2F/wAP3bMWuO/2hcpY4+xq5v8AwRqqdOW4NhyG4i3wkkioAOwJHtGo/wCjJKUAtcM/bf8AOsU+JuFkSUifJTlVLuWHxIPxDuBd+nWO86a4pdg+J8uVncucWsL6H1+T6cokXTFaCXykX599IgoK4MTZlD6Xi9+snQMXDEWvaJmOPaKoJSwuWEW6aSUliQOmnvvAPDasBgm2o7XEXkYkAbj6wMkEgtNNtfnAnBpgVMUp/hmrBA6MA/vFPF+IhLQpZLBIf9h1hN4R4rUnOlQcFeYl/wC4h/f5wSwylBtAc0pJP2bAMQDf3XtYW212gXj1VllqYuyTv0s79YGKxkMW6+xiBv5sLQfgbxMeegeAjfs5rujNsNlKWtKJY8Siw5efSNMwqQEoASoE7kaE/wBR9vaAVNwvLp5yihSyUoJCSRbU69kkecHKJSUItZIv5a/WHZp8tIHHFrsKJUwskm7Hp1PSJqaofMQp2UXJ26aC0UkTbgajnsOXz9o5mTiGzAqJscoJA3c8hCLDYQnVatmbcnlv3hZ4llibKWwd0KA6lvD7gRfqKgByHDly7+wiOjTnUVFyBZj56dt/KG475JgSqjHE1hFmDixePZlSNbk9Tb0hi47wYColfpJvMSXA3UDc9LER9I4DmLlupYB/tA+u8eo8kEk2ecoSbaQpJqGUFdYZqaqDAg2gTiXDUyUbgtFWlnZbKcDmNu4jZKM1oyDljdNDnJClAEKygnU8otCqlSwM6io9Tb2aFJCpn9KwREglEl5iyYR4l7KfJ9DDiHE4XZIfawt6wvYitSnJ/byif+bQnQeZijVz1zrAMkd4bBJdCZu+zYKCQlB8OUBgNPwtEmJulBOa3a7nrFKbXpSAMwf094oV9WVJ3I11+0ea7bPQXRfw5TJG46+8F6dYezdoSMNxgoXkXZKi4cMD0c7wxSqnlcct/wB3jMkPoKD0MCKhIUlJBc9LHzi9Kp0IvsesCKXFQRlfyP52i4mtHwkgjaFqITbL0xYCWa1rxDXICpYSo7AHrtFGrqwEkgvuL78vR/WBNTjSUSs6yb3Af5cg8NirFt0IVXiApqldOolknwHoQ4B9YNUmKulnfr9jCHxDW/rVK5oBZRDPqwAERSKpaT4VEef0i6WBOmiSGem0zQJdUyidfF844q8XCSSTlHU/l4A4VhGIVF5SFlJ/qUyUkdzr3EG0/wAKalQeZOQD/wCSm7m3tCHjivyaH+Vv8UKWPY4qeco+AX6mKFKpSCCkkH89RDnVfwrqZTqSZc0DZJIV6ED2ipRYSBmC05VJ1zA/LnFPOMY1EmUJSlcjujmLqlJAlhJLOoEt5vfyjScEp0U8r9MJzHVR0cnn0hewKVoQAEg+n7wfmL5b2iKdWWRuinV4SVzFKSQHfc7hmivU0CgjISL8r23A66axcRL3cNz/APzz+UU1zS4CEKU5vmdm5v8AaBcYs62jgTmO42b9ucfGePEXGt23Yb9ekS1tEqxGVxa7uPO8DCoC9ktrY2gOIV2TGYSbO/5p94ISZwshFmYncnnZ4pUlM6syyof2jT1+20FJCJYVny+MBn6GHQagIm3ICVlKsz0nLolg7OXLkgO/L0i2h0hmYjpBCvmJSH03Ouh5ecB5+KJsrRrF/b6x0lzVnRlTomMgLcLYv+awsY5waLqQG6CGCRPez/4idU8ixHkY6DcehkkpGU1eETJZs/lFNS1pLEmNWqqNChca+0IvFtOlP6ZG+YHyb7xZiy8nTRFlxcVaYAT4iHvDZhslKgANTCxQh1NpBuRQHwqQWUCxJd9D5H2h0xMPsbMEC6lAUsZEnR3zHtfTrBmTRJDsDtreJqSUxawYMOQGzCLdJJZagb3EeNOfJ6PYjHitkYpSBe7xDU4YVAN4SLhmbzEGVSUkfSPhKvCradjNCtUVJkqadYHQg+E9id+kczcTlEBllPYP7fvBjFqFM2UpBD2N+XIxmKwpCig6pLGKsLU1+hGS4jXUYqpSVZZlt1EXbdjzhezLnrTLBJBLD948SkkAbctoa+G8HyELVbk4hzaghVcmLmNcOBIZmIGsM/Af8PkpCZ1QApRulBulI2JBsTv08ouGSmdPSFXCXUfL6Q50bHT8/GgY5JOBrxrkWZcoDT2j7IAdH6fWJ5ZHpHE46wloNfRAuYANQ3JoRuOKlJUhKRcBzzL/AAj2JaHGarkYy+urgqomlatFEPyZgm3lGYrcjZVQfwlYSEgF3uPQMPn6RfkSQVFCbJDhZDu5/pT15mAtBVEJcWJsOQ1zK8nsN/KDNMoBLJuAOYf/ADBOzgkiQNxYaAcmYecS5huP8RSkVLjxGw/L84nS5F7v0b/MDRp4uRmOXLrcFtL/ADgVW0GQLUEhRO1raX66awRNRkWXJZmb3tCzxZxaaYIKUJVmKks5BAYMQe535w/ErdCculZd/m0qGVmYXv5FxqIkTVpSknQpDta/brCcnjeWo5lJOY/F8LHvo8S/6xSd+ztodrOYzwysDyRaDc+rMwAo3Jf03B2gRjc4IQkKL5iG2sAXI6AlIjmTiKp5yoBN7FiEjUPzJvu0BOKqaZInBUxRWhXwn+1tQws14pil0Lf2w1Q1Ck6XHVoLSsTSoX8J5toYSaLGiAyVAjkSIvpxS3iKR5wuWNjFNDDUVwDb9t/tCPxdU5piUjQAn1Yf/WLU6tWt/wBNy3I2hcqpylKJXrDsOKnYjPkuNHEqYygeUNFFUOj3+sK6UxeoqzLY6Q+avoRjdGzolMqJQMszopPu8eUyifKOK6aQpPQH7iPn4vZ7jLcsFSlAWs77RZSpmLgxUlVNzezRaJt5RxqRWzWV1MJON0af1yptW2tyh0nTAPO356wOo2JmPo4EFidOwZq0LtBRAlwNIMz8VCEMS3ziHHsIUR/tEpX/AG7K/frFXhPBFH/enEvsD/TzJ6w97XJsVdOqO6bEFyZmdUskLSyU6KZxc2LXy7c4ZcLxKar405Unk9u1r+0KuOYiUVSW0BZ+h5vDPhuJjLqx5c+TQaVxWgXpjFInve5PIBo6NSv/ANNoFf8AHwNX8rx6MfQoFlEnlC3YRJilQsjwkAm27DraMjx5apNQVKvmJJ5HZ402bOzF1eEbczz7QjcboSpYKdIPC/lX2BP8TygqwCSwIdhz0ALd4OCtsCA49xbbcxn9NiQylLsQfXsecG8OxgMQ9tiNQfxvSKJ4xcJjhR4gnf8APKJv5ku4V4eQMLScTQoeJlddD5jn1j5FSdpqm5EB/X9oTw9DOQfrq0WZg4c8+x+cIONT/wCaqQhPwywRyvmAUfW3lDBQpzrs6gNybE9W17RZpuFJaVFYBcvpcXLt2eNWSGP9mShKYPpuEJYckZmHyDn6wZoOEJCWdDnn7xN+iUdQfkwDRcpq8JSz35QPkcvZvBR9H0imQhwlLbQB4woUzJJzi6UkjmCATBmZPBTc/nSBdfOBSrMX8JB5PlLj5QcbTsCSVUZnh2DLm3AYQzUPDiEkFQzd9Px2izSSMmUJDBrts28FEMpLDT89obkytv8AwVjxRR4miSzJAHKFniXBQfGkXhq/UAAANhAbEakL8IDnXt9zA4207DyJNUxMoqRazlSlz7efKGGTwaSh1TACdAA49YtSFCWcoDWc23f5wwUUwEZtrt2/HimeR+iWONdMP0tUAxjmtqHUNw0CEVQIcPfWJp9TYN+d48Zx2esmX6ab4R6RdRPdLbM14Aon210/zHf/ABANr2jeDNsuVdbbkI9wZYUFqexVYeW0LuIYs4YXaDmArUJSUhhuVNDOHFWBzt0EKoEByWAGqj+NEGG1RI6HfYjR/aK+ISkn4ioh3NyQe45DlEdHiKVFRSzgt2A0tvHcXxMct7B/FGG5nIe0DcKxnJ4V7bn8tDfUSs6XDGFfEMEckpEMxT1TAmvaDcrE0keEgD1iaTP3ASrzY/KM/XTTQrKjMk6WhlwXhqcv/mTlHoGA7PvDJxildgKTuqDc/FUgHMwbmXEIfEmNiYSlJJ6sw8o0IcIygPEkKPNTq9Ht7QDxfgxCgSkAHp+0DjnCMtnZFNrRnFPrFtKSm4MdV+Erkr6c+UWUU5Zzyi9yTVojjH0yKRNmKUyNe0M+E8OLXeeskf26DzaIeGaQJS5Dw106mS5DHcP+dIgz5nfFF2HHq2S0dClAAAYDbQekEJMk/X9orS3Z4sIm2JJaJKt7KLo8nyh3gVVUw21golTh3f29oo1c4C7h4clXQpu9AOfWZLH4jp+8S0qAQxvz376wIxWeP1AVHS31Hn94npllN8xvdrc3b5RVJaELsLfopLsABpoNe8cGmDBizfnpEMqcdArz5xOqYd/UfWE7DB2JrUhJIDto3v5Qr0lU6nO5h2UQ3OFbHqUJV+ogMH8Q6lmPnf2ijG9UJmvZNNnhQNi4S4te1/OCWC1AVJANtQ9rsW8n1gDKnOMw1DRdwlZSkNpuORhrWqFez//Z"/>
          <p:cNvSpPr>
            <a:spLocks noChangeAspect="1" noChangeArrowheads="1"/>
          </p:cNvSpPr>
          <p:nvPr/>
        </p:nvSpPr>
        <p:spPr bwMode="auto">
          <a:xfrm>
            <a:off x="8743950" y="-744538"/>
            <a:ext cx="22860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56" name="Picture 32" descr="http://t1.gstatic.com/images?q=tbn:ANd9GcT32bGEYIe9Lz-F5d0osrrIZARFugi9JGaNQ1zsNUSsARY91n7y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792" y="1356597"/>
            <a:ext cx="965448" cy="965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utoShape 34" descr="data:image/jpeg;base64,/9j/4AAQSkZJRgABAQAAAQABAAD/2wCEAAkGBhQSEBQSEhIVFRQVFRQUFBQUFRQUFRQUFBQVFBUUFBQXGyYeGBkkGRQUHy8gJCcpLCwsFR4xNTAqNSYrLCkBCQoKDgwOGg8PGiwkHCQpKSkpLCksKSkpLCkpKSwsKSkpKSksKSkpLCksKSkpKSkpLCkpKSwsLCkpKSkpLCksKf/AABEIAMIBAwMBIgACEQEDEQH/xAAcAAABBQEBAQAAAAAAAAAAAAAFAAIDBAYBBwj/xABBEAABAwMBBQUGBAQEBQUAAAABAAIRAwQhMQUSQVFhBnGBkaETIjKx0fAHFFLBQmKC4TNykvEVIySy0hZDVKKj/8QAGgEAAwEBAQEAAAAAAAAAAAAAAQIDAAQFBv/EACURAAICAgICAgIDAQAAAAAAAAABAhEDIRIxBEEiYTJRExRxBf/aAAwDAQACEQMRAD8A27GlTh2Ex1TkmgyrFCXdXQ1cBTmoGHhq6WpArjitYDpakQmOemh6ISK8oyFm9oWBGeC1oCrXFoD1XNnwrKqYDEinmFftNlSco2NkCdEQtrQNXDh/58YyuQKBNTYo3NFmNp2JadF6LUIhZfbFFdebGnHQTKB0BNrPU10IKo1XrxlGmwo7bZetBROEFsKXvI9RpYV4MzK1Zso7soQ0IXUailo6Ghdnj9syCzKqFbTaCrLKiG7QqkmF05muAezN7QoZQx4Ra/CFPC+ZyR+YV2QNpyVZp2ymoU5VynSC6Iw0FsrMtoUhbClqOAVKrXT0KW21ApQEJbcwVYZdqahHkBwsL0KM6InbWCr7FIcJR8NwvZw+NGKTBVELaIAXVIWri7DaLYCmYxVqblKaifsJKCnByrF64XoALXtAmuqKu2opd8QsEQ1UgdCr76a6416LGSstB677ccEPNyO9TU3nXdx1Syml2NwZb3lx9b/biohV4EdcYUNSP0j77lD+xBdivRK+8aFRuiH8CuVrMTIMcCNR9R6qrU32n+UaZMHuV4yhkVIaKTBe0tivOWgHuP1QKvaOYYe0tnmInuPFbAVnOOAflhMfV4EAzqD9FyZPEi/xexuJmrEe8jzThQ1dkN3t6md08Wn4Z6HgkZGDhcX8Usf5Ik00MrFELRuFQc1EbRXwOmZF6mICD7TuACiz5hZra1JxKtnb4jJlG6qbxwqFZkK5Tpnio7qmvHnC9mK1GsrYucIVUfCideKkdIwQuLpVt6VSNQkqzQUck/0MkP8AZKQYUzKUrpoqMXsZug/sA4C0zDhZfYui0DKmF9NhfwQktkpekovaLirYtErKqkFVRCmpQxLZmdD01zlJuLns0bBREK5BkYhETe06hG+0NJ1c3GefXyKpFgUVTd3gT/AN79gPE/JSnGUvwdMNWTX9QUtHbxPw9wOvXXiEPFcnWM9OHSVWqXBc5zjJ4DOZ4CT3FOp15OmnGQMSBie/qr1SOqEaRcoAiSceCt03nXTkOmiourzgAjv1OPrKnp3LoHTlHHH7LlzMEkWt4D1z99ygfV48tOgTnOkAAydI8vPwVGpWgjlqDE/eQvPezneywK/X5GFG+4nHpzVCtcZkaHu8V01YAPkVoy4vTFehVnEH4jHDj3g8lHSu3D1z0Kfa3fvwctOCHZB5IxU2bRePhc3/ACOPydI9F1vzYqlIZZEtMD/mQehTmnewVbq7BeASwioM6YeO9vHwKEb5GDryXQskMi+g8ky0+hkBGLO2wEAt7sTunvWjsawwpwxqMvoSi02xVS+2TIRVlcQmV6mFaUbWwmOr7MhCNoshai9csxtheblikEyu0a0KtQEp962XKza0cLinKkMlZynThWKRTKghdY5c92OEKDlNvKpRKsrJbF9hrY7VoaVLCzmxnLS0XYX0Pj3wQstHRRCS7vJLoti2RCop2OUDKKnaxAzHyuEpAJFixhjnrO1r+XOBdhxzHIaeQR6992m48mk+iwda7Izw4+KrjQ8EHKd4BqSDzk6nEnpEqSmIHdhAG15nOpwOMaz3K5a3oiMdOCaSLph9lwcSZiAAf5cARp9lSULkHoOfLrgH7CH2RdVk4hsSBut+IkASevEiBxRG5sxTGajYn3WhwIGRA3v4jB4LnyQvYsnsZTrwZGRzkj14FRPdx8Z4ymy3MAnlHPH9/NV6tXVcM4ku2SOuiSZzPGBPP6qrUuTB7lBUJJwZwCeEYyPDRRCv6LknFoWSJvaREf7JW/ah7dQ4Rj7KqmpA1z9/2VJ+0+EH9k8cKyL9UTpPs2dh2ka4a+ag2tcB72boBc4O48ohYmjtOi2s41KhYyAWgEy48R8J+yiFv2npOuN6k3DG73HO6CMzniEMePJisMINO30Fq9s8EFxbnA1BnX7wjmzHH4ZkjH9kFp9o21miRDpAw0Yg8AcT8lXqbebTqbod7w1POTx++Krgnlk3y0zqzRSj8ezc+zeP4T4ZUNSudCI78IXZdqCdSI68M6YOEcbtltRsPpgj9W+D6OaPmupTy+43/jOb5ezOXlx7yAbWdK1G0tkF3vUwImIL2DJ0AmEMueytw/4WA9z2z5SoZoyfSY5ia1HKnotRSv2frB257P3smJbw1469EM0kcV5GWMk9oNkVcKHcKlc7KnotSXSHTO2quhcZQC6cIxdsDQX2UxaCkcIDsvRHKWi+jwKoIRku+kmwkr0AvCmluKZqdupqQCEU09tJSELjVqMV7m23mObza4ebSF5TcVDMff3qvX15Z2itPY3VRh57zORa73h6Y8E8B4sp7pBImInnnSNOil3s6zHLj3TBj1yq1R53oBBdAdUDvdLABmCdc8NcJ1GrnJJdga8DmB9EfeiiCtveRoevHy8le/O5E6DkQeGo4IEa7QYdzzGo6BOG0mMOhOuv3qlaGNALzw+nDCZdXQAnXlp6oE/b28Pdj9+8qD86TGhOeHPqFyZEkJQSN2QeUjhyPXxSo3AEyDvHTkeI1Q120BEEaaeechRsut7EaaEk4yFxuNiNFo3O61zjwaT5CVm7ftA8nKvdoL8NoPPMhvn/ALLHU7vM5+/FWhB0Ra7CO2KpqmcYUFnfvp+83BHjI4juUZvp5pNbvmGZJwBzJxHiqxuqY0WaLZfaCpUeGmWgz/htBdMGNeE+iu+3JkggOkZws7U2bcWzwypSq0njI3muaSObTx14KajQrGTuHiYLanmd1pCFUPFmqbduDPe1JwWlWLXbJbz81j3XFRmHNGORHoDBVy02pykJbroez0XZvaMgCHGMd3fBCPWPaJoBL4IABn7J+S8ro7ZwNNcpbQ2yW0t1hmTBHPj+ypDIK0ja7R7TMqvcZ1M4IAE8OfAclCK1u5kEPL853mFs9Q4T6rD2m2GOmGxxjEAdTxVujtinxaPICfFPKnpoL2almzaTtG98wPLdKtUtkUf0O8CY9Ss7Q7TU2t3QAM6g8OiM7Ec65qblMiI3nOmQ1vMgZJ6cVzSWH3FGqkF7fZdviWu6+84/JN2hQtx7racEZcXTJ5AS6YWktNm0aTC0CSf43GXHv5DoFgO2+0PYOD2kTIbkTE96jhy4ck+EYoSMlZcoXe60Q0DhqTPhwV4bWdoGNPiVhrLtRvPDXxrqDGvME/JHam1dwxHLjn+69GLS0NIOf8Uf+lnm5JAf/VDBgkA8jvz6CFxUtCnpTWp+6nNakURRhC4E5ybCxhFZLt/sgPpCuB71P3XdWOMCe5xj+rotduobtDalMAsgPkEOB+Ag6g8+4eaKGR5LQpUiape0l7Q7ey4B4G69sxkOmSeENPLL21GkCCMiYzqf4TjUY6KbaVt7Osd34XSRHKCCPCT5oc6g4NeW4DskcsyT0mAmqiil6ZfqMgS6cwQSdO/mqdR4JHLqeHJUKl8Z+LdE4mTA4BUq+03cYI+foFnQ10FPzMfD3GYhPtbggjHFA27SOqlZtYxqAfv1XNkjaozaYcdlxjA6lRi7k+XLhHBBv+IE4kqelUDQS7EZPXC51jrsmyDtPcj3KY4Dfd3kQP380ChT16pq1CYJc44ABJ5AAKbamxqtuG+2Z7NzxvCm4gVN3g5zNWg8N6JXQlqhCkXwr+xtrVaD9+iQ1+jX7rXOZzLCQd13XXkqdtZlxWl2bsaCJ4pqSHjBsmshVqO3qr3OJyXOcXE+JWjtQREGCOKjp2IGiJULYALhz5taGkqQM2pTqOc2o2SRqOfdKzl/SqOd/huaBqd0j1W9fbSJURspEahceOUfRzruzN7P2VSNOS57nciQB4QJ9VDX7P787ri3vz9EbfY7hkDvVmjSGqrKUk7Rb7Rnj2YbiZEACGEiSNXZnVIdmWTA3yTwmT8lp6VuXmGjvPJHrPZzaY0l3EnXuRU5dtiOSRkLD8Ow7L3uYOhDneWg8VvNh2NrZ092iHgujfe87znGNTEAAcgFCDy/3VS4qKeTJapknO9BG4uHBpcHBzZ+IfIheXduNpurHdY3fg+9uguIHMxotuaoLYOAYkid4DQgGeU6grVWlu2m0NpgNED4cE8iSNT1Kp4vjRcuaHhSPC9k9nbquR7KhUjHvOBY3/U6AtpR/Dy4e0e1uGM/lY11Qj+o7oXobs6578pq9PghnKzz8/hMw5N1Vnoxv/kkt8kjxRrCQKUpLioA4QuExJJwNTyTlm9rbW3zut+Af/YpkrClZLtLbUy1mG8+LvoFn7u4J4f3UzyCZnHHv5dVB7MEE5nvEeUKiVFkqB99bbzQTAIMjPmD4SFl6lTVs5B56yenT5rU3rpBDQcdJxpJ6aLKbZ2eQN9pzkETr9Dy7ksgMEV7otOJGT1+fJC61Vx1M5+8qavUc8kRnwGmVQf0Kk2SbHkqRhyoA7mp7ek5zg1oJJIAaASSTwAGSe5CwWWqJyvUuyH4c0q1s2tdteTUO8ymHFg9n/CXxk73xASMEc1D2I/C0gtr3zYjLbcwSTwNbkP5NTxgYPp7nAa957kFH2zWYntNcW+ybb/pbekyvUltOGy4c3ueZcQOU5K8i/IVK1R1Sq4ve47znOMlxPEre9pq5url1Q/CPdYOTRp9VTpWQbGM69FRRKxiu2CbLZYaNFfaQIjVS3DgB1UVNkOO8Mjgf3QkvR0R0F7CnOSiPswAFXsarBkiJBPu6DlroJhWmiRMzyXkS3LZCbtlml8MdMdVC1q5UqwCNExlVT/jS6E4bGXQkKvaUS47o0+Smf7xwiVnRaAB18VlJ1TFlLiqLdhaBgwJ++atvdIzp/dRsMCMSUqj+CL0jluyKu7TdQ25qQI5q4+tAz3BDbt3vD74qU+gxRXe+DHBbPZdbfosd/LHiMfssPdn9lqOydeaLm/pf6OA+i6/BdNotHoMlNITimlekE4kkksYISklC48wCeABJ8MpggftDflrfZt1Mbx5A6DvKz4MiOXrxUd5eGpUJPEz0+4XG3B3d1sy73SBxEgx5gKy0VSSJRG73qlcVIkK3Wr7hknhA3ocSIwInlEaIbWqTOonIyMc55+CyY1lWq/mDHT680MvWwyec+Yj6olWqzjAgAYkeLickySc+ggIbeGRHAfZQZjG39KST1/uhbmlaa7tZlDalnnRRkhJRsH0GSvQ/wAMbgUr6mAABUD6XWXNlsHh7zQPFYmlRytJ2bqbt1QP6a1I+VRqk+wcdHvEoZ2hudy3eeJ90eOvpKKuas/20MWwP8/7FWERhHkKtUu1Uu7uSqD7vWZVEX+ietdyY9VyjUyM+aoMuZzyKkZVypsomaq0uBuweGiu07mGAa/fBZcXxcdQZ6QiFG8wCRgRInX6LklBXYONsKvrcJB68038yMhChd50+ynWdTffpgKU4pMNUg9YU5j7wi9CNShto8Rjx7uCvUXgrli7dnDJ2y4anGPvkmPfxOV2ZwPnlRVn9ZgDSRHohImRvIQx5l8HgrtzXGnFDnndJ6/JIykSO9dhFOx1zFR7D/EyR/SfoSg1y4EY8v2KudmqkXNOeMt82kfRX8R1MeHRuZTSuri9YA1JJJAwSBVXar92hUdyYfWB+6stVTbFPet6o/kd6Z/ZOuw+zzr83kzOv3xTqV9LhmJMzr180JuasE96ZTvM/ZVPZW6QWvdoQRzgb06DgB8lWN5vdPmhd/fAkaTiQJj11Trm9BdvboaN7RuAJzA5AIJgLVe6iQO/XEnGngPJVbkt3iGu3hoDG76cFVN2Pqo3V0XsYdWI1Me7GOB05Kg8DQ96sXNQYHnOFQqVtUj2MjjaEGeBEjuKKbDb/wBTS61aY/8A0aEJpv6I52Ooe0vrdvOtTPgxwefRpUWjPo91qOye8oN2otvaWtQDJEOHhM+kozCaaQ5KhzHz/e1M6oVc1zJAwtZ+IHZ02tw4tn2b/eZ3HVvgcLDVKsE96N6G5FhlYjuUzbsoe24HFd9slKRkGbavGvqilC6IaTPDIEQf7LNNrEj5lWKV3jopyjyLKWgt+bgYRfZOknvPeVlHXa0VlcgR6qGRXFme4musaAgne4TGuZAA011Pcr9GPZu54j+/qs9a3IwAeviidO5Eame6fXuXDVOjlaLrSF2Jxw4qB1VsTHkfkmMuIJz16+Ed6D0hONCrnyn9tUOqVZPmPPRTVK+pB5+uPr5qqXgHIxiFLvYUjlc4AUuxXRXpdHt+arXFXe8MD5qXZWa9P/O3/uCv4v5IpDo9GITYUjkwr2WTOJLkrqUxda5dLZwdDIPcRB9EmhOVAnjXajZ7qNZ9MzqY6zlp8oWepXBDgZPHvlev9tuzv5ikX0xNVg04uaOA6hePV6Za7IgnOePA+qMv2Py0MZcZknTIGcmemikffT368BryCoOadfBQOqZlLYLCO8M5ONMYOeJnHqpW1jPvHAH99PFC6Vbn4D69F2rVJ148tEU/YbLdepx5/sq5fMk4xwPEBV6tx7oHKczzj6JoKVsbkWgNFvPwp2fv3hqRilTe7+p//Lb6F5/pWAY4le4fhtsQ0LMPcIfXIqGRkMAimD4Fzv60ppy0aqFyU4hNITESntTZdO4pmlWYHNPm082ngV5P2i/CWs1xdbxVbykNeRyLSckdCvYi1IMQoKZ8ybR2HVomKlJ7Dye0t+aHQvqe6s2VW7lRjXt/S9ocPIrHbf8Awlta4Jo/8h/CJdTJ6tOW+B8FqNZ4bv6KVtdF9t9h7q2cfaUH7o/jaCWHqHDCBupEahAdSZM65WktKogHWQFk9w8lotk2tV1Fz/Zv3GRLw0loBPF2gz80klaodSDlC5npB4ahFbe64CS7jnhHJZO2rQ6Of3+yJUbsg69y4MkaYZK+jQU7rHfrwKmbUgdeCBULyXZPHir3ti4kl2OepPU96lJaJtFn2ndxUT6ogc/SOCr3FQRiVW9sJ6KaVgosvdkeHjKvdnhvXFP/ADj0M/shAqTkDzWo7DWm9Vc8jFNuP8zsD0ldfjQ+RTpG1Ka5PKY5ekyA2ElxJCzBDeXQVCGlPaEwR4WR7Xfh8y6mpRinW15MeeoGh6rXgpyN0ZOj522tsmrbvNOuw0yTiQYkcWniChdekV9MXdoyq3cqMa9v6XtDh66eCy+0vw1s6k7jDRJ/QZZ/od+xC1Jh0eCbpTTV9F6L2h/DC5pg+xHtmZPufH40znyJXnt1s+pTcWvY5pHBwLT5FK1Rhj3znSF1jzKnsNkVqzg2lSfUJ4Ma559F6L2U/B97iKl6fZs19i0g1HdHOGGDzPdqlNsH/hx2JN3U9tVaRbsOZx7Vw/8AbHTmeWNSvbAo7a2bTY2nTaGsaN1rWiAAOAUko1QGKVxzkoSKIBsrm8kQkQiYUpBKF0LGOgqhebBt6v8Ai29J08TTbP8AqAB9VeXCVjWB7XshZ0zLLWkD1aX+W+SipYN3dgbsRuwN2Dw3dIXVwlYOzzrtd+G+HVrSREudQydNTSOv9J8OS8/9uRAOnPxX0E5Zrb/Yihcy4D2VQmS9gEPMavZoT/Ng96jPHY8ZUeUfmo1Mx5K1Tv4x0z9Fe2t2AuqRJFP2jR/HSO8CI/T8Y8lmDvA5BkayuOeJjthp20uil/M4nEcup5IA2oZ4z4ohYW9Sq4NYwuJxutEoRxfoFIIUbgucABroBzXqvZzZX5egGn43e87oSMDwCDdk+xnsSKtaDU/hZqGHmeZWtJXfjhwQspDSUwlOcoynZMSS5KSFGLjXp7SoAnApxicFd3lE0p4KADpK5KS6AsYSTs6578/NOXEQiBxHDkMDyXF2F1AwgnSuBdQAcJTCU4rkImobKUpQkSsY6kkEljCSISXC5Yw0tXF2UlgjSoipXlRFZgOKjf7DoVs1aLHn9REO/wBbYPqryS1A6AbexNl/8Zv+qp/5ItaWVOkIp02MH8rQPM6lTJLJJBtnZXEkkQCKY4JxTXIMxGkkkgYsBPCSSdDD0hqkkgzDk8JJIGEUkkljHAulJJFGOhOSSR9mOJpXUkTDVVvTlJJTZhWxVkpJImOJrtUkljCSSSWMMemFJJYBxJJJYL6OriSSwokiuJIjPoSYUkkBRiSSSBj/2Q=="/>
          <p:cNvSpPr>
            <a:spLocks noChangeAspect="1" noChangeArrowheads="1"/>
          </p:cNvSpPr>
          <p:nvPr/>
        </p:nvSpPr>
        <p:spPr bwMode="auto">
          <a:xfrm>
            <a:off x="8732838" y="-766763"/>
            <a:ext cx="2095500" cy="157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60" name="Picture 36" descr="http://t0.gstatic.com/images?q=tbn:ANd9GcSpxXdUIerKmPPMyCKUKVpyaS9iGKgdewSleZFskK2BqUupLa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929" y="5355256"/>
            <a:ext cx="2546692" cy="139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http://t3.gstatic.com/images?q=tbn:ANd9GcQyeb3b3xWDMvxsGEW3sCbvWJSM-xrxS9msmI83Zp-AK4oCcjGM3w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651" y="280856"/>
            <a:ext cx="1970173" cy="154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http://t1.gstatic.com/images?q=tbn:ANd9GcRfPq0EpnTEQ0l2hROXUbeRISUx4akt8cSEx35VkP8fb78GoNs7Ww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358" y="4388093"/>
            <a:ext cx="1437211" cy="98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http://t2.gstatic.com/images?q=tbn:ANd9GcQQYPvagvu4r95GFfznROLZPboaUwH-3FkEK7GUgu_z2ASOgNjciA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876" y="4373943"/>
            <a:ext cx="1255236" cy="919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AutoShape 44" descr="data:image/jpeg;base64,/9j/4AAQSkZJRgABAQAAAQABAAD/2wBDAAkGBwgHBgkIBwgKCgkLDRYPDQwMDRsUFRAWIB0iIiAdHx8kKDQsJCYxJx8fLT0tMTU3Ojo6Iys/RD84QzQ5Ojf/2wBDAQoKCg0MDRoPDxo3JR8lNzc3Nzc3Nzc3Nzc3Nzc3Nzc3Nzc3Nzc3Nzc3Nzc3Nzc3Nzc3Nzc3Nzc3Nzc3Nzc3Nzf/wAARCACWAMgDASIAAhEBAxEB/8QAHAAAAQUBAQEAAAAAAAAAAAAABAACAwUGAQcI/8QAORAAAQQBAgQEAwcDAwUBAAAAAQACAxEEEiEFMUFREyJhcQaBkRQjMlKhscEHQtEVMzQkQ2KS4fD/xAAaAQACAwEBAAAAAAAAAAAAAAAAAwECBAUG/8QAIxEAAwACAgICAgMAAAAAAAAAAAECAxEEIRIxQVETIhRhcf/aAAwDAQACEQMRAD8A9Co9eSkDbG6b12B7qUDcevdOEjHMNgdE9g8tVySduaB3T2nZQBxoJHquafNfYKVgNEJForfZADGtA6qZvld6KI32UrboAj3KkBHmd9l2u3Lkuhu9lKxdIA4RuBZXSNrXXEF21WkDtR2QA2t6XQLvsnNbZ5pHUPmoAaSQB6KM2XXSmcmltcyLUgNAJ25BIt07p4FkV1ScCT6BAERu7SJJFWU91XsUwiuaAOP1chyTS4jZSX6qM9SeqAGuJDVzUb+Sd+LYhJ21BACBsJJgNJKCTzD+o/FskcVZhwzyNiijGpjXEAuO9mvkqHhvxPxbhzgcbOlLescjtbT8irb+okDm8fmeL+9ga4UOtUsS1xujsVDY2Emj1jgf9Q8LJ0RcVi+zSdZGbs/yFs8TIhyo2zY8rJYzycxwI/RfO5D6sA13RnC+OcQ4ROJcHJdGRzbdtd7hGweL6PoVpGrZdIOnf6LCfDfxxFxZojzZxh5IG91od7Hp7LVNdLKLjyy8d20f2Rso5aLHevfmusd15qu0TX/yX/Jd8OWx/wBRIQjZGi0JoD2WW478RTQ5rsXBay4zT5HDVv2A9FcGOa/+TIsDrLsuV0htxkcT9Vl5WVzPRs4eGbp+Rosb4izWgGeKKVvoNJV5hcZw8vbWYnfkk2/XkspAGubs36p5obAb9dlinmXHs21wor0buNwNEEEeiXfn0pYaLKyMYgMlewHsdlZYnxC9lNniZKBtqsg/utOPnRXsx5ODc+jSuutgPquEjfbdAYufBlRhsbxrHMGwT+qk0uJt0jgO9rXORV6MlY6l9hg5eyR5UQvMOOf1AlbkPg4O7yNJaZpbNkdWi+SCZ8X/ABG5oczKjcD0MYVvMbHGuls9aIG5pccAV5Yz434zFtOyN31H8qwxvjqRwvJglaOpjkv91HmiXxMi+D0AD0XABZ22WbwPiPAzRUfEXROP9ko0lW0RefN9oMjf/Ej91byFVjqfaDd9Pom8kKJchoPma4eopO+0kEGSJw7lu4RspomOx3SXGPbIAWkEJKQ0ec/1LLoZseeI+YxlpPsV5rODHLuvT/jKJufwoZMDxI1slBzTYIO1/VebSsL9baA0Kuxk9CieCyjuKUZADtgPmFC1xaSEdCxskY23VRyIGE9NvZHY/FczDIMGRIxw7OKfFgGdhLWgVW/RBZEQYQ1wpwNKQaTPQPh74+l1Mi4swvadvGb+If5XoeLPFkwsmgka+N3JzTdrwFjmGIRF24358lovgz4mm4RlmKd5fivPmHOvUIFuPo9mZG1zgDK1vU2vPcmExcVyWAbNlcP1W1hzYcmJk0Di+N4trgOYWT4i4O4rkkfnKycruTTw3qh8R0/hO5FWpmBzm1zpDNcGtUschbS4t12diVtBLIy6w4LvhDonQu1DfsjTiu+z+KPw1uVVd+iK0vZVuDmHUwkOHUKxwOLW04+Y7ZwoP6hBys577KtygQU7DnrHX9CsmFZEed8e4fkcF4rPh5Gryutjujmn8Lh7hdweIPYavZbvPwIfiXhD8SQH/UcVpdjSVu4flPpy+a8yOqCR0b2kEGiDzBXXm1S2JxdPxZposlrwNWnUeWyJexmka26W9xyWdxcgA0Dt6q2gmNBpN9vRTs0eHyid0Mem7cPZFYOdk4rgYciRgvYg0oojpHnaXN//AHJcbGJQ4wm66HYq3+EqZrqkarhnxY9p05wbK0Gi9mxHv3Wrx54cuFs2O8PY7qP2XkuO9sT6cS0HmAr/AIJxR/DpdUbi6EnzMJuwrRk37MnJ4KS3BvDFe4JDuhGyS7BkRZGOyeFwdG8WEk3ZyGmnpnhWPxTLwGSQxSHwJBT4nbtPy7+qHfMJZnuYzT4ja3PIprR4tXfujoMUE2GgO6m9ipS2M9FNkxCLzOad1LhyOlaNDvMDyPUIziOJJI2qJI5BV/DmFkhLjpG4JP8AhGuyVXRqcPJMUTWkDUeQrmhsqBuUHPIAF797Qr8oQ6XbG722JSbOTCfCcQSN/wDKkOyCfHOPWppc2tq5qBjNLwWPHYi90acxjpGx2Hg7ONCymlkfiPMexBBA9wofovLNn8Gcakw5v9PyHFzZQHR30censU+bLdJxCd23mkP7rIZDpWvhnicbip1g8qVjw3NM/wB440XOLiPdc7mNqOjZxITps07HuIG6mjk33VfBNYA7otl8wuFbezrylosoZeyvsHLacGWGWiCNh2WXZJXJER5BbyKvjyeIvLjVhUx3NICYguohPln3u6Q8kgNm1DpbJU6K+XKk4bmRZkV/du8wHULL/G+MxnHJZofwZLWztrrqFrS57Q+NwWK4vkSS5jIpDtE1sbSPyi6/ddDhZNrxYjLj1SpAcbSrPh+RpJ10a5Aqvxzqk36o92ISA+I79KXRWiybS7Llk7SAwkbiwoZXOBuHykdQqpksjTUhIPqiosgEtDtu6q20PiZZPCRNJpldRP8AcVNAXRPc0kj+U3wg9uph+SMx42T4wY533jfw+qhIvVJLs1HwfnOLZMN7th52/wApKn+GiYuMRss2bB+iS0RXRwOVjSyPRh8UFsgLh5b39FdRxt0gtNGvdUpcI3aeYHMnqjMbN8Om82haDIGTnxIqDR4gP1Qn2WKUA5JLHAWHD+UTrEjS5psA1Z2CDzJogwhhBf002KUkAWZjZOO1ziwSwm6ez9+4QcEx8N7SLb6I+HMkjdTtZbfInZdnixJ6fju8OUglwceaoy6egSF7GASkaRuCFouC4eNlxB8rAWv5AnosyYyHCMjy8xfVaP4fkaYGxsOzTSycu6mNo1YEqrTL2Lg2K1jmMjDGno1Rx8CihdcLpG9aJsK3xHEBtiwVathjkZY59Aua7drTNa/R9GfiwJ2nyuBrvsjI8acjcAfNWJhDTy26p5awAEbDulvFD9jVmsBbizV0CeY3sF3uiNbXOIZW3W0nuJAG3ySXEL0XWSyulbJW4J9kKZSCQbtXWgEddkDk4geTvv0CT+NMbOX4ZVTyjSfXusnx7FfHJFlgfdyOLPmN/wBj+i0edDJAXawS0dUzLwjm/D5i5y6jKy+/b6LfwoboXyMqlIx8ILTa0XC/vmgatLx+G+SzjLDyDsVc8Mk8ItcTR7910J99jdeUbRbyYjaIkaPNuduSrpcUM/2zQ50VcxTMn8ryB2N7KObH8/KvcJtCYevZUMc5hqjp73sp4soNqzR7ol+OK8t7KvlAAdt9QqbSHpOujT8EcyTiMc7XsvRZ360ksg2aSF2pji1JWVoyZeHdVsMycESRt8oa4KoZAZMlzARQNkgrWTaQxzieXRUUWNoaRY1O3JW3RwVRKfDja1mm2t5UhZQQCPDFEGqFbIotDWNBN/LYoMAPzdVaujR0pBZM59n1xUQdTRsQECI3iWgyxfVW8zAH+YuaTtQUc8DGlrgadewaL3VWgTKtzS5pYHaRV86RPAHmDJdHf4twb6qTNxWs0FoDmEG9LrpVmK52Pkxh9tLXCvms2aPKWjThrxrZ6Lg5JDQ0k2rjHkedIJWdxHimPG7SFdwzDS1refUrj6cvTOntMsX/AIdV37od4Lnc3EVVDknseSCD5uymDGAdkun9EytEbGkCqA9kRHAXN5FOia1xAH1Wl4bw9oxHTS1RHlAVceN2yMmVQjLPj0GqUbmkjkFb58TGSEgc+irpBtTUup8WWVb7KjOia5ha5tlVzXmP7t3MfhP8K9lj8nK91T8Qgtp235iuivgzvFeycmNZJ0zF8bhZHxJxjFNeA759VzGNb3ufop+Nt80TncxYKCD9T7YSF1vJPtDuPvx0y5xpfM2wTfc8lawTiWPS9vl/NfIrNxSOFebbv6o+HMdel9Oa6r+StN6GZMW/RYSRSQvOrdp5V2UE0cMjbuj2CJjzGhul1OYfqEFlxEu1xEvYeo6Ka0+0UjaemC5OMI6IJc2uaSmBGgiQbVySVfE0KmOnyi2IeIHU80BW59Sg53skIDSbPZcmkYMqEP3O5u9uS65rXSg6g1zfkLXTPHpEEkpioPcQK8pA2T48iMPPhgWNtS7keYWQ0sZ+pVUA5ztLASTud1Vssi9fE1zGPeNTtqA33KDkmkcHNc0FhI362iIJpg0ChQHddZJEXHU5oIdWlSHyRs1sx5GTaq6Bv8ql4hGGm2O1EWL9la8WyzHHJHq3cKBCpsR3ivfDI6mvadu7q2S7Gz6Nd8OZH2jEYPRaLHBZQ6LF/CkmmMNddh3NbJkhLQuLyFqmdPE9pBjXlu7HUiYpLAtAMvnzUzHEAbrBVGtJFlE7sriPNmELWaiWtGw7LPxyUOan+2P2aCrRfj6KXjVBeTkeI82btDagLBUesO3K4aduqOtsNaOSX05IHJZqJsbo94oCih5yDZ6qGiUzD/E8RYGSBorVv6KgYTtS2XxHCJMKYAWQNX0WLD9gQulxqbjQ7E0g2IBzSLT9Vbde6Hjd5bHNPJuiD8loNiYVFPWxRmNleG/n5TztVsY+qkNNO2yE9FalMtc+AOh8SJ1sAvmkq/GzHQu0k3GT5mlJMb32KU1PQBxAOa9j7v2U8LxKwvNXW/qtVncIxZx/txuPdho/wgmcDhYbaZGn13W/Z5LZmsgSPmpjyWdB2TsSLQ86jZNhpA5+qvjwJrSdMrge+kbqAcALbqc2Nr0o2TsEL2tabcCR6ILIxPEYCx+43dfVW54NI0+WRpPq0p7+ETPZu5hd6WAjyAzAhfPI0HZpNain5eP9lyfEhGtjKHsSrx3Ap9jTLHI2o5eDZWlrdFgHU6iLPZUYxNEXBm+FDH0JcT+q1mA/UAHc+qooeH5TRXguGwF81a4LJ4yNcT79lzeTj/bZu49rWmXUbb5LpBafN+iZG/SOR+ic94c2liyY1o2RfY5slO2/VSbuogn1Q4Oyfq3u1jaY7aCQ7cAKdtFmx3QcZDip2eVo7puONi7rQ97gAbHJAzPtxN7BFSvboNlV07tjSMiYT2V3EjrYWfmBBWCLSx7mHmDS2vEJwwHl2WTzmEya28+RW/hx+rbIrJ40hkRrbdFxBrmc97QrGvoW1x9aU8UUwI0xv3P5StXiaZzL7CHNoaguOdY3CJZjzGPaB59NJXHYOU6gIHn3FIcMus8/YC7Y2EkX/peYf+yB7uCSPFlv5EfZu+I48TCSYzp7tKA8EeHrilcWjoTRV9mMD2kjfZUunSXsAoHkFu2eRA3SE2PEIrukxz6v7RH7EE/sEPO1wcb7qNhIukbJDmyOLv8AfhN+4/hO8aVh0v0H23QNciiQ1po8ye/RQBOJZX/hia71ulNGJTV4zT7OB/lBtiuQWdgrLh+H4km7fKD2UMNHXAsaC/ECdFPHdGAtPsrR+LY0tFA+vVVuXhzQBr3Gg5xApwvav8pb7GS9MKZLFdmE/qpmyYpBuF3oQ47KqbkEuqVxscnImOQ2KNi+6z0jZL2i0xpeGhjhNA9xJ2IfVD6KOT7AT5GvA62Wn36IUvsndckeI2WTvexpJevlF0iasbVz2+SkDMbmKOyBbk2dnc0RqL22f2UJr4RZy/slczGI5D5qGSHHPJsdey6CKuhSgfKS/Sw2T9AmTCr4F1Tn5Ip8fFrfw/8A0/8AiGfFhNG7m8tqYrPNw5ANnnYdHXZVPLE8Pp1g+q1wkkZqp09jg2D+wk12Yk/wh/Y9B5DiTtdDYbobWRs66VtImW/ssHSxN20Sfok1zXCxCfdzqQQbbhpN2pZpOUTOQ5+6BmwnU0f2xD3ckgHHbfqkoJNS+Uh5jPLmKUE0LZd2+VwKSSYzCVWdDped+qC0UDf6JJKAHaabaIiaXxbUKSSUgH4GD4paSQAtDjQMYzyigEklVko7puTboFFk4rZaB590klRlkUubjeG9zSbooWNz4njS7bskkqtDYbC4sjXJpINlTTs8QUDVJJJFro0yyBkJ1VYRTpBGwWCaCSSXiS2XtvRH4jpmUNhaPgwmxxhxokpJLUl0ZLbCnxhorZD5GLHONJFPP9wSSV0UKHNw/Ce4agd1V5DA11JJK4DoWaGOf1rZR8j6pJIJTHsbrlDT0SSSUENs/9k="/>
          <p:cNvSpPr>
            <a:spLocks noChangeAspect="1" noChangeArrowheads="1"/>
          </p:cNvSpPr>
          <p:nvPr/>
        </p:nvSpPr>
        <p:spPr bwMode="auto">
          <a:xfrm>
            <a:off x="8764588" y="-698500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2" name="AutoShape 46" descr="data:image/jpeg;base64,/9j/4AAQSkZJRgABAQAAAQABAAD/2wBDAAkGBwgHBgkIBwgKCgkLDRYPDQwMDRsUFRAWIB0iIiAdHx8kKDQsJCYxJx8fLT0tMTU3Ojo6Iys/RD84QzQ5Ojf/2wBDAQoKCg0MDRoPDxo3JR8lNzc3Nzc3Nzc3Nzc3Nzc3Nzc3Nzc3Nzc3Nzc3Nzc3Nzc3Nzc3Nzc3Nzc3Nzc3Nzc3Nzf/wAARCACWAMgDASIAAhEBAxEB/8QAHAAAAQUBAQEAAAAAAAAAAAAABAACAwUGAQcI/8QAORAAAQQBAgQEAwcDAwUBAAAAAQACAxEEEiEFMUFREyJhcQaBkRQjMlKhscEHQtEVMzQkQ2KS4fD/xAAaAQACAwEBAAAAAAAAAAAAAAAAAwECBAUG/8QAIxEAAwACAgICAgMAAAAAAAAAAAECAxEEIRIxQVETIhRhcf/aAAwDAQACEQMRAD8A9Co9eSkDbG6b12B7qUDcevdOEjHMNgdE9g8tVySduaB3T2nZQBxoJHquafNfYKVgNEJForfZADGtA6qZvld6KI32UrboAj3KkBHmd9l2u3Lkuhu9lKxdIA4RuBZXSNrXXEF21WkDtR2QA2t6XQLvsnNbZ5pHUPmoAaSQB6KM2XXSmcmltcyLUgNAJ25BIt07p4FkV1ScCT6BAERu7SJJFWU91XsUwiuaAOP1chyTS4jZSX6qM9SeqAGuJDVzUb+Sd+LYhJ21BACBsJJgNJKCTzD+o/FskcVZhwzyNiijGpjXEAuO9mvkqHhvxPxbhzgcbOlLescjtbT8irb+okDm8fmeL+9ga4UOtUsS1xujsVDY2Emj1jgf9Q8LJ0RcVi+zSdZGbs/yFs8TIhyo2zY8rJYzycxwI/RfO5D6sA13RnC+OcQ4ROJcHJdGRzbdtd7hGweL6PoVpGrZdIOnf6LCfDfxxFxZojzZxh5IG91od7Hp7LVNdLKLjyy8d20f2Rso5aLHevfmusd15qu0TX/yX/Jd8OWx/wBRIQjZGi0JoD2WW478RTQ5rsXBay4zT5HDVv2A9FcGOa/+TIsDrLsuV0htxkcT9Vl5WVzPRs4eGbp+Rosb4izWgGeKKVvoNJV5hcZw8vbWYnfkk2/XkspAGubs36p5obAb9dlinmXHs21wor0buNwNEEEeiXfn0pYaLKyMYgMlewHsdlZYnxC9lNniZKBtqsg/utOPnRXsx5ODc+jSuutgPquEjfbdAYufBlRhsbxrHMGwT+qk0uJt0jgO9rXORV6MlY6l9hg5eyR5UQvMOOf1AlbkPg4O7yNJaZpbNkdWi+SCZ8X/ABG5oczKjcD0MYVvMbHGuls9aIG5pccAV5Yz434zFtOyN31H8qwxvjqRwvJglaOpjkv91HmiXxMi+D0AD0XABZ22WbwPiPAzRUfEXROP9ko0lW0RefN9oMjf/Ej91byFVjqfaDd9Pom8kKJchoPma4eopO+0kEGSJw7lu4RspomOx3SXGPbIAWkEJKQ0ec/1LLoZseeI+YxlpPsV5rODHLuvT/jKJufwoZMDxI1slBzTYIO1/VebSsL9baA0Kuxk9CieCyjuKUZADtgPmFC1xaSEdCxskY23VRyIGE9NvZHY/FczDIMGRIxw7OKfFgGdhLWgVW/RBZEQYQ1wpwNKQaTPQPh74+l1Mi4swvadvGb+If5XoeLPFkwsmgka+N3JzTdrwFjmGIRF24358lovgz4mm4RlmKd5fivPmHOvUIFuPo9mZG1zgDK1vU2vPcmExcVyWAbNlcP1W1hzYcmJk0Di+N4trgOYWT4i4O4rkkfnKycruTTw3qh8R0/hO5FWpmBzm1zpDNcGtUschbS4t12diVtBLIy6w4LvhDonQu1DfsjTiu+z+KPw1uVVd+iK0vZVuDmHUwkOHUKxwOLW04+Y7ZwoP6hBys577KtygQU7DnrHX9CsmFZEed8e4fkcF4rPh5Gryutjujmn8Lh7hdweIPYavZbvPwIfiXhD8SQH/UcVpdjSVu4flPpy+a8yOqCR0b2kEGiDzBXXm1S2JxdPxZposlrwNWnUeWyJexmka26W9xyWdxcgA0Dt6q2gmNBpN9vRTs0eHyid0Mem7cPZFYOdk4rgYciRgvYg0oojpHnaXN//AHJcbGJQ4wm66HYq3+EqZrqkarhnxY9p05wbK0Gi9mxHv3Wrx54cuFs2O8PY7qP2XkuO9sT6cS0HmAr/AIJxR/DpdUbi6EnzMJuwrRk37MnJ4KS3BvDFe4JDuhGyS7BkRZGOyeFwdG8WEk3ZyGmnpnhWPxTLwGSQxSHwJBT4nbtPy7+qHfMJZnuYzT4ja3PIprR4tXfujoMUE2GgO6m9ipS2M9FNkxCLzOad1LhyOlaNDvMDyPUIziOJJI2qJI5BV/DmFkhLjpG4JP8AhGuyVXRqcPJMUTWkDUeQrmhsqBuUHPIAF797Qr8oQ6XbG722JSbOTCfCcQSN/wDKkOyCfHOPWppc2tq5qBjNLwWPHYi90acxjpGx2Hg7ONCymlkfiPMexBBA9wofovLNn8Gcakw5v9PyHFzZQHR30censU+bLdJxCd23mkP7rIZDpWvhnicbip1g8qVjw3NM/wB440XOLiPdc7mNqOjZxITps07HuIG6mjk33VfBNYA7otl8wuFbezrylosoZeyvsHLacGWGWiCNh2WXZJXJER5BbyKvjyeIvLjVhUx3NICYguohPln3u6Q8kgNm1DpbJU6K+XKk4bmRZkV/du8wHULL/G+MxnHJZofwZLWztrrqFrS57Q+NwWK4vkSS5jIpDtE1sbSPyi6/ddDhZNrxYjLj1SpAcbSrPh+RpJ10a5Aqvxzqk36o92ISA+I79KXRWiybS7Llk7SAwkbiwoZXOBuHykdQqpksjTUhIPqiosgEtDtu6q20PiZZPCRNJpldRP8AcVNAXRPc0kj+U3wg9uph+SMx42T4wY533jfw+qhIvVJLs1HwfnOLZMN7th52/wApKn+GiYuMRss2bB+iS0RXRwOVjSyPRh8UFsgLh5b39FdRxt0gtNGvdUpcI3aeYHMnqjMbN8Om82haDIGTnxIqDR4gP1Qn2WKUA5JLHAWHD+UTrEjS5psA1Z2CDzJogwhhBf002KUkAWZjZOO1ziwSwm6ez9+4QcEx8N7SLb6I+HMkjdTtZbfInZdnixJ6fju8OUglwceaoy6egSF7GASkaRuCFouC4eNlxB8rAWv5AnosyYyHCMjy8xfVaP4fkaYGxsOzTSycu6mNo1YEqrTL2Lg2K1jmMjDGno1Rx8CihdcLpG9aJsK3xHEBtiwVathjkZY59Aua7drTNa/R9GfiwJ2nyuBrvsjI8acjcAfNWJhDTy26p5awAEbDulvFD9jVmsBbizV0CeY3sF3uiNbXOIZW3W0nuJAG3ySXEL0XWSyulbJW4J9kKZSCQbtXWgEddkDk4geTvv0CT+NMbOX4ZVTyjSfXusnx7FfHJFlgfdyOLPmN/wBj+i0edDJAXawS0dUzLwjm/D5i5y6jKy+/b6LfwoboXyMqlIx8ILTa0XC/vmgatLx+G+SzjLDyDsVc8Mk8ItcTR7910J99jdeUbRbyYjaIkaPNuduSrpcUM/2zQ50VcxTMn8ryB2N7KObH8/KvcJtCYevZUMc5hqjp73sp4soNqzR7ol+OK8t7KvlAAdt9QqbSHpOujT8EcyTiMc7XsvRZ360ksg2aSF2pji1JWVoyZeHdVsMycESRt8oa4KoZAZMlzARQNkgrWTaQxzieXRUUWNoaRY1O3JW3RwVRKfDja1mm2t5UhZQQCPDFEGqFbIotDWNBN/LYoMAPzdVaujR0pBZM59n1xUQdTRsQECI3iWgyxfVW8zAH+YuaTtQUc8DGlrgadewaL3VWgTKtzS5pYHaRV86RPAHmDJdHf4twb6qTNxWs0FoDmEG9LrpVmK52Pkxh9tLXCvms2aPKWjThrxrZ6Lg5JDQ0k2rjHkedIJWdxHimPG7SFdwzDS1refUrj6cvTOntMsX/AIdV37od4Lnc3EVVDknseSCD5uymDGAdkun9EytEbGkCqA9kRHAXN5FOia1xAH1Wl4bw9oxHTS1RHlAVceN2yMmVQjLPj0GqUbmkjkFb58TGSEgc+irpBtTUup8WWVb7KjOia5ha5tlVzXmP7t3MfhP8K9lj8nK91T8Qgtp235iuivgzvFeycmNZJ0zF8bhZHxJxjFNeA759VzGNb3ufop+Nt80TncxYKCD9T7YSF1vJPtDuPvx0y5xpfM2wTfc8lawTiWPS9vl/NfIrNxSOFebbv6o+HMdel9Oa6r+StN6GZMW/RYSRSQvOrdp5V2UE0cMjbuj2CJjzGhul1OYfqEFlxEu1xEvYeo6Ka0+0UjaemC5OMI6IJc2uaSmBGgiQbVySVfE0KmOnyi2IeIHU80BW59Sg53skIDSbPZcmkYMqEP3O5u9uS65rXSg6g1zfkLXTPHpEEkpioPcQK8pA2T48iMPPhgWNtS7keYWQ0sZ+pVUA5ztLASTud1Vssi9fE1zGPeNTtqA33KDkmkcHNc0FhI362iIJpg0ChQHddZJEXHU5oIdWlSHyRs1sx5GTaq6Bv8ql4hGGm2O1EWL9la8WyzHHJHq3cKBCpsR3ivfDI6mvadu7q2S7Gz6Nd8OZH2jEYPRaLHBZQ6LF/CkmmMNddh3NbJkhLQuLyFqmdPE9pBjXlu7HUiYpLAtAMvnzUzHEAbrBVGtJFlE7sriPNmELWaiWtGw7LPxyUOan+2P2aCrRfj6KXjVBeTkeI82btDagLBUesO3K4aduqOtsNaOSX05IHJZqJsbo94oCih5yDZ6qGiUzD/E8RYGSBorVv6KgYTtS2XxHCJMKYAWQNX0WLD9gQulxqbjQ7E0g2IBzSLT9Vbde6Hjd5bHNPJuiD8loNiYVFPWxRmNleG/n5TztVsY+qkNNO2yE9FalMtc+AOh8SJ1sAvmkq/GzHQu0k3GT5mlJMb32KU1PQBxAOa9j7v2U8LxKwvNXW/qtVncIxZx/txuPdho/wgmcDhYbaZGn13W/Z5LZmsgSPmpjyWdB2TsSLQ86jZNhpA5+qvjwJrSdMrge+kbqAcALbqc2Nr0o2TsEL2tabcCR6ILIxPEYCx+43dfVW54NI0+WRpPq0p7+ETPZu5hd6WAjyAzAhfPI0HZpNain5eP9lyfEhGtjKHsSrx3Ap9jTLHI2o5eDZWlrdFgHU6iLPZUYxNEXBm+FDH0JcT+q1mA/UAHc+qooeH5TRXguGwF81a4LJ4yNcT79lzeTj/bZu49rWmXUbb5LpBafN+iZG/SOR+ic94c2liyY1o2RfY5slO2/VSbuogn1Q4Oyfq3u1jaY7aCQ7cAKdtFmx3QcZDip2eVo7puONi7rQ97gAbHJAzPtxN7BFSvboNlV07tjSMiYT2V3EjrYWfmBBWCLSx7mHmDS2vEJwwHl2WTzmEya28+RW/hx+rbIrJ40hkRrbdFxBrmc97QrGvoW1x9aU8UUwI0xv3P5StXiaZzL7CHNoaguOdY3CJZjzGPaB59NJXHYOU6gIHn3FIcMus8/YC7Y2EkX/peYf+yB7uCSPFlv5EfZu+I48TCSYzp7tKA8EeHrilcWjoTRV9mMD2kjfZUunSXsAoHkFu2eRA3SE2PEIrukxz6v7RH7EE/sEPO1wcb7qNhIukbJDmyOLv8AfhN+4/hO8aVh0v0H23QNciiQ1po8ye/RQBOJZX/hia71ulNGJTV4zT7OB/lBtiuQWdgrLh+H4km7fKD2UMNHXAsaC/ECdFPHdGAtPsrR+LY0tFA+vVVuXhzQBr3Gg5xApwvav8pb7GS9MKZLFdmE/qpmyYpBuF3oQ47KqbkEuqVxscnImOQ2KNi+6z0jZL2i0xpeGhjhNA9xJ2IfVD6KOT7AT5GvA62Wn36IUvsndckeI2WTvexpJevlF0iasbVz2+SkDMbmKOyBbk2dnc0RqL22f2UJr4RZy/slczGI5D5qGSHHPJsdey6CKuhSgfKS/Sw2T9AmTCr4F1Tn5Ip8fFrfw/8A0/8AiGfFhNG7m8tqYrPNw5ANnnYdHXZVPLE8Pp1g+q1wkkZqp09jg2D+wk12Yk/wh/Y9B5DiTtdDYbobWRs66VtImW/ssHSxN20Sfok1zXCxCfdzqQQbbhpN2pZpOUTOQ5+6BmwnU0f2xD3ckgHHbfqkoJNS+Uh5jPLmKUE0LZd2+VwKSSYzCVWdDped+qC0UDf6JJKAHaabaIiaXxbUKSSUgH4GD4paSQAtDjQMYzyigEklVko7puTboFFk4rZaB590klRlkUubjeG9zSbooWNz4njS7bskkqtDYbC4sjXJpINlTTs8QUDVJJJFro0yyBkJ1VYRTpBGwWCaCSSXiS2XtvRH4jpmUNhaPgwmxxhxokpJLUl0ZLbCnxhorZD5GLHONJFPP9wSSV0UKHNw/Ce4agd1V5DA11JJK4DoWaGOf1rZR8j6pJIJTHsbrlDT0SSSUENs/9k="/>
          <p:cNvSpPr>
            <a:spLocks noChangeAspect="1" noChangeArrowheads="1"/>
          </p:cNvSpPr>
          <p:nvPr/>
        </p:nvSpPr>
        <p:spPr bwMode="auto">
          <a:xfrm>
            <a:off x="8916988" y="-546100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72" name="Picture 48" descr="http://t2.gstatic.com/images?q=tbn:ANd9GcTwksheJjZtokVD7zPW-bxJ6dQPhncf8aZ3-7klpC50sUApVFE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600" y="2907588"/>
            <a:ext cx="1152128" cy="132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4" name="Picture 50" descr="http://t2.gstatic.com/images?q=tbn:ANd9GcTfcZy4omwEn2GdvI4tWkSHx8Jtx8JXLctXjCccor-HThHKWrZ3Kw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0" t="15883" r="5664" b="7472"/>
          <a:stretch/>
        </p:blipFill>
        <p:spPr bwMode="auto">
          <a:xfrm>
            <a:off x="6067103" y="2419789"/>
            <a:ext cx="1385217" cy="65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AutoShape 54" descr="data:image/jpeg;base64,/9j/4AAQSkZJRgABAQAAAQABAAD/2wCEAAkGBhMSERUUExQWFRUWFxgYGBgYGBoYHhobGRgZFx0aGR8bHSYfHBojHhgXHy8hIycqMCwsFR8xNTAqNSYtLCkBCQoKDgwOGg8PGiwlHyQpLC8vLDQqLCwsKSwpKSwsLCwvLCwsLCwsLCwsKSwsLCwsLCwsLCwsLCwsLCwsLCksLP/AABEIAIUAyAMBIgACEQEDEQH/xAAcAAACAwEBAQEAAAAAAAAAAAAEBQADBgcCAQj/xAA+EAABAgMFBQYEBQMDBQEAAAABAhEAAyEEEjFBUQUGYXGBIjKRobHwE0LB0QcUUuHxI3KiFWKSFjNDstIk/8QAGQEAAwEBAQAAAAAAAAAAAAAAAgMEAQAF/8QAKxEAAgICAgIBAgQHAAAAAAAAAQIAEQMhEjEEQSIyURNSYXEUI0KBkaGx/9oADAMBAAIRAxEAPwDlFut9yeCPlpSNFsza6FVvXg2FEl+JIPGM3ZNkKnkrUbqSesN5W7ssChmPg7jj5RDlXHQB7EuxvkskdGaNG05dCLwyIUpOHSp/eLJu15aauk54N+8ZW17Ony6AhY5V8scfOFFqnThRQKehhC+MG2DKW8niNiNdv7eCyUSxdCu9XL6Rpd3F/wBBBVUCnNjQchHPrDZyuYE5qOcdE2PKuoSBl3elSY3yUVFCiZ4zl2LGPEAqIJxOWg90gfa826gswUrsjJnz4CpPSCLJNUqiQVPQkYMOOHCBdpbs2i0KLrRLTpVRrQ0AAw46xEos7lbGor3XmCbNtLYAS0pq1BeP2jTWKSAnx5s/GnHrHjd/dBNlQoBZVee+ogB3ZhdDkNxOZh2jZdGBLcP44wzIQW11EKTW4iteF5SrqWqxAfhq3CMPt3axtM4WezuyiE08PTHSo1jZbybkT5w/pzggMzKGuV5NQemcBbk7lqsqyucBfYsxBDDQ6ljBoyIC5O/QguWY8R17Mb7N3ZlIlBLJZAYkgO4qTzJMNZux5QloBlpKisEG6KEdo+EMJMo9lOF4FSqPRwW6n0i/4P8AUQTlebkAxPifOIuROyY2eZFFJPF9XLfQRzXfq1tbpZfFKq8SoH7DpHT0AhJV+lBY5uS0cY30Cp1sKUAqIcAAEns9l/KKPFXk+/1isp4qT+3/AGOJdrGDhJNW48NRyj5O2kliFHrgKVGPpGeTu/bbv/aW3NPo8V2bd21zV/DTKmFQDsQwAdnJNAPrFn8Op3yEX/EkCqMstu1CtRCKqUWFMzRx19Y2thsN1EtCVMEAPlkK8cy+phfsH8NLQmYmbOKE3S929fUaajsjXHKNcjYrEl3dgRrnzhOZ0FKph4eRtmiqVLJc0YDs+Ydncn+IA21bRJQ2BOL66qOPSNUuwFiwSTgAHADcGq31eMvN3KmzrRetJAlJZkJJJV/fQNClKdkxxYzJ7N2JMtir9UyQXvH5uIf16Rr7HsWXKQAhIA1NSeJ/eNHKsSWup7KQ1BjThkPtHuZY0pGDc4Tl8hn10PtCRFXfuIF2ThnhgMObmPkGWpY1IGQzOb8okADKNzE2eQ7AEJDNQVDeghl+WF3Uhq1f96Qss8wg1DJwqDk+eR+8GJmKVphTItpo7Zxe0gRYbPQLt7KoOmHvxhTMkILO4rxJYDHOgygmbLepcU4kchnFljswmKuBksCSauzig0NW6wsGo4qK3FsnYHxVm4lji+nXWNhsfd8pSPiK+IrgGGgYY+8IbbN2YGDUS/j+/wBodyJAo3l7eFvmLagBQsAs+ycKENQAAP8AZPukNJOz2ozYempguWkDD3xj7OtgSWxOZdgOZOGdOECKmEkzxL2cmt58atyiTLMkB6tl+3CKV7UW1KJdkuwHNiLyjnkIS2zbC0XjecualvD+Iw1OUE9RlbUlIxSziiywZ+XtozG099LPKXdQtKnUzkO2qgMxllC9c20WxZQgsAQFKOAJwBapLP2RrVhWH2xdzLLKUrsJmTSwMxbKUXqSkYJGgAo0cFUfVGkcYds3aCJstS0q73ZGBOQH1eG8uUL2YCZbV0Jx59kR8ttkBACUgNV2DBvV29tHozA01VAQyW0YUBpqqFkUYF3Fe2baJVmWpnJUAnpgPEjxjFbpWO8qZOOK1qSlWPZQLpI4FTl+MM/xC2vckoSl7yiEooQ5BDka9ogdIv2HJSiQmVhdQlIowJJx5ufKHYxSX95plydnlr15XZNGNK5GlaiC9lK7bV7Ts9OYxrR/AQcVBKikkYEA16cAcukCT1BLqIqhTg5nH6HzgjsRQhq76TQhQLhjTLJq+sSzTC11YqPOB02oFQJAOBcNgahtQYPSQwvBxkfp+0Slaj/U8TEIYAukYgOceGI8I+TLOoChvD/cK8v5gwWRw6cM8xzintpoWUB4tGkQbi+ZKBdwXFaVH/HLDKKbTJvVCsNC/ljDJd1YoWVofvAU9ak4g1zHDXIjnAQhM1tRBQFKU13UFxzJ+8SHypiZj/KdclPqD/MSDV1HYhFmmF/6aOag7H5TjrjF03Yk0AAKToHBGhjVJQgsLgBOYU2tCCW10wi0SOzQkVwNf8h6Q38RoOpzm02abLAEy+nLK6a5Vy0xhnu7OASSST2mqxLJ0b+541dssSVIIWgKQrGlDhSvsRjJ+7apKlmTMATRctBBd8+03AY8HhqurijqZ8hsbm3sttIYJY8XbSn7QYjaoFArtY5qPJgP2jm9j3mDlK1FKhS6WFdQ+Z14QareuUmpmJBfIuf36wBwkHqbasLm9m7eZ27GTqodXAxPVoWWnb5FR/yWfQZeGcc6tu+o/wDGFK44eJNfKEVr3jnTaXro0T98Yeni5G71EtkxJ7szo20990yxWZeOj/yTGfsO0bRtG0CVLJlocFcw1KEkgOHwJwA15Rk7NYFrPZSVE+cdd3C3c+BZykt8RSnmUfAUTxAB8SY3IuPAt9marvkOhQjxFhlSJQlyRdShnY1JYu5zJOJzibNtX9Uf3qHhr1PCD5NkZF0h64ajjzgKShiCnBlKyOPKmUeby9ykVVTQCY4JHurPGXVbCqfcBDTJhcGvc04sW6w7n2kJlPoMHbBL++UYWx7Qa3WNGAVMmODi9wlz4Q76j/aLUUCTNhad2rMuYFzZSZi0AXStzdGPZqz5vFs3Y71CAEjJvdMYZrReBcVBr1+8WpGF05VB9IPiT+0VyqKvgFmwLM4IwprAlpkmrHph9WOJ0hzNALtQjEQIrvMzP83jnA8yJtAzJ2GYZc82dTgVVJJo4eqEviBiOCuEPJcwpqKJNDmOoyzi3aexkzUXZiaYhqMoOykkdxQyhbKnrkqCJqnNQlbAXxiyhksDHXEUwBzy2IxftG0q2BNXDHIOf4MG/m0kOK9WPvnCREyWaEBLgsQS3nSPQkgggFQUzMfmA0UB5kGFhppUQ20BJ73ZJwIz46PwgWdPKO8AU4P7wPOK/wDUik3JySBxqKnH2Y+zQEgqQ10j+5J4Kzjp1feUTrMmikZ4EOcYkUGbdIKaJJZsR/cC/db3SPscJxv1K5dpWPlSQQxDBjwd6H0j3MClMSEhtARg/HlCOWqYcZgw96eMEzJikVKgQevrjXOG6hcYUqaK1pXCmVMcc4QbetrJCkjAuegg20bSB7wckO+tGjM7w7SBQpIN4kFIGd5VBB41toX0gkw+ybpS7XdtKkG6pgwftEg48KYYw/l7nWUMBZ0J5pfDF+NPOGezZBRKRJwlMliDQLSgC94iGtm7QurFQannmPPyjnzNdAmooIBsgXF1lsKEgICUpycJA6HidfWAdsbm2eeUlcsImDBSWF7goYEeYrWNALNedKqEfM1DlyeCZUtwUL7w8WyMLGRgbBmsAe5mZOwkSQwSL1LumBcjrrGh2NJBSSKudPTXCPUyQO6rSh5+eEG7PSAmhwp76RxPKYWpZLWhkEOxNBzNOsL1SxeUGBwHh9KwwWu8X+VPmfsBAilMlSj7rpAEfaYpoRZvDarssA0vO/J25vxjlO3dqmXapK0Yyl/EDZ9oBuoSfGNxvZbCFAOxDAZkfwBePFo5fMHx7SWdiWDaCn7xf4qDlyPVQM5ITiOyZ+iLBb0zUJWkjtJBSdQQ7c4MvXg/zaatGF3ImqlI/LzTQF0HAti1cx6HhGzlTXOLK/8AbxzhF0amFa7lvxQR2q/7hQhtYpWCMSFB6cRzi5r3BY6eI+kDzKFqAmoHynkRhXwgDc4TyMDcOZcHzgC32NM5JQsULCvlXhkRUQdMByPaGIOIGnGKJjrAIYniBT69YV1GTG2+3rsSrto7Uo0RNy5TG7qqd7AtBcjaiVpdKkqGROXIih5Q02nZxMQqXMS6FAgvppyZm5Rxbb9gmWC0qloWoJopBBxScH1IqIpxYVz6Gj/owXzHHthYnW129YF2YL6cro7oL1BT3eUCqtplspKhMl5PS7wdgPP7Rz7YW/02UQJhJH6h3gNA9PecbEbclTapVcWXcFI7TjE0FWz7sBk8d8ZphGY8iP1Dja5ShQMWrV/I09MYkI1zkk/+QNgSoHk5FPCJAhIyyOplkbXOqSP7n+xj0d4SPl/ycef0gCybnzFpBcAlqdH8nj3/ANIqHeWkAY0j1CuG+5AGzflnyft4kHtHkDF+6X/6LagLwSFLSn/ckUfi/pFsncwrUySSNaDGG+xt2hZ7QCC6kJJWcgCGbx9IxnxBSF7qbxylhy6udB2QsEBCg74PofZHhDaTKKSFF1DuqdsMAeNWhNZu0Uh7t4uCMiKKA0ehHSHCVOCRqQXGB/SrXnHjnvUsM9SplWy0xbh71i+Y4bMAuNRy+xgG2WZLBYxFQa1zYjPnFZ2wUdmhftChUGb5mYpMcovUyvYh1tmi6C+BpgOML/8AUGmoSSAiYWVnUB03edR0hFtHeAqLJSQHxyIGbku3SFM7bBQpClYOhQ6F6eBihcRq51AaM6TaldkJfE1bTh4tAlotgSL14dkP9PX0MVotXxGWMCAeVftGN3228EJMpJ7aqqD4PgOo8HMCqljqBVdzMbz7bvFanqSUjUk4noHjz+H+xVzJt8BwOh6Rmp80zVhIqMBxJNT1+kds3H3fRJs6SR2iO8kuItzfysfEdmLVub8vQjO27NUqWwBKkhwRVQ5PpA+ydrpmPLmG6pNCO6QcjhQHXDKHoB1vDQuD0MZ/ePYaltMkkompFHIIOqVAs4OYeIBXuM7jsKwvEjBl0rXAvQ++cfVTWN1TB8yHSr7HjGQ2NvTeeXNTcWO/LOI4p/UOOUPZdt7NGUniz9GOPukYbHczjCrSlmABAr2f/hWeOEU/FvYO7FxgocxnHm+4ZHaSzXSwbqat4RXMloyJSoUqcK8agQJmifJtpDgFnrwc44a4xgPxF2eZoliWh1uVJFHZwFDkXfpGytk5dHIWCVZMf2cZ56xkt50n4t/FKEpTVizqT9ob45K5AROdAyEGc+/01QLLQpB0UCk0549Ik9c1FHLDI5cs46pMVLVLuzEiYkAPnj9Rz1jLbc3bcldn7Sam4TWmQOR4GPTXyAx+UkOAoNTIyttzkApSogHJy3hEiyfcBZSFIJDsW9iJFIVT/TJyzfmnQZFmmMQzDRRAx6xdZdiKcKUEkgg5EdKtDOzSKjuDmCAMqmrCCBKOACGdixBfKj848XlPXP2ldnSpApLrq4NfbQtFjUEqSpnUq8vIkAdlIcAtD13YlFQlqAgtkKCoj0kkBmLZD1fWMBg3FVjtRBKFPeSxe6QkvUFJNCUsAa5xprPajMQGLKAq2f8AIfllCa1y0/KCni4bwNHqaRTs60q+IoIUHSHZsRqOHTIRjC9id2JoRaGBTRvlGIyNMxn5wrtywo3ZaB2u84AYsGYEO5Y8Gyi+1W1ITfWyMTfKgAOf+2rV4Ql2jvYALsgpUo/pKQkaqUolkBs4FATNupLdYgi4kXSo3mDkvdzYtrjhQARjNr2pVotabPJ7VUpoXDjEjgK14RVtnfhTKRJVfUoXVzgGfK5K+YSwKalyaO0NN17EjZ8r8xODzpiewn9KT9TpF6ocYtuz0IgvzNL67M1+8G2BZ5RCSHDCo4Yekcg23tNUxSquSS5zr9fQQXvDvGuesuXqeQ+59Iq2Du5MtKuyCzsTx+8OxYxiHJ4rI5f4JBNg2oS5yFKAIBzjvOwtsylpHw1FCqG4rPiNRxwjGWP8PkJQb4dsQc+GGlYR7Wss3Z7KR/Ws7tdJLoJwKFCqQfUNCMpXyG+PcJAcS03U7P8AmhULF06sWP2i1LmoKZgarxyrYf4h3iEpmM9Phz2r/avDxrGnlb0S/mQtBGcsvTUEZRGyMhphGimFqYXvVu1KtCQpKFS5qapWk4eEYaVvTOscwyrTUAteZwcsqjwLxu0byoVQTkKfAL7J88YV7wolTkXZiQXeoYtxf3nGK4BphqEAaqfbFt+zTkgpmJQo1oSONHFeXlBX5hagAfhzAMxMALah6COH2y0mVNUJSyADkXB55GDrLvZMTVSQrjeWg9GLRa3gntTJx5K3TTrk20AMQq4dFTElqcAT6RlN7bYk3EBd4qWnPvEEEqLDBgGaE1n2za53/bs8xWj1HiUw32VuYpU0TbWQpb9mUkuEtXtEekJXGMRtzKOXIfGN5U9RqAhqCpphi2becehPDukAsp7oq/CtQTWG6tmJSk9lKAcgNOj+cI7Vs1V7sKIVQvljxwMLDAxncH3r2ZY7VWUlctSGxYlQOObXhhdOIZiMIkSQhYcLAJxCgz9Rrx4RIrXO6igZK2DGTsR4grVwHAO0Eok5qqTmWo3L7GFUqyE4r/zYdQGAj3+SlihKdXr5G97MQ1KjGRUgYqTiM9esDm3S2pMD+MLpxs4qVgcARlowNYku3ScES7xzx+sEBMjGTMSXAW4rR/rANp2UlYeqK9laVkKSTmCMIFn7Vlyz3U6vRgznHWMvtjfoq7Mtixo1Ehsy9VftDseJmPxi3dV+owPfIWlExKZ034gZ01fDNsOrRnZ0xS+8omuZi2daVzlla1Fa1Zn3QCPSrMQHj1UHAAHuea1uSR1C9h26RIPxFj4ix3UtQHUkxXtTbc20LJUWf37aFRxxjefh/uzLtA+IqpSWbJ0kUPMesDl44/5h2YWJmyfAGhA909x5lpIWQyQXbAlo7FsrYkqQlkJGABFKcW94RLJISAAkXVJxozj36QULQCXe6eL6a+xHlZMxyGzLVUKKWU2wse010hn4VD8xTwjMbas6ZqFylAdq9LUSdQWUORAPBzGg2xagwI5OMH5YvwjIbX2oEFVcLyqA/wBvWj+ELx3y1DoFdxJsT8PEzbPKVMJClpvFhgDgObQTaPw0tEo/0p5cAKYgsBlWvlGk2PtKWZSEoIohLGvdAACuI4jUQfPJCXwGThsX1ik5chJsxa41UCpza22baMtwWmDUC9ho8IrZaLWxCgoA0olvSOrz5wDupyccMKVrly0gAKUvJ+YOWOPtoNcvHtRNOLl7P+ZzXZ259onEBKWfM0AGpOQ4x0PYO5siyAEj4s79ahQHSWk4c8eWEOZICU+quPT0itVrAoMTRzkOAyH3heXyXya9TcfjohuGXjnergBj+3SLbPNZ7qWOZp4DTqYWqtyRQPzFHxo/vjE/Pki6BQaYeLRGRKDuM5s1u8byzh7wprC2dQ1xOJavMDIZPA9ot6JYNbyzjV+nACAhtJu2QXPdBq/E+UcFM4ahk2TeUQ7NVTYAs7fTpEgRFpKUEmhJevHM1rEghy9TCYGoUJVOpmybo8Sz+GkCT7fZkUvKWcGFT10/aMAvaqya15uf2j4J0xeZI0FB5R6g8OuzID5l/SJs5u9CJbXQB/cAT4BznCy276zFAgV50HgMucKpWxZpDhBwj0vYU1OKcW/yFINceFTswWfM3QgVp2hMmHtqJ4ZR6s1kUrAQdJ2IoFBUKKLeo+kPl2O4QhI7RDsB68OLwxsyrpYtcLHbRRIsAQHPj9oa7sbAFtmrvqIlSwL3F8scAA56Qj2nai92oAerEB82fHnGy3B+H+UWCsAmc6xqAA3mBCsnJU5+4xCC/AdTQ2TdGzEEBEsjgApuGGIp1guybuos5JkoKHqoDA3cCA9FB8eYgrY9jAmKIABOLe+cNLQoAa6g6ZsY8pma+5Zq+oNJtV9N8NeQav5v+8eZtrb5TngWI65j7wBtLZpU65KzKmjPEHgtOY0OMYbbm8FulUmyQR+tN66WONMILGhc6nMQoszS7W22k3QHpTuthk6cX4xjd6t4kqQUooSW6B/v5QntW9s9eJajUOA0EU7L3dtFqLoRT9Suynpr0j0cfjjH8nMky5/xBxQTabvbTTKstnKFgkJLgk9gglKgNCq84anYhyrb6MllJd6pSpT/APJ9cfGM7ZPw/tEpJaZLmao7SQDqFHA8w0CT0z5BedJU36qGmbteSR1hbKjMSpjMbFVAYTRWjbiSGSSo6hLHHiWOcG2e1kIck11xpgOkZrY1q+MshDggVCRji2FKDTKGNqmk4MAMHy5QjIKPGVJ8hcYJtZfnlTxPCKl20Zrqcboc8iYVz7XlgMzmr39IpNpCeLZOQBzOsBxjLjf80SRQpHRzzP0FOcUz9qAMBRsnfmQM+RbnCKfbB86y+QRhzP0ikKGJdKcAHLq5NlBjH94sv9o0/OpBwvr0f/3bDkOEeRbAHXMUCryHANnCiZbmolIAGT0HPLpAS7Qo1Ucssh9PB4aMNxTZaje0bUK3vFkjp0FMYkZm0WsqN1PINEikYABvUkOck6E+2iwJGEbHcbZiFSCSHLqry/iJEhfksfwYzCoGXX6zXzbKgSQW4ekCIlBRQW+Vv+JvD7RIkeRPQXqLLZZB8FHCcQODTUD6kxXMtBJLUKtHybzcvHyJFWPqC43LbPtVSkEKAN1V0v2nxrXA04xeLKhkrSkIJqbtHYgVamcSJDWFdSYdx7sW3P2CO6LwIoeVBD1arwIPGvvlEiRI3Ua/1RelTqSCAUkGhypkYGSApJcAhiCDnQV/y8okSNqaZitr7qSUWhKgkMo1S1HxcMaco1FjmABkpCbuDcokSHliyjlFgBSanudtYm66QS5D4HAHEVPWPcyWCgrS6eDvwiRIEiF6iKdazIWpSAm8pDOwHeoSWDFTOHOsI5dtUsiracKPH2JBqLBMPqqnmau6WTQtjnWFlptASe65riX8okSHYhcVlNSuSak55UFOQ1jxbLXdej6kkuatU9IkSHqAW3J3JC6gxJKAsnkkUAgC02sqpgOHvGJEijGBuS5CdftCdlSg7+9YkSJCsm2jselFT//Z"/>
          <p:cNvSpPr>
            <a:spLocks noChangeAspect="1" noChangeArrowheads="1"/>
          </p:cNvSpPr>
          <p:nvPr/>
        </p:nvSpPr>
        <p:spPr bwMode="auto">
          <a:xfrm>
            <a:off x="8802688" y="-614363"/>
            <a:ext cx="1905000" cy="12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80" name="Picture 56" descr="http://t2.gstatic.com/images?q=tbn:ANd9GcTVysWEq4hNhkXXiRkyV87wEMyX1zl_gz338sRA-_hbEZmDkNrf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759" y="4343113"/>
            <a:ext cx="1172305" cy="100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2" name="Picture 58" descr="http://t3.gstatic.com/images?q=tbn:ANd9GcTfREem_TH2tN5zZvFTDOSpphSfzdtetOfX15FlzbIAjESqgv9-iw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9" t="12291" r="8796" b="12847"/>
          <a:stretch/>
        </p:blipFill>
        <p:spPr bwMode="auto">
          <a:xfrm>
            <a:off x="5368714" y="3225447"/>
            <a:ext cx="730519" cy="88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AutoShape 60" descr="data:image/jpeg;base64,/9j/4AAQSkZJRgABAQAAAQABAAD/2wCEAAkGBhQSEBUUEhIVFRUQFBUVEBQQFA8PFBAPFBAVFBQUFRQXHCYeFxkjGRQUHy8gIycpLCwsFR4xNTAqNSYrLCkBCQoKDgwOGg8PGiwcHBwpLCwsKSksKSwsLCwpLCwpKSwpKSwpLCkpKSkpLCwsKSksLCkpLCkpKSkpLCwsLCwsLP/AABEIAOEA4QMBIgACEQEDEQH/xAAbAAACAwEBAQAAAAAAAAAAAAADBAACBQYBB//EADgQAAEEAQIEAwgBAgYCAwAAAAEAAgMRBBIhBTFBURMiYQYUMnGBkaGxweHwFUJScoLRI7JDYqL/xAAaAQADAQEBAQAAAAAAAAAAAAABAgMABAUG/8QAKREAAgICAgICAgEEAwAAAAAAAAECEQMhEjEEQSJRE2EycYGR0QUVI//aAAwDAQACEQMRAD8A5cTosc1rPDkeFy8duilmxDurvjSkEqaEy53IZMVnYk3MWhI8FAdEikWQg5iH4ZK1G4tlaWHwW+iokjSRhYmGb5LoMDA9FuYvAgByTjeHaeizg2QcqEI8HZX9zFJx8gbsV547eitHGqJOVmVk4IWNl41Lp8htrHzIFnEVHNZWyRdMtnLwisufEIQcAgPHU94QJGEILnLKBh33pejLKzwUxHGm4mo0sXKNrocbIsAjmOYXMQRLQY8gbKUkVgbGYQW7f2Fi5cRJ2TkOpw3/AKFP4vD75owfEpKqKcE4YSFqz4NN5J3Ah0Lziea2tlz5pthw5OPZyswId2TuNn0Fl5uVbkJuVsmxrWwZ8nLo6D/E1Fz/ALyoqcTj2ZQCNGhhEahMuNMkVhOltSqHbqUUEd1L2J+68iaqBlvIHc/tVaoZOjXwI7K67huMKXPcJ4cdl1uDAWhPjjsPKx6OEAJfKcK2UlnpZ2RmLockhXCxTKakwETIykHxElk5RoOx5V/BBQWSIrZaRTEAZHD1kZnD10jZLS2TBaZhOLysBZkuJS7STGBNH6H+Fn5XD96SjJHLDHTuO0cj9/8AtMSYpB3G36UdjpJMdIPFButLGxLNd0rw6A1R3H6+S2oo6oqM2y8EhzF4YK5Iz4AzfslxxWtln8Q4rYItSi3ZLJJXoem4iAFg8QzLWfPmm+aA6clW/GiLYOWQ2qh6jgqEKiVAYTxSvEOlE1Cl2ogQgmII7UWWKrxg3Wi3EQDiU5IkahuCPZNcPxNUh+f8qY0Fih/K3OC4VOJrqn7GNnhuJQC1XEAfRCYdLVnZmfQ5rqi0kZIX4pmUuelzXJnKmLyqtw0jVsdyoR8dxKYa5Wng07pKTIpFkG9j3vC9bkrK95RoJFMVm1DIm2uWfjFNhyN0ZAsrHtIObex59D39Fq6ktPDaCkUQqcAOHLdAdwqgO36WpES3Tq51Y+XS0XiErWvcOl/g7hEexPDxgAq5rg0HzJXJzw3kVlZfEr6qLTsk5Mpl5m/NJvyiV5lNrSf9bdX01Efx+UsUVEUuXKakIlVdIqIwfUvCvMfcWiliejUBpRX0rxGhaJSPjSUUOlFzlDcjfYvt+kVjQX/ZJ4TrCs1zhJXypCitnV8N4eDRW/iYIbZSPAGEtFhbE8lNXRjWrJy2Z3FM0AUFzuRIXbJ7PcXJXGiTRXtmv0Cw8funyylfwqFpPKzEWMAzjssWRqbnyLKEGJRGLtiTULFAxEaEpNh431yTuNMH+Xk4/D6nsf7/AKZ2pVbLR5A2RV3d+hBtLRkzcZgv0F9eUGjW5B62ELRfJakvs9kOFum8KPS10hb8d/5g+xRBHc3sOe6al43jxxtGO1jhINL2kP8AEkBcGuoncAAk2dlO670ehHA3VGPLD4gBj85qmtaHF2lu17chayOM5DZaELdcke0rY9TnbCt65cvytngfDhiSPdHIS2TZrbDdDNV6bvcWtTFyo2PLw3SXfE5la3Hf4iOf9VzPyEmrZ3f9e6f7PnPEfLilhYRMHeK/VsY4rEYYb33NGvVc/jh8h2BNAk9gBzJK+p4HAWnJMj5DLGdepkgBDw8G9RO57/MDsmPbCaOKCNkEJLT/AOPw2RtLAznpOn1PMn8q2PyIuLl+zmy+DKMkjgeIQNbCzV8ZjiDO9eE0kfcuP/JqxXFdD7V8LmZ4csjA1r2gCna9DmjdjiBsfRYh4fIWsf4btMri2N1GnuHOu/z9CupU1ZwTg06Fi5DeVd0DgCa8rTRcN26u18kIlZImN4J8vyP7TWsLOx5asd0V8qcNjCiT8Y91FgWOFVJXjiq6lBIY1OFP3pdficHa+j12pcNgzU4LvvZ7ibTQJTRST2N3GjoMSHQz6JSXKs13WyGhzVj50ek7BdEov0TToDPACgQYtImPlWr5OQGt/XzSt2UivYtmO2r7rHy2WnZJOpKXkNpEM3ZkGLdGZEjOZuvVmToH4a8cKVnSKrXhxomifhPS+zuw9eiQFAZJ6XRexPCfEf47h5YzUf8A9pOp+Q/ddknjcIx5JYmOleHPHnj02dm7kO6N1bbj6ldfmzNxsZ3htoQxksaN70i/7KMWuLkdWDx3yuRrZbQ6MsO4eCHA76gedrkcz2Vx8FhnBfuNG/8A5C1p7eg9fRKezPtm/J1l7KawjQ7cX3C6YZYkFOFj15Lhy5Y8mvf9T1YYZKKkujlZMiIsa5j9TXAGxvd3e3MUqw5LyaZ5f99cvS/og8d9oosbJ8JkDQKGrSN3F29NA6ran4MXsL7bprVqqiNuq4MmGTdxO/H5CqpFIZnitZBB6sqt+a2sfGqyCaP1B+ax8dsRI8K3eWnafNTq57crTn+Kthe2OTWXPqgGOOm+5VPHXy+X+SebJcfiZnHOKwQeJDKwOGRTtL9RIcdhoYAd+XKvVYHtLnujeBPFKYWNAh1aI2yXGLaRH8IvmBuQKsb30GZ7SeHnBk2P5XODInaQ/wCJwAeHd/T1TXt/w3xsKRo+KOntH+07/gld8Fevro87KrT+6Pluf7QPk+AeE0bBsWlgA7DSAQPSysu0Mgg0eY5r3Uu2qPGbssrWhtcjNCYBVRX0qLAGCqq4Cajxw4KKGFASt3gEh1iisaXGLfUdwtb2ba4St22J/PZaStAuj6dwyQ1RTGZjWFfFjGgH0Uy8sBt9l1L4x2b+RhS4ml23VAmZ3+iPk8QDhY3ISjHkmz1Uo3JlHSVC8kSEWJyQJaRGSoCAGJLTCk6HJfIbanY1GbK9e4crnPawEAkgN8kZJcTQAJF3fVFy46AH1KZ9lcTVkaukTS76/CP2T9EPQ2ODlNR+zdi4HDBK6YWXuaG251gAADyt5Dl0TeXxDyUeo3v1UyN+fIdO6yc99rzfNyccPFds+qw4U31pAXTBvLa1oYeaudbKS70BTjJqC8KUGlSZ1yWqNXJjjc8Pc0Fw5EgX91ox8VDmFh5EVv2XKvzPVXZlIRjkgtMg8cWb/s9hR4r3vYK8StW/Qduyfn4oJHcwT07rkZOIE9VkcTxpZHgxSuZ0Ok1tdn8WuzBOcvhllr9nPkxRguUVbO8dkjUL6Ha0h7V8SeYHiMnVp2rmR1H2WblZNUNV1VnvsvG5VkWhhnKM3JezolhjKP8AY57iuSMqjO7Q6EU6OKIa2nYHU4WTyG5B+awZnQt2EchPd0ra+dCMH8o/tRtmSkbW4EEbc2g7FZhcTuSSe53K+mxr4o+Qy/za/Z407/pMsShCOH7KpIKoha1FjGhSLEKQS5T3mlJIyNbHeL3XS8KMQ5gf16FcE7PUbxZ3Qlbi/Q9r2fa8bMDmAAoOViFw35FcF7PcfIoErv8AC4s1zUVJS+M+yd0zPl4TpGyXMdFbEPFGOcWH6KT4F8lePGtGquzLyYLZY5jf/tIGOwuhjxaG6SZiUTfIJMhWKsy2YZKMMNrBZTeRkNYL2WVnZR8M93bbrllZdJIyM/I1HZbPshHphledi94aL2oNbZ/LlncNeWzMdV6SCdi6m8iaHZbXGvaSLxREDbnE9NO4IrYdK/SZzUPiy3iQ5ZVJjWRJ/e6y59006XU0fZLtgLnVYAo7k1y6D1XjeTc2fU42oLZnOAHLrzS8siJkObfkdfcdq2WZlzrljjd0xZyXa6Dg2UzNA5g3CSx3UAf4ukvE6fcyPaRZAA5+hKsoJ3vojLI00quxs5G6IMqllSP86PqReNAch101hHhddLPikobp/hOZHI1waQHMPwkjU5v+oDteyfFjt9dDPLGKSfbL8Z9oXY7gNMTmyxDT48YlDXhzgSOo2pcHLzO4N7+Xkun9vh5YPk/9hciCvdxx1Z8v5j/9Wgi8tegLwqtHGS1FW1EQGm4IEhWhJEgvhUkxqELXlps4iqcJPaBRbDyS0rqeH8YIHNcj7uQncSchRy4+SMd3wfKD5LXawP2XzDg+docu2wOLg1upYJcNMEmzYym20gdVz8+pop9+hXRRZAUyGMcNwulxXdhjka0cVlY77Bdu3oRyC8ma15Df9I/JXR50fkpn5WHlcIc3zt59R0KT4t6OhdGXPCY3D8Hof77LzI4WwyxzVT/DbqI2s6auhta1opGzN0OHm/IKS4pAYnBhN6WjfuFzeWnwuJ6P/G1+V39f6PG5lfRL8ZwfGgNktogtI56gaSniGyh5WcS2r5bfleVLkpJo96bi4tP2Z+Bj+HY1E3zJ6qTybrzx0vLMqpOUrZzOSjGkOiRVMiVjlte+MtwNz0XeN0YlKPk3RwdkWhUy7Hp7hGOyOy0U553PpzpZbSnIZtItDaegKm9gvbl9shPq8f8AquUiK6uHjQPixztDoy2o/E+Frt/M2t7vt2XLTxhrtnBw7iv4JXtYXcaPA8uvytoIAqvCsx1rx6ujkYK14vaURoB3EuIED3FMNlRWPXHsKkInAXhxFqhwV2EBFNhtGG7Dvofshe5kHkt90oVIuEulPlB+fIJuTNpmK9+mlo8N4m/UA0Fx7AWnsz2fhjbc0n/FuyRi9omxbQsG3IlSlELh9nbQ8RdFHrlFVzBO6WHtZHKfIeXdfP8AifHJpvjdt2GwSeJlOa7bZTaf2zNRqkfU38TaQFr4ADx818wizia3XS8L47QAtLCfB2xDqpOFxxvuh/0uZ9r4fM11/wCWj9Df8p2X2g6g3S5rLyHyTSFzwQ8AtHUFvP8ACpkzKS4o7vBklktsz2v23SeVJsmXuoELMnfey4nG2e/KdKmAe9Vc7Zea1R0iqkcjkXa+grMKULt0aJyLiJHJY9w2RnjNbJVONAuOkA+psftO8RDGyObG5rmjk5htp26HqsprhuSAbaR5hdXzI9a/a9lyAQ2tiBTgNhtyI+Y/SnKNlFJp7ehhrlZ0nRKtkT3C8UPcXO+CMW49+w+qMcdsLyKKsFxfhboSJHlpa9gDWg3bHAE32N/Yhcw47rY9oeLeI+hyGzR2AWLS9fHHjFI8DJLlJsLC/p9ld70vpKuWqtEya16q+EvUQHZNeiiVeMhtEGKuMmQSorSSpHjJyHHTxjYGwcLN7ItPv4g4Npvl+S8bEo9gTuNDRbMfMYXc9z6rFmiorqJ4gsvKxr6KMolFbMYqgCZfFRXnhqYbLxSp7F+ayXMop/CxJDvpIHd3lH5SOJqsPNmkKcH4pHHMXyNLyGERC/KJHUNTu4AtUy8F7oXvYQRFu7+aXOQ5dlKsdoaNwaZrOypPEdqFWbaL1bHfn12KHNvuvBJqaL6cvl2QnvpRcXZ7EM3KHYXBwHTTMjZzeaHLoLP4C949wz3d+k875HnXdeQzta3Vvr5NAOnT3N9b5UPVJZkrnlupznBjWtbqJNAN5evzTRu/0K3SA3SuHodq7QqMVMIHqpNKE0l5HE8kErGcjRxInOIAG7uXqU1xjPEbBEw8vjI/zPPM/Lp9E/w6YRYduaBI+9B5uDeRN1tfZcvI0vfZ7/yurDD2zlz5bXFChBJ3Ro4k1PjUV7FGuo4qBtgU8FN0ppWsUU8FRNUvUbCdTC1H1BL66QpZlwCIaM4RossLBlnK9jnK6IAaOjGWKQ5MhZUchRWkpmzIdMqE42qtRWMUWWjJIz8rGSkMYvzGvktmZuyzJsdK0K9snv8AHGfK0E9z5ilM7iz5Ouyz+IxkHZBjm7ocfYzb6On4M8+45XbSb+oXKNx1pQ8XLIZIx/8ALV/IJRm4RAWjeQF7M6xy/ovAoyLUQO5/CVoaMnF6AKF3dWzoPPY5DlSE6+u6H4/o6lnXTBvkXrJVeOdrXAlt10PIqk+WHOJa0N9OaKg3qgvLFey9ErpfZn2fY4+JN5gOTel+vf5LmIJSDdro+EcX0EA8uqbiokJZ2+jY4liRPNXy5WsmbgRsadPPpstDiLA6nsP2S+LZPPkqqehLsVz+EuBullmGua6rODg3bry+SxpcRxO/3KaMgyiZy9DTS1YsBoFnc/pLTxElNYriI0omfcXdlEbQOJqulQjulhLaPEVBROdHox7R48RWjKajcqdBstFjIrcdXjerOyAFNjFBDSjtkKTMQX5SKFCud3SOXOKKtJKlMhthZodMyciWyli1NZGEeYSrgRzS0MXaERoQWFXQoxeR1I2E8U53YUPmf6JV8RcEoXOb5elrKNjLWxx0ioqRm0Qo1QBaZiULTfL+i0XhaePgNbilzh5pSdP+1u1/dMpUFKzBjTcUndK6KKI0rS2KdFwvLptErexsC26guEjyKXR8H4y/WGagG11UJKS6Mk7N6AEu8zeXJCzowTyoBXzpXNAdzHcIkswcwH0taDfTLfkvsUx8awvZ8VrBZ5/pe42e1oJ7cvmVmZ+aTufsq2zOSSsJ4qiy/e1Ftk+bKxhNxBUZGmY2qhAI1qu11L0BeFZsNFxMhSzle2huYkMLvmKs1xVvARo4E5qKNbauIkXYLzxUrZqAyQCllZeKtslLTMCFhTOeLaRo2dT9kzMACs/In3QodMcidbktktGpVxcmiVWWSytVMa9EavXOQta8L0QFwLIA5k0PmdltcTmGvw2/DEzQP+PP82sTHm0va7npN/UckxiTXISeoKzQyF3M3XhYryHzFUe5EAFy9bKQVV0gVbR4gOhwuNOoA7j1WxDlNc09PRcZC+k8ziFbJHAN/Z0rMYyDaglJ+Ekuou670N6VOE8T23Wl7w0m1kmG09A/8Fj7H/8AP/ait736j7KJqYeMRKNiO0JfxaU96WIjepULkETWrNTUCw7Wq2heRsTMcaAaAiNE0bJnwghPNJWDoUlak3vpOTvWdO9YFhveNkrkZaXlyEhPkLJBSL5GTaSfIqPkQyVVIZIJ4iu3dLDcpppoItDoqrUgvfuiNeg0ai6NiupyBqUDkoAkjt1QqLwrGAOgJKu1ibjbsgvKawtFV4XKFy9hi1FYA5j5WlqhznXsjtwAVV2HXqimjONAv8Sd6qK/hhRbQNmpIgFRRSQgeNOQqKJgLsdYmI14olK+gp5JSdRRYkxKVZ2QvVFjIzZ0jIoomQ6AOXhUUVUMSLmilRRZmQIq7VFEGMECsookAWVXKKIADt/hAkUURQWDKNi/yooiBGzic17NzXiiVDsAooomJn//2Q=="/>
          <p:cNvSpPr>
            <a:spLocks noChangeAspect="1" noChangeArrowheads="1"/>
          </p:cNvSpPr>
          <p:nvPr/>
        </p:nvSpPr>
        <p:spPr bwMode="auto">
          <a:xfrm>
            <a:off x="9063038" y="-5842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5" name="AutoShape 62" descr="data:image/jpeg;base64,/9j/4AAQSkZJRgABAQAAAQABAAD/2wCEAAkGBhQSEBUUEhIVFRUQFBUVEBQQFA8PFBAPFBAVFBQUFRQXHCYeFxkjGRQUHy8gIycpLCwsFR4xNTAqNSYrLCkBCQoKDgwOGg8PGiwcHBwpLCwsKSksKSwsLCwpLCwpKSwpKSwpLCkpKSkpLCwsKSksLCkpLCkpKSkpLCwsLCwsLP/AABEIAOEA4QMBIgACEQEDEQH/xAAbAAACAwEBAQAAAAAAAAAAAAADBAACBQYBB//EADgQAAEEAQIEAwgBAgYCAwAAAAEAAgMRBBIhBTFBURMiYQYUMnGBkaGxweHwFUJScoLRI7JDYqL/xAAaAQADAQEBAQAAAAAAAAAAAAABAgMABAUG/8QAKREAAgICAgICAgEEAwAAAAAAAAECEQMhEjEEQSJRE2EycYGR0QUVI//aAAwDAQACEQMRAD8A5cTosc1rPDkeFy8duilmxDurvjSkEqaEy53IZMVnYk3MWhI8FAdEikWQg5iH4ZK1G4tlaWHwW+iokjSRhYmGb5LoMDA9FuYvAgByTjeHaeizg2QcqEI8HZX9zFJx8gbsV547eitHGqJOVmVk4IWNl41Lp8htrHzIFnEVHNZWyRdMtnLwisufEIQcAgPHU94QJGEILnLKBh33pejLKzwUxHGm4mo0sXKNrocbIsAjmOYXMQRLQY8gbKUkVgbGYQW7f2Fi5cRJ2TkOpw3/AKFP4vD75owfEpKqKcE4YSFqz4NN5J3Ah0Lziea2tlz5pthw5OPZyswId2TuNn0Fl5uVbkJuVsmxrWwZ8nLo6D/E1Fz/ALyoqcTj2ZQCNGhhEahMuNMkVhOltSqHbqUUEd1L2J+68iaqBlvIHc/tVaoZOjXwI7K67huMKXPcJ4cdl1uDAWhPjjsPKx6OEAJfKcK2UlnpZ2RmLockhXCxTKakwETIykHxElk5RoOx5V/BBQWSIrZaRTEAZHD1kZnD10jZLS2TBaZhOLysBZkuJS7STGBNH6H+Fn5XD96SjJHLDHTuO0cj9/8AtMSYpB3G36UdjpJMdIPFButLGxLNd0rw6A1R3H6+S2oo6oqM2y8EhzF4YK5Iz4AzfslxxWtln8Q4rYItSi3ZLJJXoem4iAFg8QzLWfPmm+aA6clW/GiLYOWQ2qh6jgqEKiVAYTxSvEOlE1Cl2ogQgmII7UWWKrxg3Wi3EQDiU5IkahuCPZNcPxNUh+f8qY0Fih/K3OC4VOJrqn7GNnhuJQC1XEAfRCYdLVnZmfQ5rqi0kZIX4pmUuelzXJnKmLyqtw0jVsdyoR8dxKYa5Wng07pKTIpFkG9j3vC9bkrK95RoJFMVm1DIm2uWfjFNhyN0ZAsrHtIObex59D39Fq6ktPDaCkUQqcAOHLdAdwqgO36WpES3Tq51Y+XS0XiErWvcOl/g7hEexPDxgAq5rg0HzJXJzw3kVlZfEr6qLTsk5Mpl5m/NJvyiV5lNrSf9bdX01Efx+UsUVEUuXKakIlVdIqIwfUvCvMfcWiliejUBpRX0rxGhaJSPjSUUOlFzlDcjfYvt+kVjQX/ZJ4TrCs1zhJXypCitnV8N4eDRW/iYIbZSPAGEtFhbE8lNXRjWrJy2Z3FM0AUFzuRIXbJ7PcXJXGiTRXtmv0Cw8funyylfwqFpPKzEWMAzjssWRqbnyLKEGJRGLtiTULFAxEaEpNh431yTuNMH+Xk4/D6nsf7/AKZ2pVbLR5A2RV3d+hBtLRkzcZgv0F9eUGjW5B62ELRfJakvs9kOFum8KPS10hb8d/5g+xRBHc3sOe6al43jxxtGO1jhINL2kP8AEkBcGuoncAAk2dlO670ehHA3VGPLD4gBj85qmtaHF2lu17chayOM5DZaELdcke0rY9TnbCt65cvytngfDhiSPdHIS2TZrbDdDNV6bvcWtTFyo2PLw3SXfE5la3Hf4iOf9VzPyEmrZ3f9e6f7PnPEfLilhYRMHeK/VsY4rEYYb33NGvVc/jh8h2BNAk9gBzJK+p4HAWnJMj5DLGdepkgBDw8G9RO57/MDsmPbCaOKCNkEJLT/AOPw2RtLAznpOn1PMn8q2PyIuLl+zmy+DKMkjgeIQNbCzV8ZjiDO9eE0kfcuP/JqxXFdD7V8LmZ4csjA1r2gCna9DmjdjiBsfRYh4fIWsf4btMri2N1GnuHOu/z9CupU1ZwTg06Fi5DeVd0DgCa8rTRcN26u18kIlZImN4J8vyP7TWsLOx5asd0V8qcNjCiT8Y91FgWOFVJXjiq6lBIY1OFP3pdficHa+j12pcNgzU4LvvZ7ibTQJTRST2N3GjoMSHQz6JSXKs13WyGhzVj50ek7BdEov0TToDPACgQYtImPlWr5OQGt/XzSt2UivYtmO2r7rHy2WnZJOpKXkNpEM3ZkGLdGZEjOZuvVmToH4a8cKVnSKrXhxomifhPS+zuw9eiQFAZJ6XRexPCfEf47h5YzUf8A9pOp+Q/ddknjcIx5JYmOleHPHnj02dm7kO6N1bbj6ldfmzNxsZ3htoQxksaN70i/7KMWuLkdWDx3yuRrZbQ6MsO4eCHA76gedrkcz2Vx8FhnBfuNG/8A5C1p7eg9fRKezPtm/J1l7KawjQ7cX3C6YZYkFOFj15Lhy5Y8mvf9T1YYZKKkujlZMiIsa5j9TXAGxvd3e3MUqw5LyaZ5f99cvS/og8d9oosbJ8JkDQKGrSN3F29NA6ran4MXsL7bprVqqiNuq4MmGTdxO/H5CqpFIZnitZBB6sqt+a2sfGqyCaP1B+ax8dsRI8K3eWnafNTq57crTn+Kthe2OTWXPqgGOOm+5VPHXy+X+SebJcfiZnHOKwQeJDKwOGRTtL9RIcdhoYAd+XKvVYHtLnujeBPFKYWNAh1aI2yXGLaRH8IvmBuQKsb30GZ7SeHnBk2P5XODInaQ/wCJwAeHd/T1TXt/w3xsKRo+KOntH+07/gld8Fevro87KrT+6Pluf7QPk+AeE0bBsWlgA7DSAQPSysu0Mgg0eY5r3Uu2qPGbssrWhtcjNCYBVRX0qLAGCqq4Cajxw4KKGFASt3gEh1iisaXGLfUdwtb2ba4St22J/PZaStAuj6dwyQ1RTGZjWFfFjGgH0Uy8sBt9l1L4x2b+RhS4ml23VAmZ3+iPk8QDhY3ISjHkmz1Uo3JlHSVC8kSEWJyQJaRGSoCAGJLTCk6HJfIbanY1GbK9e4crnPawEAkgN8kZJcTQAJF3fVFy46AH1KZ9lcTVkaukTS76/CP2T9EPQ2ODlNR+zdi4HDBK6YWXuaG251gAADyt5Dl0TeXxDyUeo3v1UyN+fIdO6yc99rzfNyccPFds+qw4U31pAXTBvLa1oYeaudbKS70BTjJqC8KUGlSZ1yWqNXJjjc8Pc0Fw5EgX91ox8VDmFh5EVv2XKvzPVXZlIRjkgtMg8cWb/s9hR4r3vYK8StW/Qduyfn4oJHcwT07rkZOIE9VkcTxpZHgxSuZ0Ok1tdn8WuzBOcvhllr9nPkxRguUVbO8dkjUL6Ha0h7V8SeYHiMnVp2rmR1H2WblZNUNV1VnvsvG5VkWhhnKM3JezolhjKP8AY57iuSMqjO7Q6EU6OKIa2nYHU4WTyG5B+awZnQt2EchPd0ra+dCMH8o/tRtmSkbW4EEbc2g7FZhcTuSSe53K+mxr4o+Qy/za/Z407/pMsShCOH7KpIKoha1FjGhSLEKQS5T3mlJIyNbHeL3XS8KMQ5gf16FcE7PUbxZ3Qlbi/Q9r2fa8bMDmAAoOViFw35FcF7PcfIoErv8AC4s1zUVJS+M+yd0zPl4TpGyXMdFbEPFGOcWH6KT4F8lePGtGquzLyYLZY5jf/tIGOwuhjxaG6SZiUTfIJMhWKsy2YZKMMNrBZTeRkNYL2WVnZR8M93bbrllZdJIyM/I1HZbPshHphledi94aL2oNbZ/LlncNeWzMdV6SCdi6m8iaHZbXGvaSLxREDbnE9NO4IrYdK/SZzUPiy3iQ5ZVJjWRJ/e6y59006XU0fZLtgLnVYAo7k1y6D1XjeTc2fU42oLZnOAHLrzS8siJkObfkdfcdq2WZlzrljjd0xZyXa6Dg2UzNA5g3CSx3UAf4ukvE6fcyPaRZAA5+hKsoJ3vojLI00quxs5G6IMqllSP86PqReNAch101hHhddLPikobp/hOZHI1waQHMPwkjU5v+oDteyfFjt9dDPLGKSfbL8Z9oXY7gNMTmyxDT48YlDXhzgSOo2pcHLzO4N7+Xkun9vh5YPk/9hciCvdxx1Z8v5j/9Wgi8tegLwqtHGS1FW1EQGm4IEhWhJEgvhUkxqELXlps4iqcJPaBRbDyS0rqeH8YIHNcj7uQncSchRy4+SMd3wfKD5LXawP2XzDg+docu2wOLg1upYJcNMEmzYym20gdVz8+pop9+hXRRZAUyGMcNwulxXdhjka0cVlY77Bdu3oRyC8ma15Df9I/JXR50fkpn5WHlcIc3zt59R0KT4t6OhdGXPCY3D8Hof77LzI4WwyxzVT/DbqI2s6auhta1opGzN0OHm/IKS4pAYnBhN6WjfuFzeWnwuJ6P/G1+V39f6PG5lfRL8ZwfGgNktogtI56gaSniGyh5WcS2r5bfleVLkpJo96bi4tP2Z+Bj+HY1E3zJ6qTybrzx0vLMqpOUrZzOSjGkOiRVMiVjlte+MtwNz0XeN0YlKPk3RwdkWhUy7Hp7hGOyOy0U553PpzpZbSnIZtItDaegKm9gvbl9shPq8f8AquUiK6uHjQPixztDoy2o/E+Frt/M2t7vt2XLTxhrtnBw7iv4JXtYXcaPA8uvytoIAqvCsx1rx6ujkYK14vaURoB3EuIED3FMNlRWPXHsKkInAXhxFqhwV2EBFNhtGG7Dvofshe5kHkt90oVIuEulPlB+fIJuTNpmK9+mlo8N4m/UA0Fx7AWnsz2fhjbc0n/FuyRi9omxbQsG3IlSlELh9nbQ8RdFHrlFVzBO6WHtZHKfIeXdfP8AifHJpvjdt2GwSeJlOa7bZTaf2zNRqkfU38TaQFr4ADx818wizia3XS8L47QAtLCfB2xDqpOFxxvuh/0uZ9r4fM11/wCWj9Df8p2X2g6g3S5rLyHyTSFzwQ8AtHUFvP8ACpkzKS4o7vBklktsz2v23SeVJsmXuoELMnfey4nG2e/KdKmAe9Vc7Zea1R0iqkcjkXa+grMKULt0aJyLiJHJY9w2RnjNbJVONAuOkA+psftO8RDGyObG5rmjk5htp26HqsprhuSAbaR5hdXzI9a/a9lyAQ2tiBTgNhtyI+Y/SnKNlFJp7ehhrlZ0nRKtkT3C8UPcXO+CMW49+w+qMcdsLyKKsFxfhboSJHlpa9gDWg3bHAE32N/Yhcw47rY9oeLeI+hyGzR2AWLS9fHHjFI8DJLlJsLC/p9ld70vpKuWqtEya16q+EvUQHZNeiiVeMhtEGKuMmQSorSSpHjJyHHTxjYGwcLN7ItPv4g4Npvl+S8bEo9gTuNDRbMfMYXc9z6rFmiorqJ4gsvKxr6KMolFbMYqgCZfFRXnhqYbLxSp7F+ayXMop/CxJDvpIHd3lH5SOJqsPNmkKcH4pHHMXyNLyGERC/KJHUNTu4AtUy8F7oXvYQRFu7+aXOQ5dlKsdoaNwaZrOypPEdqFWbaL1bHfn12KHNvuvBJqaL6cvl2QnvpRcXZ7EM3KHYXBwHTTMjZzeaHLoLP4C949wz3d+k875HnXdeQzta3Vvr5NAOnT3N9b5UPVJZkrnlupznBjWtbqJNAN5evzTRu/0K3SA3SuHodq7QqMVMIHqpNKE0l5HE8kErGcjRxInOIAG7uXqU1xjPEbBEw8vjI/zPPM/Lp9E/w6YRYduaBI+9B5uDeRN1tfZcvI0vfZ7/yurDD2zlz5bXFChBJ3Ro4k1PjUV7FGuo4qBtgU8FN0ppWsUU8FRNUvUbCdTC1H1BL66QpZlwCIaM4RossLBlnK9jnK6IAaOjGWKQ5MhZUchRWkpmzIdMqE42qtRWMUWWjJIz8rGSkMYvzGvktmZuyzJsdK0K9snv8AHGfK0E9z5ilM7iz5Ouyz+IxkHZBjm7ocfYzb6On4M8+45XbSb+oXKNx1pQ8XLIZIx/8ALV/IJRm4RAWjeQF7M6xy/ovAoyLUQO5/CVoaMnF6AKF3dWzoPPY5DlSE6+u6H4/o6lnXTBvkXrJVeOdrXAlt10PIqk+WHOJa0N9OaKg3qgvLFey9ErpfZn2fY4+JN5gOTel+vf5LmIJSDdro+EcX0EA8uqbiokJZ2+jY4liRPNXy5WsmbgRsadPPpstDiLA6nsP2S+LZPPkqqehLsVz+EuBullmGua6rODg3bry+SxpcRxO/3KaMgyiZy9DTS1YsBoFnc/pLTxElNYriI0omfcXdlEbQOJqulQjulhLaPEVBROdHox7R48RWjKajcqdBstFjIrcdXjerOyAFNjFBDSjtkKTMQX5SKFCud3SOXOKKtJKlMhthZodMyciWyli1NZGEeYSrgRzS0MXaERoQWFXQoxeR1I2E8U53YUPmf6JV8RcEoXOb5elrKNjLWxx0ioqRm0Qo1QBaZiULTfL+i0XhaePgNbilzh5pSdP+1u1/dMpUFKzBjTcUndK6KKI0rS2KdFwvLptErexsC26guEjyKXR8H4y/WGagG11UJKS6Mk7N6AEu8zeXJCzowTyoBXzpXNAdzHcIkswcwH0taDfTLfkvsUx8awvZ8VrBZ5/pe42e1oJ7cvmVmZ+aTufsq2zOSSsJ4qiy/e1Ftk+bKxhNxBUZGmY2qhAI1qu11L0BeFZsNFxMhSzle2huYkMLvmKs1xVvARo4E5qKNbauIkXYLzxUrZqAyQCllZeKtslLTMCFhTOeLaRo2dT9kzMACs/In3QodMcidbktktGpVxcmiVWWSytVMa9EavXOQta8L0QFwLIA5k0PmdltcTmGvw2/DEzQP+PP82sTHm0va7npN/UckxiTXISeoKzQyF3M3XhYryHzFUe5EAFy9bKQVV0gVbR4gOhwuNOoA7j1WxDlNc09PRcZC+k8ziFbJHAN/Z0rMYyDaglJ+Ekuou670N6VOE8T23Wl7w0m1kmG09A/8Fj7H/8AP/ait736j7KJqYeMRKNiO0JfxaU96WIjepULkETWrNTUCw7Wq2heRsTMcaAaAiNE0bJnwghPNJWDoUlak3vpOTvWdO9YFhveNkrkZaXlyEhPkLJBSL5GTaSfIqPkQyVVIZIJ4iu3dLDcpppoItDoqrUgvfuiNeg0ai6NiupyBqUDkoAkjt1QqLwrGAOgJKu1ibjbsgvKawtFV4XKFy9hi1FYA5j5WlqhznXsjtwAVV2HXqimjONAv8Sd6qK/hhRbQNmpIgFRRSQgeNOQqKJgLsdYmI14olK+gp5JSdRRYkxKVZ2QvVFjIzZ0jIoomQ6AOXhUUVUMSLmilRRZmQIq7VFEGMECsookAWVXKKIADt/hAkUURQWDKNi/yooiBGzic17NzXiiVDsAooomJn//2Q=="/>
          <p:cNvSpPr>
            <a:spLocks noChangeAspect="1" noChangeArrowheads="1"/>
          </p:cNvSpPr>
          <p:nvPr/>
        </p:nvSpPr>
        <p:spPr bwMode="auto">
          <a:xfrm>
            <a:off x="9215438" y="-4318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6" name="AutoShape 64" descr="data:image/jpeg;base64,/9j/4AAQSkZJRgABAQAAAQABAAD/2wCEAAkGBhQSEBUUEhIVFRUQFBUVEBQQFA8PFBAPFBAVFBQUFRQXHCYeFxkjGRQUHy8gIycpLCwsFR4xNTAqNSYrLCkBCQoKDgwOGg8PGiwcHBwpLCwsKSksKSwsLCwpLCwpKSwpKSwpLCkpKSkpLCwsKSksLCkpLCkpKSkpLCwsLCwsLP/AABEIAOEA4QMBIgACEQEDEQH/xAAbAAACAwEBAQAAAAAAAAAAAAADBAACBQYBB//EADgQAAEEAQIEAwgBAgYCAwAAAAEAAgMRBBIhBTFBURMiYQYUMnGBkaGxweHwFUJScoLRI7JDYqL/xAAaAQADAQEBAQAAAAAAAAAAAAABAgMABAUG/8QAKREAAgICAgICAgEEAwAAAAAAAAECEQMhEjEEQSJRE2EycYGR0QUVI//aAAwDAQACEQMRAD8A5cTosc1rPDkeFy8duilmxDurvjSkEqaEy53IZMVnYk3MWhI8FAdEikWQg5iH4ZK1G4tlaWHwW+iokjSRhYmGb5LoMDA9FuYvAgByTjeHaeizg2QcqEI8HZX9zFJx8gbsV547eitHGqJOVmVk4IWNl41Lp8htrHzIFnEVHNZWyRdMtnLwisufEIQcAgPHU94QJGEILnLKBh33pejLKzwUxHGm4mo0sXKNrocbIsAjmOYXMQRLQY8gbKUkVgbGYQW7f2Fi5cRJ2TkOpw3/AKFP4vD75owfEpKqKcE4YSFqz4NN5J3Ah0Lziea2tlz5pthw5OPZyswId2TuNn0Fl5uVbkJuVsmxrWwZ8nLo6D/E1Fz/ALyoqcTj2ZQCNGhhEahMuNMkVhOltSqHbqUUEd1L2J+68iaqBlvIHc/tVaoZOjXwI7K67huMKXPcJ4cdl1uDAWhPjjsPKx6OEAJfKcK2UlnpZ2RmLockhXCxTKakwETIykHxElk5RoOx5V/BBQWSIrZaRTEAZHD1kZnD10jZLS2TBaZhOLysBZkuJS7STGBNH6H+Fn5XD96SjJHLDHTuO0cj9/8AtMSYpB3G36UdjpJMdIPFButLGxLNd0rw6A1R3H6+S2oo6oqM2y8EhzF4YK5Iz4AzfslxxWtln8Q4rYItSi3ZLJJXoem4iAFg8QzLWfPmm+aA6clW/GiLYOWQ2qh6jgqEKiVAYTxSvEOlE1Cl2ogQgmII7UWWKrxg3Wi3EQDiU5IkahuCPZNcPxNUh+f8qY0Fih/K3OC4VOJrqn7GNnhuJQC1XEAfRCYdLVnZmfQ5rqi0kZIX4pmUuelzXJnKmLyqtw0jVsdyoR8dxKYa5Wng07pKTIpFkG9j3vC9bkrK95RoJFMVm1DIm2uWfjFNhyN0ZAsrHtIObex59D39Fq6ktPDaCkUQqcAOHLdAdwqgO36WpES3Tq51Y+XS0XiErWvcOl/g7hEexPDxgAq5rg0HzJXJzw3kVlZfEr6qLTsk5Mpl5m/NJvyiV5lNrSf9bdX01Efx+UsUVEUuXKakIlVdIqIwfUvCvMfcWiliejUBpRX0rxGhaJSPjSUUOlFzlDcjfYvt+kVjQX/ZJ4TrCs1zhJXypCitnV8N4eDRW/iYIbZSPAGEtFhbE8lNXRjWrJy2Z3FM0AUFzuRIXbJ7PcXJXGiTRXtmv0Cw8funyylfwqFpPKzEWMAzjssWRqbnyLKEGJRGLtiTULFAxEaEpNh431yTuNMH+Xk4/D6nsf7/AKZ2pVbLR5A2RV3d+hBtLRkzcZgv0F9eUGjW5B62ELRfJakvs9kOFum8KPS10hb8d/5g+xRBHc3sOe6al43jxxtGO1jhINL2kP8AEkBcGuoncAAk2dlO670ehHA3VGPLD4gBj85qmtaHF2lu17chayOM5DZaELdcke0rY9TnbCt65cvytngfDhiSPdHIS2TZrbDdDNV6bvcWtTFyo2PLw3SXfE5la3Hf4iOf9VzPyEmrZ3f9e6f7PnPEfLilhYRMHeK/VsY4rEYYb33NGvVc/jh8h2BNAk9gBzJK+p4HAWnJMj5DLGdepkgBDw8G9RO57/MDsmPbCaOKCNkEJLT/AOPw2RtLAznpOn1PMn8q2PyIuLl+zmy+DKMkjgeIQNbCzV8ZjiDO9eE0kfcuP/JqxXFdD7V8LmZ4csjA1r2gCna9DmjdjiBsfRYh4fIWsf4btMri2N1GnuHOu/z9CupU1ZwTg06Fi5DeVd0DgCa8rTRcN26u18kIlZImN4J8vyP7TWsLOx5asd0V8qcNjCiT8Y91FgWOFVJXjiq6lBIY1OFP3pdficHa+j12pcNgzU4LvvZ7ibTQJTRST2N3GjoMSHQz6JSXKs13WyGhzVj50ek7BdEov0TToDPACgQYtImPlWr5OQGt/XzSt2UivYtmO2r7rHy2WnZJOpKXkNpEM3ZkGLdGZEjOZuvVmToH4a8cKVnSKrXhxomifhPS+zuw9eiQFAZJ6XRexPCfEf47h5YzUf8A9pOp+Q/ddknjcIx5JYmOleHPHnj02dm7kO6N1bbj6ldfmzNxsZ3htoQxksaN70i/7KMWuLkdWDx3yuRrZbQ6MsO4eCHA76gedrkcz2Vx8FhnBfuNG/8A5C1p7eg9fRKezPtm/J1l7KawjQ7cX3C6YZYkFOFj15Lhy5Y8mvf9T1YYZKKkujlZMiIsa5j9TXAGxvd3e3MUqw5LyaZ5f99cvS/og8d9oosbJ8JkDQKGrSN3F29NA6ran4MXsL7bprVqqiNuq4MmGTdxO/H5CqpFIZnitZBB6sqt+a2sfGqyCaP1B+ax8dsRI8K3eWnafNTq57crTn+Kthe2OTWXPqgGOOm+5VPHXy+X+SebJcfiZnHOKwQeJDKwOGRTtL9RIcdhoYAd+XKvVYHtLnujeBPFKYWNAh1aI2yXGLaRH8IvmBuQKsb30GZ7SeHnBk2P5XODInaQ/wCJwAeHd/T1TXt/w3xsKRo+KOntH+07/gld8Fevro87KrT+6Pluf7QPk+AeE0bBsWlgA7DSAQPSysu0Mgg0eY5r3Uu2qPGbssrWhtcjNCYBVRX0qLAGCqq4Cajxw4KKGFASt3gEh1iisaXGLfUdwtb2ba4St22J/PZaStAuj6dwyQ1RTGZjWFfFjGgH0Uy8sBt9l1L4x2b+RhS4ml23VAmZ3+iPk8QDhY3ISjHkmz1Uo3JlHSVC8kSEWJyQJaRGSoCAGJLTCk6HJfIbanY1GbK9e4crnPawEAkgN8kZJcTQAJF3fVFy46AH1KZ9lcTVkaukTS76/CP2T9EPQ2ODlNR+zdi4HDBK6YWXuaG251gAADyt5Dl0TeXxDyUeo3v1UyN+fIdO6yc99rzfNyccPFds+qw4U31pAXTBvLa1oYeaudbKS70BTjJqC8KUGlSZ1yWqNXJjjc8Pc0Fw5EgX91ox8VDmFh5EVv2XKvzPVXZlIRjkgtMg8cWb/s9hR4r3vYK8StW/Qduyfn4oJHcwT07rkZOIE9VkcTxpZHgxSuZ0Ok1tdn8WuzBOcvhllr9nPkxRguUVbO8dkjUL6Ha0h7V8SeYHiMnVp2rmR1H2WblZNUNV1VnvsvG5VkWhhnKM3JezolhjKP8AY57iuSMqjO7Q6EU6OKIa2nYHU4WTyG5B+awZnQt2EchPd0ra+dCMH8o/tRtmSkbW4EEbc2g7FZhcTuSSe53K+mxr4o+Qy/za/Z407/pMsShCOH7KpIKoha1FjGhSLEKQS5T3mlJIyNbHeL3XS8KMQ5gf16FcE7PUbxZ3Qlbi/Q9r2fa8bMDmAAoOViFw35FcF7PcfIoErv8AC4s1zUVJS+M+yd0zPl4TpGyXMdFbEPFGOcWH6KT4F8lePGtGquzLyYLZY5jf/tIGOwuhjxaG6SZiUTfIJMhWKsy2YZKMMNrBZTeRkNYL2WVnZR8M93bbrllZdJIyM/I1HZbPshHphledi94aL2oNbZ/LlncNeWzMdV6SCdi6m8iaHZbXGvaSLxREDbnE9NO4IrYdK/SZzUPiy3iQ5ZVJjWRJ/e6y59006XU0fZLtgLnVYAo7k1y6D1XjeTc2fU42oLZnOAHLrzS8siJkObfkdfcdq2WZlzrljjd0xZyXa6Dg2UzNA5g3CSx3UAf4ukvE6fcyPaRZAA5+hKsoJ3vojLI00quxs5G6IMqllSP86PqReNAch101hHhddLPikobp/hOZHI1waQHMPwkjU5v+oDteyfFjt9dDPLGKSfbL8Z9oXY7gNMTmyxDT48YlDXhzgSOo2pcHLzO4N7+Xkun9vh5YPk/9hciCvdxx1Z8v5j/9Wgi8tegLwqtHGS1FW1EQGm4IEhWhJEgvhUkxqELXlps4iqcJPaBRbDyS0rqeH8YIHNcj7uQncSchRy4+SMd3wfKD5LXawP2XzDg+docu2wOLg1upYJcNMEmzYym20gdVz8+pop9+hXRRZAUyGMcNwulxXdhjka0cVlY77Bdu3oRyC8ma15Df9I/JXR50fkpn5WHlcIc3zt59R0KT4t6OhdGXPCY3D8Hof77LzI4WwyxzVT/DbqI2s6auhta1opGzN0OHm/IKS4pAYnBhN6WjfuFzeWnwuJ6P/G1+V39f6PG5lfRL8ZwfGgNktogtI56gaSniGyh5WcS2r5bfleVLkpJo96bi4tP2Z+Bj+HY1E3zJ6qTybrzx0vLMqpOUrZzOSjGkOiRVMiVjlte+MtwNz0XeN0YlKPk3RwdkWhUy7Hp7hGOyOy0U553PpzpZbSnIZtItDaegKm9gvbl9shPq8f8AquUiK6uHjQPixztDoy2o/E+Frt/M2t7vt2XLTxhrtnBw7iv4JXtYXcaPA8uvytoIAqvCsx1rx6ujkYK14vaURoB3EuIED3FMNlRWPXHsKkInAXhxFqhwV2EBFNhtGG7Dvofshe5kHkt90oVIuEulPlB+fIJuTNpmK9+mlo8N4m/UA0Fx7AWnsz2fhjbc0n/FuyRi9omxbQsG3IlSlELh9nbQ8RdFHrlFVzBO6WHtZHKfIeXdfP8AifHJpvjdt2GwSeJlOa7bZTaf2zNRqkfU38TaQFr4ADx818wizia3XS8L47QAtLCfB2xDqpOFxxvuh/0uZ9r4fM11/wCWj9Df8p2X2g6g3S5rLyHyTSFzwQ8AtHUFvP8ACpkzKS4o7vBklktsz2v23SeVJsmXuoELMnfey4nG2e/KdKmAe9Vc7Zea1R0iqkcjkXa+grMKULt0aJyLiJHJY9w2RnjNbJVONAuOkA+psftO8RDGyObG5rmjk5htp26HqsprhuSAbaR5hdXzI9a/a9lyAQ2tiBTgNhtyI+Y/SnKNlFJp7ehhrlZ0nRKtkT3C8UPcXO+CMW49+w+qMcdsLyKKsFxfhboSJHlpa9gDWg3bHAE32N/Yhcw47rY9oeLeI+hyGzR2AWLS9fHHjFI8DJLlJsLC/p9ld70vpKuWqtEya16q+EvUQHZNeiiVeMhtEGKuMmQSorSSpHjJyHHTxjYGwcLN7ItPv4g4Npvl+S8bEo9gTuNDRbMfMYXc9z6rFmiorqJ4gsvKxr6KMolFbMYqgCZfFRXnhqYbLxSp7F+ayXMop/CxJDvpIHd3lH5SOJqsPNmkKcH4pHHMXyNLyGERC/KJHUNTu4AtUy8F7oXvYQRFu7+aXOQ5dlKsdoaNwaZrOypPEdqFWbaL1bHfn12KHNvuvBJqaL6cvl2QnvpRcXZ7EM3KHYXBwHTTMjZzeaHLoLP4C949wz3d+k875HnXdeQzta3Vvr5NAOnT3N9b5UPVJZkrnlupznBjWtbqJNAN5evzTRu/0K3SA3SuHodq7QqMVMIHqpNKE0l5HE8kErGcjRxInOIAG7uXqU1xjPEbBEw8vjI/zPPM/Lp9E/w6YRYduaBI+9B5uDeRN1tfZcvI0vfZ7/yurDD2zlz5bXFChBJ3Ro4k1PjUV7FGuo4qBtgU8FN0ppWsUU8FRNUvUbCdTC1H1BL66QpZlwCIaM4RossLBlnK9jnK6IAaOjGWKQ5MhZUchRWkpmzIdMqE42qtRWMUWWjJIz8rGSkMYvzGvktmZuyzJsdK0K9snv8AHGfK0E9z5ilM7iz5Ouyz+IxkHZBjm7ocfYzb6On4M8+45XbSb+oXKNx1pQ8XLIZIx/8ALV/IJRm4RAWjeQF7M6xy/ovAoyLUQO5/CVoaMnF6AKF3dWzoPPY5DlSE6+u6H4/o6lnXTBvkXrJVeOdrXAlt10PIqk+WHOJa0N9OaKg3qgvLFey9ErpfZn2fY4+JN5gOTel+vf5LmIJSDdro+EcX0EA8uqbiokJZ2+jY4liRPNXy5WsmbgRsadPPpstDiLA6nsP2S+LZPPkqqehLsVz+EuBullmGua6rODg3bry+SxpcRxO/3KaMgyiZy9DTS1YsBoFnc/pLTxElNYriI0omfcXdlEbQOJqulQjulhLaPEVBROdHox7R48RWjKajcqdBstFjIrcdXjerOyAFNjFBDSjtkKTMQX5SKFCud3SOXOKKtJKlMhthZodMyciWyli1NZGEeYSrgRzS0MXaERoQWFXQoxeR1I2E8U53YUPmf6JV8RcEoXOb5elrKNjLWxx0ioqRm0Qo1QBaZiULTfL+i0XhaePgNbilzh5pSdP+1u1/dMpUFKzBjTcUndK6KKI0rS2KdFwvLptErexsC26guEjyKXR8H4y/WGagG11UJKS6Mk7N6AEu8zeXJCzowTyoBXzpXNAdzHcIkswcwH0taDfTLfkvsUx8awvZ8VrBZ5/pe42e1oJ7cvmVmZ+aTufsq2zOSSsJ4qiy/e1Ftk+bKxhNxBUZGmY2qhAI1qu11L0BeFZsNFxMhSzle2huYkMLvmKs1xVvARo4E5qKNbauIkXYLzxUrZqAyQCllZeKtslLTMCFhTOeLaRo2dT9kzMACs/In3QodMcidbktktGpVxcmiVWWSytVMa9EavXOQta8L0QFwLIA5k0PmdltcTmGvw2/DEzQP+PP82sTHm0va7npN/UckxiTXISeoKzQyF3M3XhYryHzFUe5EAFy9bKQVV0gVbR4gOhwuNOoA7j1WxDlNc09PRcZC+k8ziFbJHAN/Z0rMYyDaglJ+Ekuou670N6VOE8T23Wl7w0m1kmG09A/8Fj7H/8AP/ait736j7KJqYeMRKNiO0JfxaU96WIjepULkETWrNTUCw7Wq2heRsTMcaAaAiNE0bJnwghPNJWDoUlak3vpOTvWdO9YFhveNkrkZaXlyEhPkLJBSL5GTaSfIqPkQyVVIZIJ4iu3dLDcpppoItDoqrUgvfuiNeg0ai6NiupyBqUDkoAkjt1QqLwrGAOgJKu1ibjbsgvKawtFV4XKFy9hi1FYA5j5WlqhznXsjtwAVV2HXqimjONAv8Sd6qK/hhRbQNmpIgFRRSQgeNOQqKJgLsdYmI14olK+gp5JSdRRYkxKVZ2QvVFjIzZ0jIoomQ6AOXhUUVUMSLmilRRZmQIq7VFEGMECsookAWVXKKIADt/hAkUURQWDKNi/yooiBGzic17NzXiiVDsAooomJn//2Q=="/>
          <p:cNvSpPr>
            <a:spLocks noChangeAspect="1" noChangeArrowheads="1"/>
          </p:cNvSpPr>
          <p:nvPr/>
        </p:nvSpPr>
        <p:spPr bwMode="auto">
          <a:xfrm>
            <a:off x="9367838" y="-2794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90" name="Picture 66" descr="http://t0.gstatic.com/images?q=tbn:ANd9GcSiVAkG6LXqPHL-eMmup_Ekqg-iDGR8aa492DvCsPtNNAxWy2w-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226" b="16151"/>
          <a:stretch/>
        </p:blipFill>
        <p:spPr bwMode="auto">
          <a:xfrm>
            <a:off x="6228184" y="3071970"/>
            <a:ext cx="1282378" cy="107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2" name="Picture 68" descr="http://t0.gstatic.com/images?q=tbn:ANd9GcRP4Nq121sSUK7lBjJPUORSMcR_nyvdAuR82sCX7MfHSVqmMafrs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211" y="2170737"/>
            <a:ext cx="1143000" cy="79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4" name="Picture 70" descr="http://t0.gstatic.com/images?q=tbn:ANd9GcTAdGpA9wsRr6uyekew-m6hH64i9uUqx7EyUgp1F370naBEHESD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907397" y="4427071"/>
            <a:ext cx="940569" cy="5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6" name="Picture 72" descr="http://t0.gstatic.com/images?q=tbn:ANd9GcRgvewR0PIjqhxHAgAoYSh6pZcZLsa95cDRyqsOYAPlGwGlDh02"/>
          <p:cNvPicPr>
            <a:picLocks noChangeAspect="1" noChangeArrowheads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48"/>
          <a:stretch/>
        </p:blipFill>
        <p:spPr bwMode="auto">
          <a:xfrm>
            <a:off x="4426509" y="3186100"/>
            <a:ext cx="752982" cy="1019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AutoShape 74" descr="data:image/jpeg;base64,/9j/4AAQSkZJRgABAQAAAQABAAD/2wCEAAkGBhMSEBUUEhQVFBQTFxYZGBQWGBgbGhgZGhgWGBQYGBgXGyYgGBkjGxUYHy8gIycpLCwsFx4xNTIqNSYrLCkBCQoKDgwOGg8PGiwkHyQsLCwqKSwsKiwsLCwpLCwsLCwsLCwsLC8qLywsLCksLCwsLCwsKSksKSwsLCwsLCwsLP/AABEIALcBEwMBIgACEQEDEQH/xAAcAAEAAgMBAQEAAAAAAAAAAAAABAUDBgcCAQj/xAA7EAABAwIEBAQEBAUEAgMAAAABAAIRAyEEBRIxBkFRYRMicYEHMpGhQrHB8BQjctHhFVJi8TOSFhdD/8QAGQEBAAMBAQAAAAAAAAAAAAAAAAECAwQF/8QAJREAAgICAgEEAgMAAAAAAAAAAAECEQMhEjFBBCJRYRMyFHGB/9oADAMBAAIRAxEAPwDuKIiAIiIAiIgCIiAIiIAiIgCIiAIiIAiIgCIiAIiIAiIgCIiAIiIAiIgCIiAIiIAiIgCIiAIiIAiIgCIiAIiIAiIgCIiAIiIAiIgCIiAIiIAiIgCIiAIiIAiIgCIiAIiIAiIgCIiAIiIAiIgCIiAIiIAiIgCKEM5oayzxWahyn9V6zXMm0KL6rgS1gmG7n0+qhOyzi12iUStazrjZtGoWU2GqWxqhwF99LTzK5pjOK8Tjnvc17gwO8tMiGN9YBKgf6hUD5q6WaN3B2pvt5QR79VJooLydNxHxOojSBTqajEh0DT1uJn2Xn/7Po6oNJ9xIHOOpHILkuLxzauthhuq4g3a6JEHvCr8hru0u8xdU1NHiHcAzO+0KrbWzaOOD1R2zCfE/Dl2mo1zJMAi491sDuJMN4fieK0t7XP03C/PtF+on5pY+dR5zMiOp+0K0wFaXVH+Zun5GG0gzPqsuU1s0eDE3q0dowvF+EqGBVaD3t+atKOKY/wCVwd6FcGq4mo2p5NLGkSXOiD0Eb/RbFlOcvbocwhhBAOklwI5RN46gq8Z32Un6ZeDriKozDiehRpeI57SYs1pBcT0AC5VxF8TKuIOj/wATCTDWE+2s2v8AuFaUqMMeGU38HbEX52w2fYkGG1HTJiHEOEH6HddH4G47fULaWKcCX/K+0zMAOjqqqfyjSXpmk2ndHQkRFocoREQBERAEREAREQBERAEREAREQBERAERfCUBX51xBQwrNVZ+kXgbkx0AWgcUfE5phlJ2gEGRBJcOpIFlW/FcYg4saAQ0tEOPywBf6LnH8DWNQVTWid3y1oE+vJZuTto7oYYqKkXuM4vYWgMAc+I1N1XM2AM3Wx5Xx25+FODeNWoODqhcQWA9PQrlNbOSD4dJrd/mAu49VsmA0YemzxW6qlWHOIO17A9APuVnXF8kjblzXF9EzE1H0HP8A5oNMAmHNLnT0kEfqtUzPijW4/ikC8OAJHy+WdhyVjmmLuS5wI3g9CDvHb81XUKTBR8XTZ0WiQBcc+cq8JtoyywSlorRmkbTyJj8REwRa26lYPBYncU3hh35SO91iyalTdiWgi28RsZ+4G637KcDRrtDnySCQ1snldznEblWk0iuNNu7NQr46uCGNc4hxsCBM7X6kRurjLS/w5rOmRZukkdZJFpN+atMdwtRqjUA6m4tJlhIgttdpJ5+6qK9d9JnhVS1zBpLSwQCAPLq62tB5KjSZsm0Ys0zN7nHdoiwNiR19F9wmavY0PL9uhktHX8rSp7spGJp0/wD8mtkO6EE8ugseakV+GaYomkyq1pcZLi0ElsbCCdO6q1FeTRSk/BX51nT30fEadyJgb9z0lVWCx+ppcLPZpkGSHEuj8iPosWc4SpSpFjwbuHn5PAkfv0VfQk6SOrRI5xJ9+X0V4pVZnOT6NopZgRXIBmGAuHPYNt6LauEMM+viWtZA8wH0Mk9439lziti4rgkFu8HsTMhbRw5xaMLUZUpO8zGuBB2Mi5M7klGVTe6P0Ti87w9K1StTYRyc9oP0lZMFmdKsJpVGVB/xcD+S/NWbMxNdz8QxoILnVHEOlx3MwdwByUjhvik0qTnMcRUa4OJncGxhQ8lFF6W1p7P0ui0DIvirQNMDEOd4giQ1hJ2/FGxW4ZTntDEt1UKjXgbgbjsQbhap2ckoOPZPREUlAiIgCIiAIiIAiIgCIiAIvL3gAkmANyVo+a/EUl7mYZggB386pMEj/a0bjuVVyS7NIY5T6N5JWGpUXGsw4vrGpHjPa4iTFSBeYIAMclY5fx0+kRrqy3ygh97lszIuiml2afgfh2VfxH4mc+o9oBhhc2+xG0CDck7+gXK8zxDywSHAT8sQBC6rmuaUH1HVqwaGvdsAQPLseu91XV6+HfH8qmTtNgD10yO6zbV2dKXt4nOeHsrdVqh3ysZJLo37Dv8A2WzYnKDVNM69P4WuFx0aHHkfVS8XltJvmafCeDqboMiTb5YggqtweZl9Q0m0hqJNpsDzkjcDfZTGUZO2VcZQWjV85wVXD1XUqoIc2x7jkR2V2MsqVmsDQW0iBLzs0SL3iTF1tdfF0/GaDSbVe1gbrcJcAOk2bf35SoRzKtUcaWgXc0NDj3iC0XJ69lmsqnuHXyaficf3f+EMcKYei7Uyq/Vyc7SRcXsGgn1V/wAM020aGmoIcXVLwYvAZcdmBY62BFCo55Pi1BYvIA0/038tz6qW3EvYQTDmuZrgkgEb+n/RCrzb1RpwjGq0ey6GaiQ4blx27m3MzPutHzPMGNreU2kNvyib/wCFfcS47RSLmOgBuwtM97i0+t91oGEwNSvqLdmbyes7fRax922YTfHSN4bjg95AIe1jZm8Hy+u/fsomIzt9YRTDWuEDSZgjn2kxKr8FhqwaWtrstctDSeRF5G8EiBKx5hSrUnMbLf5hADm2EiBe0giVTimzVSaRaY3EGtQbRrS43LIF2m8iekKop5TV0Dw2OcBB1gSY32BJ6clcDLhSYX1DrLdvmEgxqjmLGQSs3DVQvqkgaNZIYJs0NbYnqOs9FaPtRSVSdmvYrN3SGGwZuYg92kRbqs1HGM18o0kg6WHzTbUwwI2523VhxQyk7F+G86nsDtdSNJeQCWtiYkWFukKVlDW1HCm2mxwgy0AEkASbd/Xl2tp10jPvtmTLc7FN3mOkQRBiI5T1VPj8LRpvDmlwpVAZaCDebhrhyiDcKNmwfRquLJbTfdlwWwbx5r2uIN1T4vHeIWgCIH/seZP+EcbWiVk4vZtdLFs8J7xSEQHFxJLnRYX6/pKk5RxBVoObUw8B0BzneYEm+4FrCTPQKjwjnPpeEwy+pYby2DeY5EG6lZZlmIY4QGkC2kuFx0+/3UXXZeSV6R0zJPjZXcQ2pTa68atJbMb31RPddLyLi2him+R2lwMFjrEHovzjinPuxlOS03bFmNJnmd1vHDWGLQwk+bREc4/DKlNmUsUWtaO4Io+X6vBp6/m0NmesCZUhXONhERCAiIgCIiAL4Sua8XcU1TVc1tTw2MOkNBgug78pJVHh+PMVQqGXzTEQ151E/U259Fm50+jpWC43aNl+JmaVKYtr8MtAttM3kjmuTUczd4863GWVJmLDQ6fpC6HjfiK3E0wKbYkHW117jkOrSI+q03GYcPB16Ga2kaWsuBz226R2VJyV2jqxRajxZTtqYjEOLW0hIgFzrNYR5SCd/N07+6n4+s1jW06jXSwi7CNBcAJIkS73+yhVGljCBUZVcTqmo17TOlrRBYSCIaPda9iM5qNqnU1rTEFoFrWsPQbqb5aRWuO2bK2lrZJruewWAkCCdtUnyiVDxOPpAkeIamnY6Z09II39rKupZ+JLmwCfwHYXNgd9jHPusGMxNF7Dolj3bhogHaxaLe7fop+itk+hqqNL2g6QY1vdF/uYCn5Rh6dMlz6jWvcfNc+UdGiJk8yeg6X+0cThxQFNr48xJDjB0+WOUSYPPmoX+nsLiXVWkHfztJ37C6pNKSp9Gsdb8k7Mcyp0pLGuIMHWTEwevRSsgzb5sXVjWW+HSERYWe89ensVR8UY9xLBBLGt0hw5hfDihTZRpEwXUw5pkRDnOcGn/lJ/JRKLUKgFNOXuLVuNfUqHU4w479zsfyss9TFuZSaasQZZTpz+EDcn/bf81UVMS5gJdsJ+u9upVbjMcahg3c+GtE/KLBo/uqwjSpF5y8s2WqKfgkOPiOMlwHmnVsABbf8ALstNpVquG8rmluqHFrhZwm0jmLLc+H6dKhSNSzngEAGCHOMtE87H6LDmGVU8SAwPYDFnCIa//lGwItHVbI55/PwUGX8QVJ0tFNjSCT5RsL89ypOf5y59G+5c2HWuADMc7Hn3Wvvw7qTy1/lc0wQf391aNwLqtIDU2R0bvJm7h/ZTWyFNuLXkw0OIHiBMxMk3JnkZ3FlZ/wDyMin52wW/LAje1u91reLwT2EahAOx5H6KyyvB+ZpqCRd2ibuDesbCR+alpEQnJ6IGMxmtwcJnck9VNpZi5tVj2EsdDZc07m9/oVgzHL9L/KPK6S2426SmWV2MfNRpcBsLb8t7K3gz5NPZa5hi/wALmSDtY/YlVNLChrvMSAOY/f3WznF1MW6m54YynStciSLxbmdvoqTG1neNUaYJa8xyt0HbZRSW0Xvk1Zb5YwMaXNa4iJkjzG0ul3Tlf9F7y7M3PqF558gPluJMD92TCvcxgIBbPeJ+pg/5WxYDDseIc0ayJLpaDEOImOc/3XPe6OlKke8YQym1zQNbpv1jYff7rfvhzwuHsp4p75Mk6NxIJFyeh5LPkPw4oVKFN2IaXOInSHEAA7bc/wDC3nA4FlGm2nTaGsYIDRyXRBe1cjky5dtRJCIiscoREQBERAfJXl9QAE9F8qOVbnAe6hUFP5yxwb6wrJEpHBuJM6L6tRwhwLnBzekGxuLSOfZU9TPqQpzNV7mwG3AI6An8TexHovmZ1NNZxIMt1NLRYmJaDJ2Oxv0WHJMUW1zWNJsNu0EzDv8AcBsT+SyijumQaOf1GFzXSHajqkQ4HaOUXGysG4t9VwcKrGNcIIdcXMQZB7LJnOQCpiC9zyzx/PsNOp1z556qsp5UdNQAt1NLQBqBDptY+/RVaRZSaRdEh1PaYDi8tNoEiQTaLAj+pVdYeOwB+nVT3dMSCTc+tvqsTssxFEmWwHggyQQQZsTIiYN14y/B1H1WGox4pkHzQYcBNg7ne0Si0Q3ZXYnDaKhDAXC0SL37KJiGOa7zAtPQgg/ddFwNRpqNptZpdqLWwRMg7ukdeay4uo9zJJa/5jcBzuhGrSYJ2iQpU/oq8f2aBgcvdVY52po03ubnfYc9j+yslTJHQCx2qZsRBtMnciLdeassdQbQ2pHS7cSREdCZt2Ky/wCp06lIsAbBAjV5S2JJI5ajP2UXZPHVPZQYfGOp+V8lh3H6juveYVmljWhxdonTbYEzH76qVn9JpbS0RDWwYESZJJPU36qHhMDqaTDnOEeUbR3V0jKTa9pIp1TVpRpc57AZM2iwDj6d1hZroVGOe2/lcJiCOStqLKdNtPnrkvjdpEQRy39Y36KNm2DL2+JqltyDMzESATuAbSoVLRdp0i9p5kx3haABpJJB3Gotc0zzFvaUqZWwuZokPMz5ok3JJtYQR9CtNo49zY7Aj2PIrYckx73sLW3cTEkbNt9lV+3stGSn0xmXDjn1PEc9rWFs6jcmDAgWnaJtsrDLcqLKFYUdNUODDDxBb/SZguvseQ5q8yjIWuAqVi14c8sDnmQ2BPy7WHMqNxXihTpvZSqagD5niAAQJDQRuevsFj+SfJJHT+LGk2yDmHDRrUpbVY1oIhpGx2AkdZPXZa/g/GoPYHUzdx0Ej8Qt5D7j6rLgc8c10SNMeaRvA3I9VZ4rOm1cOQWgNY5sXAN+YkGJj7rbZjS7Imd5mH0Qag01GPGkRAAE6hERuZNuSw5bSFUOcXbOLtJ2Nt7c+U/9qtx9EvAe24AuJmL/AJJl1UzAB5/ijfe/JWj0c8/2LLE03tMsDYO7d4jqfssONyvWzxWEEjcDkItMHt+7K4oVTTbFRrXC4BPmcJFxO0+1uqn4HIn4g+FTAa57ZgnTYiWkz1mbTKt/Q4vyaxldWmSAZIG0/wBgdpXQOBmvfjKbGtDml1PUHXEAEk/QH7Kqyz4SY0VdJpgA/iJt37rtHBXBFPAsBnXWcIc/kOoYOQ77lQobLPKlGjaWLIvAC9q7OMIiKAEREAREQHxzVHqUO6kry4KU6BruacMYeqDrpMJdu7SJPqd1oHEvBlHDs1NETMDvE2ncrrNVqouIclZiaeh1iJLXdD6K7VrRrCVNX0fnh1apUraWtjkNRtAtebclOrtp0W6nvpvcBJAHcAAFwknfboeitOJOEsVSeQ2i4jfVTvNokEbei1s8P167msFN7nAEXBEdyTYLnSpHY3y2iHmGdOqganNMAwwAAAnnAF1Y5vxLP8Ixstp4elp9Xn5nEc9h9Vhfwx4Xyu8VzZ1FvyN7B34z6W7qRhslL41va2DO1gOUTu5HJRW2FFy8EajnVUkijTcS+SXhsudEbECw/urPCVHCn/MY4OaNhvzgmDvfdWOa5rTpMYxrrNj8WonuT+ioMRmrjTfU6RFh+z7rCM+TtGzhS2fG1yWu1lmpxPzSXbHVF4VJSyqprLQYaZ8w2+yssrxvnBeGw0WAAkkjr+qs67XPqaAfK4TEQOtz05LW66MXHltmsHCOB8PeSNtz2aP1Uqliyxx0Ma246uNuRtB/dlOx+HFNmlrtT2OOxvp2cJm91hpZhqcIDpAu20GNibXV07KcaPAw5qBzqhgwQQRLnkEus4jmSNug6KrzHHF7GNmzWtaBfpf0uFb0ctq4lxAkNB3Iv/0pdDhYNJc9pe4EaG3g3l02vytPNG+K5MiuT4xNNDPqeS37J8spUaINR7aQc0Fxdd7j0Y2bt6Hb1Wd1cODA8UzAhp0gGTJBM2MG3uouMycU6g8YOIOwmeXbkJXPLI5+DfHgWN3ZgxPFA1GnTnwi4kB0G5Gm/qFhzehFIls6NLXSZ+b5HA+pkj6L0eHW1AC2GnYgOJE85mNPsSsFThiu5oDXgsJi7nBoPKZsPVXh2MnXRrzam/dbTlODPhi+ouIuDIa0bDbuVEzngbF4SmKlWnLIu5kOA/qI29dl8ySt5XeGS0/ivbsY9/utZIxxs2B76QLosRA8rQXOHMEHl6yoeZYek0GpSEU9QsQQ1pdALha4kCeir8uwx1jVDCYEk3N7EDryutlzzFj+GLqY1aS5jm9LRPSATPqqJ70bTScdlfj8WxtNrJDm3cRESRYOJAuDJPsPfxl+IEEuj5ToaZcS9rRpHUSBvtyVTTxbYaNOkNJkQCDIAki0WHLup2Fy7W/WwzItENj0mwPf1WrOaKZ1n4Y8QRWdRe+WVP8AxhxJLXCBAJ5GYHoF1MLh/DPD9StiKZpw1w+Z0ktA5uMCxty3K7c0pFaMs1XZ7REUmIREQBERAEREAREQHxzZWCphQVIRSnQKzEYFpFxK1LivLD4DvCbIEEsbuRz9Y39lvzmAqO/BtKtaapl4y4uz854yu9xIEFo2AkQFTPoan+bUdN/+Pov0Jmfw/wALWeXlpa525YYn1Eb91WD4UYQGf5h9Xn9Fyr0+zv8A5UaONs4arVsUKbG63ENcS35Wg99gBt7K24p+HFanRHhjUBc6Rz523IXa8Bw3Totim2B9SfUm5Uz+BC3WFIwl6ls/KuW5ZUNSIcHC2kA6vfst0y3gzFVfK2m5rSZLnWmVN4lzHTXe15LXFzrAgOFzAg/RRMFxHiMOQRUqAuMCQ3SR/T07rN03s2VpaN1yH4Z0qYJrAVHkQByaN47nupp4Oo0p0UmieytOCOJxjGFj26azBLhEBzZgOb+vqtp/hQt1SWjjnKV7OYVsra02YGnsFrGe0jRrNeByt2M2JtBA6LteKyZj+V1ref8ABRr0iz3a4bg8vUdlE1yWi+LIoy2cfrs1gjS0HVPoTP5/oseLcABrMjbUdwBvF/3C3Gv8PMZqgMYA0b6gA7sYG9zeFU4/4cY3fw2mNmtcI+651jfwdryxrtGt+I8y6mGtbJGokmYFtua+MNV72taYbHmmP/ax37KyrcFY1jRqpOt0M+tgYUJ+X1qUw10nmRB9FZY6Zk8v2S8Hx3imODdTW04DG03NBEA6Rqd8xJAk3hVWf1nVy1wpUKTmzemNOoc9Tfxeq94alWD/ADU7TJMCZXl1QMqC3leYBm7TADh6HZWk5FYpeOymp4WpVcdDRI3E/cTzMLo3AXBT8SzVVdAPztdOuORaNtJ6+qpsrraXtMRrt02Im45T+a3PL63gVBWouOlt3MJ/D+Jv5wso12zWTlVIs6Pwpw7Tb7hX2XcFUKYgMB9t4WxUIc0OGzgCPQ3CkMprs0efyZhwWCawQ0ADspwC8sC9rNsoERFACIiAIiIAiIgCIiAIiIAiIgPhCxvasq+EKUwRHvWCpWUyrh5UKrhHK6ZJxL4p4mMXUdHmbpiBfYX+i0ihja1YwY0TzEke52K7fxP8PWYl7qhLmvPSCJ9CtHxPw7xLJaymXX+YQCexlY8Hbs7VkjxSRW8M5pVw9VtShVDi0Xn5t9nA2LYXfshzoYnDsqxpLhcdCDDo7SFzDgz4bOBL8WwR+GnqPuXad11HCUGsYGsaGtaIAGwCvGL8mOWUX12T9SQsTCsoUtUYHwtXg0gs0JCWCJUwbTuFU47hWnUvAlbDpTSp5A0LE8ExsFrXEHw98VjtADX+lnesc+67DpXl1AHknJPsspNH5kOBxODcGVabnUgY2MtE8iNwtjyLAveQylScQ43sSD0JJ2Xc35bTd8zGn1C908GxogNA9AsnjjZ0L1LroiZXhPDpMpyXaGgSeyntavoYF6V7+DlbvYREUEBERAEREAREQBERAEREAREQBERAEREAXkhekQGMsXg4cFZ0U2COMMF7FFZUS2DwKa9AL6igHyF9REAREQBERAEREAREQBERAEREAREQBERAEREAREQBERAEREAREQBERAEREAREQBERAEREAREQBERAEREAREQBERAEREAREQBERAf/2Q=="/>
          <p:cNvSpPr>
            <a:spLocks noChangeAspect="1" noChangeArrowheads="1"/>
          </p:cNvSpPr>
          <p:nvPr/>
        </p:nvSpPr>
        <p:spPr bwMode="auto">
          <a:xfrm>
            <a:off x="8697913" y="-8429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8" name="AutoShape 76" descr="data:image/jpeg;base64,/9j/4AAQSkZJRgABAQAAAQABAAD/2wCEAAkGBhQSERUUEhQWFBUUGBUXFhgYGBoWFxgZGhgWGhsXFxcYHSYgGR0jHBUXHy8gJCcqLCwsFx4xNTAqNSYrLCkBCQoKDgwOGg8PGiwlHyQtLC0tLC0vLCwqKS8sLCwsKSwsLC0sLCksLCouLCwsLCwsKSksLCosLCwsLCwsLCwsLP/AABEIALIBGwMBIgACEQEDEQH/xAAcAAABBQEBAQAAAAAAAAAAAAAAAQMEBQYHAgj/xABAEAACAQIEBAQEAwcBBwUBAAABAhEAAwQSITEFBkFREyJhcTKBkaEHQvAUI1JyscHR4RUkM2KSovEWgrLC0lP/xAAaAQACAwEBAAAAAAAAAAAAAAAAAwECBAUG/8QALhEAAgIBAwMCBQQCAwAAAAAAAQIAEQMSITEEIkETcRRhgaHwUZGxwSPxQtHh/9oADAMBAAIRAxEAPwDtE0UlFVlotFFFEItJS0UQgKKKKIQopaKIQpKWiiESKWiiiEKKKWKmESiliipkRKKDSA0XCotFFFTIhRRRRCFFFFTCFFFFEIUUUUQhRRRRCFFFFEIUUUVEJ5opKKpLRaKIoohFopKJohFopKSaIT1RNeZpJohPc0TTealzUQjlFN5qWamEcFE14zUs0SJ6orwWpFuTVS6htJO8mp7NeSKJomrVIhNLNeCaTNRxJjtFNZqM9SDIjtFNZ6TPUyI9RTWelDVMI5RXmaWiEWiiiiEKKKKIQoopCaiEQ0lejSRVJaJS0RRRCFFJRRCE0hNIagYvjVq3cFt3CuwkA6T8/wC3rRxJAJ4k4mvOaqxeLMwBFtgCevlPuZE/aonEcRdYeQj5MBBrPk6hUG28cmBmNHaLieKW3c6uMm0DT6jancJzAjaZgD9J9qr8RihaABZgAI21Y6enm3rJ8wc6raPhqrOy/FJgjTQDSevXT3rnDIwcmxfn8udBcAcUB7Ta4DjozOXcECZ9PSP0Ki4vnNc7KsgKR5tADOunyP2NYGzzaXtSyhQxOuUKWXT4ivxQZ102qfbdMQJUxGUyOpg6MPnuKWc2QKcYMf8ADYwwdhtNVjub7YCuHMNOg3GXfQ7D/NNW+frc6SCNwSJ9Y6H2rKczWP8Adhr+8DFV6ancHT9QPaoHDOG4Yglmdn0IbNlysNcwUaGD3mlIzA6m2J+sYcODTsCZ0/8A2s7RrlLRodAs7KfWpSYsq0PoSdD0JrmeO5muWi1oDxrqlSAqlm1Ejy7g+YfXep2A5vv30yXLDIytDuQQQRqPZumveg+o1uxNiLPTAgaa/ub/ABONb+JgN4WJ+Z33nYVATnHD5ypxCjLoZaRPaTofl2qp5hN6/hLy2M3iqgNvKfMdACoO+oJgd4rknD+OK0i/CXFJhmU5SdouKBIII6DXrW9C7CwxiFwY9w43+U+irvF7a2/EdwEgebdTOxBHQ1AscweIwCJIIzBiYBXqZAPcaetci4RzS4DWLj57DgrcgnKs7XEaPKQYO0elazhmHt4Wyt2273SQbb5xlymcx2JygER269ae/UMq3XEX8GoNXzxOg2sSG7g9jofvVFxLjDW72VtFJhWzQPaqjB8zWiTDkOI0c5Znt6bb96uFsWr6+cQSNcrQWHqRuDSfitY0nYw+H9BtTCxBeY0tkK7akkDN19j86sMVx21bQu7QAPfpMabGsrzLZOFw5uYdQ62zqGDFwpIBKsDttIiYrNWeN2sZZys3hXMw8k6XFbqASfEWJUrrGXpTcOVq8fnzkNhxv3D8+k6NwXnLDYqBbuDMdlOh9vf0q9DVwrDclNbu3LlnE5Ft+ZAUJbLE+faFBkGM201t+CcbvrcK3boBKBso84J081oj4kYA6aEGnrm8GKydKtWh+hnQVNexUTDYgMoI0kAwdDr6GpS1pmCe6KSlohCiiiiEKKKKmESiiily0SignvUfEY0IMzEKB8z+vai65gBfETiWINq0zhcxUTl6kTr9pNYu1+JwDZXQbwD0HvUHinGMdee5csXwlpZFtQuxDRN2QZ0166kaVz3F8JxbX9FS6zt8FslSCdSQrAadf9Kx5cjk3jM6nT4MQBGYfXfadWufiIUMXbW8FSjDKw6kE7xrpvp0qn5n4jhbzftYNw3LAVQqsEE6kZiNXHmjT+E+tZTjPDLmGthr5z5FgBPMkltCx0zABdj29KqMTzB4v7u2gLXIACqqSekwJ79Y1NKfJkIqPx9PjvWvAmqwvNz3gytdyOdFYRHXykRH0+9WOC4pdw9tQ4gRmB3LSdMkaEGOhnuBWV4Xyv4KeJifMZMW1aAPUuD/AEOmmpqVj0e5aVMIXZNS4zBmT+FU08qnXWfesenGWKE7/KaGNgFR2z1xT8QHRyXnO8ZQHIyLtBCsIJ3MzuJio2BwNrHPdZs9rLGa4WzOGE6ACB3nfpUTA8Cu2GNx7Nl+6nJcIA3Jmf4Z0P0pVxIt5vD8q3PPlEwCwGgkk/frVsjKq9vMhd7A4/PEqr/Bs2L8I32W0qFhcCSYSAZUECSes9qvuAtcYAretPIjLnKsdY2IGU6A79arsHdP7wyQIiPczJ02/wA1S3eC3i3iBSg0OfK4EbSDB3jfrVwPWFNyJBPp3XE0XHeJFrqpd8RRbEhGIEt0YnWRAgR3OtVmN45cQDRrdtfhEMFLH80t103q1xGBfFW0Zbttns6eaVzKxABzRB83eAMxqwwHA7zZbfjHxbg+GCVgzoWDfXSNfnRo01tcuCuk2aI954wHMXhYdchm5c891wB4jsy6Sx1MTEbb6VTcP/EK8rXEuANaLEkhQrKSd5ET85+1VvNPBsTg2RWH/FnJlGkjQqBGh9BUGzyteuA5jbQg657ig/ICfrWgJ2952MzOVvs3I3nVuG8cz+G6sxGVpyaeYT8XSCINYvn3gNzx3v2rZYP53KwRrqTA3nfTvVRbfFcPgh0yvIzAl1kflZe4nYjr11pq3xtjc8R715yxBOXLbG0QImBEDpUYsRTzYhkyaj27GJwjiaEMt2AApKGNMwIPnX8wiR0rT8vccvWbeZLbm2rDM8+ICI82cDRBppI6nU1WJwXA4i1cZHe06gtBknvoBOftA1q05W5bxtsA3VtIGUgC5mW4vqGRZQ+89dKdkC6Ytch1EH9pZ/tWCvMt25ltOhBGXN4WkwGQkwDpsQN9DWw4XjQyi5mQIZK6/FGmaR03gD61zji3L73LmQvZQsQpdnAOhBYqUAzSNZYAySI2rU2cGbK3LJjyoUWdo2UiT2M9Jrn5sQNNdmOLWKII/PEv7nHMzG2To2xWJHYjSO1U3/p6wGdQqKSQy3FzAgMCc5tg5VO8keulUt8+BYe4xJ8OZFzSSIyhCdDMH/FVKc3tiGkBbcFSDBJOURllQDHsRv1mowJkF6+PzaWZUv8Ax/nzmitYq5YYK7JdAgAqcyEGZBGhBHy+KmMdjrQdRcykI4a2xJDLIEzGpUyCRMSPrpeX+XlFvNcy3JbMM2YqJXoh9D1qFz9wkvaSEQ2lYF7qKPERQDoqiNDoNTG1NDFTQgXR2A+8as/igRcKuFygQCrlgRoBA0AMj6Vq+FfiBaZfPppI11Pt3/0rEWeUrWLwy+BZNshT4d3SW31uLuwPf6aaVjcbwzEYNx+0W99lI8rAanKRuO5BqwzZG7lNfKpB6fBehhv7z6K4Xxu1iEL2nzKpKnSCCIkeu/SnF4pbJAziTt/SuUcuc8qVXKGQiZVQDP8AKAR71qlwlrFPaxCs6MSrHKYmCMyOvc7Tv3mmp1rUNYozDk6NVY77TcTSzTaOG1Uz/avQNdO74nNnuikFLUwiU3isSltSzsFA1kmB7k9q9zXH+cuN4+/jfAt2LqgGUjTygx4mb4R7zp/VLtpEfix+oeZseM8+WEBUZmJ0GmXN/LMQPUxWK4nz9/vSgqygaABVLEncqZ310E7b0L+Gx8M+PfcO4kshRz/7g2pjWcp1nesTxfgaYK6LWKJuq8sPD8uZdQCCdV1Go129qyF9ZqdDGiINprV5kbHB1s2cQzW9ClnKohjALvM/LKDp2FSBhsThcO5OGvM92UZvEF5wvRQFBy767bDWq7kpbWGS5dtZ1FxhlFzzKMoMgOFhjqdekR61aYznZhOv3k/X/EVmfqArcTQnTO61KBMDj8TaKJbZlE6O4s9YKkOwzQZ2mI+VVXBOCYy3imQ2JvKhMFkyqp0DF5y7giJ6HTcVe8Y52a6qqpbMrbnUeYbDU7RT44zds2j5WQmM75gwcEaFTOka/wDVGm1HrE3a/wDcuOnKEDVyePEj3bGOMretCVKx5knzbHfb16dqa4Xyvj7r6KtsamXcZTH8oJJ+VPHnjOEQsZLH10gx8piYOoqTwvxr14DxCCGGRxDoz7SrqBllRsSZilrj1W2ncxjMynSSABDinI+NXDvczoQi5mtoSznSSAYg6TtWBtcSvYhhbsjcAEkxEQJJOwrsWOuYplyW2i8AWykStxdmzBhGgM+4jtUO9wrDWLDJc8K1eaItpkyFzEE2xAAnpBIGxp2FBXcvEy5Hfww3/f8A1Obi6+HU23dWeSfKSdwInMBpOtP8tcIxeMY3PFdLakTdJY6kaJbU6uxOgUdeora8LxljDhrpwttLl4kOzQyqoGpQE6hjsogHcyIljjX4mWmt5Vt+G2g8pAeAI8pVITTTTUfanKUsiVKZKBHjzYlnhMXhMJby3QqX2jOWC3vzRlYAASRvlG/XSrzhXFUYuLNspEHN4Zt51jeMo276e1cZw/DGv328K4yWwRLOfPr6LodDvMVvW4TiMJZ8SzeN4ADQrBKxOYGWDRrp79opeYEroElQhNk/vxNBZX9puXLdy2jFmgMZzIgtrDaiJmZA/iUGszzHy0MLcDthrjqAWzKRcXQa5jl036xI2qXyRzML953uurXVWBooOXTYjUjQCCNPnW5HEEuOLTQ6vb1U6giIKkdaX6wUhDtwPnKnGyMTz+9f1OX4Lj9i/hxh0wyooBF0brk1OcHcPMCdYMR6VNnh+DtLctrbVrqsGVsR1UsAE3Crod+sbjpqvxBw1rDYMW7ANsC4WgsXBLZp1aSSNtekdqw2KwDYkW2tjKcoNxWOVSVYLnWRAWMpImBPanoWYkA7D7xnYq6yNz9pNfgq4ab9oNlhYBZHyMWkm2y/EAAQGOoPqQa13JvMDsQoAZJJAOw019vbrNZ/g3CMiABs6NnLaaB1nNaMadMwPUA/LY2MNasW2uEqqrJjKdWGyyJJkxtrrWbMchbaaky4lxaCPz7zL8Z4vebG3cHZw9q82hzeGxhSA8lc2VCJjQCo3EeD4pwly7dOe2uULJtsAMzQR+eBJFTbnGvBdmTxbbtJu3BbhzMwWVoFsaCA2Y+kRUXB4XE4i25w5u4i011C91yA+YLsTmkqofoPzE++llpLMwpk1Np2r9ZCfiiYm0UuqrKFgOQD5oiQzEEMDGx61RDA3cMARdJtlsoykg5hrlZfynrue4Nbq1+GRwwW5hLnj3JIcOFWB3tySOka+aNuopuzhCqE4y2MyaqrW4IbOBBBAkeY67dpg1AZQtruJKrv8/0nvlvimJYMbNtnMlnOWZfrBb2gLqdKtcJze94MgXWCpVrYgTvmX+xFTeH4i5cth2YhZ8oESf7KN/pXm81nV7i5WYk5lOVjMakic23WuO+dL2Jubgt8qJWYjm5Q8IMhUBSAMokAD4fyjTal5kxxv4K5bIzu+U2gADDhl1B/LpMntNeubeDjE4c3cMGuX7Z0GmZ10DA6DNEyOuhqp4f+04fK2IUrlzlTlgRl1Mn1y/o0/FiNjKDt+eIvIyadNURM9wS04uAMNV+KfprXWeF28pXbLs2okMB8Wu/Sud8MxyYjNdusFuOZk6x6mB3J+1a7B3kyZHdWmDpIMd5Bq+RO6zVRZfUN9jNnwXHoFMuoYsYGYExtAFX1twwkVyEYy4X8SzKAbiQQR0Yg+n+tb7gOIdzmMjyyR0B7addftWzpuqGyDeYup6bl+JoxS0AyJ+tJXVnMkXHYwW0zHvHz6f1n5VzTnXjLZ7dy28eFIKfEpDRJJHwk7f8AtroHMeGFzC3VImFLDvIGhHrK/euSY/gRbwlt4hPFufEjyqjyyRmEjQyIPaud1WsnSODOp0K461HkRi9zESAVaQd1/wAUzjOENxBrOYHw7RJZliVTcyT1JiOvyqLw/kG9iLzDxBaS05W5cE6gb5AYkmNJ9zW84l4OHw4t27gS2qkDOd9/MW6sT16/QVzUw+kQVO/6ToZMiv219Y/hr1hLK2bdtPDXy+GwUmTr+eZJPX1rE808gZZu4e6FzExZa5oDEkIZkR/CdvYaX2E4c2XxM/xqAjFEdQCCshc4MjMpgxEDfUVkMTxNsOrJbu/tSBirObYQhgCTBDEukFhO6kDpod2LG4XU3Mzu6hqQ7SVf5QtpZtP4ksYDaFELkaZZlnGbdoAMaVc8at3bPg5VuOjMvlt2y6u56M4K6aQFYSJMVKscy2sQocMpOUAjQFfQjpFQV5yNq7kViwQQVmVWfTaY1rEvUmypXeMGNjRBkpuVvGIv3E/Z7qkssMrtvMXAqgN7zmPU1msTxC/hGKZma2JywdtZBgggxG33q8xHPkAnxNf4QIB/tTHCuL2bqG7cto5YsIIzbbmDp7VJ6hj3EGvao1cJTY1M1Z5rxXjLij4hCkpng5BOkZtl30HQmqrjPERfv+Jm8zZSSTOukyNlAg6a9PU11VOYIUKADbI+EgZY2jLtHpFcm5g4dlxb2rSkhgCiiSQDByjvB0rV03UDLYqveZc6Mvd9NpExmNKuYc3M2uYiDJ3r3gWSRcuIjqpAKSwDTOpKkGe0aaCfVteCXWu5GVrZgE5hGUHYx8jpVzx7k18PYS7aLXUK+c5YIMtJkTppWnUoIF7xFtRviMYPxLZJZMmY5ljVYIBABB0itbw3nIBPDvAlTsQSGU6wYHvuK5/gsY66hxsVg9QwIj1jMT6TTeDRrhCgkARJ7D/NUfD3awZZM4ZdDD2l9Z4jbt4s3LBYb6TAE9AO3pWz4HzE1y/byn4WE76AzofptVZg8L4VsKbS5IEzHn9Z3Jqi4hilwt+3dtEgZicrATpE/LWsj41yNxv4mpcpA3qp0jnhzfwThhBNwQQZEiYInWJ6etcftcXZPKfg1BG/lO4E6aHX3Arb8d5yW/hosEAtuuggz8R0BXffashiOF+IuYk+8gDt8MQO1asIPJmbK4VdIl7y9zBnum2iXHBIb4vCEqIVm3iPc+1VvMHNdxrr220UEgqIjMAQSPn69AOlT+W+SsQZuqRkAzSNM2klRMCR1/vWd5u4O1i+c0kPLAxAOuvvTRjJezx4iWzDTQ5iYTFuSWBD6jNn841BEw2hMTuOmlbngfM123aW1bOVF6AaHbcHfYb+1UHBeGYdEQ3fEdtGZAwQexMFpjTT12622INjw3a3ntsBMOwZT/yj807a6jvFIzf5O0TbgAxjUwmqtcxkrmBysTDESB7yAcv9NqkcxfiBa/Zmt6XCVCwwzDN3Demh+Vctv8dHhkSDm3GxGvfY/et4LdteF+CwUgoznowuAhs3udR7CNqzJgKHmrjsmXGasXRkTgv4geGCjIkGIKqB/wBSiAZ7iPnVxjuKW2Q37ZGQLmZQCSCNyo7d+0GdNa5TZxcGV1Gkg6x/kVd8D4kQ6lSQBlJI3Edfp/Spy9OCKImhGxtbIaP54j+K/Eq8WXwItBRpAVixnWSw61vvw+422LDErbQgZXQTlIgQCp6mN9QRIO2vLObuFImJLkFbd5RdXLBAmVYQNAPEVtNNIq+/DjEm3eJViESM0CA+aYDCZlTMbjTpvT8mNExWo43nN1tkcqeeIc6cK/Y8a4Vctq6fEtR8MHdQBtlaRHYCpPAMEcQhGZkVW8zKdzEgGd/l0rV88G1deycthmKnMbphAJGXrlEksdddKzmF40Ld39kuWFsEyEKGEzGYYyYgn23O1KZNY1LzG42IWm/9m3wHBkRAAcrgaEsCH/5SBt8vT3rUcCxYdPYCsNwy34ZzXy406CWB9j2rTcsY63DC3JbWVbR/Q5SYAOmutI6RGXKGqh5/qV6oAqaN/wATV4U7j5/r7V6pLAiaWvQLxOGeZD4lYz2XWJDKykHsw/sa+fubb1+xiTZRWTXNoSc0SFcE7eUxp/4+ibqSpA0msPzRwixigguOLN0krbuRoG6I3o3T7a758w3+c19LlKb+P4+cwS8V8DCNbJC3S5ctMZwYGxMjp8hVJc5tNtZLZmJMAFgy6aEkCIk7Az6aAiPxvlXF2sUuHupDuYQz5GH8Yf8AhA1J6RTnNXBrWdfDOXKioYGjZRGb3MVhAXG4ZuTOoxL49Kb+ZTtzdiCzfvDBEGToBBAidqvuU+R8Ri7fjNet21uKUTMCxKg9FAhVJEbyde+uHv2Cp7ia6JwHmIYaxbtv5mSQYMKATIXqTE76bU/MxVR6dbzMitkem8Si4nyHcwt5Uu3MzXPgNoMQ420JgzMaRV0eFWMMmW5hnzHVmNx9WgaAjQd9R1p/mnmQ3rSeFcZTmMqN9QIBbtptUflggFxezXHFthaUlllyCAQfft7jY0m3yDujAi49/wA/mZvEYTNmZCSJjLJOWdpnb07xU7gd0raIkkByO24XSPr9a1vA8ZbbD3AbaqXuOLgAiY2Dd4ncd6znE+G27RJsjKpMsu4+Xals6teOXXVq1mSRxIxMmBprUazeV7rs2pCgE9YGs/WqLF8UY+VFK+vWe9NLj7iiNIO8bn0Jn7VZOnI3kP1CcSxTHF71xp1JA17Dp960i8aVrFy2SIKMqzoJIIAka6mPpWJsWHMlN9SdJ9dxTWKuXEjNt0PeeoppwWwI8RJzqVIMvsBy0iIGvk3Leb4rYPlgaglhtMbA7etW97gC2S96yVuWCMxYNJzdQsDfrl3APWszhOZrluGUzBnXUdvh2Ne7fNd/KwRFAcQctsDXoTA1PvTyCwpom0XdZsLOJR0Adsun5iRMwQDoSPr8qewnALV6WxNtGzSLcOyoi+hEeYtrr0+tc5bGuNHzfP8A1rYcN5jti0ikzAXUnqB69PlWQq+OiJuwenkJBi8Z5H/ZrT3bOb92puEEypXY5WWDI7zqDULgnHL1wfucM7gQpKAwNdOkEyeu07xXvFcYxGIU2kU5RuEDa6xt11/rWn5Mww8MWchbQRv1LFv5dSB8qc2XSBtvEZcKljp4Ey2L5jIzWri+CyzKtbGbMf8ApA3n4R86pb3ErtyELl1gADLqewAiTrHfarb8Q8I74tEIKnRRKlYEDTXeCDV5yZwC3aId2GfYEmQu0R6k/wB6s+cItmITCWO3Ew93FRvpG/f1qy5btnEXTbDOoUZ2ZTqApnQHSSYAPTepH4hYO2+OdrbqAyoW9HiGHvoD8zUHlXEjDYgOXBUqVbQwJjeqmtGpeY4M5bSeJpuM/hnnTxMOz5gpJR4YsRJhGG5JB+opblz9ow5XXOEK5dASDtqeoO/v6VYYnnm1ZtvkuBi+YIEmF03k6jcVkLHF3Z8+klpGnc9xp9aShdhZHEYwRTQPMoLeFYQWVhpOx2q74PmF1fDzHN0BAJOo/vVvaxGeF/KZPYT7mrPB4TDo1u6ukNFxt8p0I21Ghmj1yxoDeSirjHdGuf8AC2UwNqLc35t20eTIBzuwAHxAnTXv9cDa4vctAlWdbkjXaFhpEH1j710/m3lLFXVFzDlbtq2CywVllYA+KhknSAMsTE7yYynDcDa4ixW43h33DZf4S4B20kbarsdY1idOJSFCsJkYlyXUyoPEBfVM927nAytPmBAJO87BSTtWzwn+8ph7l1tMOgtkBA7PqAASdCIJ1aPTXWsTg+WcU+q2nhSUJG+h2IGpG9azgrCwRYuAo2XUkMobr+bfWNY6DsKMjBRSxuAEnU00fMZFu2l5LtzITldQSWDGfMpGwOo7SB3r1yjecNFtLgS84llksNYVeuUFusdtdKf4fhWey6i2L2glPiLiRK6d9DpB8tbHk/lNOHoblwk3G0AJBKAx5JGjNO7f6yjCruBrHvGZsi4wQD7Ca3D28qhSZIGp70UtkkrJEE9KXIa6q8TinmMiwe9YHnrhkhxsrCf1866JVXx3hAvoRseh9fX0NI6nF6ibciO6bKMb78TnPAeONk/Z8SrX7aKCrH/iCdDkY/0nb6VVcb5Ha6puYO4MSizKr/xl9GTr8vpScaR7LQsgg6jsR3qnuYl1PjWna1dHVNJ6z/pXNxsH2yc/edZg2PuxcfaZS1w8tcKN5Y+IHQiDtB2NDYZyxEa9K6Bw7m5MXKcRw6XSoAF9B4d70kjRvnp6VIvckWrpzYLEK5//AJ3YtXY7A/Cx19K0Eb0puKGbywqYa5ws21DuVMiSnm1n1EbDXTt61GxeOd4g+VfhAJ09p1JHc61fc1cFv4Zf3yMsxBI0Jjodj12ql4fZ8rSADp9DptVCWHMYjBuJM5dvMmcMCA5BHuN9Ku7HDrd5SXdlnYACfcz/AErP4W2c6qxhSYkHWYO1XN0NaIEzpIaNx/n0rLkHdqE0LVaTIWP5NuBGNh1vR+UjK/uvQke4rKaadDs3/KR6HrpXVuC4pGUlukGRt6iJ/U+tYbmoFcS5QAK8OJGoJ0I7awd+9asGbUdJmHPhrcSmfEAfCZPfoB1J9+1M3sV5SDBB16Ez3mnsZZu21BIADegH2ioGJw76Mw32rYtGY2tYuDtzqemwrV8u8StBvMdxEHTvprWQS6VpbfmOpqMmPVJx5dPidExl+wQwgAOIIgGeu3ckATPWtRd4fh3tresxbtqEZiqL5VGY5Qp2JIIPy61x9nEQpJ9J0q85c5oeySAAwMZ0cSrCd9es/SqIpXneOYhjttNpe42Vvi01rKHKsjlRr+7UIGJmdQWgHrE1HwHH/Bv3STlLABhJILCAW9NZ0/1rzxnmmxjbarcDWSkt5QrAmCB5gZHSCR0rCtiDbukgSmqk9In07VTOgyKVl8J9NgWE6u3G7eJsNaxbBw3wEAFk7MhM5WAJ1/zVYeH21RbiO7WySDJUsNYnywYOnT+tZG3cIgjqPtV3aY2VFh4QXlKoROcgOHJke2WfWuemInsv2nQd1TuA94/iOD8MRc1/MpM7O2diepEk1g8dgFd28F4TMcitM5ZMZmHWI6VL45wpR57XnBkFldnggx5g3mU6e3rEVU2cQV0NdFEZBubmAujmiKkizbFh18dGMarBEMNesEETTmK4r4qA5Qr5gCwOhAGkjvvrNWvCcEuJ8l1iqTm07wQN9t6ouJYBsPdNtvynQxuOhpiuD7xGRNBocS1wQc2wSVGXQToGAGaCfUT+oqZw7Bsj5srZI8xlgwBMaZNXg7GAO+hrP3cU5hjMbCZjp0pzD4y5mWSTtOgZonYTr9I6VIA8SrE+Z0HlbnyxhjBseIVIC3ScnSAHMkAkgakDX61Scw30ONt4ixaW2bxBKNBXNmhtD+WdJ9x0pG4Zdx6pkRDdVYYopD3I2ZxlGpgajTfUzW2xf4a4nF3bLXAuGtWbYU5mBJMy5VF2BPcj+9XINbSAwVrM51xjmW4bpUeVB8KiVEbbA9v6VteVOW8TxDDqHUi2p8jvmCgEHVDuSNPh0PU1tMNy7wywFJt277pHmygiR1j4frJqDzBx7F3riW8OctpsynJGw0BY7gR200rOVT/kd/0E0DMxGlB9TLbheHwvD/3do+Nf6neJ7xov8o1796tcFae7fzudBACxoPUdvb3rN8G4F4Lkk526t0HtW74bhSBJ3P61pWMvlbTwolcoXGNRNk+ZLZqTxPSnaK6dznRuKMtep9KJ9Km5EyvNfKYvqWTS4P8AuHY+tcr4lw1kJUrlInQ/1Heu+k+hqn45yvaxS+YQ3RuorFn6UP3LzN3T9WU7W4nBsNgSjMTpmAj3H6Ne0vw0Nt3rTcz8pX7BJIzJ/FE/WsoWchtjH1rnsrqe6dQFHFrLXA8537BNoXC6dm86x/zK0inLnF8G7zewio5/PZY2pnuuqf8AbWOu4dzckdRHoBXq7auAgbj9dK0jJYAuZfSomhNVi+XsNcIezimskGQt62Tr/PbJ/wDjUyzy7curl/d3OzWrqN88jQ4/6axFvHMhOvtTn+1WPUGoKauRDUy+ZoLtn9mLLcS6pEiTbZQfYmJ96z/EQbl0M5GVtBH5Yk69zVjguZb6KQl119A7R9DpXjH81PlHiJauGZGe1bYz75QZ+dVXGAdpZshYd0i4bFZ8QisA4UNo2o+GNj12rWYy/axFopcVZjTT6ZexFZfBcfsFw74e2GA+JPEXf0DkbelWN3iuDK6Fx2C3NRP8yGh8TWKkLkQjeY1MIjyGZQwkROkj+3/imGwSjZw3YDU/0q4u8NwM6XMSvytv/wDmvWD4ZhJkYm6I/isjT5rcrZqqZNIMpLQ8umh6mnuH4dmcxsB5jV9c4VYc+bGM3vZafrnNO4PA4e0Z/a1IiGBtOJ1HY6Gqs2xqWVdxcq1wZkyTrTXEcJFsnYafPatbhr2DLEC8CP5XnWo/HsLg7qIPHdApJMWi0/VhSFZtQuOatO0xeE4tctkbMo2DSflNem4o95izsxbWNdFHQAHYDtV8OGYDSb94+1pV/wDsacTA8MQz/vLn+ZVB+lv+9aRp5qZiW4Jj/gvdw/iKqBCCMxUHziTlnLKkwd99NaqLnChOb4M4BCEnXQRlnUgzI+Wp1rQ4bj+CtKypYch/jBuXYb0ZVZQRTmH52w6tNrB2Qd58JCfeXLGasSCN5K3q2kbhXL9028yfERIthWLR02EA7Vd4bkjE3yHuYdliNbgFsR6eJH19aLn4k4kqAvknTSQPomUUn/qK44Id2k7kDLr6Rr96yNoXyZq/yHwJZ47kW21oLiMVYsJMnKTcP9lH1qJhE4JhogXcY66SdFJBnZYB+ZNZnwBnLElmYmMxzEfWpCYP99oAJGp6ZoOvpuKuuVUFKJRsLPux/adGw/Obb2MPbsrAAYLqesaAfSTRxPiBvWyLhzSPv3EbdNayqY91VUOpBJYGdztt+taucOtxxCKykiDH/jtWZsuR352lhgVRGuDXs4i7NvpA6a9x7bVpcFh1IAtiBt6n1NHDuV3IAPlHXua1fDuEpZHlEnudTWjF07nnaLyZ0XjmHDOFBNW1JjSNon/NWgptacFb1QIKE5zuXNmLRRRUyIsUlLQaJMSkpaKJWN3bQYQwBB6Gshxj8OrDktbBtk9F2+lbKiKhlDCjLK7JwZxnif4duhlWB9wZqjv8pX13AMT11+9d7vYMNuKp+J8AU6qKyt0y+JtTq24M+dsfhyhIYGf4TVfaswwJ2P0rtHF+WFuaOoPqRr8j0rK8R5A0/dmY2B/zS9BWP9QPzMSbA2ph7AbUk6aDtV5juDXLejKQfQTPsarWsRP6j2/zQrEcyHVTxGlwQjQj5waZTBDvuamYZM7BToPufSpZtATpHahstbSEw3vcbw+FKCB1prE8PynMo9+1Ou+UdTHbekbFHKQs694pSne44rtRkPwzvr9K9LYbXTT2r0ruNyPtNIMcToIH0mn2Jn0kRMKGQnTQ+lSMQSRCjeJkD7VGbEH9AU9avzGsDTWBoag6buA1VUW1gCeo1p08KIEGPQjUj29KjPfYHUn+lOriSdwT86nUBAIxhe4So1JAj1imsPYQNtI9qkoMx2GnTWTU21htJI32G3zqpyeKlxi83IIwBciNIOkwKtEuwQCg9xv9DU3D8EuXHWFIEA9o9q0fD+RWYy867jv2quhnNVL6lTe5ScPweY/DJ9q0GG5UZirEwOo77da13DeW0QCF2q7s8PHUUzF0lG3iM3V3sszOE5ctyCqCepI7e9aLCcNCjYD5VYW7AXYV6y1vCgcCYGcnmNokV7y16ApQKmViBPevYT3pQKWoJhDLRlpaKiTFoNFFRJiUURRFEiFFEURRCoRSRS0UQjF3Cq24BqqxfL6HYkferykIoIB5gGI4mN4jyvPwebQbmDPtsR96z2P5FzfFbGvUa1058MDrFNPhaNIMsHInHL/JCjQeU+syP17VBucpOepJ76GfpFdsOFPUT96iPwpSSSg19APpEfeqtgRoxeoZZxe7ys4UyJ9wapb3ArpjMkbkQdDrGxrv7cIt6eT7mmrnL9o/kj5/5n9CqjplHEuerY8zhZ4BcW2DkzFtAD0Hcwarv9iXNsjSPT+/WvodeAWetsH36e1RbnKlgt8Ee231qfhx+sj4mcKHBmgZlYa9tTT9vl64MsJJmYbyj331rtp5Vszqo+W/zqZc4VbIAyKIEDSNPlR8OIfEmcMXlG6znywNh+ugq3w3I9wgDodCYI/qfSutDhtvsv1P+ak2cIo2A+k/12qfQWV+Jac0wn4dAbkn9elaLh3JdtYhCfl/nWtpbtR0+1PLbNSMSrIbqHbaVGF4IF/KAfX/AFqzs8PAGtSVt17ire0VZMaWyB0r3lr1FEUXCp5ijLXqKIouFTzlpYpYoii4VEiloiiKiFQooiiKIRaKKKJMKKKKIQoooohENFFFEiFJRRUyIUlFFEIlNXDRRVhCelrzdGlFFEJHmiiipEiemO1e0QHcUUUSRHQg7CvJOtFFRJjwpaKKrIi0tFFRJhRRRRJhRRRRCFFFFEIUUUUQhRRRRCf/2Q=="/>
          <p:cNvSpPr>
            <a:spLocks noChangeAspect="1" noChangeArrowheads="1"/>
          </p:cNvSpPr>
          <p:nvPr/>
        </p:nvSpPr>
        <p:spPr bwMode="auto">
          <a:xfrm>
            <a:off x="8707438" y="-820738"/>
            <a:ext cx="2695575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9" name="AutoShape 78" descr="data:image/jpeg;base64,/9j/4AAQSkZJRgABAQAAAQABAAD/2wCEAAkGBhQQDxQUEBQVFBUVFRcVFxUYGBcUFxgVFhQXFhgYFhQXGyYeGB0jGRgXHy8gIycpLC4sGh4xNTAqNSYrLSkBCQoKDgwOGg8PGiwiHyU1LDUvLiwpLDIvNC8sMCwsLC8sLCksLC8sLCw0LCwsLCwsLCwsKSwsLCwsLCwsLCwsLP/AABEIALQA8AMBIgACEQEDEQH/xAAcAAEAAgMBAQEAAAAAAAAAAAAABQYBBAcDAgj/xAA5EAABAwIFAwIDBgUEAwEAAAABAAIRAyEEBRIxQQYiUWFxE4GRBzKhscHRFEJi4fAVI1LxM3KiJP/EABoBAQADAQEBAAAAAAAAAAAAAAACAwQFAQb/xAAqEQACAgEEAQMEAQUAAAAAAAAAAQIDEQQSITEiBRNBMlFhgRQVI3Gx4f/aAAwDAQACEQMRAD8A7iiIgCIiAIiIAiIgCIiALErKiuoMzNCl2xqeQ1pNwCeSP83CjKSisslGLk8IlElccxnXWKD4NR7C28GL8bARzz4VlyDrOvVA1gOJPAgkeVmr1UbHjDNVmjnXHc8F+WVr4aoXCSIXuFrMZlFhZQCFhZWEAWFlYQBERAYWFlF6DCLKwgCxC+lhAeiIi8AREQBERAEREAREQBR2cZQ3Es0uJEbEKRRRlFTW19EoycXlFAP2WNc4GpVmCTZsEzwTKtWV9PUsOAGCT5O6lYRQhVCH0ossvss+pnyGrKysK0pCIiAysJKxKAysIkoAiLCAIiL0BERAFhZWEB6IiLwBERAEREAREQBERAFglZlQ/UuL0UeRqMW8bn9FXbYq4Ob+CcIb5KKN+hmFN7i1jwSNwF76wuTY/Fuf30XBlWmey5EzAvxNj9fC88T1LULNNUltRouCbSQLW9/yXNh6jmGWuToz9Pw/GR1fEYoNpufYhrSbHwJVTw32i0y/TUbEmxHj1BXL3dUV206jBUdDpls2PO37LxwU/CNUnUSdP/rEz8z+ShPWTeJLj8Giv0+Ci1N5fwd9weaMqtlhkKA6h6lNOroabDfTvMefC5Tl+dubIcSfY7fVeHUOdkPbDy4jcizfUFLdTO1bUsfshDQqEst5Ol0usarSASHAkxO8D2XpW+0qnTqhjmE2GogixMbA72VDyrGfEAdvYbbSeAtbPX6qumIc3tkDjcm15Ua7rYQw2Ww0lVk3lHZML1PRq/cfP4KSp4kO2K4l07jXBpDraTE/n9CrplvV9FhDS+fJFwF0YahNZlwc+3SOMmo8l+DlmVF5fnVOsOxwP5/RSLXrUmnyjE01wz7RYBWV6eBERAFhZRAfaIi8AREQBERAEREAXjisSKbZK9VGZ/QLqLovAMj0jcR4VVzkoNx7J1pOSTK/mXX3w3EMa08Dc3/BQOa9eitpDxpiQYkgmY9wobMaBa4ibapIkmN5I8KMxlPSwa3NLrEtB1OG57vB9B5XAd9k1y20fSV6OpYwjZzPH6Z0iCCeZIIsfUbb+puqb1LnuurNN1yBrP8AUAQB7AWUlkzzVrlhIIu4CPEWb4WzjsvYCR8FoN4lsuJ9zJK9i4Vy5RZNbfFFXyzO3Nqd0GRE+PP1CseVNedVNkupuvqNtBNxInYxxe3uqvmWDcyoSGFokGdJAV76czBjMKyGukCLN1a3yZcCPkPwWm9R2ZS7KYtp4I+r0xVv8JzXkNLtH3XEbnTNjbhRGX5hSrRqkQLyAbg7fS8/JWLFZ+MO/UTDpgQJidwZ2sqXim/Dql3Dzqkc2Em2xKjT5LyR7Y2uc8FqwfU7cK5zdIc62g8NnyOY3Wtnefmq4a6bRUkl1QEhzwdg5g7RHkAcKHwmHY5ryXXc5oB8Eiw+q+cJTBePjOO948AwrX1yQjhPMSYpY8mlptB8W+vHzR+IDbtdvb9vn7KQbldJ9P8A/O/uP8hMzHAO6memsqw1b/zsBcIEglvyIHzUa8Te0l7qrWWfGRYx+oFpiBeLQfVdL6ex73t7lqZZ0zh23YLeFY8NhWsENELoUVOCxk5GqujY8pGyxfa+WhfS1GEIiIAiIgPtEReAIiIAiIgNPNKz2UyaYl3r45VHxXWeJpOIJaYP/DjmY8LoZCgs56XbWkshrj6WP7Ln6uu9+VT/AEb9HbTF7bYpr7kbgvtAY46ajS143i4+Sk8Z1EBTmnDidp2+nKp+L6HrBwIaSbSQRFj5W8/EsY2nSdIce0QJ1OOq7Vh/l3qDU+H8ZRrnptO5J1cohMzLfjte6RBDoaAQYvH/AEqb1TnerUNLWnVuBBDhvfib2VjxmJ0F0mAy8i1x4cdlWMsyMY8vqOLms1GIiSd7+gBH4rDpZN5c+jqQagssgcIxznFzDcesG/I5+a6Pl+S1BUYKxf8AcJl51R6C0zfm60Mq6coYXHUGOZIqaiHOcXHW0amtBsL+ynAzQ+QXFuo3N4knzx+it1FsXjBVJuTIDqR/wrtGwuJkEcz6xF1TMRmxDwAYZAgbADwFfup8tNQOLZJG3sJlcvzDLqoktAIbNpvEyrdHFPiT5E5LZlI9s1zI1DPkD8DK1auK+JSDf5gfwHlRzy5xus0Hxv8A4V1VWkjC7cvBIYNj9ek7EAzx6FWB+Tahq1A6e46bHyfvbquUcRqqDcwIta/7KyYPGhrQDe0QDdwvx7lUXbksonB8nlQxMVWskd33XDt9L+qsOX4tlJ51VAXEiYOqI9R7rnuNL/iNbBBabDxJmxC2MLiS2wmQU9ralJdhz35i+j9B9NZxRe0BtUF3INj9CrdQfIsV+ccmzP4ZD3zE8fjbyukZD9o7RTHZIEXLoKuhqVFefBit0ss5hydOBX1Kgcn6ppYj7vafWPwKmaj+0x4MfSy2RmpLMTDKDi8MrPUHWxw9QNpUw8bFxNpHhfWV9eMq2ewtOxvIn53XPc6qOdc3Aj04t85K98gy95Fwbkb+FyqtRdKz8HZs0lMac/J1+hiQ8S02XsovKMPpYB6KTC66OI+GeiIiHgREQBYlRuPxZE6SRHhV3G5/VpkaXfI3BXNu9RrpliSZrq0s7ei6rEqqYLrIu++35hYzzqKoBFKzS2ZH3vrwrZ62qNfudhaOxz2M3+sKU4a8wHCY53sfRUTG5mGPp12CfhmHgeoI1D6yvbMM2xIpmastiIHeLiQHT/Zc8zXMiawb3MY4gEzrLCfvQbSJmJ4PK49s/wCTZujx+GdnSUe3HEnn/pt5ljDj67adNpaxokt5JuZIHorb0u5v8PTp0AHMAqSf6g7v9jaJ8EcKvZL02ajX/wANUDQ4aC86tcR3Ht+X4rYwWG/01hY17XtfGps6e8AjW0ybmQD6D5qb21pRiyUvPxRLdQ0GV6UF2hzTqp1Gnua60OG08/JVJ3Utevh3usCDolos5wsSLni+0evCi8/6nr1HljjGqwvMDaxU5gMOG4em0N0w0tcdpLTdw997+U9rbFzms56LIra1HPI6e6wFPDtpV2v1tkF51XE233tz8uVq18KHnU0i532F9rLQzNrWuMX9d54kKHdnj6dbSwAgwNMxcjz7qxVe4249nliVSya2bYf4L9rG+6jtLqz2tY25t5+qt+e4VoYQSHPi5taBENjiedyqjhKr2nUwREX9ZlbqJ7o5+UYL4+S+zLjlWS06Le/ucQbeTH4D0Xri6rKYIAbb/iNvcqv5ZmhJOs3HjkesDypCp3N7nNALSfUXFiTz7WEqidMnLMmXRnFLCRrZfV1VQDB3+kL1zmlTp938zjAja3J9FoZfj4qkCINgebfotfNsX8V48AGJ5n04WlQ+CiT5yia6dqUsQXUastdBLSLg+Z58bcSp/B9O1qYjS5w4e3ubf2VEw7zTe17N2mf7fmF2zpbMZABtIB+o2UZ1Rnx0PdnXz2ReBoOoMdVqktptgkkevHqbBR+M+0nFVKzHU3upU2/dY0iCP6iR3HyunZrk/wDGYV9IkAugtJuA5t2yPE7+i4xmORVsPV+HWa4OaW9sCHAWlh5HsvJVezDCfBZp5QubclydTyOlSxb9b6DGkmSW2JPM/NXLDZRTb91sKndIYd4dBBA+iv1IWWupLGTl3yecZDaQGy+0WVeZj6REXgCwtfG49lFuqoYH5+yq9f7Qmh1qZja9jPqdgqLNRXW8SZoq01tvMFkseIy/VYGBJPzKiMT0n8Q9z/oIXthOr6TzeW+9x9VNUMS14lpkLOtPprvLGf2T33UPHRXK2RUsOzU4F0ceqofUvUDxW0t0xaBvA9xC69iKAe0tdcEQuWdSdJgPf/uT3W7f7wsXqFShGKx4nT9MuhKbdvZHZfj/AI+r4swDAiw2ABLvPEAKOzrptzoNMwZLXa7TpFw2B6heGT4GsMZDGlzADqcbNZMEOLjaRYwLlSePxJ1EGdYtJkgnawNossWxQw12dF/XiPRRsN1JVoVXsBgTGkgkG2+6vGRmnVw4dUb8R7rlxaIaCSG6B/KIH1VB6owYa7sOqpqJeZkj0P4W4Vp6HqB9Iab6G6XxchxEAFu9yNwtlkYygrEjNJ7ZOOTT6tyZjqrLNBcdwI3uQfb9VtZQHPpVKD+14YzSIOrsb94fKx+SkM6Y19Wk/dlIkEere50//IVH6izap8WGEteSSCztIaSbS30so0ZnFQPZtKO/7f7PurhKlVzmtDjEibAAgQJPA2lRg6ffSc11bSRqmQ6bg7E8T5V3yCiX5ayLuDiHAmXai4kzyLaSPRR+IwDtLy77sdwjgnj1t+SsjfKDcV0itwVuHIjc1eajdTeIsbdsbxz+a8c8wVGjhKAY/W6oC8kcXIEjzf5QouvmhDdIuRIDv6fbla2Hb8R7Q4wLDfYekrXCvavwU2STePk1XPjbdezsW5w7nEna91OuyxtPUNDHRud/a/7L4r0aYaLAf06RJ/XeFP3ov4KPbkn2Q2GwxdeY+asGOyLta9s6SBB8GFo5dgnF1zpHH7KxZXXdBpEB0dwBtB2iPH/apulLPiaK4JRyaGRZEajgXm07eYXV+m8nOoF2wVZyfKyBtc7+/or907hHAXV1Sz2Y75/Ys+Fo2C2ThmujUAY2kAx9dljDtstkBbTntnxTw7RsAF6QsgLKETCIiA+kREBDdSZN/EMbBMsMiOZEFU0dOkVRInzaLRvC6XCxpWDUaJXT35wbqNbOmOxdFDwmTvqP7WwNp2t5v5VywGCFJgA4W0GrKvo08aY4RTdfK18mCqzn3Tr6z9QeA287ggcxxsrOtXG4rQ0wATEgEwPmeF5qa65w/udEaLJ1yzDspeNwWiBSkNYIa1onjc/v7rnmd13fGaWguDSAGie7Y7jgmB8iurZ3nminpps062kuNhxBFvRU3KMiOt9UvFIQRLtJMEd2nVIiJE7+OVxq6IOec7v0dqu2ahlrBTf9Dgn47A0kucWO7bX+67zPHoqu7AupYlzabnAExAJBLSJh0H8yukZzSa9o+GBAcWl387puHE83krnmIL2OcATuZPJutFduZNIvdWYpsvLcsNfCtAcKYa3taAYcONV9/wA9+VUNTcNVc7FMFWSNNS/YRt2SLfsrfkWLNbAsDQRUANO19Wk7zyYIt5hVzOcHEgiS48/57qqMts2mSjDdFrPRs5aTTa+rh6je4AlpJc2CZ7ZiS2SJ9SFo9SdWkN+EGNbqMvIk7jZpK9cT1FLG0qbR22JgCeIDW7DlQGc1O2CO4nYcckn1VsIKU8yRTOXg8dnkcAK7w2kZEAm92+6teXdKsa0QCSeSBPuZ2H4qo9N5m6hXBbBBEOBEgje0c2srxjeq3PbUGinRIYTMl0wJGmbRbbklX3qa8Y9EKJJ+WOTS6kwxo4Rxb94u+HeztMTqj5RbyqRgqkOk7ASpPH1vjUw51XU7tmTsY4HgLVw+VFzdXHy/VSqSrhiRG7dZJNGW504HtAHvdXTozO6VR8VGAO8+n9lSf9HeZ0CRMD/CpLLsrfRcHkwfAub/AObKye1LKKoxcvFnd8LgqTG63ODWi5J2Upl2fYZ1m1BPggt/MLl2WY2rWp6Xuc5guOYgETPjj6r2p4V7zBB8QN7+Dwsk9a4zSjHgktEnF7pcnacPWDhIIK2QqF0viKrHBlyPVXulsutCe5ZORZDY8HoiLKkVmEWSsIDKIiAIiIAiIgCgM1JNRw9vyCn14VcG1xkj09x4Kyauh3Q2oupsVcssp+PofEDYAGkgk8eD+FlW8wzF4q6A4taBFonn02jhXzOaYHa0QAJtb6KmYzBl7wdGoCTyAR8lwtrptcM5+52qJKccsjqlEM7g0kkktG/gA7+52XOepMURW0xAAuf1XUa9d/w9Q7JGlpi5cI2An/tUrG9LNrhzi9weZI5v/V4H43V0JQjPno2xTlFsh8tz2rhcM40HkBxuIBBdyTyD9FoOqVqwDnVDJ+kH0Wm2g5p0g7mDyN4lSbMsINyYkX8D/pbntjyZnGXRjJMoqPrw8nSBM+bjj5qXx2UjS2IuSLb8fub+hX1gsQ/D9wEuaLcBxMRPoV4Zz1TTc4iiSH6p7fug72d4lVzUp4cSMMReGz2x/SlPD05deoCe8Tc7EaTwPqqtmGNfUIa9x0tEAcQpvH5/VrsAcJdyRtAHI335UW3JXuaXSDt85vb23K8p3Ry7GWvbtW0i6VGTET9f0U3lTDLWnubJjmOVs9K5F8Qy8Ew+BHgRPuP7qcxOWU2ERaSTuRafI2n9Cvb9RGMlFlcIrD4JHKMobVIaAG/l8gtbqTJTQrOEWAa4GP5XNj8wQo3B5pXwmIYaNQvpPfpLXCdM333jdWDqfPziA0OpadIA1EkOcLkiOBM+ynOUZV5T5KqoTVnK4MZXhiQxjdxItteP8+S6lkXS9Ok0Oc0a4uffeBsqb0DmGFhrocH7d0QPaF1ChUDhIV+mojjc+WYtXdPO1cI86OXMaZAWyAsoFuOfnIRZRDwIsIgMoiIAiIgCIiAIiIDzq0GuEOAI9V51MCwiC0eFsIouKZ6m0UvPMkiBEAbHje8R6KBxvTj6zSykABEOPEERePrHldQcwHcSsCkBsAud/T1vynwdGv1CcI4xycqo9DsbYMA8mLlfeO6PZTZqJ0k2AiZ2+g9V0/8Ah2+Aq/1ZgpaDxEePcTxKnqa1CtyxkU6iVliTZybF4ciQbls3Frg8fRV3Msv1FrwO4gkkxwYBPmQr38N1MuFRrXgA7kg77BwG8eip3V2NcHaKbAJE/wDKxmAPlfZcjT7t2F8nbklg2ciyYVyHuEENkAW1AADkXjn/ACZ2ph6OGa17qQewxqFwYuAW7QRuQQVXMo6tdhqYpOpHUJMtI0wdJMgifdW1tL+JpnQ0kGSbbGIFhxH4kq273IvKWSlYbxLokMDnGDYwkM+H2nu3i3CicRhqdX/cpvbAMx+NhuRwVts6AqmgQZEgkAi/kfJauCyR9H/yMLY2ncu2up6iDntlJYKa9ib2yyQ1dvcSyLEaYHMyT+i3mZRVxgAps4AJPp6rdy/pqo58gEl29o5XT8gyUUaYBF+Vp01G9Jsr1Gp9p4j2VXpb7PvgwahnYxsLK/UKOkQvUNX0upGCisI41lkrHmQREUisIiIAsLKwgMoiIAiIgCIiAIiIAiIgCIiALzq0w4EOEg2IX2idgh6vSuHM/wC2JI3JJ9rSuY5t0o+m4kscXh5u1riXTtcCQInbyuzJCyWaWMmnHjH4NlWrnDOef8s/PGE+zzF4qq55puYHEjuBaNOxABuBC7F0l0t/CUxqu60nZWXSithSoEbtVK3jo+dAXxUwzXfeaD7gH817IrWsmXJ5sogbAD2C+4WUXoCIiAIiIAiIgCwiygCIiAIiIAiIgCIiAIiIAiIgCwiIDKIiAIiIAiIgCIiAIiIAiIgCwVlEBhERAf/Z"/>
          <p:cNvSpPr>
            <a:spLocks noChangeAspect="1" noChangeArrowheads="1"/>
          </p:cNvSpPr>
          <p:nvPr/>
        </p:nvSpPr>
        <p:spPr bwMode="auto">
          <a:xfrm>
            <a:off x="8701088" y="-836613"/>
            <a:ext cx="2286000" cy="171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30" name="AutoShape 80" descr="data:image/jpeg;base64,/9j/4AAQSkZJRgABAQAAAQABAAD/2wCEAAkGBhQQDxQUEBQVFBUVFRcVFxUYGBcUFxgVFhQXFhgYFhQXGyYeGB0jGRgXHy8gIycpLC4sGh4xNTAqNSYrLSkBCQoKDgwOGg8PGiwiHyU1LDUvLiwpLDIvNC8sMCwsLC8sLCksLC8sLCw0LCwsLCwsLCwsKSwsLCwsLCwsLCwsLP/AABEIALQA8AMBIgACEQEDEQH/xAAcAAEAAgMBAQEAAAAAAAAAAAAABQYBBAcDAgj/xAA5EAABAwIFAwIDBgUEAwEAAAABAAIRAyEEBRIxQQYiUWFxE4GRBzKhscHRFEJi4fAVI1LxM3KiJP/EABoBAQADAQEBAAAAAAAAAAAAAAACAwQFAQb/xAAqEQACAgEEAQMEAQUAAAAAAAAAAQIDEQQSITEiBRNBMlFhgRQVI3Gx4f/aAAwDAQACEQMRAD8A7iiIgCIiAIiIAiIgCIiALErKiuoMzNCl2xqeQ1pNwCeSP83CjKSisslGLk8IlElccxnXWKD4NR7C28GL8bARzz4VlyDrOvVA1gOJPAgkeVmr1UbHjDNVmjnXHc8F+WVr4aoXCSIXuFrMZlFhZQCFhZWEAWFlYQBERAYWFlF6DCLKwgCxC+lhAeiIi8AREQBERAEREAREQBR2cZQ3Es0uJEbEKRRRlFTW19EoycXlFAP2WNc4GpVmCTZsEzwTKtWV9PUsOAGCT5O6lYRQhVCH0ossvss+pnyGrKysK0pCIiAysJKxKAysIkoAiLCAIiL0BERAFhZWEB6IiLwBERAEREAREQBERAFglZlQ/UuL0UeRqMW8bn9FXbYq4Ob+CcIb5KKN+hmFN7i1jwSNwF76wuTY/Fuf30XBlWmey5EzAvxNj9fC88T1LULNNUltRouCbSQLW9/yXNh6jmGWuToz9Pw/GR1fEYoNpufYhrSbHwJVTw32i0y/TUbEmxHj1BXL3dUV206jBUdDpls2PO37LxwU/CNUnUSdP/rEz8z+ShPWTeJLj8Giv0+Ci1N5fwd9weaMqtlhkKA6h6lNOroabDfTvMefC5Tl+dubIcSfY7fVeHUOdkPbDy4jcizfUFLdTO1bUsfshDQqEst5Ol0usarSASHAkxO8D2XpW+0qnTqhjmE2GogixMbA72VDyrGfEAdvYbbSeAtbPX6qumIc3tkDjcm15Ua7rYQw2Ww0lVk3lHZML1PRq/cfP4KSp4kO2K4l07jXBpDraTE/n9CrplvV9FhDS+fJFwF0YahNZlwc+3SOMmo8l+DlmVF5fnVOsOxwP5/RSLXrUmnyjE01wz7RYBWV6eBERAFhZRAfaIi8AREQBERAEREAXjisSKbZK9VGZ/QLqLovAMj0jcR4VVzkoNx7J1pOSTK/mXX3w3EMa08Dc3/BQOa9eitpDxpiQYkgmY9wobMaBa4ibapIkmN5I8KMxlPSwa3NLrEtB1OG57vB9B5XAd9k1y20fSV6OpYwjZzPH6Z0iCCeZIIsfUbb+puqb1LnuurNN1yBrP8AUAQB7AWUlkzzVrlhIIu4CPEWb4WzjsvYCR8FoN4lsuJ9zJK9i4Vy5RZNbfFFXyzO3Nqd0GRE+PP1CseVNedVNkupuvqNtBNxInYxxe3uqvmWDcyoSGFokGdJAV76czBjMKyGukCLN1a3yZcCPkPwWm9R2ZS7KYtp4I+r0xVv8JzXkNLtH3XEbnTNjbhRGX5hSrRqkQLyAbg7fS8/JWLFZ+MO/UTDpgQJidwZ2sqXim/Dql3Dzqkc2Em2xKjT5LyR7Y2uc8FqwfU7cK5zdIc62g8NnyOY3Wtnefmq4a6bRUkl1QEhzwdg5g7RHkAcKHwmHY5ryXXc5oB8Eiw+q+cJTBePjOO948AwrX1yQjhPMSYpY8mlptB8W+vHzR+IDbtdvb9vn7KQbldJ9P8A/O/uP8hMzHAO6memsqw1b/zsBcIEglvyIHzUa8Te0l7qrWWfGRYx+oFpiBeLQfVdL6ex73t7lqZZ0zh23YLeFY8NhWsENELoUVOCxk5GqujY8pGyxfa+WhfS1GEIiIAiIgPtEReAIiIAiIgNPNKz2UyaYl3r45VHxXWeJpOIJaYP/DjmY8LoZCgs56XbWkshrj6WP7Ln6uu9+VT/AEb9HbTF7bYpr7kbgvtAY46ajS143i4+Sk8Z1EBTmnDidp2+nKp+L6HrBwIaSbSQRFj5W8/EsY2nSdIce0QJ1OOq7Vh/l3qDU+H8ZRrnptO5J1cohMzLfjte6RBDoaAQYvH/AEqb1TnerUNLWnVuBBDhvfib2VjxmJ0F0mAy8i1x4cdlWMsyMY8vqOLms1GIiSd7+gBH4rDpZN5c+jqQagssgcIxznFzDcesG/I5+a6Pl+S1BUYKxf8AcJl51R6C0zfm60Mq6coYXHUGOZIqaiHOcXHW0amtBsL+ynAzQ+QXFuo3N4knzx+it1FsXjBVJuTIDqR/wrtGwuJkEcz6xF1TMRmxDwAYZAgbADwFfup8tNQOLZJG3sJlcvzDLqoktAIbNpvEyrdHFPiT5E5LZlI9s1zI1DPkD8DK1auK+JSDf5gfwHlRzy5xus0Hxv8A4V1VWkjC7cvBIYNj9ek7EAzx6FWB+Tahq1A6e46bHyfvbquUcRqqDcwIta/7KyYPGhrQDe0QDdwvx7lUXbksonB8nlQxMVWskd33XDt9L+qsOX4tlJ51VAXEiYOqI9R7rnuNL/iNbBBabDxJmxC2MLiS2wmQU9ralJdhz35i+j9B9NZxRe0BtUF3INj9CrdQfIsV+ccmzP4ZD3zE8fjbyukZD9o7RTHZIEXLoKuhqVFefBit0ss5hydOBX1Kgcn6ppYj7vafWPwKmaj+0x4MfSy2RmpLMTDKDi8MrPUHWxw9QNpUw8bFxNpHhfWV9eMq2ewtOxvIn53XPc6qOdc3Aj04t85K98gy95Fwbkb+FyqtRdKz8HZs0lMac/J1+hiQ8S02XsovKMPpYB6KTC66OI+GeiIiHgREQBYlRuPxZE6SRHhV3G5/VpkaXfI3BXNu9RrpliSZrq0s7ei6rEqqYLrIu++35hYzzqKoBFKzS2ZH3vrwrZ62qNfudhaOxz2M3+sKU4a8wHCY53sfRUTG5mGPp12CfhmHgeoI1D6yvbMM2xIpmastiIHeLiQHT/Zc8zXMiawb3MY4gEzrLCfvQbSJmJ4PK49s/wCTZujx+GdnSUe3HEnn/pt5ljDj67adNpaxokt5JuZIHorb0u5v8PTp0AHMAqSf6g7v9jaJ8EcKvZL02ajX/wANUDQ4aC86tcR3Ht+X4rYwWG/01hY17XtfGps6e8AjW0ybmQD6D5qb21pRiyUvPxRLdQ0GV6UF2hzTqp1Gnua60OG08/JVJ3Utevh3usCDolos5wsSLni+0evCi8/6nr1HljjGqwvMDaxU5gMOG4em0N0w0tcdpLTdw997+U9rbFzms56LIra1HPI6e6wFPDtpV2v1tkF51XE233tz8uVq18KHnU0i532F9rLQzNrWuMX9d54kKHdnj6dbSwAgwNMxcjz7qxVe4249nliVSya2bYf4L9rG+6jtLqz2tY25t5+qt+e4VoYQSHPi5taBENjiedyqjhKr2nUwREX9ZlbqJ7o5+UYL4+S+zLjlWS06Le/ucQbeTH4D0Xri6rKYIAbb/iNvcqv5ZmhJOs3HjkesDypCp3N7nNALSfUXFiTz7WEqidMnLMmXRnFLCRrZfV1VQDB3+kL1zmlTp938zjAja3J9FoZfj4qkCINgebfotfNsX8V48AGJ5n04WlQ+CiT5yia6dqUsQXUastdBLSLg+Z58bcSp/B9O1qYjS5w4e3ubf2VEw7zTe17N2mf7fmF2zpbMZABtIB+o2UZ1Rnx0PdnXz2ReBoOoMdVqktptgkkevHqbBR+M+0nFVKzHU3upU2/dY0iCP6iR3HyunZrk/wDGYV9IkAugtJuA5t2yPE7+i4xmORVsPV+HWa4OaW9sCHAWlh5HsvJVezDCfBZp5QubclydTyOlSxb9b6DGkmSW2JPM/NXLDZRTb91sKndIYd4dBBA+iv1IWWupLGTl3yecZDaQGy+0WVeZj6REXgCwtfG49lFuqoYH5+yq9f7Qmh1qZja9jPqdgqLNRXW8SZoq01tvMFkseIy/VYGBJPzKiMT0n8Q9z/oIXthOr6TzeW+9x9VNUMS14lpkLOtPprvLGf2T33UPHRXK2RUsOzU4F0ceqofUvUDxW0t0xaBvA9xC69iKAe0tdcEQuWdSdJgPf/uT3W7f7wsXqFShGKx4nT9MuhKbdvZHZfj/AI+r4swDAiw2ABLvPEAKOzrptzoNMwZLXa7TpFw2B6heGT4GsMZDGlzADqcbNZMEOLjaRYwLlSePxJ1EGdYtJkgnawNossWxQw12dF/XiPRRsN1JVoVXsBgTGkgkG2+6vGRmnVw4dUb8R7rlxaIaCSG6B/KIH1VB6owYa7sOqpqJeZkj0P4W4Vp6HqB9Iab6G6XxchxEAFu9yNwtlkYygrEjNJ7ZOOTT6tyZjqrLNBcdwI3uQfb9VtZQHPpVKD+14YzSIOrsb94fKx+SkM6Y19Wk/dlIkEere50//IVH6izap8WGEteSSCztIaSbS30so0ZnFQPZtKO/7f7PurhKlVzmtDjEibAAgQJPA2lRg6ffSc11bSRqmQ6bg7E8T5V3yCiX5ayLuDiHAmXai4kzyLaSPRR+IwDtLy77sdwjgnj1t+SsjfKDcV0itwVuHIjc1eajdTeIsbdsbxz+a8c8wVGjhKAY/W6oC8kcXIEjzf5QouvmhDdIuRIDv6fbla2Hb8R7Q4wLDfYekrXCvavwU2STePk1XPjbdezsW5w7nEna91OuyxtPUNDHRud/a/7L4r0aYaLAf06RJ/XeFP3ov4KPbkn2Q2GwxdeY+asGOyLta9s6SBB8GFo5dgnF1zpHH7KxZXXdBpEB0dwBtB2iPH/apulLPiaK4JRyaGRZEajgXm07eYXV+m8nOoF2wVZyfKyBtc7+/or907hHAXV1Sz2Y75/Ys+Fo2C2ThmujUAY2kAx9dljDtstkBbTntnxTw7RsAF6QsgLKETCIiA+kREBDdSZN/EMbBMsMiOZEFU0dOkVRInzaLRvC6XCxpWDUaJXT35wbqNbOmOxdFDwmTvqP7WwNp2t5v5VywGCFJgA4W0GrKvo08aY4RTdfK18mCqzn3Tr6z9QeA287ggcxxsrOtXG4rQ0wATEgEwPmeF5qa65w/udEaLJ1yzDspeNwWiBSkNYIa1onjc/v7rnmd13fGaWguDSAGie7Y7jgmB8iurZ3nminpps062kuNhxBFvRU3KMiOt9UvFIQRLtJMEd2nVIiJE7+OVxq6IOec7v0dqu2ahlrBTf9Dgn47A0kucWO7bX+67zPHoqu7AupYlzabnAExAJBLSJh0H8yukZzSa9o+GBAcWl387puHE83krnmIL2OcATuZPJutFduZNIvdWYpsvLcsNfCtAcKYa3taAYcONV9/wA9+VUNTcNVc7FMFWSNNS/YRt2SLfsrfkWLNbAsDQRUANO19Wk7zyYIt5hVzOcHEgiS48/57qqMts2mSjDdFrPRs5aTTa+rh6je4AlpJc2CZ7ZiS2SJ9SFo9SdWkN+EGNbqMvIk7jZpK9cT1FLG0qbR22JgCeIDW7DlQGc1O2CO4nYcckn1VsIKU8yRTOXg8dnkcAK7w2kZEAm92+6teXdKsa0QCSeSBPuZ2H4qo9N5m6hXBbBBEOBEgje0c2srxjeq3PbUGinRIYTMl0wJGmbRbbklX3qa8Y9EKJJ+WOTS6kwxo4Rxb94u+HeztMTqj5RbyqRgqkOk7ASpPH1vjUw51XU7tmTsY4HgLVw+VFzdXHy/VSqSrhiRG7dZJNGW504HtAHvdXTozO6VR8VGAO8+n9lSf9HeZ0CRMD/CpLLsrfRcHkwfAub/AObKye1LKKoxcvFnd8LgqTG63ODWi5J2Upl2fYZ1m1BPggt/MLl2WY2rWp6Xuc5guOYgETPjj6r2p4V7zBB8QN7+Dwsk9a4zSjHgktEnF7pcnacPWDhIIK2QqF0viKrHBlyPVXulsutCe5ZORZDY8HoiLKkVmEWSsIDKIiAIiIAiIgCgM1JNRw9vyCn14VcG1xkj09x4Kyauh3Q2oupsVcssp+PofEDYAGkgk8eD+FlW8wzF4q6A4taBFonn02jhXzOaYHa0QAJtb6KmYzBl7wdGoCTyAR8lwtrptcM5+52qJKccsjqlEM7g0kkktG/gA7+52XOepMURW0xAAuf1XUa9d/w9Q7JGlpi5cI2An/tUrG9LNrhzi9weZI5v/V4H43V0JQjPno2xTlFsh8tz2rhcM40HkBxuIBBdyTyD9FoOqVqwDnVDJ+kH0Wm2g5p0g7mDyN4lSbMsINyYkX8D/pbntjyZnGXRjJMoqPrw8nSBM+bjj5qXx2UjS2IuSLb8fub+hX1gsQ/D9wEuaLcBxMRPoV4Zz1TTc4iiSH6p7fug72d4lVzUp4cSMMReGz2x/SlPD05deoCe8Tc7EaTwPqqtmGNfUIa9x0tEAcQpvH5/VrsAcJdyRtAHI335UW3JXuaXSDt85vb23K8p3Ry7GWvbtW0i6VGTET9f0U3lTDLWnubJjmOVs9K5F8Qy8Ew+BHgRPuP7qcxOWU2ERaSTuRafI2n9Cvb9RGMlFlcIrD4JHKMobVIaAG/l8gtbqTJTQrOEWAa4GP5XNj8wQo3B5pXwmIYaNQvpPfpLXCdM333jdWDqfPziA0OpadIA1EkOcLkiOBM+ynOUZV5T5KqoTVnK4MZXhiQxjdxItteP8+S6lkXS9Ok0Oc0a4uffeBsqb0DmGFhrocH7d0QPaF1ChUDhIV+mojjc+WYtXdPO1cI86OXMaZAWyAsoFuOfnIRZRDwIsIgMoiIAiIgCIiAIiIDzq0GuEOAI9V51MCwiC0eFsIouKZ6m0UvPMkiBEAbHje8R6KBxvTj6zSykABEOPEERePrHldQcwHcSsCkBsAud/T1vynwdGv1CcI4xycqo9DsbYMA8mLlfeO6PZTZqJ0k2AiZ2+g9V0/8Ah2+Aq/1ZgpaDxEePcTxKnqa1CtyxkU6iVliTZybF4ciQbls3Frg8fRV3Msv1FrwO4gkkxwYBPmQr38N1MuFRrXgA7kg77BwG8eip3V2NcHaKbAJE/wDKxmAPlfZcjT7t2F8nbklg2ciyYVyHuEENkAW1AADkXjn/ACZ2ph6OGa17qQewxqFwYuAW7QRuQQVXMo6tdhqYpOpHUJMtI0wdJMgifdW1tL+JpnQ0kGSbbGIFhxH4kq273IvKWSlYbxLokMDnGDYwkM+H2nu3i3CicRhqdX/cpvbAMx+NhuRwVts6AqmgQZEgkAi/kfJauCyR9H/yMLY2ncu2up6iDntlJYKa9ib2yyQ1dvcSyLEaYHMyT+i3mZRVxgAps4AJPp6rdy/pqo58gEl29o5XT8gyUUaYBF+Vp01G9Jsr1Gp9p4j2VXpb7PvgwahnYxsLK/UKOkQvUNX0upGCisI41lkrHmQREUisIiIAsLKwgMoiIAiIgCIiAIiIAiIgCIiALzq0w4EOEg2IX2idgh6vSuHM/wC2JI3JJ9rSuY5t0o+m4kscXh5u1riXTtcCQInbyuzJCyWaWMmnHjH4NlWrnDOef8s/PGE+zzF4qq55puYHEjuBaNOxABuBC7F0l0t/CUxqu60nZWXSithSoEbtVK3jo+dAXxUwzXfeaD7gH817IrWsmXJ5sogbAD2C+4WUXoCIiAIiIAiIgCwiygCIiAIiIAiIgCIiAIiIAiIgCwiIDKIiAIiIAiIgCIiAIiIAiIgCwVlEBhERAf/Z"/>
          <p:cNvSpPr>
            <a:spLocks noChangeAspect="1" noChangeArrowheads="1"/>
          </p:cNvSpPr>
          <p:nvPr/>
        </p:nvSpPr>
        <p:spPr bwMode="auto">
          <a:xfrm>
            <a:off x="8853488" y="-684213"/>
            <a:ext cx="2286000" cy="171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31" name="AutoShape 82" descr="data:image/jpeg;base64,/9j/4AAQSkZJRgABAQAAAQABAAD/2wCEAAkGBhQSERUUEhQWFBUUGBUXFhgYGBoWFxgZGhgWGhsXFxcYHSYgGR0jHBUXHy8gJCcqLCwsFx4xNTAqNSYrLCkBCQoKDgwOGg8PGiwlHyQtLC0tLC0vLCwqKS8sLCwsKSwsLC0sLCksLCouLCwsLCwsKSksLCosLCwsLCwsLCwsLP/AABEIALIBGwMBIgACEQEDEQH/xAAcAAABBQEBAQAAAAAAAAAAAAAAAQMEBQYHAgj/xABAEAACAQIEBAQEAwcBBwUBAAABAhEAAwQSITEFBkFREyJhcTKBkaEHQvAUI1JyscHR4RUkM2KSovEWgrLC0lP/xAAaAQACAwEBAAAAAAAAAAAAAAAAAwECBAUG/8QALhEAAgIBAwMCBQQCAwAAAAAAAQIAEQMSITEEIkETcRRhgaHwUZGxwSPxQtHh/9oADAMBAAIRAxEAPwDtE0UlFVlotFFFEItJS0UQgKKKKIQopaKIQpKWiiESKWiiiEKKKWKmESiliipkRKKDSA0XCotFFFTIhRRRRCFFFFTCFFFFEIUUUUQhRRRRCFFFFEIUUUVEJ5opKKpLRaKIoohFopKJohFopKSaIT1RNeZpJohPc0TTealzUQjlFN5qWamEcFE14zUs0SJ6orwWpFuTVS6htJO8mp7NeSKJomrVIhNLNeCaTNRxJjtFNZqM9SDIjtFNZ6TPUyI9RTWelDVMI5RXmaWiEWiiiiEKKKKIQoopCaiEQ0lejSRVJaJS0RRRCFFJRRCE0hNIagYvjVq3cFt3CuwkA6T8/wC3rRxJAJ4k4mvOaqxeLMwBFtgCevlPuZE/aonEcRdYeQj5MBBrPk6hUG28cmBmNHaLieKW3c6uMm0DT6jancJzAjaZgD9J9qr8RihaABZgAI21Y6enm3rJ8wc6raPhqrOy/FJgjTQDSevXT3rnDIwcmxfn8udBcAcUB7Ta4DjozOXcECZ9PSP0Ki4vnNc7KsgKR5tADOunyP2NYGzzaXtSyhQxOuUKWXT4ivxQZ102qfbdMQJUxGUyOpg6MPnuKWc2QKcYMf8ADYwwdhtNVjub7YCuHMNOg3GXfQ7D/NNW+frc6SCNwSJ9Y6H2rKczWP8Adhr+8DFV6ancHT9QPaoHDOG4Yglmdn0IbNlysNcwUaGD3mlIzA6m2J+sYcODTsCZ0/8A2s7RrlLRodAs7KfWpSYsq0PoSdD0JrmeO5muWi1oDxrqlSAqlm1Ejy7g+YfXep2A5vv30yXLDIytDuQQQRqPZumveg+o1uxNiLPTAgaa/ub/ABONb+JgN4WJ+Z33nYVATnHD5ypxCjLoZaRPaTofl2qp5hN6/hLy2M3iqgNvKfMdACoO+oJgd4rknD+OK0i/CXFJhmU5SdouKBIII6DXrW9C7CwxiFwY9w43+U+irvF7a2/EdwEgebdTOxBHQ1AscweIwCJIIzBiYBXqZAPcaetci4RzS4DWLj57DgrcgnKs7XEaPKQYO0elazhmHt4Wyt2273SQbb5xlymcx2JygER269ae/UMq3XEX8GoNXzxOg2sSG7g9jofvVFxLjDW72VtFJhWzQPaqjB8zWiTDkOI0c5Znt6bb96uFsWr6+cQSNcrQWHqRuDSfitY0nYw+H9BtTCxBeY0tkK7akkDN19j86sMVx21bQu7QAPfpMabGsrzLZOFw5uYdQ62zqGDFwpIBKsDttIiYrNWeN2sZZys3hXMw8k6XFbqASfEWJUrrGXpTcOVq8fnzkNhxv3D8+k6NwXnLDYqBbuDMdlOh9vf0q9DVwrDclNbu3LlnE5Ft+ZAUJbLE+faFBkGM201t+CcbvrcK3boBKBso84J081oj4kYA6aEGnrm8GKydKtWh+hnQVNexUTDYgMoI0kAwdDr6GpS1pmCe6KSlohCiiiiEKKKKmESiiily0SignvUfEY0IMzEKB8z+vai65gBfETiWINq0zhcxUTl6kTr9pNYu1+JwDZXQbwD0HvUHinGMdee5csXwlpZFtQuxDRN2QZ0166kaVz3F8JxbX9FS6zt8FslSCdSQrAadf9Kx5cjk3jM6nT4MQBGYfXfadWufiIUMXbW8FSjDKw6kE7xrpvp0qn5n4jhbzftYNw3LAVQqsEE6kZiNXHmjT+E+tZTjPDLmGthr5z5FgBPMkltCx0zABdj29KqMTzB4v7u2gLXIACqqSekwJ79Y1NKfJkIqPx9PjvWvAmqwvNz3gytdyOdFYRHXykRH0+9WOC4pdw9tQ4gRmB3LSdMkaEGOhnuBWV4Xyv4KeJifMZMW1aAPUuD/AEOmmpqVj0e5aVMIXZNS4zBmT+FU08qnXWfesenGWKE7/KaGNgFR2z1xT8QHRyXnO8ZQHIyLtBCsIJ3MzuJio2BwNrHPdZs9rLGa4WzOGE6ACB3nfpUTA8Cu2GNx7Nl+6nJcIA3Jmf4Z0P0pVxIt5vD8q3PPlEwCwGgkk/frVsjKq9vMhd7A4/PEqr/Bs2L8I32W0qFhcCSYSAZUECSes9qvuAtcYAretPIjLnKsdY2IGU6A79arsHdP7wyQIiPczJ02/wA1S3eC3i3iBSg0OfK4EbSDB3jfrVwPWFNyJBPp3XE0XHeJFrqpd8RRbEhGIEt0YnWRAgR3OtVmN45cQDRrdtfhEMFLH80t103q1xGBfFW0Zbttns6eaVzKxABzRB83eAMxqwwHA7zZbfjHxbg+GCVgzoWDfXSNfnRo01tcuCuk2aI954wHMXhYdchm5c891wB4jsy6Sx1MTEbb6VTcP/EK8rXEuANaLEkhQrKSd5ET85+1VvNPBsTg2RWH/FnJlGkjQqBGh9BUGzyteuA5jbQg657ig/ICfrWgJ2952MzOVvs3I3nVuG8cz+G6sxGVpyaeYT8XSCINYvn3gNzx3v2rZYP53KwRrqTA3nfTvVRbfFcPgh0yvIzAl1kflZe4nYjr11pq3xtjc8R715yxBOXLbG0QImBEDpUYsRTzYhkyaj27GJwjiaEMt2AApKGNMwIPnX8wiR0rT8vccvWbeZLbm2rDM8+ICI82cDRBppI6nU1WJwXA4i1cZHe06gtBknvoBOftA1q05W5bxtsA3VtIGUgC5mW4vqGRZQ+89dKdkC6Ytch1EH9pZ/tWCvMt25ltOhBGXN4WkwGQkwDpsQN9DWw4XjQyi5mQIZK6/FGmaR03gD61zji3L73LmQvZQsQpdnAOhBYqUAzSNZYAySI2rU2cGbK3LJjyoUWdo2UiT2M9Jrn5sQNNdmOLWKII/PEv7nHMzG2To2xWJHYjSO1U3/p6wGdQqKSQy3FzAgMCc5tg5VO8keulUt8+BYe4xJ8OZFzSSIyhCdDMH/FVKc3tiGkBbcFSDBJOURllQDHsRv1mowJkF6+PzaWZUv8Ax/nzmitYq5YYK7JdAgAqcyEGZBGhBHy+KmMdjrQdRcykI4a2xJDLIEzGpUyCRMSPrpeX+XlFvNcy3JbMM2YqJXoh9D1qFz9wkvaSEQ2lYF7qKPERQDoqiNDoNTG1NDFTQgXR2A+8as/igRcKuFygQCrlgRoBA0AMj6Vq+FfiBaZfPppI11Pt3/0rEWeUrWLwy+BZNshT4d3SW31uLuwPf6aaVjcbwzEYNx+0W99lI8rAanKRuO5BqwzZG7lNfKpB6fBehhv7z6K4Xxu1iEL2nzKpKnSCCIkeu/SnF4pbJAziTt/SuUcuc8qVXKGQiZVQDP8AKAR71qlwlrFPaxCs6MSrHKYmCMyOvc7Tv3mmp1rUNYozDk6NVY77TcTSzTaOG1Uz/avQNdO74nNnuikFLUwiU3isSltSzsFA1kmB7k9q9zXH+cuN4+/jfAt2LqgGUjTygx4mb4R7zp/VLtpEfix+oeZseM8+WEBUZmJ0GmXN/LMQPUxWK4nz9/vSgqygaABVLEncqZ310E7b0L+Gx8M+PfcO4kshRz/7g2pjWcp1nesTxfgaYK6LWKJuq8sPD8uZdQCCdV1Go129qyF9ZqdDGiINprV5kbHB1s2cQzW9ClnKohjALvM/LKDp2FSBhsThcO5OGvM92UZvEF5wvRQFBy767bDWq7kpbWGS5dtZ1FxhlFzzKMoMgOFhjqdekR61aYznZhOv3k/X/EVmfqArcTQnTO61KBMDj8TaKJbZlE6O4s9YKkOwzQZ2mI+VVXBOCYy3imQ2JvKhMFkyqp0DF5y7giJ6HTcVe8Y52a6qqpbMrbnUeYbDU7RT44zds2j5WQmM75gwcEaFTOka/wDVGm1HrE3a/wDcuOnKEDVyePEj3bGOMretCVKx5knzbHfb16dqa4Xyvj7r6KtsamXcZTH8oJJ+VPHnjOEQsZLH10gx8piYOoqTwvxr14DxCCGGRxDoz7SrqBllRsSZilrj1W2ncxjMynSSABDinI+NXDvczoQi5mtoSznSSAYg6TtWBtcSvYhhbsjcAEkxEQJJOwrsWOuYplyW2i8AWykStxdmzBhGgM+4jtUO9wrDWLDJc8K1eaItpkyFzEE2xAAnpBIGxp2FBXcvEy5Hfww3/f8A1Obi6+HU23dWeSfKSdwInMBpOtP8tcIxeMY3PFdLakTdJY6kaJbU6uxOgUdeora8LxljDhrpwttLl4kOzQyqoGpQE6hjsogHcyIljjX4mWmt5Vt+G2g8pAeAI8pVITTTTUfanKUsiVKZKBHjzYlnhMXhMJby3QqX2jOWC3vzRlYAASRvlG/XSrzhXFUYuLNspEHN4Zt51jeMo276e1cZw/DGv328K4yWwRLOfPr6LodDvMVvW4TiMJZ8SzeN4ADQrBKxOYGWDRrp79opeYEroElQhNk/vxNBZX9puXLdy2jFmgMZzIgtrDaiJmZA/iUGszzHy0MLcDthrjqAWzKRcXQa5jl036xI2qXyRzML953uurXVWBooOXTYjUjQCCNPnW5HEEuOLTQ6vb1U6giIKkdaX6wUhDtwPnKnGyMTz+9f1OX4Lj9i/hxh0wyooBF0brk1OcHcPMCdYMR6VNnh+DtLctrbVrqsGVsR1UsAE3Crod+sbjpqvxBw1rDYMW7ANsC4WgsXBLZp1aSSNtekdqw2KwDYkW2tjKcoNxWOVSVYLnWRAWMpImBPanoWYkA7D7xnYq6yNz9pNfgq4ab9oNlhYBZHyMWkm2y/EAAQGOoPqQa13JvMDsQoAZJJAOw019vbrNZ/g3CMiABs6NnLaaB1nNaMadMwPUA/LY2MNasW2uEqqrJjKdWGyyJJkxtrrWbMchbaaky4lxaCPz7zL8Z4vebG3cHZw9q82hzeGxhSA8lc2VCJjQCo3EeD4pwly7dOe2uULJtsAMzQR+eBJFTbnGvBdmTxbbtJu3BbhzMwWVoFsaCA2Y+kRUXB4XE4i25w5u4i011C91yA+YLsTmkqofoPzE++llpLMwpk1Np2r9ZCfiiYm0UuqrKFgOQD5oiQzEEMDGx61RDA3cMARdJtlsoykg5hrlZfynrue4Nbq1+GRwwW5hLnj3JIcOFWB3tySOka+aNuopuzhCqE4y2MyaqrW4IbOBBBAkeY67dpg1AZQtruJKrv8/0nvlvimJYMbNtnMlnOWZfrBb2gLqdKtcJze94MgXWCpVrYgTvmX+xFTeH4i5cth2YhZ8oESf7KN/pXm81nV7i5WYk5lOVjMakic23WuO+dL2Jubgt8qJWYjm5Q8IMhUBSAMokAD4fyjTal5kxxv4K5bIzu+U2gADDhl1B/LpMntNeubeDjE4c3cMGuX7Z0GmZ10DA6DNEyOuhqp4f+04fK2IUrlzlTlgRl1Mn1y/o0/FiNjKDt+eIvIyadNURM9wS04uAMNV+KfprXWeF28pXbLs2okMB8Wu/Sud8MxyYjNdusFuOZk6x6mB3J+1a7B3kyZHdWmDpIMd5Bq+RO6zVRZfUN9jNnwXHoFMuoYsYGYExtAFX1twwkVyEYy4X8SzKAbiQQR0Yg+n+tb7gOIdzmMjyyR0B7addftWzpuqGyDeYup6bl+JoxS0AyJ+tJXVnMkXHYwW0zHvHz6f1n5VzTnXjLZ7dy28eFIKfEpDRJJHwk7f8AtroHMeGFzC3VImFLDvIGhHrK/euSY/gRbwlt4hPFufEjyqjyyRmEjQyIPaud1WsnSODOp0K461HkRi9zESAVaQd1/wAUzjOENxBrOYHw7RJZliVTcyT1JiOvyqLw/kG9iLzDxBaS05W5cE6gb5AYkmNJ9zW84l4OHw4t27gS2qkDOd9/MW6sT16/QVzUw+kQVO/6ToZMiv219Y/hr1hLK2bdtPDXy+GwUmTr+eZJPX1rE808gZZu4e6FzExZa5oDEkIZkR/CdvYaX2E4c2XxM/xqAjFEdQCCshc4MjMpgxEDfUVkMTxNsOrJbu/tSBirObYQhgCTBDEukFhO6kDpod2LG4XU3Mzu6hqQ7SVf5QtpZtP4ksYDaFELkaZZlnGbdoAMaVc8at3bPg5VuOjMvlt2y6u56M4K6aQFYSJMVKscy2sQocMpOUAjQFfQjpFQV5yNq7kViwQQVmVWfTaY1rEvUmypXeMGNjRBkpuVvGIv3E/Z7qkssMrtvMXAqgN7zmPU1msTxC/hGKZma2JywdtZBgggxG33q8xHPkAnxNf4QIB/tTHCuL2bqG7cto5YsIIzbbmDp7VJ6hj3EGvao1cJTY1M1Z5rxXjLij4hCkpng5BOkZtl30HQmqrjPERfv+Jm8zZSSTOukyNlAg6a9PU11VOYIUKADbI+EgZY2jLtHpFcm5g4dlxb2rSkhgCiiSQDByjvB0rV03UDLYqveZc6Mvd9NpExmNKuYc3M2uYiDJ3r3gWSRcuIjqpAKSwDTOpKkGe0aaCfVteCXWu5GVrZgE5hGUHYx8jpVzx7k18PYS7aLXUK+c5YIMtJkTppWnUoIF7xFtRviMYPxLZJZMmY5ljVYIBABB0itbw3nIBPDvAlTsQSGU6wYHvuK5/gsY66hxsVg9QwIj1jMT6TTeDRrhCgkARJ7D/NUfD3awZZM4ZdDD2l9Z4jbt4s3LBYb6TAE9AO3pWz4HzE1y/byn4WE76AzofptVZg8L4VsKbS5IEzHn9Z3Jqi4hilwt+3dtEgZicrATpE/LWsj41yNxv4mpcpA3qp0jnhzfwThhBNwQQZEiYInWJ6etcftcXZPKfg1BG/lO4E6aHX3Arb8d5yW/hosEAtuuggz8R0BXffashiOF+IuYk+8gDt8MQO1asIPJmbK4VdIl7y9zBnum2iXHBIb4vCEqIVm3iPc+1VvMHNdxrr220UEgqIjMAQSPn69AOlT+W+SsQZuqRkAzSNM2klRMCR1/vWd5u4O1i+c0kPLAxAOuvvTRjJezx4iWzDTQ5iYTFuSWBD6jNn841BEw2hMTuOmlbngfM123aW1bOVF6AaHbcHfYb+1UHBeGYdEQ3fEdtGZAwQexMFpjTT12622INjw3a3ntsBMOwZT/yj807a6jvFIzf5O0TbgAxjUwmqtcxkrmBysTDESB7yAcv9NqkcxfiBa/Zmt6XCVCwwzDN3Demh+Vctv8dHhkSDm3GxGvfY/et4LdteF+CwUgoznowuAhs3udR7CNqzJgKHmrjsmXGasXRkTgv4geGCjIkGIKqB/wBSiAZ7iPnVxjuKW2Q37ZGQLmZQCSCNyo7d+0GdNa5TZxcGV1Gkg6x/kVd8D4kQ6lSQBlJI3Edfp/Spy9OCKImhGxtbIaP54j+K/Eq8WXwItBRpAVixnWSw61vvw+422LDErbQgZXQTlIgQCp6mN9QRIO2vLObuFImJLkFbd5RdXLBAmVYQNAPEVtNNIq+/DjEm3eJViESM0CA+aYDCZlTMbjTpvT8mNExWo43nN1tkcqeeIc6cK/Y8a4Vctq6fEtR8MHdQBtlaRHYCpPAMEcQhGZkVW8zKdzEgGd/l0rV88G1deycthmKnMbphAJGXrlEksdddKzmF40Ld39kuWFsEyEKGEzGYYyYgn23O1KZNY1LzG42IWm/9m3wHBkRAAcrgaEsCH/5SBt8vT3rUcCxYdPYCsNwy34ZzXy406CWB9j2rTcsY63DC3JbWVbR/Q5SYAOmutI6RGXKGqh5/qV6oAqaN/wATV4U7j5/r7V6pLAiaWvQLxOGeZD4lYz2XWJDKykHsw/sa+fubb1+xiTZRWTXNoSc0SFcE7eUxp/4+ibqSpA0msPzRwixigguOLN0krbuRoG6I3o3T7a758w3+c19LlKb+P4+cwS8V8DCNbJC3S5ctMZwYGxMjp8hVJc5tNtZLZmJMAFgy6aEkCIk7Az6aAiPxvlXF2sUuHupDuYQz5GH8Yf8AhA1J6RTnNXBrWdfDOXKioYGjZRGb3MVhAXG4ZuTOoxL49Kb+ZTtzdiCzfvDBEGToBBAidqvuU+R8Ri7fjNet21uKUTMCxKg9FAhVJEbyde+uHv2Cp7ia6JwHmIYaxbtv5mSQYMKATIXqTE76bU/MxVR6dbzMitkem8Si4nyHcwt5Uu3MzXPgNoMQ420JgzMaRV0eFWMMmW5hnzHVmNx9WgaAjQd9R1p/mnmQ3rSeFcZTmMqN9QIBbtptUflggFxezXHFthaUlllyCAQfft7jY0m3yDujAi49/wA/mZvEYTNmZCSJjLJOWdpnb07xU7gd0raIkkByO24XSPr9a1vA8ZbbD3AbaqXuOLgAiY2Dd4ncd6znE+G27RJsjKpMsu4+Xals6teOXXVq1mSRxIxMmBprUazeV7rs2pCgE9YGs/WqLF8UY+VFK+vWe9NLj7iiNIO8bn0Jn7VZOnI3kP1CcSxTHF71xp1JA17Dp960i8aVrFy2SIKMqzoJIIAka6mPpWJsWHMlN9SdJ9dxTWKuXEjNt0PeeoppwWwI8RJzqVIMvsBy0iIGvk3Leb4rYPlgaglhtMbA7etW97gC2S96yVuWCMxYNJzdQsDfrl3APWszhOZrluGUzBnXUdvh2Ne7fNd/KwRFAcQctsDXoTA1PvTyCwpom0XdZsLOJR0Adsun5iRMwQDoSPr8qewnALV6WxNtGzSLcOyoi+hEeYtrr0+tc5bGuNHzfP8A1rYcN5jti0ikzAXUnqB69PlWQq+OiJuwenkJBi8Z5H/ZrT3bOb92puEEypXY5WWDI7zqDULgnHL1wfucM7gQpKAwNdOkEyeu07xXvFcYxGIU2kU5RuEDa6xt11/rWn5Mww8MWchbQRv1LFv5dSB8qc2XSBtvEZcKljp4Ey2L5jIzWri+CyzKtbGbMf8ApA3n4R86pb3ErtyELl1gADLqewAiTrHfarb8Q8I74tEIKnRRKlYEDTXeCDV5yZwC3aId2GfYEmQu0R6k/wB6s+cItmITCWO3Ew93FRvpG/f1qy5btnEXTbDOoUZ2ZTqApnQHSSYAPTepH4hYO2+OdrbqAyoW9HiGHvoD8zUHlXEjDYgOXBUqVbQwJjeqmtGpeY4M5bSeJpuM/hnnTxMOz5gpJR4YsRJhGG5JB+opblz9ow5XXOEK5dASDtqeoO/v6VYYnnm1ZtvkuBi+YIEmF03k6jcVkLHF3Z8+klpGnc9xp9aShdhZHEYwRTQPMoLeFYQWVhpOx2q74PmF1fDzHN0BAJOo/vVvaxGeF/KZPYT7mrPB4TDo1u6ukNFxt8p0I21Ghmj1yxoDeSirjHdGuf8AC2UwNqLc35t20eTIBzuwAHxAnTXv9cDa4vctAlWdbkjXaFhpEH1j710/m3lLFXVFzDlbtq2CywVllYA+KhknSAMsTE7yYynDcDa4ixW43h33DZf4S4B20kbarsdY1idOJSFCsJkYlyXUyoPEBfVM927nAytPmBAJO87BSTtWzwn+8ph7l1tMOgtkBA7PqAASdCIJ1aPTXWsTg+WcU+q2nhSUJG+h2IGpG9azgrCwRYuAo2XUkMobr+bfWNY6DsKMjBRSxuAEnU00fMZFu2l5LtzITldQSWDGfMpGwOo7SB3r1yjecNFtLgS84llksNYVeuUFusdtdKf4fhWey6i2L2glPiLiRK6d9DpB8tbHk/lNOHoblwk3G0AJBKAx5JGjNO7f6yjCruBrHvGZsi4wQD7Ca3D28qhSZIGp70UtkkrJEE9KXIa6q8TinmMiwe9YHnrhkhxsrCf1866JVXx3hAvoRseh9fX0NI6nF6ibciO6bKMb78TnPAeONk/Z8SrX7aKCrH/iCdDkY/0nb6VVcb5Ha6puYO4MSizKr/xl9GTr8vpScaR7LQsgg6jsR3qnuYl1PjWna1dHVNJ6z/pXNxsH2yc/edZg2PuxcfaZS1w8tcKN5Y+IHQiDtB2NDYZyxEa9K6Bw7m5MXKcRw6XSoAF9B4d70kjRvnp6VIvckWrpzYLEK5//AJ3YtXY7A/Cx19K0Eb0puKGbywqYa5ws21DuVMiSnm1n1EbDXTt61GxeOd4g+VfhAJ09p1JHc61fc1cFv4Zf3yMsxBI0Jjodj12ql4fZ8rSADp9DptVCWHMYjBuJM5dvMmcMCA5BHuN9Ku7HDrd5SXdlnYACfcz/AErP4W2c6qxhSYkHWYO1XN0NaIEzpIaNx/n0rLkHdqE0LVaTIWP5NuBGNh1vR+UjK/uvQke4rKaadDs3/KR6HrpXVuC4pGUlukGRt6iJ/U+tYbmoFcS5QAK8OJGoJ0I7awd+9asGbUdJmHPhrcSmfEAfCZPfoB1J9+1M3sV5SDBB16Ez3mnsZZu21BIADegH2ioGJw76Mw32rYtGY2tYuDtzqemwrV8u8StBvMdxEHTvprWQS6VpbfmOpqMmPVJx5dPidExl+wQwgAOIIgGeu3ckATPWtRd4fh3tresxbtqEZiqL5VGY5Qp2JIIPy61x9nEQpJ9J0q85c5oeySAAwMZ0cSrCd9es/SqIpXneOYhjttNpe42Vvi01rKHKsjlRr+7UIGJmdQWgHrE1HwHH/Bv3STlLABhJILCAW9NZ0/1rzxnmmxjbarcDWSkt5QrAmCB5gZHSCR0rCtiDbukgSmqk9In07VTOgyKVl8J9NgWE6u3G7eJsNaxbBw3wEAFk7MhM5WAJ1/zVYeH21RbiO7WySDJUsNYnywYOnT+tZG3cIgjqPtV3aY2VFh4QXlKoROcgOHJke2WfWuemInsv2nQd1TuA94/iOD8MRc1/MpM7O2diepEk1g8dgFd28F4TMcitM5ZMZmHWI6VL45wpR57XnBkFldnggx5g3mU6e3rEVU2cQV0NdFEZBubmAujmiKkizbFh18dGMarBEMNesEETTmK4r4qA5Qr5gCwOhAGkjvvrNWvCcEuJ8l1iqTm07wQN9t6ouJYBsPdNtvynQxuOhpiuD7xGRNBocS1wQc2wSVGXQToGAGaCfUT+oqZw7Bsj5srZI8xlgwBMaZNXg7GAO+hrP3cU5hjMbCZjp0pzD4y5mWSTtOgZonYTr9I6VIA8SrE+Z0HlbnyxhjBseIVIC3ScnSAHMkAkgakDX61Scw30ONt4ixaW2bxBKNBXNmhtD+WdJ9x0pG4Zdx6pkRDdVYYopD3I2ZxlGpgajTfUzW2xf4a4nF3bLXAuGtWbYU5mBJMy5VF2BPcj+9XINbSAwVrM51xjmW4bpUeVB8KiVEbbA9v6VteVOW8TxDDqHUi2p8jvmCgEHVDuSNPh0PU1tMNy7wywFJt277pHmygiR1j4frJqDzBx7F3riW8OctpsynJGw0BY7gR200rOVT/kd/0E0DMxGlB9TLbheHwvD/3do+Nf6neJ7xov8o1796tcFae7fzudBACxoPUdvb3rN8G4F4Lkk526t0HtW74bhSBJ3P61pWMvlbTwolcoXGNRNk+ZLZqTxPSnaK6dznRuKMtep9KJ9Km5EyvNfKYvqWTS4P8AuHY+tcr4lw1kJUrlInQ/1Heu+k+hqn45yvaxS+YQ3RuorFn6UP3LzN3T9WU7W4nBsNgSjMTpmAj3H6Ne0vw0Nt3rTcz8pX7BJIzJ/FE/WsoWchtjH1rnsrqe6dQFHFrLXA8537BNoXC6dm86x/zK0inLnF8G7zewio5/PZY2pnuuqf8AbWOu4dzckdRHoBXq7auAgbj9dK0jJYAuZfSomhNVi+XsNcIezimskGQt62Tr/PbJ/wDjUyzy7curl/d3OzWrqN88jQ4/6axFvHMhOvtTn+1WPUGoKauRDUy+ZoLtn9mLLcS6pEiTbZQfYmJ96z/EQbl0M5GVtBH5Yk69zVjguZb6KQl119A7R9DpXjH81PlHiJauGZGe1bYz75QZ+dVXGAdpZshYd0i4bFZ8QisA4UNo2o+GNj12rWYy/axFopcVZjTT6ZexFZfBcfsFw74e2GA+JPEXf0DkbelWN3iuDK6Fx2C3NRP8yGh8TWKkLkQjeY1MIjyGZQwkROkj+3/imGwSjZw3YDU/0q4u8NwM6XMSvytv/wDmvWD4ZhJkYm6I/isjT5rcrZqqZNIMpLQ8umh6mnuH4dmcxsB5jV9c4VYc+bGM3vZafrnNO4PA4e0Z/a1IiGBtOJ1HY6Gqs2xqWVdxcq1wZkyTrTXEcJFsnYafPatbhr2DLEC8CP5XnWo/HsLg7qIPHdApJMWi0/VhSFZtQuOatO0xeE4tctkbMo2DSflNem4o95izsxbWNdFHQAHYDtV8OGYDSb94+1pV/wDsacTA8MQz/vLn+ZVB+lv+9aRp5qZiW4Jj/gvdw/iKqBCCMxUHziTlnLKkwd99NaqLnChOb4M4BCEnXQRlnUgzI+Wp1rQ4bj+CtKypYch/jBuXYb0ZVZQRTmH52w6tNrB2Qd58JCfeXLGasSCN5K3q2kbhXL9028yfERIthWLR02EA7Vd4bkjE3yHuYdliNbgFsR6eJH19aLn4k4kqAvknTSQPomUUn/qK44Id2k7kDLr6Rr96yNoXyZq/yHwJZ47kW21oLiMVYsJMnKTcP9lH1qJhE4JhogXcY66SdFJBnZYB+ZNZnwBnLElmYmMxzEfWpCYP99oAJGp6ZoOvpuKuuVUFKJRsLPux/adGw/Obb2MPbsrAAYLqesaAfSTRxPiBvWyLhzSPv3EbdNayqY91VUOpBJYGdztt+taucOtxxCKykiDH/jtWZsuR352lhgVRGuDXs4i7NvpA6a9x7bVpcFh1IAtiBt6n1NHDuV3IAPlHXua1fDuEpZHlEnudTWjF07nnaLyZ0XjmHDOFBNW1JjSNon/NWgptacFb1QIKE5zuXNmLRRRUyIsUlLQaJMSkpaKJWN3bQYQwBB6Gshxj8OrDktbBtk9F2+lbKiKhlDCjLK7JwZxnif4duhlWB9wZqjv8pX13AMT11+9d7vYMNuKp+J8AU6qKyt0y+JtTq24M+dsfhyhIYGf4TVfaswwJ2P0rtHF+WFuaOoPqRr8j0rK8R5A0/dmY2B/zS9BWP9QPzMSbA2ph7AbUk6aDtV5juDXLejKQfQTPsarWsRP6j2/zQrEcyHVTxGlwQjQj5waZTBDvuamYZM7BToPufSpZtATpHahstbSEw3vcbw+FKCB1prE8PynMo9+1Ou+UdTHbekbFHKQs694pSne44rtRkPwzvr9K9LYbXTT2r0ruNyPtNIMcToIH0mn2Jn0kRMKGQnTQ+lSMQSRCjeJkD7VGbEH9AU9avzGsDTWBoag6buA1VUW1gCeo1p08KIEGPQjUj29KjPfYHUn+lOriSdwT86nUBAIxhe4So1JAj1imsPYQNtI9qkoMx2GnTWTU21htJI32G3zqpyeKlxi83IIwBciNIOkwKtEuwQCg9xv9DU3D8EuXHWFIEA9o9q0fD+RWYy867jv2quhnNVL6lTe5ScPweY/DJ9q0GG5UZirEwOo77da13DeW0QCF2q7s8PHUUzF0lG3iM3V3sszOE5ctyCqCepI7e9aLCcNCjYD5VYW7AXYV6y1vCgcCYGcnmNokV7y16ApQKmViBPevYT3pQKWoJhDLRlpaKiTFoNFFRJiUURRFEiFFEURRCoRSRS0UQjF3Cq24BqqxfL6HYkferykIoIB5gGI4mN4jyvPwebQbmDPtsR96z2P5FzfFbGvUa1058MDrFNPhaNIMsHInHL/JCjQeU+syP17VBucpOepJ76GfpFdsOFPUT96iPwpSSSg19APpEfeqtgRoxeoZZxe7ys4UyJ9wapb3ArpjMkbkQdDrGxrv7cIt6eT7mmrnL9o/kj5/5n9CqjplHEuerY8zhZ4BcW2DkzFtAD0Hcwarv9iXNsjSPT+/WvodeAWetsH36e1RbnKlgt8Ee231qfhx+sj4mcKHBmgZlYa9tTT9vl64MsJJmYbyj331rtp5Vszqo+W/zqZc4VbIAyKIEDSNPlR8OIfEmcMXlG6znywNh+ugq3w3I9wgDodCYI/qfSutDhtvsv1P+ak2cIo2A+k/12qfQWV+Jac0wn4dAbkn9elaLh3JdtYhCfl/nWtpbtR0+1PLbNSMSrIbqHbaVGF4IF/KAfX/AFqzs8PAGtSVt17ire0VZMaWyB0r3lr1FEUXCp5ijLXqKIouFTzlpYpYoii4VEiloiiKiFQooiiKIRaKKKJMKKKKIQoooohENFFFEiFJRRUyIUlFFEIlNXDRRVhCelrzdGlFFEJHmiiipEiemO1e0QHcUUUSRHQg7CvJOtFFRJjwpaKKrIi0tFFRJhRRRRJhRRRRCFFFFEIUUUUQhRRRRCf/2Q=="/>
          <p:cNvSpPr>
            <a:spLocks noChangeAspect="1" noChangeArrowheads="1"/>
          </p:cNvSpPr>
          <p:nvPr/>
        </p:nvSpPr>
        <p:spPr bwMode="auto">
          <a:xfrm>
            <a:off x="8859838" y="-668338"/>
            <a:ext cx="2695575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048" name="AutoShape 84" descr="data:image/jpeg;base64,/9j/4AAQSkZJRgABAQAAAQABAAD/2wCEAAkGBhISERUUExQUFRUUFRQVFBcVFxUXFBoVFhUVFRcVGBQYGyYgFxkjGRQVHy8gIycpLSwsFR4xNTAqNSYrLCkBCQoKDgwOGg8PGiwkHyQsLSwsLCwsLCwsKiwsKSksLCkpLCwsLCwsLCwsLCwsKSwpLCwsLCksKSksKSwsLCkpLP/AABEIALgBEwMBIgACEQEDEQH/xAAbAAACAwEBAQAAAAAAAAAAAAADBAECBQAGB//EADoQAAEDAgUCBAMHBAIBBQAAAAEAAhEDIQQSMUFRBWEicYGhEzKRBhRCscHR8FJi4fEVI8IzQ3KCkv/EABoBAAMBAQEBAAAAAAAAAAAAAAECAwAEBQb/xAArEQACAgICAQQABgIDAAAAAAAAAQIREiEDMUEEEyJRMmFxgaGxFPBCUvH/2gAMAwEAAhEDEQA/APbyrLmsVwxeTTPWKqQ1XDFORGgWVDVOVXDVMJ0gWVa1SQpAUwjQLKwoLVJaqykaCiWsRg1VpowaloYrlVg1SrSiKdCsGqFYFMAnKuC7MqogLkKAFAKtmRMQVSVYuVZWMWCvmQ10rJGJcVSFYvCjOFqRrIhVIU/EVc6BrI+GocxXBVkQ2KFEaF1QKnxEyFZcrpVM0qwamATK5QuTWYA2EQBZdHEkp1jyopDsZAXQoplXTUKS1q7KuBUytRrOyKQFJVVqAQQqmmrLsyzQQRdCkV0LEFAa5c8tMsuh8Vl3xkoCuLkLNQ394U/eEkqFy2TNiPnEqpxKSzqQUytmpDorqfvCT+KhurpqBQ6cUq/e1nPeppuU3Y6ijQ+8Fd8YqKDQU193CyUmK6FDVKkPKYOHCqWBNTXZtATUVmuUOauFk6YGi+ZSKqC56GXouQMQ9R8oQaoDlIqLZI1F2lFFRBL1R1RGxaD51yU+IpWyNRLcKAitbCvKrmRMXa5TnQSVwK2QKDgqwQsyu1yNgLyquC7OuzIgojMoXFWAQCL1ggtCZqhCyqE1srHoqqtCIQqpKGsIGIbyFJqIVQSq6FAVMSAgOx6l+AJKo/psIPSsJfD1czhMgEx3TRrhkhva+58il2ubnAJygb/2xtzJSmIxMzJ3A4i8Lzef1DS0ysYWx2piMxk69v1QqtTKbafqhUYJ8IOl+52jzKGxxJywY3lbj5peQ4j1HqMJxnV1kMoSYCPRwS9GMrWiTo0/vpKp96QX0jFklkdOiLiwKSNUV1DqiWAgKlTEwg4tGtBnOQzi4QmYsFRUpgrX9hDffQpbUlJCgj0xC1IzCVXkKoxSbDA4Kv8AxwKyTNaA/HXJodPClHFguIQuVcyoXBUcUjbBQaVV9VUBVpCGwg/vSkYtWOGCp8MI7+w6OqYxVGOPBVn0wr02iEVKvIGircWSufi1HwLqKtJF8gFAinipKbCRoU4KdBSp5DNUXa1caSliJmEKiJtgfhIZpKK+OhuZokDU8Dnus5vWQcxc4Q0w0jeRa2ySXJFaGSbNTKAsnEVialoMhw5sP1Qv+cztIAIIFzEjRL0HD4YjwujU75nSfLT3XNyzyVRKRjXZXFvd/wBbi4kxI5blMZe2iDGcl0zcuI3jUjzOivVa5/ym4tVmdQSWunfw2VSbHK0Bz3RGgAEWjk2XnTju2dEXovlc0tuD4mnLMgwP2MJhxAIJzROk/gjwjzssqtUADS38Ukji9h5rTwlXMwF5AExDb2105APujH8TQJLVhm14OaIBuBwtFj9EjXc0lztmkBo5GkJilVkei7uJ02rIsZ+MqmoEB1QLqlRoJbmGYXymJAVny4vbFxCuqAoNSgCFYET9PdFDU8eS0ChFmCgopsmCxQaSDdhQpJRGI3wlX4ZQDYWjUTedJUwm2FPFiNIvmK5WhSq0Tsy3tMLmg8pprFzsOs0hrBUpTJYqsZCuWFJQbKsK6oEQNVSwpWjWBAR6bIVmwERolCMNmcgQIJRHsCgAAqHlNRkwGSCrhdVEBLOxXET3WWjMZqVw0c9phY9XF/EJ+Y9rgf6SrnZjLyWmbOMx3tqrYjqD2MOUiImQ5sH/AO0a9oSyerfQF3otQFQtAglviBETJOgv+iSweH/7Gh8t2cS2AD/SW7Sg4fGvqkDP4h8ocYBnYE2B7J6vRqsEOJFSJIBk5ToTxv7Li91S2k6RfBrTZZ3TgQ4BzBaQ3WSBpHPdCxL/AIYA+ZpAa7i06biCh0KtQkSC6CLH8idgUTEYR2fUQYESJsAbj1UZTzXxHjGnsSYwtE3LHuykk2nyn3TdRh8bwRmaZbDmkyQAbDayFh8e0FzHGQbWjWIJv3XU2EAtj5WlpLdBtMCxBmbowcXGv9saV2Q+gHBpETla68CwBa+59EJtUt2gXA4+u6Fi8Q7KGna7YNgBYtvx+qWdj8wM7kH6b+aTlcfHY8U62auJxhqACIIiALDzlWwjyBJN+AYHqkcC8GLE3vaWhvkLz3VqwOaNJgAbyTaf6Urk+12K14NN2LJ/mitQpNzGoXeI7AWO0zp7LEqYcsdDpB11kR6JjD1h5TwL/Thczzz3/I9KtG0yxOUiP7oA/UA/RM0sRIEATEi+oPMrJY9zDcgHsRMeU38kY40EfhBtcANNtjYLqhyvj000RlC+jVp1w6w1Go4RliUXFrmuNmzMne8W5lO0+o5ogc5m7x5rsjzqrkJg/A7KguQRXsO+imgS6flEef6BP7sboGIZrUSkqMp9x5X/AGV2PhUhOLfYrQ1KhVD1y6bI0wLSiPNkMsVwULCS1XzKhCrkK1moLKhzkM0yrFi1s2iAUQvVWNXPQNormVsypqhsqXPZI5UwlcVVskMVHw8wa4mCCQREj1keaPj6kABuriAOJJ1KR69UGGqNLXOuBNgGzF5nWboP4xcn4DdtRQtU6zVLnNp0g1xMGBmdwBffuAsSu92Y5rEG+YXnv3Tz+qDM5wY1rnEGTfK64LmcSCszHAshrhBjMDIMtOl9wvL5J5eW/wCjqhGvFHF8QQJIMzoCJ0yrSPVzOdxmoZzkmbTZreAsB2IHf6K+cbmFLJpaK4pnpKvUvEH6hx/xcfVFxfURkcRYAEgwJmx+oN1h4YuNmy4AEmAYgak8IzsHVcJA8IsT+HxdhqY2Rhm3+pnGKMttbNe8/wA4T1HFVQC2+hjb0PZaBwTWAAGCAC0bydQTFp7o1HAZgXuIyAEnUEmYEHcyq+2l5A+W/BmYc1qhLWtA1gExtGY2sY4Vh0Z/4nNGgtJn8v4VvU8N8NzcoM9jJILTqY2lA6lma7MAS1+UQdyIjQ6GPZGUfNCe5vRlN6ZUZPiFuJBKHl/Ow/mpWtXe0uhjHWsLz6C1gsXF4htN9nX4Bkg6ETtKlKKT0PCTfY1TDGw4tBF4n5ZGxG/ki0K4J0uNDMERxHl7rMo1Q430T/Vqfwnw0ghwkRcBuwnf0U6eNrwVpXTGeqOeSXtdLCbSYgmPDHGt+yhlEmJFwBMSGtbaAeXTzysw4wlsE9vzI9wFPTOqODXRfMYMySQPXe8qsJLuX7k5cf0P4mtVrEXa1skDMYBm0N9IRMPQrNIJpvcTYOggHMIXU6AqFpJ0khoiMxvvv+yJ93DWjxGdcoJFuPOZ+iq5xrYivpDckEtLcp3bM+RHujUqxixLYNjq6I+UgarNqkudZzjAtJzWiTfW0lHoFzSDAN7STH1B9VxSTjO49Fkk477NRuJc0wbSJnQ62sj4SsJLXmzt+Dz5LPp1HkOqZWknUzMWiY2CJg6gFnAutAk/knXKoTT/ALJShaZpuaQYXJQYoiwNhpOsfVQu3/II+2zSL1GZSApK9M5SjlIeuLkM1ISt0FKwwcpzBZVbq1vAJ8z7wqf8sY4dwGnXzJgBS/yYIf2pGpVrBsD+owOJ4lZlXrYEy3QxqNUriuouyhrbuazxXJgzJcODGqRqTGazgWhxm3bnSQuXl9TK/iWhw6+RqYjqwB8BkRN/CfJV+8PDQXNIBMSVmspvpFjy0AvaDTNjBJ3B1MXg8hQMRUc1z3OnKQ1wcdTOkaGPZJ7kk7knf9DPjTWh7E1XSLwQJaQRPIPBg6jhZPVeo1KjWjENIB+So27TAjTf0urvxJYw2GR1hIBLHDaYmLTbt3SBrNcIMEe3nbQoy5m1QI8Q3gmMfkY9pJ8RDwfC7KLDjieVoNbSFgwEXMOa11+AYkN7LH6TUyVWtvleHw0m0xMh22i1q9KDJcCPXTmBsubkk1+EvCK8gMb0zDkSGFhMwWmNtINjBUYP7P0XMyubcXzSQ42mZ2G0QjGs03LpiwAAA+isMbAjXfueJKn7yTtsbB1SH2UWtYWMaxoe0szN00EHmb7rzlI1GRSyuaWyXOvEkgWA2j1WvSxVjabW7HY9/JWxLfiBpghztZI1BjU6N7p4zzWuxMcXswqtY3l9we/63RKFSYDnlwGjZIAOxg7Sm8b0SpBGSPxAz9RO8rGxZdQaC8HKbaTfgxp6pPbkvGynxa7Napii0m/Hh1BHccKKnUX2ALY9wPLZecq9cbo1rnO2nnjWUPEY1xEZ2tJtAH/lqnhxcojxRp4/qT8paHmTpB158h3WI0wJP89UmzGPzazzN+yedjRGVwI4tuLfquhQxVdm8hqNZHrVXWE6DSbX440Wb962Fh7/AOFBxMWBE9yJS4Mdux2vXgR/NkzgiZOSDA0mCR258vNY9bFy2AN9d76j2VsLjzTdmbtrcTe2iZ8Voyl9noaGOLiBoCdlpsdmDS520u/qkTYGN9fVYlPFtfBa640bEEDsQtBtYEATBmZJNh5frwuKccXSQ6VqxqiagqBtxma0tMiTmEQYMj1WgKRIBHANgfCQJOsAk9ljBxmXAgnQ7HiCjh0gAu2Njzt2IK0JqLqjShaNX7w6m0Q4Ndf/AOJHLRFtRYq3xgTeANAQLZuDYd0qxzJBAJJB1EN8IvlHzaCJPcobqji0AwALi8+KLeytJKen0RSo1xT7+0/quSlLHDKJ1ULntrVGaPSZhyuCVFkRj19IjzWF+EEHEYfM0t5/kqxB5S2Oe74bsp8UW/ZLNLF2jRbs83UcSb5fTS1pHmik5Qb77ERp+6zKtV+aXAsI/DECOb6j9l1R5MQREQdBlPJnZfOyi22onspLVjv3s77iLGCAdbjbsUJ7gWlpJboRuCRyQsoYjLN5j+WRW410RBg8j900c1p7QHGPaH3dXLnNFcudkMgtcJOm48tVfqnUqdSAxkCS4kgB0uJJMDWLCSdliViZmD629kF2JiJtGq6PcnVCvijdnoKLh8PxODpPiAJkgHwmSIBF76+IrMxDW9vSPzCSc6o+cgcQNY0HEnQKKnR6wgugA9yfTRBqUtt0BRSLDFOaRB0Mjme/pP1XpqTw5uYcAxyDv/heMqfEZ82Uj+2Z+hTvTeuOp/LBA1B1j12ST4sloeOj0GWTYgDebAeiHUqX1jyFvdJ1OoAmRvxt2jVDfiZv7LkwfRejUZidGzc/RMtxRgXFiQPYwQsSnVEgu0lGfW79x/tFJxFcEz0eHxQd4Zy6eE/KCOHXI9bJOvQpvm3zyHNMG+58pOqx/vrhrt7rQwTgQHSCJPMLpXPL/kiEuJR2YzPse7NDHZRMZngz2ynSNpMLK6j9lcVTuG/EEG9OSQBqSzX2X0BryZg2gSCdSPz59ESnVJIuQ4XB30jXhWXqXdMjifJG6mVcunkxvOy+n4/7N0nFzn0mlzvmc4B0nu4XGyw8R9iKT/8A03Opm5uQ5vf5jPuuj3UnTQO0eLZUbo6fMG4VfukfiB8wvQYj7FV2A5TSeQZgEh1p0kb+axaRc54YKcPnLBtfuFRS8xYoXD4KQS6wG/J2AHMSrnB5blpMT629tRKL8Cu0HxCOGzJtG44J+pUsw/4QQXE3DnZSZGxNvfZBO+jNNdi76kQ5oAFvQjaf31TWC6s9pE3G0ge1kFrQBBOtpHI2I0dtoi16gLm5nAgtyztr7XskmlJbRaDo2sPjmPH4g4aAnTm29+IW3hKdB/zuewnyy/WJAXkaWHOYARcxeIvAE8BO9PY/PDbOBMsM5TEyIJsbFcftbuO/1Kyn4Z6MYEudFLM7tOaBeZdAA8l2NpNpnK4h1jpYTFgRyDBWZ/yVTxMaS0aeGZse3PI5C6kLDM1w1vzcansiouPin/BFuxhja0WpmNoEj0K5cKTvw1CBsMxspR/xeJm96R6bO5toVjV9EFmPDu/oh1aYO69mzzq+xl1cgoT69tEnUrPB5CEMXNjZa2HEtjMKKkAuOWRlFtSZd4uLE9kCozDU7ZJnWbu8gTpsbI9OvlaXuvo1s3tBMX0G3dZ7Q52aqQS4ghgF9B4nW/pH59l5s2s9I7IJ1TegWIwbg8/CadCQcuV0EaXOsDbVIfDqVH5QZ5uC0dy7QD9043FNLQHNzFpkdgY8JnUWmO6C7GDxENbsTDQGwCSJjaVF4XossqM/7uZhxIG8An6AwofgHGQNNpF+28I+IxuYzlAtGg47ILsY7/ZlK5eEMrNDBl1KmA1jheZIlrv6nE+wGwlXr9TfUs8lxGbJAaGgm0kATHks6nj3t009vQTb0Qq2Kc9xOQA8CW+xV821oTGnbD4npToMagCZMXPAIk+iQp9NNpyzO537RcqzsTVEy5wN4Bn1VaVYOOZwmILokkib2tGyaMQ26LVaxIiBa8kQ4W0mx9Em3G1G2nMP56pnGYhjnQ+ZizrGDwQLEdwkSYO1p/g9U2CDFtDNPqd4IRTizsZHCyqrtTcT9YvN9U2ykQ0HsJEWmJIlTlxJbKe6+hpuMJGi3+iulpbPIPnqF5fN/paPSeqCm4zYOAk8OG/lBUOTjuOkJk3o9e1rrm0tsI0MC+/CkG2YW/IT+iTo4qDOrTwbRyO6ZpYoAyIIiCO3ELlyi3vQHFoY+9GwdPa6I7ETB1gRePySzHgXa4FvBnMO0bqvx2Ek5Y01/WIlWTa8k6/IvUbqcp7wB+my8n1fBZararX5SSCRpIFp8/2XpsRjXwS1pI0sAGjtELxeL6q2pXDLEGZdc32A8oP1VYKd6Ckq2aOEqFxGhMjeAeWztKNiujtc8tMB18rhNyNgN4No7FZlIkHy1/35p+l1LM5pcASLHuJmI23Wi6NJWeZ6g00i5h+aYETBF/EJvCS+M6AONF6D7Y4QRRqidajD2uHN+oLlkdL6S6vmLXsaGloOckEyCfCIMwB7r0VWOTEiaPSOoBxyPsT/AAR+y2cO1zambUEz9DzPZIYT7Huc5oNQaA2EfRzoFjut+j9naoZdwfAmN4mAbEjN9FwzVyvj3+RVtV8hAUIuJc3c/v8A0lP0CySQGxBLS4WGhgi8nZZeR7CS0m1jGydo9RMeINBBHig7QdiAbCJInulUk3chHFpaDmr/AGM//IHsoTFDDVy0FuHLgbgltz31XJqf/b+BdfX8mzUdl2S9SqTotBxHf10S1WiN+fL6L1jjsUdVdZKYiqRfm1ht37SnH0x3CW+ND2ngyObcJJq4ux4umXp4Z7iQ6zW3eXOgE7juTZFxeOZSDm0wZLQHHeIn5osIt37biFZkD/tda5F73m4NnE/S6yK+cnOR4c0amNflzDW264HNR1Hv7OpRcvxdAqjpMC3nAJ3KqzDvgtEglzWkck6A7+iJi3ue7JSaQ3MAJM+IifE47QJU40CmYpuJyNGZ2hLgDJ7b223U1xY2/wDWWzukIVWlpi385VPimDfiBBg83m0JWtjiTJmfNAf1C2iVQf0OalCmSCSWt4uhYxpNyWnuJv7arMGIce3Fgm6VJ7hDpAAO4gOiRMmxMcK8ePwTk6KVKVSJgRtfWDeOUbC9HxD8rw0gE2cTl+m62cF0v4jjLgaTMoyC/iDQQSd5l0x2C2zVAuROsCYHr27IcslxukIptmPT+ztHKTVLjU/tMADYAQgu+zVAi2efNbFQhzRaC3UxrPJlEpUIaILTOvK5Xyycvi9Gujw/V+lvowYljrA+Wx4KIw+AGOAbbEAEL6Ng8MA0zBnRp0852KBienU3XZMxdsz77Lqblir7EzTdHzbE+GRYwY78ygvdaf5ZfQhgqQuQHn+ks/VZ+L+zjKjTDAzcFtvUjQpVyr6Hs8vguoPZAaYG4N27bFPYf7Qk/MyDJ+U8amNlmVWfBzteBmDZEERqIM7jVTQcHU2NaBncSS6TJcTEflYKsuCE1bQyl4N5n2hpNu4vYd9f45Hf9smCGkGoI8M/L5CTyvP1MNmyjMCDOaZEOFnAg8WuoxtOk8/DpukNY4tcQGguaJLbazyfJaHpIx/9BKWXZ6X/AJzPIYzK4gt8AM6G0aeVlmdJ+wVSabqtRrcuUvDZlvYk284Tv2ED303OM+F2VhPAu4TrAOy9Q6lmbYwTeNzpfsklOUZOECT0V+6UqbcrGiIvaR53vfukMR06k+wZkcCLiJJB0OyYqlzAWukh2t/1VqdINAyGc7bl2xvYlQVt6/dA6MbrXRqtTDuptyuJ8QGhDm5dyYvCw/s5QFKWva4ODvFp6tcDvG691QayfE6eG5vD5n9kr1PAU6nzNaDY5h842vvB7ro3hQYTSlszWYxrrukxAmwIGx5K02Y1wgguaRo6x1F5Bs4aWPGoWTW6Q9riWjM0AumLwNjydFIrkgbHT68hcOT45KSOpxjNaO631IOcQ5gDxqWj5pBgg6wRlN/JU6ZRiXkTpAOk3NxuRCtWohzGk/O10cy2JA9CD9VYsjK4aXB8jb2Vubk9x3+QkYYqka1LrT4EVMvaAY9VyxzcnzPPPZcoe7yLSkyftx+j1hBHNlAanHUwdCoLOxjyB7L6GjgszalJZeLpOH5r0FUAbb8QfyS9Si2Da90BkzEw+MIEQO8j2kjTstHqOJZWpNBcGAOMdpEFuWReRM3slsT0+NDB2mR6JCuAzLmm8gwJAGxnX2XFyKcLxVo6YYyavsnGYulSZloFznGJqOnwm92A6OgkZuFk4zHMLQ0AtEXP4p7mNP3UYmoCZDh9faEp8bs0+ZvPNjqudckpd6OlQihOq9gJgHzOqD94HqmagGpFxrN5ndAqVmj8I+sfmqpFaC4fDvqGGRmO2k+pUYrC1wMz7geGZB+W0SDtolanVg0WI+pN/MILurkgXPqDZVjB10Tf7HqfsbiSHVGEO8QBbpl8Jgg8ar0WJbci+x19Lr51gOtOp1GvB0NwAbjcaL3LMXnDXgm4BHkbri9UnHbEx+WhloLQdgYjgwr06EXPn5ITq0ieJ81bCnO8RYmy5E45UgbocoVcw0IExPKZpspt8LmxMQ4EkHzWbUljsrv8eiMzFkDKbjg/urw5lF1LtEpQvoJi3NY6WOM7/TlDq1BkEgtP9UzKHiG7jRWqVCW6hwAjv3BTrbeg1VGB9oOntcBoJm+/+uy8PXovomHSLyIkdtV9A6yGSWtMibbnyleN+2GOaa0ADQGPPSw0O/quv095OI16sYa0VWWcTkBOQuDdbkg/iHI1ulT4WvmM5LRHDYJ9LgBZuHxFoBMhHrY8n5jP6xzyuxrVAp3+R9R6PhvhYem0CRkBdzmd4j+aIWGxv5jaPyRWO/66ThEPY0gd4Hur0KsE634/IjcLyMU5WwXoXxNUmmc2siTF+yI3MGtB+W40OvJKv1J/hymJBH+lfC0s410FySQDCdRbnV+AaxJw+HGWXDW9rb6TEqj3FkENDpmfmdG25nbVXq5bgktmxEW1t4kSnaCS0+K0CD/nUWXbFRelog9CtKvDc4OjgY4vH00WL1K7y6MpJOYbZuy2sTRDXZwQAW/KRuSNuJv6LJ6uYa3NEmCPcTPeJXJ6iLqmdXp5fLRGCAeS3TNAGseaM+m1gdZ2WHhhJ1tqT6+6np+M/wCrbUFp/pN5PdWr4V05SZaJvEXdeY81GEViqLT7dmewyJgX/m65K0w+LLlz0w0fRmtuI9kMg/lH6rly+kPIJM77+ew7BSYvp9AuXIBQItbOmnc+q51Bp2/VcuSjClTolJ0y0GTxt6eSTxH2VobMHvv5rlyDinsKnL7Eqn2QpbU2HX8uUhU+ytI/+2Pb8/RcuSNUUjOQB/2ZpgHwD2V6vRaTWjwt+g28+6hcl8jZMWqYBrRZo5P055ladN3hZ2aFy5cPrvwIrxdhIIEjQ2KjNGn+Vy5eVJdHQh6hj/iNyPy8BztvVUr0XNOU3ESCNPquXK6+cG32iT+MtA/iH/CrSxF7HKdx+q5chB1sLRlY52R5gSQddjvMryONoue4vfdxMuPfRcuXp+mdNizWkI4jB7hCNNw8ly5egpEbaPpv2frudhKUmS1g/OFq0akwJDebarly8S65H+r/ALLNaCYujItcaRN1NCv8Nl2hzTYz8wXLl0z+NyXdEVvTBGuB8rzHBAJVadexmCACR6D/AGuXKXDzym7ZXkgkL1cYTNtSDpNgIAk/VZXWzlEFwJIERwB+5hcuTW53kPxKpKiMBiQGi1osJt68rZweHdVEAQGiCbx5C1zdcuScKueN6K8+o2OnpFLj6NsuXLl6FHn2z//Z"/>
          <p:cNvSpPr>
            <a:spLocks noChangeAspect="1" noChangeArrowheads="1"/>
          </p:cNvSpPr>
          <p:nvPr/>
        </p:nvSpPr>
        <p:spPr bwMode="auto">
          <a:xfrm>
            <a:off x="8847138" y="-698500"/>
            <a:ext cx="261937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049" name="AutoShape 86" descr="data:image/jpeg;base64,/9j/4AAQSkZJRgABAQAAAQABAAD/2wCEAAkGBhISERUUExQUFRUUFRQVFBcVFxUXFBoVFhUVFRcVGBQYGyYgFxkjGRQVHy8gIycpLSwsFR4xNTAqNSYrLCkBCQoKDgwOGg8PGiwkHyQsLSwsLCwsLCwsKiwsKSksLCkpLCwsLCwsLCwsLCwsKSwpLCwsLCksKSksKSwsLCkpLP/AABEIALgBEwMBIgACEQEDEQH/xAAbAAACAwEBAQAAAAAAAAAAAAADBAECBQAGB//EADoQAAEDAgUCBAMHBAIBBQAAAAEAAhEDIQQSMUFRBWEicYGhEzKRBhRCscHR8FJi4fEVI8IzQ3KCkv/EABoBAAMBAQEBAAAAAAAAAAAAAAECAwAEBQb/xAArEQACAgICAQQABgIDAAAAAAAAAQIREiEDMUEEEyJRMmFxgaGxFPBCUvH/2gAMAwEAAhEDEQA/APbyrLmsVwxeTTPWKqQ1XDFORGgWVDVOVXDVMJ0gWVa1SQpAUwjQLKwoLVJaqykaCiWsRg1VpowaloYrlVg1SrSiKdCsGqFYFMAnKuC7MqogLkKAFAKtmRMQVSVYuVZWMWCvmQ10rJGJcVSFYvCjOFqRrIhVIU/EVc6BrI+GocxXBVkQ2KFEaF1QKnxEyFZcrpVM0qwamATK5QuTWYA2EQBZdHEkp1jyopDsZAXQoplXTUKS1q7KuBUytRrOyKQFJVVqAQQqmmrLsyzQQRdCkV0LEFAa5c8tMsuh8Vl3xkoCuLkLNQ394U/eEkqFy2TNiPnEqpxKSzqQUytmpDorqfvCT+KhurpqBQ6cUq/e1nPeppuU3Y6ijQ+8Fd8YqKDQU193CyUmK6FDVKkPKYOHCqWBNTXZtATUVmuUOauFk6YGi+ZSKqC56GXouQMQ9R8oQaoDlIqLZI1F2lFFRBL1R1RGxaD51yU+IpWyNRLcKAitbCvKrmRMXa5TnQSVwK2QKDgqwQsyu1yNgLyquC7OuzIgojMoXFWAQCL1ggtCZqhCyqE1srHoqqtCIQqpKGsIGIbyFJqIVQSq6FAVMSAgOx6l+AJKo/psIPSsJfD1czhMgEx3TRrhkhva+58il2ubnAJygb/2xtzJSmIxMzJ3A4i8Lzef1DS0ysYWx2piMxk69v1QqtTKbafqhUYJ8IOl+52jzKGxxJywY3lbj5peQ4j1HqMJxnV1kMoSYCPRwS9GMrWiTo0/vpKp96QX0jFklkdOiLiwKSNUV1DqiWAgKlTEwg4tGtBnOQzi4QmYsFRUpgrX9hDffQpbUlJCgj0xC1IzCVXkKoxSbDA4Kv8AxwKyTNaA/HXJodPClHFguIQuVcyoXBUcUjbBQaVV9VUBVpCGwg/vSkYtWOGCp8MI7+w6OqYxVGOPBVn0wr02iEVKvIGircWSufi1HwLqKtJF8gFAinipKbCRoU4KdBSp5DNUXa1caSliJmEKiJtgfhIZpKK+OhuZokDU8Dnus5vWQcxc4Q0w0jeRa2ySXJFaGSbNTKAsnEVialoMhw5sP1Qv+cztIAIIFzEjRL0HD4YjwujU75nSfLT3XNyzyVRKRjXZXFvd/wBbi4kxI5blMZe2iDGcl0zcuI3jUjzOivVa5/ym4tVmdQSWunfw2VSbHK0Bz3RGgAEWjk2XnTju2dEXovlc0tuD4mnLMgwP2MJhxAIJzROk/gjwjzssqtUADS38Ukji9h5rTwlXMwF5AExDb2105APujH8TQJLVhm14OaIBuBwtFj9EjXc0lztmkBo5GkJilVkei7uJ02rIsZ+MqmoEB1QLqlRoJbmGYXymJAVny4vbFxCuqAoNSgCFYET9PdFDU8eS0ChFmCgopsmCxQaSDdhQpJRGI3wlX4ZQDYWjUTedJUwm2FPFiNIvmK5WhSq0Tsy3tMLmg8pprFzsOs0hrBUpTJYqsZCuWFJQbKsK6oEQNVSwpWjWBAR6bIVmwERolCMNmcgQIJRHsCgAAqHlNRkwGSCrhdVEBLOxXET3WWjMZqVw0c9phY9XF/EJ+Y9rgf6SrnZjLyWmbOMx3tqrYjqD2MOUiImQ5sH/AO0a9oSyerfQF3otQFQtAglviBETJOgv+iSweH/7Gh8t2cS2AD/SW7Sg4fGvqkDP4h8ocYBnYE2B7J6vRqsEOJFSJIBk5ToTxv7Li91S2k6RfBrTZZ3TgQ4BzBaQ3WSBpHPdCxL/AIYA+ZpAa7i06biCh0KtQkSC6CLH8idgUTEYR2fUQYESJsAbj1UZTzXxHjGnsSYwtE3LHuykk2nyn3TdRh8bwRmaZbDmkyQAbDayFh8e0FzHGQbWjWIJv3XU2EAtj5WlpLdBtMCxBmbowcXGv9saV2Q+gHBpETla68CwBa+59EJtUt2gXA4+u6Fi8Q7KGna7YNgBYtvx+qWdj8wM7kH6b+aTlcfHY8U62auJxhqACIIiALDzlWwjyBJN+AYHqkcC8GLE3vaWhvkLz3VqwOaNJgAbyTaf6Urk+12K14NN2LJ/mitQpNzGoXeI7AWO0zp7LEqYcsdDpB11kR6JjD1h5TwL/Thczzz3/I9KtG0yxOUiP7oA/UA/RM0sRIEATEi+oPMrJY9zDcgHsRMeU38kY40EfhBtcANNtjYLqhyvj000RlC+jVp1w6w1Go4RliUXFrmuNmzMne8W5lO0+o5ogc5m7x5rsjzqrkJg/A7KguQRXsO+imgS6flEef6BP7sboGIZrUSkqMp9x5X/AGV2PhUhOLfYrQ1KhVD1y6bI0wLSiPNkMsVwULCS1XzKhCrkK1moLKhzkM0yrFi1s2iAUQvVWNXPQNormVsypqhsqXPZI5UwlcVVskMVHw8wa4mCCQREj1keaPj6kABuriAOJJ1KR69UGGqNLXOuBNgGzF5nWboP4xcn4DdtRQtU6zVLnNp0g1xMGBmdwBffuAsSu92Y5rEG+YXnv3Tz+qDM5wY1rnEGTfK64LmcSCszHAshrhBjMDIMtOl9wvL5J5eW/wCjqhGvFHF8QQJIMzoCJ0yrSPVzOdxmoZzkmbTZreAsB2IHf6K+cbmFLJpaK4pnpKvUvEH6hx/xcfVFxfURkcRYAEgwJmx+oN1h4YuNmy4AEmAYgak8IzsHVcJA8IsT+HxdhqY2Rhm3+pnGKMttbNe8/wA4T1HFVQC2+hjb0PZaBwTWAAGCAC0bydQTFp7o1HAZgXuIyAEnUEmYEHcyq+2l5A+W/BmYc1qhLWtA1gExtGY2sY4Vh0Z/4nNGgtJn8v4VvU8N8NzcoM9jJILTqY2lA6lma7MAS1+UQdyIjQ6GPZGUfNCe5vRlN6ZUZPiFuJBKHl/Ow/mpWtXe0uhjHWsLz6C1gsXF4htN9nX4Bkg6ETtKlKKT0PCTfY1TDGw4tBF4n5ZGxG/ki0K4J0uNDMERxHl7rMo1Q430T/Vqfwnw0ghwkRcBuwnf0U6eNrwVpXTGeqOeSXtdLCbSYgmPDHGt+yhlEmJFwBMSGtbaAeXTzysw4wlsE9vzI9wFPTOqODXRfMYMySQPXe8qsJLuX7k5cf0P4mtVrEXa1skDMYBm0N9IRMPQrNIJpvcTYOggHMIXU6AqFpJ0khoiMxvvv+yJ93DWjxGdcoJFuPOZ+iq5xrYivpDckEtLcp3bM+RHujUqxixLYNjq6I+UgarNqkudZzjAtJzWiTfW0lHoFzSDAN7STH1B9VxSTjO49Fkk477NRuJc0wbSJnQ62sj4SsJLXmzt+Dz5LPp1HkOqZWknUzMWiY2CJg6gFnAutAk/knXKoTT/ALJShaZpuaQYXJQYoiwNhpOsfVQu3/II+2zSL1GZSApK9M5SjlIeuLkM1ISt0FKwwcpzBZVbq1vAJ8z7wqf8sY4dwGnXzJgBS/yYIf2pGpVrBsD+owOJ4lZlXrYEy3QxqNUriuouyhrbuazxXJgzJcODGqRqTGazgWhxm3bnSQuXl9TK/iWhw6+RqYjqwB8BkRN/CfJV+8PDQXNIBMSVmspvpFjy0AvaDTNjBJ3B1MXg8hQMRUc1z3OnKQ1wcdTOkaGPZJ7kk7knf9DPjTWh7E1XSLwQJaQRPIPBg6jhZPVeo1KjWjENIB+So27TAjTf0urvxJYw2GR1hIBLHDaYmLTbt3SBrNcIMEe3nbQoy5m1QI8Q3gmMfkY9pJ8RDwfC7KLDjieVoNbSFgwEXMOa11+AYkN7LH6TUyVWtvleHw0m0xMh22i1q9KDJcCPXTmBsubkk1+EvCK8gMb0zDkSGFhMwWmNtINjBUYP7P0XMyubcXzSQ42mZ2G0QjGs03LpiwAAA+isMbAjXfueJKn7yTtsbB1SH2UWtYWMaxoe0szN00EHmb7rzlI1GRSyuaWyXOvEkgWA2j1WvSxVjabW7HY9/JWxLfiBpghztZI1BjU6N7p4zzWuxMcXswqtY3l9we/63RKFSYDnlwGjZIAOxg7Sm8b0SpBGSPxAz9RO8rGxZdQaC8HKbaTfgxp6pPbkvGynxa7Napii0m/Hh1BHccKKnUX2ALY9wPLZecq9cbo1rnO2nnjWUPEY1xEZ2tJtAH/lqnhxcojxRp4/qT8paHmTpB158h3WI0wJP89UmzGPzazzN+yedjRGVwI4tuLfquhQxVdm8hqNZHrVXWE6DSbX440Wb962Fh7/AOFBxMWBE9yJS4Mdux2vXgR/NkzgiZOSDA0mCR258vNY9bFy2AN9d76j2VsLjzTdmbtrcTe2iZ8Voyl9noaGOLiBoCdlpsdmDS520u/qkTYGN9fVYlPFtfBa640bEEDsQtBtYEATBmZJNh5frwuKccXSQ6VqxqiagqBtxma0tMiTmEQYMj1WgKRIBHANgfCQJOsAk9ljBxmXAgnQ7HiCjh0gAu2Njzt2IK0JqLqjShaNX7w6m0Q4Ndf/AOJHLRFtRYq3xgTeANAQLZuDYd0qxzJBAJJB1EN8IvlHzaCJPcobqji0AwALi8+KLeytJKen0RSo1xT7+0/quSlLHDKJ1ULntrVGaPSZhyuCVFkRj19IjzWF+EEHEYfM0t5/kqxB5S2Oe74bsp8UW/ZLNLF2jRbs83UcSb5fTS1pHmik5Qb77ERp+6zKtV+aXAsI/DECOb6j9l1R5MQREQdBlPJnZfOyi22onspLVjv3s77iLGCAdbjbsUJ7gWlpJboRuCRyQsoYjLN5j+WRW410RBg8j900c1p7QHGPaH3dXLnNFcudkMgtcJOm48tVfqnUqdSAxkCS4kgB0uJJMDWLCSdliViZmD629kF2JiJtGq6PcnVCvijdnoKLh8PxODpPiAJkgHwmSIBF76+IrMxDW9vSPzCSc6o+cgcQNY0HEnQKKnR6wgugA9yfTRBqUtt0BRSLDFOaRB0Mjme/pP1XpqTw5uYcAxyDv/heMqfEZ82Uj+2Z+hTvTeuOp/LBA1B1j12ST4sloeOj0GWTYgDebAeiHUqX1jyFvdJ1OoAmRvxt2jVDfiZv7LkwfRejUZidGzc/RMtxRgXFiQPYwQsSnVEgu0lGfW79x/tFJxFcEz0eHxQd4Zy6eE/KCOHXI9bJOvQpvm3zyHNMG+58pOqx/vrhrt7rQwTgQHSCJPMLpXPL/kiEuJR2YzPse7NDHZRMZngz2ynSNpMLK6j9lcVTuG/EEG9OSQBqSzX2X0BryZg2gSCdSPz59ESnVJIuQ4XB30jXhWXqXdMjifJG6mVcunkxvOy+n4/7N0nFzn0mlzvmc4B0nu4XGyw8R9iKT/8A03Opm5uQ5vf5jPuuj3UnTQO0eLZUbo6fMG4VfukfiB8wvQYj7FV2A5TSeQZgEh1p0kb+axaRc54YKcPnLBtfuFRS8xYoXD4KQS6wG/J2AHMSrnB5blpMT629tRKL8Cu0HxCOGzJtG44J+pUsw/4QQXE3DnZSZGxNvfZBO+jNNdi76kQ5oAFvQjaf31TWC6s9pE3G0ge1kFrQBBOtpHI2I0dtoi16gLm5nAgtyztr7XskmlJbRaDo2sPjmPH4g4aAnTm29+IW3hKdB/zuewnyy/WJAXkaWHOYARcxeIvAE8BO9PY/PDbOBMsM5TEyIJsbFcftbuO/1Kyn4Z6MYEudFLM7tOaBeZdAA8l2NpNpnK4h1jpYTFgRyDBWZ/yVTxMaS0aeGZse3PI5C6kLDM1w1vzcansiouPin/BFuxhja0WpmNoEj0K5cKTvw1CBsMxspR/xeJm96R6bO5toVjV9EFmPDu/oh1aYO69mzzq+xl1cgoT69tEnUrPB5CEMXNjZa2HEtjMKKkAuOWRlFtSZd4uLE9kCozDU7ZJnWbu8gTpsbI9OvlaXuvo1s3tBMX0G3dZ7Q52aqQS4ghgF9B4nW/pH59l5s2s9I7IJ1TegWIwbg8/CadCQcuV0EaXOsDbVIfDqVH5QZ5uC0dy7QD9043FNLQHNzFpkdgY8JnUWmO6C7GDxENbsTDQGwCSJjaVF4XossqM/7uZhxIG8An6AwofgHGQNNpF+28I+IxuYzlAtGg47ILsY7/ZlK5eEMrNDBl1KmA1jheZIlrv6nE+wGwlXr9TfUs8lxGbJAaGgm0kATHks6nj3t009vQTb0Qq2Kc9xOQA8CW+xV821oTGnbD4npToMagCZMXPAIk+iQp9NNpyzO537RcqzsTVEy5wN4Bn1VaVYOOZwmILokkib2tGyaMQ26LVaxIiBa8kQ4W0mx9Em3G1G2nMP56pnGYhjnQ+ZizrGDwQLEdwkSYO1p/g9U2CDFtDNPqd4IRTizsZHCyqrtTcT9YvN9U2ykQ0HsJEWmJIlTlxJbKe6+hpuMJGi3+iulpbPIPnqF5fN/paPSeqCm4zYOAk8OG/lBUOTjuOkJk3o9e1rrm0tsI0MC+/CkG2YW/IT+iTo4qDOrTwbRyO6ZpYoAyIIiCO3ELlyi3vQHFoY+9GwdPa6I7ETB1gRePySzHgXa4FvBnMO0bqvx2Ek5Y01/WIlWTa8k6/IvUbqcp7wB+my8n1fBZararX5SSCRpIFp8/2XpsRjXwS1pI0sAGjtELxeL6q2pXDLEGZdc32A8oP1VYKd6Ckq2aOEqFxGhMjeAeWztKNiujtc8tMB18rhNyNgN4No7FZlIkHy1/35p+l1LM5pcASLHuJmI23Wi6NJWeZ6g00i5h+aYETBF/EJvCS+M6AONF6D7Y4QRRqidajD2uHN+oLlkdL6S6vmLXsaGloOckEyCfCIMwB7r0VWOTEiaPSOoBxyPsT/AAR+y2cO1zambUEz9DzPZIYT7Huc5oNQaA2EfRzoFjut+j9naoZdwfAmN4mAbEjN9FwzVyvj3+RVtV8hAUIuJc3c/v8A0lP0CySQGxBLS4WGhgi8nZZeR7CS0m1jGydo9RMeINBBHig7QdiAbCJInulUk3chHFpaDmr/AGM//IHsoTFDDVy0FuHLgbgltz31XJqf/b+BdfX8mzUdl2S9SqTotBxHf10S1WiN+fL6L1jjsUdVdZKYiqRfm1ht37SnH0x3CW+ND2ngyObcJJq4ux4umXp4Z7iQ6zW3eXOgE7juTZFxeOZSDm0wZLQHHeIn5osIt37biFZkD/tda5F73m4NnE/S6yK+cnOR4c0amNflzDW264HNR1Hv7OpRcvxdAqjpMC3nAJ3KqzDvgtEglzWkck6A7+iJi3ue7JSaQ3MAJM+IifE47QJU40CmYpuJyNGZ2hLgDJ7b223U1xY2/wDWWzukIVWlpi385VPimDfiBBg83m0JWtjiTJmfNAf1C2iVQf0OalCmSCSWt4uhYxpNyWnuJv7arMGIce3Fgm6VJ7hDpAAO4gOiRMmxMcK8ePwTk6KVKVSJgRtfWDeOUbC9HxD8rw0gE2cTl+m62cF0v4jjLgaTMoyC/iDQQSd5l0x2C2zVAuROsCYHr27IcslxukIptmPT+ztHKTVLjU/tMADYAQgu+zVAi2efNbFQhzRaC3UxrPJlEpUIaILTOvK5Xyycvi9Gujw/V+lvowYljrA+Wx4KIw+AGOAbbEAEL6Ng8MA0zBnRp0852KBienU3XZMxdsz77Lqblir7EzTdHzbE+GRYwY78ygvdaf5ZfQhgqQuQHn+ks/VZ+L+zjKjTDAzcFtvUjQpVyr6Hs8vguoPZAaYG4N27bFPYf7Qk/MyDJ+U8amNlmVWfBzteBmDZEERqIM7jVTQcHU2NaBncSS6TJcTEflYKsuCE1bQyl4N5n2hpNu4vYd9f45Hf9smCGkGoI8M/L5CTyvP1MNmyjMCDOaZEOFnAg8WuoxtOk8/DpukNY4tcQGguaJLbazyfJaHpIx/9BKWXZ6X/AJzPIYzK4gt8AM6G0aeVlmdJ+wVSabqtRrcuUvDZlvYk284Tv2ED303OM+F2VhPAu4TrAOy9Q6lmbYwTeNzpfsklOUZOECT0V+6UqbcrGiIvaR53vfukMR06k+wZkcCLiJJB0OyYqlzAWukh2t/1VqdINAyGc7bl2xvYlQVt6/dA6MbrXRqtTDuptyuJ8QGhDm5dyYvCw/s5QFKWva4ODvFp6tcDvG691QayfE6eG5vD5n9kr1PAU6nzNaDY5h842vvB7ro3hQYTSlszWYxrrukxAmwIGx5K02Y1wgguaRo6x1F5Bs4aWPGoWTW6Q9riWjM0AumLwNjydFIrkgbHT68hcOT45KSOpxjNaO631IOcQ5gDxqWj5pBgg6wRlN/JU6ZRiXkTpAOk3NxuRCtWohzGk/O10cy2JA9CD9VYsjK4aXB8jb2Vubk9x3+QkYYqka1LrT4EVMvaAY9VyxzcnzPPPZcoe7yLSkyftx+j1hBHNlAanHUwdCoLOxjyB7L6GjgszalJZeLpOH5r0FUAbb8QfyS9Si2Da90BkzEw+MIEQO8j2kjTstHqOJZWpNBcGAOMdpEFuWReRM3slsT0+NDB2mR6JCuAzLmm8gwJAGxnX2XFyKcLxVo6YYyavsnGYulSZloFznGJqOnwm92A6OgkZuFk4zHMLQ0AtEXP4p7mNP3UYmoCZDh9faEp8bs0+ZvPNjqudckpd6OlQihOq9gJgHzOqD94HqmagGpFxrN5ndAqVmj8I+sfmqpFaC4fDvqGGRmO2k+pUYrC1wMz7geGZB+W0SDtolanVg0WI+pN/MILurkgXPqDZVjB10Tf7HqfsbiSHVGEO8QBbpl8Jgg8ar0WJbci+x19Lr51gOtOp1GvB0NwAbjcaL3LMXnDXgm4BHkbri9UnHbEx+WhloLQdgYjgwr06EXPn5ITq0ieJ81bCnO8RYmy5E45UgbocoVcw0IExPKZpspt8LmxMQ4EkHzWbUljsrv8eiMzFkDKbjg/urw5lF1LtEpQvoJi3NY6WOM7/TlDq1BkEgtP9UzKHiG7jRWqVCW6hwAjv3BTrbeg1VGB9oOntcBoJm+/+uy8PXovomHSLyIkdtV9A6yGSWtMibbnyleN+2GOaa0ADQGPPSw0O/quv095OI16sYa0VWWcTkBOQuDdbkg/iHI1ulT4WvmM5LRHDYJ9LgBZuHxFoBMhHrY8n5jP6xzyuxrVAp3+R9R6PhvhYem0CRkBdzmd4j+aIWGxv5jaPyRWO/66ThEPY0gd4Hur0KsE634/IjcLyMU5WwXoXxNUmmc2siTF+yI3MGtB+W40OvJKv1J/hymJBH+lfC0s410FySQDCdRbnV+AaxJw+HGWXDW9rb6TEqj3FkENDpmfmdG25nbVXq5bgktmxEW1t4kSnaCS0+K0CD/nUWXbFRelog9CtKvDc4OjgY4vH00WL1K7y6MpJOYbZuy2sTRDXZwQAW/KRuSNuJv6LJ6uYa3NEmCPcTPeJXJ6iLqmdXp5fLRGCAeS3TNAGseaM+m1gdZ2WHhhJ1tqT6+6np+M/wCrbUFp/pN5PdWr4V05SZaJvEXdeY81GEViqLT7dmewyJgX/m65K0w+LLlz0w0fRmtuI9kMg/lH6rly+kPIJM77+ew7BSYvp9AuXIBQItbOmnc+q51Bp2/VcuSjClTolJ0y0GTxt6eSTxH2VobMHvv5rlyDinsKnL7Eqn2QpbU2HX8uUhU+ytI/+2Pb8/RcuSNUUjOQB/2ZpgHwD2V6vRaTWjwt+g28+6hcl8jZMWqYBrRZo5P055ladN3hZ2aFy5cPrvwIrxdhIIEjQ2KjNGn+Vy5eVJdHQh6hj/iNyPy8BztvVUr0XNOU3ESCNPquXK6+cG32iT+MtA/iH/CrSxF7HKdx+q5chB1sLRlY52R5gSQddjvMryONoue4vfdxMuPfRcuXp+mdNizWkI4jB7hCNNw8ly5egpEbaPpv2frudhKUmS1g/OFq0akwJDebarly8S65H+r/ALLNaCYujItcaRN1NCv8Nl2hzTYz8wXLl0z+NyXdEVvTBGuB8rzHBAJVadexmCACR6D/AGuXKXDzym7ZXkgkL1cYTNtSDpNgIAk/VZXWzlEFwJIERwB+5hcuTW53kPxKpKiMBiQGi1osJt68rZweHdVEAQGiCbx5C1zdcuScKueN6K8+o2OnpFLj6NsuXLl6FHn2z//Z"/>
          <p:cNvSpPr>
            <a:spLocks noChangeAspect="1" noChangeArrowheads="1"/>
          </p:cNvSpPr>
          <p:nvPr/>
        </p:nvSpPr>
        <p:spPr bwMode="auto">
          <a:xfrm>
            <a:off x="8999538" y="-546100"/>
            <a:ext cx="261937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112" name="Picture 88" descr="http://t2.gstatic.com/images?q=tbn:ANd9GcQspzJE1mR7bMdmknQb6yLAaLQCWxbbey0YgckPt-cUaKZeHkbZm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578" y="3140969"/>
            <a:ext cx="1461460" cy="97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4" name="Picture 90" descr="http://t1.gstatic.com/images?q=tbn:ANd9GcS6aZOGbx-IL8G4ANh-tw-e3JKs8KTZf8kS8E2ks-XQ-Jx989x_mw"/>
          <p:cNvPicPr>
            <a:picLocks noChangeAspect="1" noChangeArrowheads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86"/>
          <a:stretch/>
        </p:blipFill>
        <p:spPr bwMode="auto">
          <a:xfrm>
            <a:off x="107505" y="436248"/>
            <a:ext cx="1951986" cy="145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6" name="Picture 92" descr="http://t2.gstatic.com/images?q=tbn:ANd9GcTEA12HvlWDz7fpfjRquCIedQYPQnjKSKZTqFosAY2_kry6XkXX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496" y="1976971"/>
            <a:ext cx="1257014" cy="83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1" name="AutoShape 94" descr="data:image/jpeg;base64,/9j/4AAQSkZJRgABAQAAAQABAAD/2wCEAAkGBhQSEBQUEhQUFRQVFBYUFxgVGBcYGBgXFBQVFBcUFRcXHCYeGBokGhQUHy8hJCcpLCwsFR4xNTAqNSYrLCkBCQoKDgwOGg8PGiklHxwpKSkpKiopKSwqLCkpKSkpKSwpKSkpKSkpLCksLCksKSksKSwpKSksKSksNSwpLCwsKf/AABEIALkBEAMBIgACEQEDEQH/xAAcAAEAAgMBAQEAAAAAAAAAAAAABQYBBAcDAgj/xAA9EAABAwIEAwYEBQMDAwUAAAABAAIRAwQFEiExBkFREyJhcYGRBzKhsSNCUsHRFHLwM2LhFYLxFkOSstL/xAAaAQEAAwEBAQAAAAAAAAAAAAAAAQIDBAUG/8QAJhEAAgICAwACAAcBAAAAAAAAAAECEQMhBBIxE0EyM1FhgbHRFP/aAAwDAQACEQMRAD8A7isEICsoAiIgCIiAIiIAiIgCIiAIiIAiLCAyiice4iZasl0ueR3WN+Zx/YeK8cM4jNSg2pUZke6ZZvGpjU+Gqq5JEWTiKIpY8Mrn1C1lNumYnn08dIW/ZXXaMD4IDtROhjkSOU7wpUk/CTYREUgIiIAsQsogCIiAIiIAiIgCIiAIiIAiIgCIiAIiIAiLCASkrxuroMaSf/J6LnHF/GdahUb2b8ri0kggFsTA0Pqs55FEhulZ02UlUfhji2rWtBVrvYKlRxFJrQASxv8A7mXfUh3horNheOUa/dp1WPcGNc4NIMTprG2oKspJkkkSq5j/ABWKR7Kl36sa/pZ/dG58Fji3iXsG9nS1rPGn+0H8x/ZVrCsPjvPkkyddyd5Kxy5K0iDZt7dz3drWOZ3U/aOQ8FpcTcTC3ZDe9VcIY0f/AGd0aFniXiNlrTnd5Hcb18T0AVWwPCKl1V7WtJLyIH6ug8GrOMHIj0sfBWD1LqoytduNQN1psPyiD82XYCfUnwC6lKgqVWlZUg1x75Ew3VzjHIcgNtVD3vGNR3+mA0e59SdB6Sui1DRYuuZFVMHt7qq4PfUcxm+upd5A8vRWsKylYMoiKwCIiAIiIAiIgCIiAIiIAiIgCIiAIiIAsFCVVeMOK+wHZ0j+KRqf0D/9Kk5KKtgsVxiFNnz1GNPRzgD9SvizxWlVJFN4cRBMeP3XFq9cuOZxJJ3nUmVd+DSWUTVMyAfXl/CxWZsEzjN2HVIGzAR681ybjLsqz8/auc86ZBGVrGkgEu3kwTEK38TYsaVu9wMPcMrf7nc/ufRcpua8CBv9lmm5OzOf6Fj4WrfiPfOlOm4eQDCfbQK5cFW3/TcOfdVR+LXjI075dSwHpuXFVv4YYG+rUl7D2VSN9nNae/5jTL6q68W0heXPYB+VtBsu0/M77wIHmStPwpslaRBYLcdvVqVKpl3zOJ6eE7D9lqXXGlPtKj26sotyMHJ73/m8g0Ef9xUX8QLltnSFrRJ7SqM9QzqKezW+GaCSOg8VTrOYDA1z3EyQNd+qzUb2yKJoV31q3a1TL3EQDsBOgA5BdAscYyZnMHeOgeRo0cywcz9AqdaWrKYD6xbmHInutPn+Yr0r8YUm/LmqHqBA9CeStFv6JjfrLWzPVfADnOcdty7xceiuOD8NsogPrEOeOvyt8up8VyOh8Ua1FpFvRpMcd3vmo8/YDyhR95xLf3Z79Wo4dG9xv0gLRUtsls7jiPF1ClPeBjxAHuVAu+JNAk5q7GDpTa6o8+UAgea5TS4eedarj4yZ+pW8yhRpaB2bSe5v5E8klmS8Kuf6HTqPxMtQIDbgjq5ok+OrpVjwXHaV0zNSJMaEEEEef/CoXA+A2920vLhLTDqY+Ya7lx5eS6PbWrKTA1jWtaOQgBWg5S2WV/ZsLK0quLUm7vb6a/ZelteZ9mujqRHtzWpY2UREAREQBERAEREAREQBERAERfNR8CTsNSgI3H8YbbUXPOrtmDq7+FyS7uS9xc4ySSSesqS4o4h/qa5IPcbLWDw/V6qJoUHPIABPkuLJPsypmztC94aPmJgDzVsxDGqVlRp25cDVqOawgbgEiXHp69VCVr1tm5rBDrl4kdKTT+Y9TGwVPxuv3w55JcXF5cTqTMyT6Kl/RVy3RL8dX8uDJ+Rmbzc92UewDvda/wAPuBjf1i+pIoMILjzeZ+RvhvqtK9Lbi6qF7oYA06cwAIE8pkqTsviV/TMNKgIbMktABMCIBK6McaRY6JwxirXVr2pDadC1i2pD5WgUy4uPQSYVFx/jhja+W1IdUhwdUiQXOMlw6gaxKpOIY7XrZ2BxbSqPNV7ZIaXOiXO/VsFpW9dtMwwF7joT+w6JKNh7JPsHVqzqlUl7nOnUyT0nmuj4BZCnSa0gBx1OnXr9FW+CsLqVCXupu0E5mkBrB1cTEe6t769GjBrua1pEguOp8RzKzlYPe5wylXGSqxrvMDTyO4VQxP4ctpu7SnnqUxqaU6+QPMeCuYv7fsRVNWmacTMjl4bz4Kt2PxMtTmztq04JiBmDhrB02J00VI9l4CFwe7pVHim1tvRdMA1SRJ6TlMeqm+L8FrWNDtqlalL3hrW02nWQTMmNAFSeJMXpV67qlFhYCANYlx/VA0HL2Xli3Fj6tjRtnkuNGq5zSde45oAbr0M+hWsY36R0R51cWqVCZcSs0riAotjjAKVbhQ4Jmi14XHgvHzb13PDwwZYcSeXqpXGfiy0Ohmet4klrfSRJ9lyx1YmYlBTW8I9UG7dna+Cvipa1Kradej2L3GGvLs7Z5AyO7K60xwIEL8ghsQRuP2Xc+FOMqptaQkHK0DvCTHLVXIOmoqjS4sqcw0+hC3qPFY/Mz2P8hSCwItG0xenUMAwehW8gCIiAIiIAiIgCIiAKv8cYh2Vm+PmfFMf92/0BU+q7xXadq+gw/KHOqOnkGgCfqqZHUWDn2E4A54zPnXRo69SVZm0KVpSzvEQDAG7oBMD21KkbYtpk1XQ1gHdB/Kwfmd0J+q55xTxP/UvquGlNrMgnfKXajwlcSV7KMrrb1zqz7iqY7QuOu+p0DQd9IHotO5vu0do0AbSRJg6bnb0XxVLnaxt7NHQLbZbMhgGbOZzHeddIHktHSdv0KP2a+IszOqtpRldDZg/K0AGPULzsOEaz9XBtKnP+pUOUR/tB1d7K4WFy2kHMpsyuyZczyM0g7xEcyV4V6Be7O8ku6yfdYZOR8apm0cfYirnhu3FLI2q6o/MO8CA0AbgNBk+a16XDpbGR2Uc4br7qRqlzG9wwBy0P3WnSx8tcRVEt6tAn20lWxZuy0JY6NmnYuaCA8kHfMSfodFp4heNpD8QtJ/SGgu84SpxRQOziPNpH0kqMxvE2OaA3K8uEz0/5XQoXsxcVZ418RoHUNM9B3f3IWG4O+sc1FrgyBrUga84jdevDOBCs/M75GnUbS7p5K/BoAAAAA+gXFyeWsMusPTox4r2c8uOH6zB+UjwOvsVHGhoQdxt5hdEumAzPoqjixDJJExpp47StONyXk1ImUEiNt7t4EDZfFzULt/otY3M+CDqZXd02Yno+2Id0EDU7Ldu3UMtMU5a4NioXSQXydW8w2I5LRrVcx6AbL5ySroH3WzNgxIOxGoPkR9lMW3FNak3JSIZoOQJ9J2WhbHIcrjNN5Ad4Hk4dCOqW7GMq/ikhoJnKJJidAPPmpBuMx64cZNer/wDI/aYUrhvHdzRIzO7ZnMPGvo7dVc1xJhZzSgP0LwRif9ZS7WhUDY0e06lp6EfurxTmBJk9V+fvhvfPovflc5uYawYmDIXU8L4oeCBUOZvM8x4zzQFwWV8tdInrqvpAEREAREQBFgr4rVg0EuIAG5OiiwfZKgMSr9tW7NkZW/6jtPMMHrutDE+KqlZxpWLC92xeflb4zy9Vp4HgNS3rVH1ajXve0NMToZzEahcmXJ21HwE6/D6RBa5ocDvm1nzXPuI+B20nE0Z7N5zQ4iKeXUydyNRHkrrXvWtY527WgkuJgaeP7BUrE8aNw/u1Q1wMNYCGAZtJLidTss2m1ohort3bU291suI3Pyj0bv6lbNvQ7UFrWNa4NkOaD8w/X0ESvW+4KuXUhc27m1ZLi9jXAuGUkF2ujgYW1gPxEq0aZpVLZpbGUlrSw66HNydz6LRQ1sXRUXYoadfs3DLBGYnfxHkrZV7Psmua4EmZHSNtecqsY1b/ANS5xAOYk5CfcNMcjt4Kv2eNvpd0zpoQeULnzcf5dr01hOi33dUKv4jrssDGmu8/80W5TwR9QS45B9T6LGEfh/Ho0k+3hVLlkGVtWdiKge4uY3K2YJ1dyhse6sbuFafMuPqFEYjgGSchPrzXdj5WOWkzJwZc+GrcU7dg6tk+Z1UrcUCGBxEAzB6xuo3BKwNCmTvlAjy0W/e3ZLA0nRswPNfPT/Mfb06Y6WiGunRKqGO1Za5WPEq2kKuvsHV3imzc7noF6fESiuzM8hX6bhz/AMK9DVkBXm34Kotb3pc7qT+wUbi3DNNmrARptK74czHN0jN42lZX6NPWF7V7csdBBBG4IiPReIkHeHD/AAL2vb91R2Z5JcfmJ3J8V1mZl20KTZRzta5wBzCD5tEfaFCCpOisNu3LRYOZOb0hUnpBekTeYf2esHKTHkls1s7SrG+zL7d45kgjzn+JX3gnDRDgXH0Crjm5ImS2TXC9jkaHQQTtP1V4wTC3VXAAd38x5Afyoixt4AXSMFuGvotLQGxoQNgQtSDepsgADYCF9oiAIiIAsEr5q1A1pJ2AlVOpdXN1MH+noT8x0JHhzP2VJTSBKYrxPTpHIz8Spya3XXoSFFvwmtcfiXlTs6Q1FMGPc7D6nyXrZspUB+AzO/nUfAHudh5KPqZC8Vbmq+uQdGUwRSb0AJgFc3Zz/f8Aomyap3tOm3s7WnP9o08ydz5lVq/ouqV3srVC1oYS5rHZXl0aQYIDd+qsFKvVfTJaxtvRAkk/MR4dPNV3Hn0xs1zq9WDqT3GHRojm4gD3VXjbkrf+EFWr1XNYabHF7IIAc7NoeR8FVK2BVMxIZvyB0HlJXScW+HdUU21afeeRL2cx/b18lWv+gV5jsqk/2mfsqPvBmUpOytUrCszbMzyJC2amP16cMfUDgBs47BbOPXD7QZXNcKh2DhEeJH7KnV67nuLnGSTJK3x9p7ZaNv0sTca7SoIMHaJnXbRavGuAdk9j2nR7YP8Ac0Qduv7KAIO45LbfiruzcxxMGCPB42d7EgrTo07Raic4LwUGarwCZhoOw/3eauVxZloGYESJEjcdQqrwLiIFMj8wdPuN1Z7zFHPMuMmANTyHJeFy7eV9v4OuHhq1CFEYqQWlblzcAbkDzKhb+9bycCowY32sltHzheLBp7N5LROjhy8CpG5xo5iBtyOmo5KqnvEn2W3bUivT/wCWMn2Zj3aJG7DywvMADqRJ8hupjhrDcrMzvmfqfDoFpYTgb6xOUSGtL3eDWiST7Kx2sALn5a+NKC+y+N36elzQLRqI/gqBxIwZCsGKYg6oZduGgegGiq+I1NCuTEl20av9yn4iO+T4rXa9bd2JJ8/upbhTCBWztcNARrz8gvceRY8fZnLVukQ9Juo0AKmLdjnOGYEK5WnDVOnq1g89z6kr7ubBpEELgnz03SRosdEdYUJHhsp60oQo2zfkIYfRTdFq78Mk42jKa2bVEK3cJE5X9JHuq/heFvqnujTmeQV4sLEUmBrfU9T1XQVNpERAEREB8PbII69FXbnhurUqHNWiny0Jd7nQKyos5Y4y9BFWvDtFkS0vI5vOb2Gw9l6UsHaHl7u+eUgQ3wAGikV51qgaCTsBJVqSQIzGKgJaw/KJe/8AsbrHrt6qJwDDzXuHXTx3ZhgjpoPQL2OH9pWYasntczy2Yy02/K0+obKslKmAIAAA2AVIJvbBmEhfSwtQcL+NNs7+sLtYLGEegj7yqPQwh76T6rR3acZvCTAXePiXwx/U2+dgl9MHTq3mPRcEuHVKIcwEhrokHbSdwhBojRa1Z+pWarl4MElCSQtarqZD2GD91I3fFFRwhoDep5qKLcx8BoPRez7QgSQs5YoSdtE2zWrV3OPecSfFZDSdysGAsurAKyikQeuH14qBrtQYHlJhXXCMNplw7RxY0bw3MfICRqqDRY57wG6uJAHmum2OHw0Z9XRqfFcvIzxwrZeMXIvuC47h9GkaLczA4FrnPbq6RHeI81SBWAJaHAwSARzjmF9VKIUTiFrGrSZC82edcjTVG0V1Nu6ugq/iV303JWrc16rnQDuYhWCwwJoaC/vP6nYeQWnWOCnJhty0VGqySAOX1PMq4cHDJTd1Lv2XvVwxpGw9lrBjqXy6D/N1GXkRzY+i0QoNOy/4Yyk+i/MYeNvHqoS5bqoqwx+HZXaO+h8lv1brMuOekk14XXppXjfeVL2FWWNPgoe5dKlLFsNA8F6PCezPIT+F4k6k4Fp05jkR5K/21cPY1w2Ilc0twuiYVQLKLGncN19df3XrGBuIiIAiIgCIiALxr24dE7AzHWNp9dV7IgNYW34uf/blHvJWyiIAsSsr5UMHzUcACTsBquQ8T4XQr13OZTAb05E83eC6FxbdltINbu46+Spn9NovI53JlF9IfydOHEmrZSL7hWlHyAeSrdXAuzdod9BPium3VBVjFaEO0Cx43Jmntms8Sa0Ua2qZXGeWnXYrfxLGDUaByAjl+y1cTsSyoSNjqvhhbGoK9yMlJWcTVOjVOqx2Z6KSptaeo9FI0qDQBkBe7rENHvupZB9cG4YTXL3iIbp5nnHkr+xiguGsPczM54PejWNPRWujkFMkk5+QjlGpJXz/ADLnmaf0dENIi6xhRd4/QrfunqJutiscKtl2Rdr/AK7B+o/QK20aSp9KplrMJ5H7q5W8kTvC25aa62RA9qlm4A907T6dVoVmKdp465tI0zro6CRqMwgjxCga7lytxVdWXXhCYhZzMctR6L7wrGdMr/dbTBL/AAEk+SjLbCJJ0I1P3Xq4cayR2ZSdE7RuGkz7DxVhsLdz4ABJPIKLwbBgI0XX8KsBTpMAaAcomBrMc12YcXQylKyIwPhrKQ+rEjUN391ZAsouooEREAREQBERAEREAREQGEhZRAVni6nOTyP0Mqu1LiGZYEzvz9FeMXsO1ZA3Go/hULFrR7SQNCOq8HnY5LJ2XjO3DJdaIu8qKv3YzEqWs31HVMtaMuusar5ubRocT+ULlxQcZaNJSKni2HguHkvChgk8lY22mdxd1OnkpXDsCc8gMaXHwH+Qvfw2opM4Z+lcsuHGzsux8I8K0qNu3PSYahlxLmgkTsNR0Xzw7waKRD6sFw1DeQ8T1KtIC6ChBcU4UKlDujVhzAActiFz65okFddcFWMa4SznNSgTu07ehXm8zivI+0TWEq9ObV2rQrgNBc7YbeJ6K63nBldonsy/wYR9Vos4BuqrhnYGNGwJAA/krHBxpR9ReU0zntOyc90nclXLhy2qZTnaS0fm/ZXbB/hxTpwapzn9I0b6ncqyuwpkQ1oAHKNF2ZcHyKn9FFKjl15awdAVoVLIu2BK6Pd8KZyY0Wv/AOgc2j6rg3mGaT5mFwx4Lsu8mjm9OjJLW69T+wUrYYYXEBrST0C6HY8E21LZmb+4/wAKaoWjGCGNa0eAAXqY8SiqMZSsr3D/AAxkIfV3Gob08SrMFlFslRUIiKQEREAREQBERAEREAREQBERAYha13hrKg77Z8ea2kUNJqmSnRWrjgik7UFw89VHVfh1mOtaW9MkfurqsrFYILaRLk2V2w4JoU/mBefHQewU7RtmsENaGjoBC9UWySRUBERSAsQsogMZUhZRAYhIWUQGISFlEBiEhZRAEREAREQBERAEREAREQBERAEREAREQBERAEREAREQBERAEREAREQBERAEREAREQBERAEREAREQBERAf/Z"/>
          <p:cNvSpPr>
            <a:spLocks noChangeAspect="1" noChangeArrowheads="1"/>
          </p:cNvSpPr>
          <p:nvPr/>
        </p:nvSpPr>
        <p:spPr bwMode="auto">
          <a:xfrm>
            <a:off x="8770938" y="-684213"/>
            <a:ext cx="2066925" cy="1409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052" name="AutoShape 96" descr="data:image/jpeg;base64,/9j/4AAQSkZJRgABAQAAAQABAAD/2wCEAAkGBhQSEBQUEhQUFRQVFBYUFxgVGBcYGBgXFBQVFBcUFRcXHCYeGBokGhQUHy8hJCcpLCwsFR4xNTAqNSYrLCkBCQoKDgwOGg8PGiklHxwpKSkpKiopKSwqLCkpKSkpKSwpKSkpKSkpLCksLCksKSksKSwpKSksKSksNSwpLCwsKf/AABEIALkBEAMBIgACEQEDEQH/xAAcAAEAAgMBAQEAAAAAAAAAAAAABQYBBAcDAgj/xAA9EAABAwIEAwYEBQMDAwUAAAABAAIRAwQFEiExBkFREyJhcYGRBzKhsSNCUsHRFHLwM2LhFYLxFkOSstL/xAAaAQEAAwEBAQAAAAAAAAAAAAAAAQIDBAUG/8QAJhEAAgICAwACAAcBAAAAAAAAAAECEQMhBBIxE0EyM1FhgbHRFP/aAAwDAQACEQMRAD8A7isEICsoAiIgCIiAIiIAiIgCIiAIiIAiLCAyiice4iZasl0ueR3WN+Zx/YeK8cM4jNSg2pUZke6ZZvGpjU+Gqq5JEWTiKIpY8Mrn1C1lNumYnn08dIW/ZXXaMD4IDtROhjkSOU7wpUk/CTYREUgIiIAsQsogCIiAIiIAiIgCIiAIiIAiIgCIiAIiIAiLCASkrxuroMaSf/J6LnHF/GdahUb2b8ri0kggFsTA0Pqs55FEhulZ02UlUfhji2rWtBVrvYKlRxFJrQASxv8A7mXfUh3horNheOUa/dp1WPcGNc4NIMTprG2oKspJkkkSq5j/ABWKR7Kl36sa/pZ/dG58Fji3iXsG9nS1rPGn+0H8x/ZVrCsPjvPkkyddyd5Kxy5K0iDZt7dz3drWOZ3U/aOQ8FpcTcTC3ZDe9VcIY0f/AGd0aFniXiNlrTnd5Hcb18T0AVWwPCKl1V7WtJLyIH6ug8GrOMHIj0sfBWD1LqoytduNQN1psPyiD82XYCfUnwC6lKgqVWlZUg1x75Ew3VzjHIcgNtVD3vGNR3+mA0e59SdB6Sui1DRYuuZFVMHt7qq4PfUcxm+upd5A8vRWsKylYMoiKwCIiAIiIAiIgCIiAIiIAiIgCIiAIiIAsFCVVeMOK+wHZ0j+KRqf0D/9Kk5KKtgsVxiFNnz1GNPRzgD9SvizxWlVJFN4cRBMeP3XFq9cuOZxJJ3nUmVd+DSWUTVMyAfXl/CxWZsEzjN2HVIGzAR681ybjLsqz8/auc86ZBGVrGkgEu3kwTEK38TYsaVu9wMPcMrf7nc/ufRcpua8CBv9lmm5OzOf6Fj4WrfiPfOlOm4eQDCfbQK5cFW3/TcOfdVR+LXjI075dSwHpuXFVv4YYG+rUl7D2VSN9nNae/5jTL6q68W0heXPYB+VtBsu0/M77wIHmStPwpslaRBYLcdvVqVKpl3zOJ6eE7D9lqXXGlPtKj26sotyMHJ73/m8g0Ef9xUX8QLltnSFrRJ7SqM9QzqKezW+GaCSOg8VTrOYDA1z3EyQNd+qzUb2yKJoV31q3a1TL3EQDsBOgA5BdAscYyZnMHeOgeRo0cywcz9AqdaWrKYD6xbmHInutPn+Yr0r8YUm/LmqHqBA9CeStFv6JjfrLWzPVfADnOcdty7xceiuOD8NsogPrEOeOvyt8up8VyOh8Ua1FpFvRpMcd3vmo8/YDyhR95xLf3Z79Wo4dG9xv0gLRUtsls7jiPF1ClPeBjxAHuVAu+JNAk5q7GDpTa6o8+UAgea5TS4eedarj4yZ+pW8yhRpaB2bSe5v5E8klmS8Kuf6HTqPxMtQIDbgjq5ok+OrpVjwXHaV0zNSJMaEEEEef/CoXA+A2920vLhLTDqY+Ya7lx5eS6PbWrKTA1jWtaOQgBWg5S2WV/ZsLK0quLUm7vb6a/ZelteZ9mujqRHtzWpY2UREAREQBERAEREAREQBERAERfNR8CTsNSgI3H8YbbUXPOrtmDq7+FyS7uS9xc4ySSSesqS4o4h/qa5IPcbLWDw/V6qJoUHPIABPkuLJPsypmztC94aPmJgDzVsxDGqVlRp25cDVqOawgbgEiXHp69VCVr1tm5rBDrl4kdKTT+Y9TGwVPxuv3w55JcXF5cTqTMyT6Kl/RVy3RL8dX8uDJ+Rmbzc92UewDvda/wAPuBjf1i+pIoMILjzeZ+RvhvqtK9Lbi6qF7oYA06cwAIE8pkqTsviV/TMNKgIbMktABMCIBK6McaRY6JwxirXVr2pDadC1i2pD5WgUy4uPQSYVFx/jhja+W1IdUhwdUiQXOMlw6gaxKpOIY7XrZ2BxbSqPNV7ZIaXOiXO/VsFpW9dtMwwF7joT+w6JKNh7JPsHVqzqlUl7nOnUyT0nmuj4BZCnSa0gBx1OnXr9FW+CsLqVCXupu0E5mkBrB1cTEe6t769GjBrua1pEguOp8RzKzlYPe5wylXGSqxrvMDTyO4VQxP4ctpu7SnnqUxqaU6+QPMeCuYv7fsRVNWmacTMjl4bz4Kt2PxMtTmztq04JiBmDhrB02J00VI9l4CFwe7pVHim1tvRdMA1SRJ6TlMeqm+L8FrWNDtqlalL3hrW02nWQTMmNAFSeJMXpV67qlFhYCANYlx/VA0HL2Xli3Fj6tjRtnkuNGq5zSde45oAbr0M+hWsY36R0R51cWqVCZcSs0riAotjjAKVbhQ4Jmi14XHgvHzb13PDwwZYcSeXqpXGfiy0Ohmet4klrfSRJ9lyx1YmYlBTW8I9UG7dna+Cvipa1Kradej2L3GGvLs7Z5AyO7K60xwIEL8ghsQRuP2Xc+FOMqptaQkHK0DvCTHLVXIOmoqjS4sqcw0+hC3qPFY/Mz2P8hSCwItG0xenUMAwehW8gCIiAIiIAiIgCIiAKv8cYh2Vm+PmfFMf92/0BU+q7xXadq+gw/KHOqOnkGgCfqqZHUWDn2E4A54zPnXRo69SVZm0KVpSzvEQDAG7oBMD21KkbYtpk1XQ1gHdB/Kwfmd0J+q55xTxP/UvquGlNrMgnfKXajwlcSV7KMrrb1zqz7iqY7QuOu+p0DQd9IHotO5vu0do0AbSRJg6bnb0XxVLnaxt7NHQLbZbMhgGbOZzHeddIHktHSdv0KP2a+IszOqtpRldDZg/K0AGPULzsOEaz9XBtKnP+pUOUR/tB1d7K4WFy2kHMpsyuyZczyM0g7xEcyV4V6Be7O8ku6yfdYZOR8apm0cfYirnhu3FLI2q6o/MO8CA0AbgNBk+a16XDpbGR2Uc4br7qRqlzG9wwBy0P3WnSx8tcRVEt6tAn20lWxZuy0JY6NmnYuaCA8kHfMSfodFp4heNpD8QtJ/SGgu84SpxRQOziPNpH0kqMxvE2OaA3K8uEz0/5XQoXsxcVZ418RoHUNM9B3f3IWG4O+sc1FrgyBrUga84jdevDOBCs/M75GnUbS7p5K/BoAAAAA+gXFyeWsMusPTox4r2c8uOH6zB+UjwOvsVHGhoQdxt5hdEumAzPoqjixDJJExpp47StONyXk1ImUEiNt7t4EDZfFzULt/otY3M+CDqZXd02Yno+2Id0EDU7Ldu3UMtMU5a4NioXSQXydW8w2I5LRrVcx6AbL5ySroH3WzNgxIOxGoPkR9lMW3FNak3JSIZoOQJ9J2WhbHIcrjNN5Ad4Hk4dCOqW7GMq/ikhoJnKJJidAPPmpBuMx64cZNer/wDI/aYUrhvHdzRIzO7ZnMPGvo7dVc1xJhZzSgP0LwRif9ZS7WhUDY0e06lp6EfurxTmBJk9V+fvhvfPovflc5uYawYmDIXU8L4oeCBUOZvM8x4zzQFwWV8tdInrqvpAEREAREQBFgr4rVg0EuIAG5OiiwfZKgMSr9tW7NkZW/6jtPMMHrutDE+KqlZxpWLC92xeflb4zy9Vp4HgNS3rVH1ajXve0NMToZzEahcmXJ21HwE6/D6RBa5ocDvm1nzXPuI+B20nE0Z7N5zQ4iKeXUydyNRHkrrXvWtY527WgkuJgaeP7BUrE8aNw/u1Q1wMNYCGAZtJLidTss2m1ohort3bU291suI3Pyj0bv6lbNvQ7UFrWNa4NkOaD8w/X0ESvW+4KuXUhc27m1ZLi9jXAuGUkF2ujgYW1gPxEq0aZpVLZpbGUlrSw66HNydz6LRQ1sXRUXYoadfs3DLBGYnfxHkrZV7Psmua4EmZHSNtecqsY1b/ANS5xAOYk5CfcNMcjt4Kv2eNvpd0zpoQeULnzcf5dr01hOi33dUKv4jrssDGmu8/80W5TwR9QS45B9T6LGEfh/Ho0k+3hVLlkGVtWdiKge4uY3K2YJ1dyhse6sbuFafMuPqFEYjgGSchPrzXdj5WOWkzJwZc+GrcU7dg6tk+Z1UrcUCGBxEAzB6xuo3BKwNCmTvlAjy0W/e3ZLA0nRswPNfPT/Mfb06Y6WiGunRKqGO1Za5WPEq2kKuvsHV3imzc7noF6fESiuzM8hX6bhz/AMK9DVkBXm34Kotb3pc7qT+wUbi3DNNmrARptK74czHN0jN42lZX6NPWF7V7csdBBBG4IiPReIkHeHD/AAL2vb91R2Z5JcfmJ3J8V1mZl20KTZRzta5wBzCD5tEfaFCCpOisNu3LRYOZOb0hUnpBekTeYf2esHKTHkls1s7SrG+zL7d45kgjzn+JX3gnDRDgXH0Crjm5ImS2TXC9jkaHQQTtP1V4wTC3VXAAd38x5Afyoixt4AXSMFuGvotLQGxoQNgQtSDepsgADYCF9oiAIiIAsEr5q1A1pJ2AlVOpdXN1MH+noT8x0JHhzP2VJTSBKYrxPTpHIz8Spya3XXoSFFvwmtcfiXlTs6Q1FMGPc7D6nyXrZspUB+AzO/nUfAHudh5KPqZC8Vbmq+uQdGUwRSb0AJgFc3Zz/f8Aomyap3tOm3s7WnP9o08ydz5lVq/ouqV3srVC1oYS5rHZXl0aQYIDd+qsFKvVfTJaxtvRAkk/MR4dPNV3Hn0xs1zq9WDqT3GHRojm4gD3VXjbkrf+EFWr1XNYabHF7IIAc7NoeR8FVK2BVMxIZvyB0HlJXScW+HdUU21afeeRL2cx/b18lWv+gV5jsqk/2mfsqPvBmUpOytUrCszbMzyJC2amP16cMfUDgBs47BbOPXD7QZXNcKh2DhEeJH7KnV67nuLnGSTJK3x9p7ZaNv0sTca7SoIMHaJnXbRavGuAdk9j2nR7YP8Ac0Qduv7KAIO45LbfiruzcxxMGCPB42d7EgrTo07Raic4LwUGarwCZhoOw/3eauVxZloGYESJEjcdQqrwLiIFMj8wdPuN1Z7zFHPMuMmANTyHJeFy7eV9v4OuHhq1CFEYqQWlblzcAbkDzKhb+9bycCowY32sltHzheLBp7N5LROjhy8CpG5xo5iBtyOmo5KqnvEn2W3bUivT/wCWMn2Zj3aJG7DywvMADqRJ8hupjhrDcrMzvmfqfDoFpYTgb6xOUSGtL3eDWiST7Kx2sALn5a+NKC+y+N36elzQLRqI/gqBxIwZCsGKYg6oZduGgegGiq+I1NCuTEl20av9yn4iO+T4rXa9bd2JJ8/upbhTCBWztcNARrz8gvceRY8fZnLVukQ9Juo0AKmLdjnOGYEK5WnDVOnq1g89z6kr7ubBpEELgnz03SRosdEdYUJHhsp60oQo2zfkIYfRTdFq78Mk42jKa2bVEK3cJE5X9JHuq/heFvqnujTmeQV4sLEUmBrfU9T1XQVNpERAEREB8PbII69FXbnhurUqHNWiny0Jd7nQKyos5Y4y9BFWvDtFkS0vI5vOb2Gw9l6UsHaHl7u+eUgQ3wAGikV51qgaCTsBJVqSQIzGKgJaw/KJe/8AsbrHrt6qJwDDzXuHXTx3ZhgjpoPQL2OH9pWYasntczy2Yy02/K0+obKslKmAIAAA2AVIJvbBmEhfSwtQcL+NNs7+sLtYLGEegj7yqPQwh76T6rR3acZvCTAXePiXwx/U2+dgl9MHTq3mPRcEuHVKIcwEhrokHbSdwhBojRa1Z+pWarl4MElCSQtarqZD2GD91I3fFFRwhoDep5qKLcx8BoPRez7QgSQs5YoSdtE2zWrV3OPecSfFZDSdysGAsurAKyikQeuH14qBrtQYHlJhXXCMNplw7RxY0bw3MfICRqqDRY57wG6uJAHmum2OHw0Z9XRqfFcvIzxwrZeMXIvuC47h9GkaLczA4FrnPbq6RHeI81SBWAJaHAwSARzjmF9VKIUTiFrGrSZC82edcjTVG0V1Nu6ugq/iV303JWrc16rnQDuYhWCwwJoaC/vP6nYeQWnWOCnJhty0VGqySAOX1PMq4cHDJTd1Lv2XvVwxpGw9lrBjqXy6D/N1GXkRzY+i0QoNOy/4Yyk+i/MYeNvHqoS5bqoqwx+HZXaO+h8lv1brMuOekk14XXppXjfeVL2FWWNPgoe5dKlLFsNA8F6PCezPIT+F4k6k4Fp05jkR5K/21cPY1w2Ilc0twuiYVQLKLGncN19df3XrGBuIiIAiIgCIiALxr24dE7AzHWNp9dV7IgNYW34uf/blHvJWyiIAsSsr5UMHzUcACTsBquQ8T4XQr13OZTAb05E83eC6FxbdltINbu46+Spn9NovI53JlF9IfydOHEmrZSL7hWlHyAeSrdXAuzdod9BPium3VBVjFaEO0Cx43Jmntms8Sa0Ua2qZXGeWnXYrfxLGDUaByAjl+y1cTsSyoSNjqvhhbGoK9yMlJWcTVOjVOqx2Z6KSptaeo9FI0qDQBkBe7rENHvupZB9cG4YTXL3iIbp5nnHkr+xiguGsPczM54PejWNPRWujkFMkk5+QjlGpJXz/ADLnmaf0dENIi6xhRd4/QrfunqJutiscKtl2Rdr/AK7B+o/QK20aSp9KplrMJ5H7q5W8kTvC25aa62RA9qlm4A907T6dVoVmKdp465tI0zro6CRqMwgjxCga7lytxVdWXXhCYhZzMctR6L7wrGdMr/dbTBL/AAEk+SjLbCJJ0I1P3Xq4cayR2ZSdE7RuGkz7DxVhsLdz4ABJPIKLwbBgI0XX8KsBTpMAaAcomBrMc12YcXQylKyIwPhrKQ+rEjUN391ZAsouooEREAREQBERAEREAREQGEhZRAVni6nOTyP0Mqu1LiGZYEzvz9FeMXsO1ZA3Go/hULFrR7SQNCOq8HnY5LJ2XjO3DJdaIu8qKv3YzEqWs31HVMtaMuusar5ubRocT+ULlxQcZaNJSKni2HguHkvChgk8lY22mdxd1OnkpXDsCc8gMaXHwH+Qvfw2opM4Z+lcsuHGzsux8I8K0qNu3PSYahlxLmgkTsNR0Xzw7waKRD6sFw1DeQ8T1KtIC6ChBcU4UKlDujVhzAActiFz65okFddcFWMa4SznNSgTu07ehXm8zivI+0TWEq9ObV2rQrgNBc7YbeJ6K63nBldonsy/wYR9Vos4BuqrhnYGNGwJAA/krHBxpR9ReU0zntOyc90nclXLhy2qZTnaS0fm/ZXbB/hxTpwapzn9I0b6ncqyuwpkQ1oAHKNF2ZcHyKn9FFKjl15awdAVoVLIu2BK6Pd8KZyY0Wv/AOgc2j6rg3mGaT5mFwx4Lsu8mjm9OjJLW69T+wUrYYYXEBrST0C6HY8E21LZmb+4/wAKaoWjGCGNa0eAAXqY8SiqMZSsr3D/AAxkIfV3Gob08SrMFlFslRUIiKQEREAREQBERAEREAREQBERAYha13hrKg77Z8ea2kUNJqmSnRWrjgik7UFw89VHVfh1mOtaW9MkfurqsrFYILaRLk2V2w4JoU/mBefHQewU7RtmsENaGjoBC9UWySRUBERSAsQsogMZUhZRAYhIWUQGISFlEBiEhZRAEREAREQBERAEREAREQBERAEREAREQBERAEREAREQBERAEREAREQBERAEREAREQBERAEREAREQBERAf/Z"/>
          <p:cNvSpPr>
            <a:spLocks noChangeAspect="1" noChangeArrowheads="1"/>
          </p:cNvSpPr>
          <p:nvPr/>
        </p:nvSpPr>
        <p:spPr bwMode="auto">
          <a:xfrm>
            <a:off x="8994775" y="-554038"/>
            <a:ext cx="2590800" cy="17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122" name="Picture 98" descr="http://t1.gstatic.com/images?q=tbn:ANd9GcTncRxEfRYce7EVb2oCTABtof2g6aLGYY4VCXOYQcFMxY2PReMB"/>
          <p:cNvPicPr>
            <a:picLocks noChangeAspect="1" noChangeArrowheads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73"/>
          <a:stretch/>
        </p:blipFill>
        <p:spPr bwMode="auto">
          <a:xfrm>
            <a:off x="4740198" y="2230474"/>
            <a:ext cx="993775" cy="87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0" descr="http://t1.gstatic.com/images?q=tbn:ANd9GcR0-88uH-OFsZIZKHCgcoJteLYXbJculAqBbpkZVvyq0FIXFSTNjA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302" y="1415256"/>
            <a:ext cx="1019175" cy="647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3" name="AutoShape 100" descr="data:image/jpeg;base64,/9j/4AAQSkZJRgABAQAAAQABAAD/2wBDAAkGBwgHBgkIBwgKCgkLDRYPDQwMDRsUFRAWIB0iIiAdHx8kKDQsJCYxJx8fLT0tMTU3Ojo6Iys/RD84QzQ5Ojf/2wBDAQoKCg0MDRoPDxo3JR8lNzc3Nzc3Nzc3Nzc3Nzc3Nzc3Nzc3Nzc3Nzc3Nzc3Nzc3Nzc3Nzc3Nzc3Nzc3Nzc3Nzf/wAARCACPALUDASIAAhEBAxEB/8QAHAAAAgIDAQEAAAAAAAAAAAAAAAUEBgECAwcI/8QAOBAAAgEDAwIFAgQFAwQDAAAAAQIDAAQRBRIhMUEGEyJRYXGBFDKRsQdCocHRIyTwFTPh8TRSgv/EABoBAAIDAQEAAAAAAAAAAAAAAAAEAgMFAQb/xAAuEQACAgICAQIEBAcBAAAAAAABAgADBBESITEFURMiMkEUYZGhFSMkQnGBsfD/2gAMAwEAAhEDEQA/APbqKKzXYQoFFQ9R1Sy0yLzL64jiHYE8n6DvUWYKNmEm0ZqjX38RIEZlsrJ3weHlYKD9qhL/ABDut/qt7cr3AJpJvUMcHW/2kPiL7z0eiqjpnjzTridILwfh5HIAfOUJPz2q2g5GaZquS1eSHckCD4maKxnms1bOworGah6nqdppVs1zfzpDEvdjyfoO9cJA7MJNrFecar/FBQzR6Tp7SkNgSTHAP0AqJY/xD1y6lCpYWkmcYRQ4P65qj8TXvQlZtQT1Og1WdN8R3105tX0wLehQ/liX07e5JxxRrviRbNZLFopYb9od8YxlSM44bv3+amblA3JqeXiWailfhyK7i0uP8fIzTNyQ3VR7U0qxTsbnYUUUV2EKKKKIQoooohNKzRUTVb2PTtPnvJQSsSFsDv8AFcZgo2YRN4t8Spo0XkQkG6kU7SeQnyf8V5XquqyXM5luZzPIf52bp8UapcX+rz3FzKDudywU5zyeg+lYttEnj8tpVXdg534IFYF7ve2z49om7ljFwu3kcouWB7gUeU5dUjZ2cnBUDNODpSxMI3PL+wHP1FT7DRLiSRPJR1A580+kVQQq+ZFamc6AiKDT2lhkVoZXmDBdhUkc8frXriy3em6bYWcbyTalPGqhGbIXA5Jz2FLNHt7fR2MxUTXB5JJwAakSX0suqLf4VHVNiLnIxTFWRVSmyez/AMmlTg2r5HmWGytJ1l/EXk7SSkY2KcIv0qeOlKLXWkdB5yFWHB29KYQ3kE3CSDPtWtTk0uBxaD1Ov1CRdf1aDRdLmvrhhhBhFJ5duwFeD65rN5q929xebnkYnGTwg9lHYVbf4ra89zqUek235bblyDnLsOmPgfvVc07TDBsm1BctnPl45I9j7UhmZA5aJ6EUcNY3FZy0XSZ7udS6lY85HBOBnqfYfNeneH9IitLf/bR+ZLtGG24OcdfiuXh7SLzUUWS4RrSywMIFClx++KuHlwabZSNFGFijUuQOpwM0xh9jnrQ9zOrj8T35i6EWeiI0tww/EzZO0HLMPYfAyMnp0qvaSLrW/FEN9qVo6wbWMA42qF7fPJyT9qV3M6+LtbsfxMTqd5WDY/CJgFwR79Mn6VftQgW1hguLc+X+GwoUdGU4BU/0/SrAxtOx4EZK/DGjGYrNL4NTiZVMqlA3Rs5X6ZqasiuAVII9wc02CCOpXsGb0VgGs12dhRRRRCFFFFEJrWs0MU8ZjmRXRuqsMg1uKzQRuETN4a0zy/Ljg8tc59JrLaBpaRr50PmKhyN7E803JAGaVzXHnucH0A4Hz81RZwUeJ2uoMfEXXUFtGf8AbWcEf0QZP1NQJN+SS3pBpzKqqMk0iv7pF4OSx61heosFHtNjFX+1RMOokOXJPyKyIkztBxUNZycBEJ5H81dROCzKc56nHWsYPy8mOlGA1J4QHbzyP61vPMtnby3LkIkSFic46VraPGwG4guB270q8Z3kC6dFZYDSXMowucA4OefjOKeSnrluJWluwBKVAr3V1Jqd2jPezvvjTGSM9DXpnhrwrHbxpdamiyXJGRH/ACr7Z9zVd0XTn08m4MBubx+m5cCP7mrIL3URHmWX1Y4VRhR/emKbqFYvcCdfoImuI6r0Y51HWbLT5VglfMxXcIl649/ioFxr0rsiW0KcjJ3nPFJ57NZ7t7t2xMwALE5yBUi3ieJyQ4yevGajf6ta7ar6WMpi1Kuz2Yi8P6VceG9UutVvZFuJJ2kc7c7Yy7Z/virXda5bXumyxh1SZh6UJ/MRg4FR5IXaMqCcMMdBg1VPFWnSRpHcZePyyD6TipVZtyN2flMn+GqvBB+qPkuBbpFMAHR19a5z5Z7NRf5IBt7h0dThmSQg8j/1zS3w/qUGoxsD5bbPTIu339v+e9TrYLbyOkrkoikod2fMGP6/Q/FbNbch14nn3Rq2KnyIok8T+ItFdljlivolJBS4/MP/ANDn96e+HP4j6dqkq22oJ/0+6PH+o4MbH2Dcf1ApVq1ilwryru3uMojnHQYyBjIBqga3ZzwO2B6QSSGAyvvzjntUDY9R6OxKxYymfRIYMAQcg9CK2ryL+Hnjie3ltdH1MBrdiI4pi2WQ9gfcftXranNOVWiwbEZRgw3NqKKKtkoVg1msGiEX6xc/h7bg4Mh2j+9LYpR5fDDpmseLpNiwDH/2P7VXYrwgHnJHQZrzubmmvKKnwBNfFxudIYRzfX4ibKjcV4LHOBVZvLsykg7QM5B71veXrOrb3IOc8HjFJ7q4EkpZC2cd+lZN9jXN56mvi4wTsiTElzkeZg9jUm3uCj8nIbgE9CaTLOeA3ArqkoxhWIwcjPeqeGo61QYR/BfBBsOdwHGDmtbawF7qrahLgsgCwgj8o7t9aTW8rTzpEuAWPUDp71eNMjWMKzq20jAz2/5im8cPY4SZuYq0j85Iit0giViO+ACeSai3tyiDkgdTx09ql3l1GqMi8sMnA4+1Vu9mcIruFQMD6TycZ4/am8uwVrwTURx6zY22nZ7x88bfqea2F035s5OPsaUecJBz1zyemamW7I6P6sMOPpWGORPc0GpAHiWG0l83G7AG0EGouvW34mwlDlSV+cZ/pUewvBkbNuRnIzjd/ip84jdl3pIu7nO3Kn6+3Fa1TCyrjM9lNdm540l9NoGtfiI9zKpxImeHX/PtXp1pcW9/p6TQMJFdfMtiW5DAcAe3TpVE8b2W26eQJtyckdcVw8EaybC7XT7rH4eV90bN/I//AJrSxrflEo9Txef81R3PQLi3/GypOWlgeFSsrg7WIIBwQQeM5pFrNoXhL8kg8FQRj9eatEgMhWXjenO4AjKn9zXG+jd3C+gwMAFJOMe4x3PTFOsgI7nnyJ45qMZjuSJYymenFetfwn8WNfW7aPqN0JLqEZtyxO54x1BPcj9vpVL8U6S1s7SCIFGOdw6ZpP4Xmex16xu4gqtHKrDc20EE4OSPjNVI5qacQ8Wn0mKKBRWnuOwzxWnnJnGa5XjlIcgZpfAJrgnZ0HViaVvyfhuEA2TLUr2vImcPFsPmWsUo6ITn71TuV3bcZq/SW0phMUo81G6gUkuNBB3eTKUz0SUY/rWP6hiPe/xFHftNXCykqTgxlNuQWxnkCl7K2Bgdu9W6Xw1qL/kSJh7iQVBfwrqrHaIozn3lFZqYt48oZtJl0a+sfrK2ARjOOuDisO5x+Yj7VbbfwRfy/wDyLiCBevGXP9qzc+DrSFcXF9PnHLIigD9aYGFdrZXUP4ljg65b/wARD4YBlv3kKllTH+TV/hngS3VkK7OAc85P96rNvYW+llEsZCUAy0rclm7k1KlvxbxszlGLjaYsY5+fio1Wimxh/wC8RLM/qGDCaatdxKAFlZzI5LnOcj7dBSGeZmdd/LAe3Ss3l1JJKGk2gYyAvAzioTzsNxOQBxn3pZjzO41RVwXUmGTneG9QHI7H7V2FzGAuf1PvSpZxu5ODjrjtXVZVLqvUE8E8VWa5fx3LDZ3gjk9SZVujqM4pumoAAbmJRuMKBgH696qsEzK3OCpHK0xsCXVoo8Kx59QyB96K7HQ6ETvpU9mRvFlp+Kt5JR6Qp43EZBxivOvI2Tdsg16TfTSSho5lV+PTlu9Uy9h2zEkc5p2m8EnUkifJoy4+FtWW4s/w9wWM0QwO5Psaf3Kf6eHjEquvcfuK8+0UvBcKyMRjqRzx7V6BaXYMJklGCEBJIJyOv61r4WQHBraeb9Sw/gPzX6T+0X63bR3FgFgjYjgegZA+R8V5fqFusV4YmR4DnktkY+fpXrcF1I17tTYbOQ+k7gM8c4HUnNVvWtMiu9asLYwO/mzgMi5BKk4PPtjn7UxanIchMgjZnrVmrpaQLKwaQRqGZehOOTRXVQAAB0FFPajs4XK74WHxUO0JWDYDg9SaYkcUsuNsFzgqdr0tkKFYP/qXVHY4zstw3Kk8r3rmLz1Pn8iDknvXGbCF3RuGANQgGYAD8pbJ+aQfLdCF+8YSoEbjQXK7M4UZ9xWiy4k4A56c0tumZvRH+VeCfn/mK7JEY0Lzvz0UDvxUxkknR+33kvhKokua7bHBBYc4Heq5rF2J1aMnJXOFPUVOmQB8guCvzn4pH4gs5BAs8TbiO46j60vflmxSBG8WpA43F1tKPI8uTkhyPrzWtzMdhIcE5zj2NL7ech3Rs561mWfaPfn361hspL7M2ikjXM2SFIwdxyajOzMM/rXdmACnGT1GepFcSo4Kn1Hkr7Cr1GpMdTRyxPOeO9dY3J6HOBwa5qBkjrj2HStuMcJn35qRElJkMjcDdyTmmVpO6kkNkHpkcUsUlQu1eB1+KmwBicnpngDjNLWLuQYbkiaQSRgtk855/wDFKLi1kcbwmSeijNNwgG3Ck9gPipC24GW8w4J98Cu1AqZUWCiLtEsz5gBBGMEkdznOPpXo+j2cNzYKJVDAHKHoRVW0y0ClQA2MbQDV9sIfItUTocZNb/ptXzFjMb1KwFQsS32gPKiqG3KjZQqcMPvXHQNJmTU3uruHHkrtiZhjJOcn9KtGKMVscBuYfAb3AUVmipyc1JFRL1N6AqAWXse9SSK5upqLqGGjJKdHcXukcieW52kdM8frUWZGhhKqOM5z1yKnXdv5g3A4YdKhCaSIFZQCB2xkGsy6n5uxo+8cRutj9JGtZAZCr9T63+Piu3mbnJUZbORu6KKgmREu2kP5HyCeuKlyx5X1YIHJB4UfWsotZrj7Rl1G9wwspIVwFB9TnqT8VxlQDdHIA3ZlIzxXZk2BZGGNgyqHj7mtDgp5hHTr8k/5oK9fnBT7RDN4ciaR5LRwhY/lPQfSllz4dvRxuiYdCc4xVvhfLgcGQ5wOwx/7rSZlKvzwSSD9B/kVFlVl5RqvJsQ6Bnn8+lahHKVFuWwMBlIwfvXCS0vIiTLbOAByQMj+lX64jXYeuPTtI+c1oYUkkOAyybjnHY9qq8HUaGWdeJQrd1dtoA4GfepKRkk7lHOcU+17RUSEX0CbGJAlCjH34pQi4x6fv7VywcDoy+u4WLyExFG+Bubn44qVArEIeMZ5Naoo5B5Gc4PtXWI/yryO1VFoFp2Rf9TGPUDnPxU+BULBFAwB/eokS5K5GM9T/anmj2BuJgQOFxlquoqaxgAIrfYqDZjLQrAsRJKvAx+vWrGOlaQRrEgVOgFdK9XRSKk4iecutNjbMKKKKulUKKKKITUitGBxXWiiEhSoxBxS26jkwaelQajzRAg8VBk5CWrZqU+8tZnJ2Fh9DTe2lcwhmwWC8Ajo1SJ4cE8VH27c9qQtxfJXzGhdyABnCcIVbkdQXzyTXOSQl9oXCqw2D5IomORgnkVHI4Y5+etYFpdH0RHEUEbkiALFIWOSEXb/AHNagb4hu4JIBGO5rUNI6eZ7dR7CuqbxDyAFxkHNAb7a6gfec2jMsRXG0AYH1z/iuvllZSZRtVl5Pzx/iuR81Qo3DjJP1rtJcEQYYCTH5V6GrKF+K2gO5xzxESeNNVjsdPjtnYeZcsMAH+UdT+uKqC6jER/3B9DTnVtFutSumuLlt8jcZ9h7D4pePCbE/lp2zCNh2ZZTkJUuprFqEZ6uCO+Kkx3sbMBEByegGa72nhRU5Zae2Ggxw4wgrtXpQ3tjCzPAHU46XbPMymQEL7VcLBRGgVAABUO1sxHgKMe9MoUxWvRQlQ0omZdebD2ZMjY4rrXFOldaYipmaKKKJyFFFFEIUUUUQhWCAazRRCR5YA1QZrVu3P2ptWMCuEAyQYiVa7sZGycGlUsF3C2UJ9sEcVfWRT1Ark9rE/VRStuGlnmMJlMsokd1fxHCqv8AWu0dzeuRuVOPZauDadAT+QUDT4lPCj9KrTBVetyTZe/tK5BFNJ+Zcfap8NnuHqWm4tUXoK6CIDtTSUqviUtaWixbFcdK2FintTLbWQtWaEr5GLhZL7GuiWqjtU7bWcV3U5yMjLAB2roqAV1xRiiG5qBW1ArNE5CiiiiEKKKKIT//2Q=="/>
          <p:cNvSpPr>
            <a:spLocks noChangeAspect="1" noChangeArrowheads="1"/>
          </p:cNvSpPr>
          <p:nvPr/>
        </p:nvSpPr>
        <p:spPr bwMode="auto">
          <a:xfrm>
            <a:off x="8848725" y="-515938"/>
            <a:ext cx="1343025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126" name="Picture 102" descr="http://t0.gstatic.com/images?q=tbn:ANd9GcQlPW6LbTy5tInhch0Fcc23pXyYMmT_ENLcxIbHWizZ7bL6m0Ia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540" y="1392129"/>
            <a:ext cx="895029" cy="703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930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6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...בּוֹרֵא פְּרִי הַאֲדָמָה</a:t>
            </a:r>
          </a:p>
        </p:txBody>
      </p:sp>
      <p:pic>
        <p:nvPicPr>
          <p:cNvPr id="1026" name="Picture 2" descr="http://t3.gstatic.com/images?q=tbn:ANd9GcS2RT9CgNTftptcr5WT7Zu4llGQV3x9DVBiKyIN9_McYEn4BBorUuLxy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854" y="1616095"/>
            <a:ext cx="1181100" cy="94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0.gstatic.com/images?q=tbn:ANd9GcSDktgQKiHYEnZORCh9L3JFve4FWIve6-pOb_94eq7XcpFbaMFQoZAKc0dz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46" y="1539895"/>
            <a:ext cx="1276350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t0.gstatic.com/images?q=tbn:ANd9GcSMbKddI1z-0Z_fFz3WIXMel3EdAtzByqsZHXXebCtd9fXDJQEDku92E6k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84" y="1482256"/>
            <a:ext cx="1715507" cy="129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t0.gstatic.com/images?q=tbn:ANd9GcT0VssGmvOtfyKsoMs1v78p-EyJuMWWQw_JIPzOh7POYcAgfvcf7hn_ut7C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8" y="2831756"/>
            <a:ext cx="124777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t0.gstatic.com/images?q=tbn:ANd9GcRpfsz4xn2yXjrUylRnw415dn8Uv8S9UEZgIxXthrnxvMnsfYGYQ35yIrA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779" y="2774606"/>
            <a:ext cx="981075" cy="130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t0.gstatic.com/images?q=tbn:ANd9GcR0u6gBeBGA-gg9ECkgNT5KlTo6TJWBO-RPSEQCdpJotMumlrn8h__9NQ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988" y="2635271"/>
            <a:ext cx="1104900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t2.gstatic.com/images?q=tbn:ANd9GcRNSvGs6aR-rIQjqo-0x9Zs_LXJTqj28J3eMXlCxp2SXWkr-hdRse90K8Q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6" y="3790428"/>
            <a:ext cx="11811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t2.gstatic.com/images?q=tbn:ANd9GcTJ_04fH61LaE2cGrnFlj6x3FZTj7u8LXQgNFNh05v9uklLEG2NkHkMyg">
            <a:hlinkClick r:id="rId17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539895"/>
            <a:ext cx="1190625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t2.gstatic.com/images?q=tbn:ANd9GcT1IBsUy1uAwSd4yE7TRoX2-KRVnAGZXkngdgjOeV1WCrU-GU4vsvul5W8">
            <a:hlinkClick r:id="rId19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493975"/>
            <a:ext cx="1219200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://t1.gstatic.com/images?q=tbn:ANd9GcTditWGMKmFh62KEdGvdm8V9KCXXp6U5JvuIKcgZNmnnBxyPuTHAsPLB8Q">
            <a:hlinkClick r:id="rId21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929" y="1472207"/>
            <a:ext cx="7048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://t3.gstatic.com/images?q=tbn:ANd9GcTiWJ2V7sgmVUBDrIxca8NIVgehYznLTZdHVsNsElQCKpPgruawFfYaCw">
            <a:hlinkClick r:id="rId23"/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485" y="5883199"/>
            <a:ext cx="118110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http://www.tari4u.co.il/images/thumbs/0000130.jpe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980" y="5229200"/>
            <a:ext cx="2343251" cy="155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תמונה של בצל יבש">
            <a:hlinkClick r:id="rId26" tooltip="הצג פרטים עבור בצל יבש"/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723" y="4687452"/>
            <a:ext cx="1092231" cy="108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תמונה של בצל ירוק">
            <a:hlinkClick r:id="rId28" tooltip="הצג פרטים עבור בצל ירוק"/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575" y="5229200"/>
            <a:ext cx="1007521" cy="155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תמונה של גזר ארוז">
            <a:hlinkClick r:id="rId30" tooltip="הצג פרטים עבור גזר ארוז"/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623" y="4320358"/>
            <a:ext cx="1190625" cy="82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תמונה של חציל חממה">
            <a:hlinkClick r:id="rId32" tooltip="הצג פרטים עבור חציל חממה"/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547" y="2831756"/>
            <a:ext cx="118110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תמונה של סלק">
            <a:hlinkClick r:id="rId34" tooltip="הצג פרטים עבור סלק"/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471" y="3024670"/>
            <a:ext cx="1190625" cy="9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תמונה של צנונית ארוזה">
            <a:hlinkClick r:id="rId36" tooltip="הצג פרטים עבור צנונית ארוזה"/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971017"/>
            <a:ext cx="1190625" cy="79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תמונה של קישוא מקומי">
            <a:hlinkClick r:id="rId38" tooltip="הצג פרטים עבור קישוא מקומי"/>
          </p:cNvPr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294" y="3159726"/>
            <a:ext cx="1190625" cy="78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Picture 44" descr="תמונה של שומר">
            <a:hlinkClick r:id="rId40" tooltip="הצג פרטים עבור שומר"/>
          </p:cNvPr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666" y="1641131"/>
            <a:ext cx="8858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 descr="תמונה של תירס ארוז">
            <a:hlinkClick r:id="rId42" tooltip="הצג פרטים עבור תירס ארוז"/>
          </p:cNvPr>
          <p:cNvPicPr>
            <a:picLocks noChangeAspect="1" noChangeArrowheads="1"/>
          </p:cNvPicPr>
          <p:nvPr/>
        </p:nvPicPr>
        <p:blipFill rotWithShape="1"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0" r="12142"/>
          <a:stretch/>
        </p:blipFill>
        <p:spPr bwMode="auto">
          <a:xfrm>
            <a:off x="7987724" y="3770490"/>
            <a:ext cx="1079022" cy="87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2" name="Picture 48" descr="http://t1.gstatic.com/images?q=tbn:ANd9GcRGUT7e6ovET6x0uGhki1Dn4kbV0yjGJluwohF_lUiepC5xMl05FStYPw">
            <a:hlinkClick r:id="rId44"/>
          </p:cNvPr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704" y="5859438"/>
            <a:ext cx="1200150" cy="9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4" name="Picture 50" descr="http://t1.gstatic.com/images?q=tbn:ANd9GcRuLwTxJc1z5GaDXR7oK7OEkaEjG7GsvnDXhGpA_FX7KbNTJm-8XOh4laQ">
            <a:hlinkClick r:id="rId46"/>
          </p:cNvPr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254" y="4676748"/>
            <a:ext cx="990600" cy="110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6" name="Picture 52" descr="http://t1.gstatic.com/images?q=tbn:ANd9GcT0fb8VF3YyVrn_B9aefSCyv2OCFDMlOqzNhkGKQmq8h_BhOJYzwF_Cafy0">
            <a:hlinkClick r:id="rId48"/>
          </p:cNvPr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869160"/>
            <a:ext cx="126682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8" name="Picture 54" descr="http://t3.gstatic.com/images?q=tbn:ANd9GcTzFYOi9YpxSH9xyMxrL6uh6e_F-g1u-X-oXs3VCLszmRhEj5FfvtlJl1A">
            <a:hlinkClick r:id="rId50"/>
          </p:cNvPr>
          <p:cNvPicPr>
            <a:picLocks noChangeAspect="1" noChangeArrowheads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16" y="417240"/>
            <a:ext cx="9906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0" name="Picture 56" descr="http://t3.gstatic.com/images?q=tbn:ANd9GcQ4XbmSl4s3aQbuVG3IUVJmcS3WDV9R1ZOexSao7pOjZ0PBRxkfascKcA4">
            <a:hlinkClick r:id="rId52"/>
          </p:cNvPr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212" y="3052001"/>
            <a:ext cx="1182157" cy="88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jpeg;base64,/9j/4AAQSkZJRgABAQAAAQABAAD/2wBDAAkGBwgHBgkIBwgKCgkLDRYPDQwMDRsUFRAWIB0iIiAdHx8kKDQsJCYxJx8fLT0tMTU3Ojo6Iys/RD84QzQ5Ojf/2wBDAQoKCg0MDRoPDxo3JR8lNzc3Nzc3Nzc3Nzc3Nzc3Nzc3Nzc3Nzc3Nzc3Nzc3Nzc3Nzc3Nzc3Nzc3Nzc3Nzc3Nzf/wAARCAChAHkDASIAAhEBAxEB/8QAGwAAAQUBAQAAAAAAAAAAAAAAAAEDBAUGAgf/xAA4EAACAQMDAgQEBAMIAwAAAAABAgMABBEFEiExQQYTUWEUIjJxI4GRoQdCsRUkM2LB0eHwUoLx/8QAGgEBAAMBAQEAAAAAAAAAAAAAAAECAwQFBv/EACMRAAMAAgICAQUBAAAAAAAAAAABAgMRBDESIUEFEyIyUWH/2gAMAwEAAhEDEQA/APcaKKKAKKKKAKKKKAKKKKAKKKKAKKKKAKKKKAKKKKAKKKKAKRiQpIGT6UtQL+6ksfx5F32o/wARh9UX+bHcevp71DegSbe5iuU3wurqGKnB6EdQfQ+1d+YNxXIyBnGeayeupLpmoRa7pjgwzgLOqt8j/wDix+/TP2rM/wAQ9fuonsdS0S5VZrb8Xy93zZ6NG4HVSMcH7jtWVZlPplvHZ6BqWoNDqmm2kZA86Rml9kCtj98fpU67uobO2kuLlxHFGpZ2J4AFYGx1weIdQs9Tjjkhgd02hupRSM/lnNN+MtRfXNVbSbeTbp1kwa6cH/Ecc7M+g/39BWazrVP/AEt9v2kbHw7qcurwSXjxeVA7/wB3Q/Vs7M33649MetXFQNGhFvp8KbdoxnGex/707dKn10TvXso+woooqxAUUUUAUUUUAUUUUAVHup4Yo2+IbZGeCzD5Rn1PapFVms2d5PCz6dciG4xjDjdG49GU/c9MVD6Bmr+VPDcr2N+xbw9fqyxzHn4VznIP+Tv7fbOMPqOlvfW16YwrXqAhGU8ORxjPpx+9Wd9qlxaRXGi+IbMRWM/ybo2LLC/Z1zkjB/lPbuayvg7VWt9Dnt5domtXaI4PAHUY9uf2rjyJXO12i6/H0aO2uzp+iRqhKfD2yhNo53en3zT3h63Fstta3EgLTvm4dz9RY7nJ/wDUNXIthcaXJcT5DpIsyoPUYOPeq6G6h+Ja8vJjFaWgwXAJ7fOcDk+n3FcuONVtkNs9Ts7r41pdQunENjCfwUc7QcfzN6+w7Vb2s/xESyopEbAMhPBYHvjt+fNYbw09xrmpK1zb4tIF4tm+iFT9IbsXIGW9yBnCnO/AwK9PHvRDFooorQgKKKKAKKKKAKKTFFALUHVba8uYUFhfNZyo27d5QcPwRtYHtnB4IPHWpuaauzObaT4TyxPj5PMztz74oweWa9q0vxiab4ys1tbmX8KK8gXNtc88Ag8o3pyQfUcV534k0658N6oJc7rK5ZUd+zDPf3xke9eo+OZr6XTZtP8AEemW91FKMQSwfJ8/YAkkHJxwdp9M15zZaubu0bQta+YZEbGbhymcZP8AmHr9jXM0t7RL9mouLw31vbWdq4V5yCzD+VAOT/QfnTk9rbJYQafp9vvlLpJGpO7hTkM59A3ze+Kbv7ey03TvjLTiWFBuG/615/IHNQDf3KWBSzYi7uz+LcsOI07sPtwAB3I96ymfYPRvD17a6Lo0PxF3EFLMSsX4kk0gOHJ+x49u5rWWc7XFukxieMOAwVwAwBHcdq858Jz+F/DsEb3WpwzX0gU7VzIUJ6FiB9XP2HbuT6RbyLLCkiAhXAYBuuK6sfQY7RRRWhAUUlFALRRRQBRQKKATFcybgjbMbscbuld0h6UBhvFEPi6TTXeOTQ5oHUeZZ3UDAHvgNuwea8ukubbX3Njrdjb2d/HxDdQvtyPRT6gjlTXrPjTTNDTSry+1O2W7uY1yjSMzsrH6cDPA+2OleRT3MfxYQWirbTL9Eu12RhyWBwMZ44+358l0pr2XUtrZOAutHnjXU5I5YUXMMqHKkn1HXI9Pc05qM0V9H5l1K+1lCiJWAwue/ck56cffjNVXxMsEpBlS4dPkWOUcAfr1pqGaV7zypraJy2BGIwPlPsBxk1n9wTDbPUP4cadogjWQW+mm7x8v9586YfdSMLx6Zr0SKNYo1jjUKijCqBgAVQ+E1e70K0a/skhnTGcIBkqeGx2PqOxzWhrrxpKStdhRUe8uVtYhLIVEYYB2J+kE4z+uKLqcwxq424MiKSxxwSB/rV9kEiioGk6jFqUc0sPKRzNGPfGK7uNRtrecQSyqJCu4L3xnH7kgD1ptAmUUgORS1IEzRmkooBc1y7bVLHoBmgnFNTzCKF5GBIUZIAycd+KhsnR5d4t1WbV9adLOLEccQCSOcAEZ3EjoRluKxN1ot62ly6lIquUdkjZMliQx5+3/AH1q6aTVJdZd7VkijuXYKXbcBGSWGR64PPuK4sNOgLXkGo3rROh+ULIPlB747856V4TyV5tv5PcnFPgkZ9phcw2t4sUmI5Fa4bZgbc47e5/Y+lXRhjjuo5Y4Q6LMAuACrAjv698ex+1dabqNxbW76RbrbRg7gJ8B9ydevSnZZ7m3s10T8Hz5doSZyMbeenoRxxn3peSn+KL48My9nqfgm9ku7GYSh/Mil2uX4JOPueBwPyq+urhLWB5pA5RBltqliB64HNed+Ar28Oq3No6gNHD9QbCykHqe/cfrWnHi3To7t7HUvNsrtPqSVSUPuGAwR78da9Pi5N4V5dnk8rH45WkQtT1fzv7QthMktrcW++2kjxlDjp+oz96gz6nLeaBZ21w4SeO4AmAPLKqkj8skfpWftgimeZJdyQbyQOeM9P2zUy2CLYPqN0oSb3P0jOMfuapVvZm1o0mjX8el6VKTtaeSTKxr64HP2rvw9am91GS+uD5jKdxY93/2FZq2kN35rtuViQETGMDHU1p7PU7fSLCC0tYXnkGFJzjcx/Ik1GN7peT9Iq96/wBNQOKWo1o8zxbrkIrnnahyF9s9zT9dyMwpOldGuHZVGWIA96klHLGo93K0dtKyLuYISFzjJxULVNVWB0ht8PKW5OMqoHXJqtvUutRs5YXu3QyjhohtCfb/AJNebyPqWDE3G9s6MeCnpvo8o1eIqk1xbzmNbaQtuDEFCewx9/zGa41G0EPw11JKJwwQkRqpfHrkHlevf9K9AvfBml3Tu/lypNIMllc4z61g9T02TwvfPFfwSS2r8pcjkFucjjJHA54rzcWeMnqez2IyTXo7vWSWRr7SIZLcR53yLgbyMckc4Ge371CQpeGEW15LLfvhgwYqVOTu+Y9OoP61FbU7mGCQNLGtuzjLNEchSem7PenbNGuJVltLi7js0JFzPGu4AHoB19K6FD+SzpI1/wDDrUPhbq+ju4X228beadryGTJyWbAY4wP+aq9RNnd687aPNLeWEjCRfnY+UCSduG528ZA7A4p3ScaeZbzTb0efIm3ycYf3OeeTx65qfbwwyaksdpaxWTRKA6McrJ1JOBgliSa1jkSp8TkzYKq3SGJpPNvHvLEDyp3AZA2AxxjP2yKnyiXUI5HEqxWySZjyM+awxj8s9P1qBc6bFeGW9W6W0WNistsuMI32IwB+1OxPcyxz2kkxgmtNu9FQrtO0MDu5HQj6f1rWam+jjuKj0y5e6RJmWBTIY1wQo/qR96stD06bULyTzjcQRx4LOCAWJ7A9uOtUunSNJ5SLEkRQ5YoCVznjBx+Z9+9aS0102pjti0CFhn8QFFz7t0/rWsSvLbMGaS0sIbQ5hLDIwQcH9+tSqbgd3jVpAqsRyFbcPyNO12ozYhPFZ/XLmO/xYW8y8EPPzxtBxt/P/SrlpKxNhNPPr988flJAkrJNEF+bqNh/qa8/6jmePA9ds6ePj8qb/harFHDHkImF7Ad6aS6ZgSqgAHI5609c7BE3JB7Cm9MWJ2bcMMO1fJxO2du/x2xyK6IQbuAeuardf08ahblTFDMFBYRTRh1Y9uD71Pv9itwMkdvWmt48vgsMAfrVabxWmmTK+UeG6FZXPiS5FrJfGJV/Fn+UcDIBIAHqwHtXrNnaxWsCWau/lxg/WfqJ6k1n/DtjbWviPU5tsKXU4DPHGvyw88gHuDwenB9e2kvmECKgGQehr0efyKu1M9GieyN5cRuC8SeXOhyrJwf+aqNTtby5dkuWhmkBLRyBCrN6jjjPAq0MUiL5yZ57inrZt5WJl/EGeR39a5pyVHXRdW09lP8AD2Nzb27/ABEhkJ8uVWc7u4JPr6f/ACnb63NnBIIbyOSO3dUbzyd0gK/L0HIHbpjGamJYWYuJJbgsuxGYMv1A56D35NRrnQTqNuV0y9CySxrI6uTjk9Ac5JwK9Ti5HdJz8lM6lw/Y7pZWSTyLOW4lKjBHzNtP5ADHvWx8PRW8kL4DSXEZ2y+eg8xO+CMcD+tVVl4cnFjbCK68i8iiCiQpv2tjt04rXQRchmAD4wSP6favdiNdnkUyQoIHJpaF9K7xWpmyuc8Vkla20rW5bfeFMyArufOfTJJ65z+la10ODVHruli/RCpVJo2DBivXHIBPXrzXDzuO8+Jyuzr49qa0+mdykyIAce/FQPMkhLqr4c9wOoqJp2pCG5ns764lFwZWKeamEGf5Qw4x6Z5qwIXfkgkjknHBr5K5vFWqO+Vr0NhpJZEyRnru98mnLyRYY2PKhQScdBTQnXDkHaAetO6Vpl5cXxvLt2SAY2QkAE+uf2qePxcnKyalehdTC2zA3bTW/iFriZXiS4kAbaBwM8A1sp0MltgIvAz1yau9T8O2mpRMksY5796pU0LU9GjeOMtdW2SVIyXUemO4r2ufwL0rx+9GGLOn6YxZ3ccSNFMhAzxio7xjz1MJOCcrg1IAgvAJNroSOQ6lWz06GpVtaxLyHxjoSa8ZvXZuQdSgMlv8+0oCC+/uPb3q08I6YlvJJcJIZMrtb0Vjgn/vvUK8s7m8nhhhKGNifMUjkrjrn74rXaZaCztI4AqrsH8vfPU17H0jC2/N9GHIy+MeP9JSrTqgjtXIFOgcV9CeaApd1JRQg5aMEVGmtt3bNTTXJoSmZy+0KO6UrImQTnp39aix+GXUKiXM6xg5Chycc5HXmtZijFY3gx3+y2arNa6ZR2vh+2ibe6727l+at44QgAFO0tWjHELUrRWrquzkLiu8UlLVyjIl7plnfLi5gVj2YcMPsRyKqW8MIskhhvZ1RyDsOGC/bIrQ0lYZONiyfvKZeclz0yusNKgsgxTczt1ZjkmpwWu6UVrETC8ZWkVqm/bEC0tLRVyolJS0lAdGkNFFAIaSiihIooooqAHeiiigCiiigFFFFFCBaKKKkCUlFFAf/9k="/>
          <p:cNvSpPr>
            <a:spLocks noChangeAspect="1" noChangeArrowheads="1"/>
          </p:cNvSpPr>
          <p:nvPr/>
        </p:nvSpPr>
        <p:spPr bwMode="auto">
          <a:xfrm>
            <a:off x="8534400" y="-1193800"/>
            <a:ext cx="184785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3076" name="Picture 4" descr="http://www.cking.co.il/pics/pineapple.jpg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288" y="5229199"/>
            <a:ext cx="1136367" cy="1515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t3.gstatic.com/images?q=tbn:ANd9GcQ8fdRvjE1iJzeIbNev_2FSWmsdbJzcGRK0ZXLQLBnuuHXTlNDWNA"/>
          <p:cNvPicPr>
            <a:picLocks noChangeAspect="1"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005064"/>
            <a:ext cx="1271365" cy="872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ata:image/jpeg;base64,/9j/4AAQSkZJRgABAQAAAQABAAD/2wCEAAkGBhISEBQUExIUFBUUFBcUFBIUFBQVFxQUFBQVFBUQFRIXHCYeFxojGRcUHy8gIycpLCwsFR4xNTAqNSYrLCkBCQoKDgwOGg8PGiwkHyUsLC8sLCksLCwpNSksLCwsLCwsLyosLCwsLCwsLCwsLCksLCwsLCwsLCksLCwsLCwsKf/AABEIALcBFAMBIgACEQEDEQH/xAAbAAEAAgMBAQAAAAAAAAAAAAAABAUBAgMGB//EADkQAAIBAgMEBwcCBgMBAAAAAAABAgMRBAUhEjFBUQZhcYGRodETIjJCscHwUmIHFFNjkuEWwvEV/8QAGwEBAAIDAQEAAAAAAAAAAAAAAAIEAQMFBgf/xAAtEQACAgEEAAQFBAMBAAAAAAAAAQIDEQQSITEFEyJBMlFhodGBkbHwQlJxFP/aAAwDAQACEQMRAD8A+4gAAAAAAAAAAAAGrYBsLmm0Y2jOAb3FzRsxtDAOlxc5mUxgHQGlzKZgGwMGQAAAAAAAAAAAAAAAAAAAAAAAAAAAAAAAAAAAYYBhsw0YqVFFakGrjG9xS1Wvq0q9b5+RONbl0TJTS3s5yxUVz8CDtmyZw5eOzl8CSN6pS7OzzOHX4HOGZOW6LS5tMKI2DTLxXUTXH2JKEF7G38xLmHiJczWVNnCb1KU9benzKX7slGMWSo45rfqSaOIUtz7imlUOaxFmW9N41ZB4seV9ST0yl0ejRsV+CzJS0lv4Pn/snnrKboXR3wfBRnBweGZABtIgAAAAAAAAAAAAAAAAAAAAAGDIAAAAAAANZzSV2bFZmeJ12V+Mq6vULT1Ob/T/AKbK4b5YOGIxDk7miOaZvGR8/tsldPdM6G3CwjsuR2oq5E27G6xFjdU4xll9GuUW+iwUUZa7CF/Nrn4N+Jh43r77WsdVaqlLr9jV5UiVUkrfb6Ig1mvt+M5VMTv3W7+8jVa/4/Q5mp1EZ+xYrpaNqkiPUkayq95rKjN7oy8Gc5Ld0XUtvZzeKsz0GS5uqi2W9eD59Xaecq4Gr+iXgyNTjVpSUtiatr8L0Ot4dqrdNYs52+5ovrjZH6n0MEfAYtVKcZLite3iSD3iakso47WOAADJgAAAAAAAAAAAAAAAwwZAAAAAAAAAABpWqbMW+R5utWvJsts5r2il3nn3M8l47qPUq17HT0lfp3ElVTb2xDVQ1jM8wplzyyaq3d+cjHtSNt/n3NfamfMHlkl1Py5q6n5qR/akjLqHtJ24LV+lxFyskox9zLiorLJOFwcqm7Rc7W8EiypZTBb/AHu30JcIqK5JFXjswk5Wi/d5rj3nrKtDp9NBStW6RzfMstliPCJFXF0ab2ePJL7nNZ3DhGXgkV86e1q9etbzl7NX0vYy75J+lJL6I3KiD7y2WVXOH8sU1zb+xos4d7OK695DWur/ADuMyV1pwNbusfOSXkwXGCwpZjT64PqJlLEt7mpeTPPNnSNRqOm+5KvVTi+H/f4Iz08X0ejWIXFNefmdIyT3Hm4Y+pH5m+3UmYXMoy+L3XzXodCrxDnEvx/fsVp6aS5Rcg4QrPqkufE6Qqp+h0oXQn0VnFo3ABuIgAAAAAAAAAAAAAAAAAAAAFB0hqa+BS3LzPqd2UU4ngPGot6hs7mlx5aG0ZUzncxc4aZbOzkauoc2zVsyEbSqFz0aesu77lA2W+Q1tl95b0TUL4yfzNWoWamkeix1NypyUd9vHqKDZcbO/d1npIyutCixkJKTUu7RbuZ6/WpPFiOZpZdxNFPmu9GZO/E52szLkjn5LmA/AxbiJVDWM/8AwxnJLBtdLfquGpqpW7DtSgno9zO88qew3Fpu2ia89N5tjTOXRBzjHsgykaynY3p4aV1tWjfTtOGI2U/dlfhy3cbcjCqk1kluWcHejj5wenhzLLDZtGVlJa8+RTRWnP8AOIjHl4mI22Q6ZGVUJ9nqoVGlo9pefc+J2hUT3HnMHjth8bci3oYiM1tQfvW1T+jR19NrM8P9vx+DnW0uP5JwOdKspdq3o6HVjJSWUV2sAAEjAAAAAAAAAAAAAAABWZxSvZlBVpHrcTS2otHn69GzPK+Maf17vZnT0lnGCrdM19mTZUzR0jzTpOhuIbgauJKlTNHTI7DOSJKJOy74WcZUzvl6ttLvJ0RxYhN+kt8DmVtGWlSEakfvyPKSlqTcDmbjo3dHX0viDpfl28xKNumz6odmcVRcJNNvtsc7F2pQqpX1IdfLHFe67/UuypUlvr5iYhevhlwyu06zWSO04a249t0c56FfBYTI84Na2v8Am860MyqR43WlkYk+foaqnqSi3H4TLSfZ0q4+Tl620faV2Lw6nrdp72r7ya6etuPM6Sopq64Wvrqn6G3zJP3I4iiFRhIk03Y6exs1re519i961S4r78TVs9zLkc4yvYk4epsvTfzX06yPNK97eZsnYx08ow1lF/G7Smt9t3PmiTTqKSTXEg5XV2oarcyRRdpuPP3l9Geg01nEX7S/k5NkcNr5EgAHRNIAAAAAAAAAAAAAAAK7McN8y7yxOVWrG1mVtVTG6txl+hOuTjLKPPSRpYxj3sNtax4Pl1MiLHLmeF1EXTPbNHZh6llEmUDm4Gn82jWeKRUdkTaoszKAoSUZeRFqYwjTxZCNmJZSNm3Kwy4rQ1IskSqFX2kFJdj7Uc5RLtkU+TXFm2GxjjxLrCZrfeee2QptGKrrKHmDIWUxs7PUVqEZq8bX8u8qq9Jx+KOvgt29MjYfM5R5ljRzhNWlbsZ0Fr6rPj9L+xWVdlfXKK9rmIotE6M1ut2Gqy6N7xn3M3RSnzCSf6kvOS7TRCqRT1Xm9UYvdbtefqWCyyXFrXezjPK6ileKVt+jtbsNnl2d4Ctg+MkaMFa7XfwbMKo0krtNX38U+snU8DN6Sjv4u1+06Qyrm1utzJRpsfSZh2wXbKtSsyRQpOpL7kpZHr8enZqTKNGFNfV8WZhpZ59fCITvjj08s6UaezG3IxQltTvyX1I2Kx6W4k5fD3LvfLXu4HRoassUYfDEpyTSy+2SgAdc0AAAAAAAAAAAAAAAGJFbi4MszDjc1zhuJRlg8tjp2Wp4jN8dOEr046cufofUsVlUJ7ynxXRCMtzORq9NK1bXEu03Rjzk+Yrpi4/HTmutK68jddOKL3zt23X1Pa4noE3wTKrEfw5b+RHIfh0V3B/oy4tQn7nnZ9MKP9WP+SOE+ltL+pD/ACRcVf4bf2vIjS/hx/Z8jC0la/xl9ifm/VE7oX0vozrewdWN6nwK61mvlXW19D2NWnY+fQ6BSg1KNNpppppWaa1TTPe5fipzpr2sdmotJO1lL9y9DFtK2+lPj5kd3OTSUWc5RJUkc3E5rjg25IriauRIkjlKJqkiWTVV2uJ2hmEkcJUzRx/PI1beeBwyzp5w0SY54+ZQMbRthfbDqTNbpg+0ekhn3WH0g/LHm9sxtlqOs1H+7Nb09fyL+eedpGq5tJ7ip9p1nfCJzkoxV29yLNW+14bbIuMY+xa5XhnVnrey1fZyPUpEbAYJUoWW/i+bJJ67S0KmGPc5ds97AALRqAAAAAAAAAAAAAAAAAABixkAGLGLGwMYQNLGskjozlW3GmyOESXZExNZIpMbjSTmEmUWKkcq2Zfrjg2WYLczpHFopcSQZY6UTz+poed0C9CXHJ6h10ausjzkM7XHQ7LNE+Jz5Rn8jZwXLqo0lURVf/RXM1eYLmRxIFm6iNHVKuWYrmcZ5ouZlVyYyW8q5wq4wocRnsVond8lv8DFNynrJ7K5Lf8A6LtGitsfCNU7Ix7LWOMcpbMdX5LrZ6vo/iKdBX+Kb3y/6x5I8hh6iirJWRMp4o9Lo9FHT+p8s591rnx7H0ihm0JEyFRPcz51hse1xL/LszZ11MptHqARqGIuiQmTyRMgAyAAAAAAAAAAAAAAAAAAAAAAayRsDDWQV+MwO0igxuVSXA9dY5zpJlKzTJm+FzXZ87xOEfIq8Tgz6ZiMphLgVWK6N33FCekZajej5fi8E+CKTFUqq+FtH1HF9G5cipxOQP8AT5Fb/wA0ovg3K5M+aVMfi47mn2r0I08/xa+WPmfQa/R/9pBq9Hf2kksdwRnf9Tw0s/xX6V5nCeYYqe+Vl1L1PcS6O/tNP+PftNikl1WiLf1PL5bXqwd7vrueqy/MlPR6MzHo8/0kqh0dlyJxsszwjXJRZLpok04slZdks9zTsX2F6NPkX4ZkitJ4KbDUmX+W4R6FnhMgS4FpRwKRYjE0tmmEp2RNijEYG5tSIAAGQAAAAAAAAAAAAAAAAAAAAAAAAAAAYsYsbAxgGjpo5SwkXwRIMWIuCM5ZCnlVN/KjjLIqT+VFmCDqRneyofR2l+lD/jtL9KLcWHlIzvZVxyGkvlR1jlFNfKifYyS8tGNzIsMFFcDtCmkdASUUjGTFjIBIwAAAAAAAAAAAAAAAAAAAAAAAAAAAAAAYuZAMAAAyAAAAAADBkAAAAAAAAAAAAAAAAAxcAAH/2Q=="/>
          <p:cNvSpPr>
            <a:spLocks noChangeAspect="1" noChangeArrowheads="1"/>
          </p:cNvSpPr>
          <p:nvPr/>
        </p:nvSpPr>
        <p:spPr bwMode="auto">
          <a:xfrm>
            <a:off x="8697913" y="-842963"/>
            <a:ext cx="26289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5" name="AutoShape 6" descr="data:image/jpeg;base64,/9j/4AAQSkZJRgABAQAAAQABAAD/2wCEAAkGBhISEBQUExIUFBUUFBcUFBIUFBQVFxQUFBQVFBUQFRIXHCYeFxojGRcUHy8gIycpLCwsFR4xNTAqNSYrLCkBCQoKDgwOGg8PGiwkHyUsLC8sLCksLCwpNSksLCwsLCwsLyosLCwsLCwsLCwsLCksLCwsLCwsLCksLCwsLCwsKf/AABEIALcBFAMBIgACEQEDEQH/xAAbAAEAAgMBAQAAAAAAAAAAAAAABAUBAgMGB//EADkQAAIBAgMEBwcCBgMBAAAAAAABAgMRBAUhEjFBUQZhcYGRodETIjJCscHwUmIHFFNjkuEWwvEV/8QAGwEBAAIDAQEAAAAAAAAAAAAAAAIEAQMFBgf/xAAtEQACAgEEAAQFBAMBAAAAAAAAAQIDEQQSITEFEyJBMlFhodGBkbHwQlJxFP/aAAwDAQACEQMRAD8A+4gAAAAAAAAAAAAGrYBsLmm0Y2jOAb3FzRsxtDAOlxc5mUxgHQGlzKZgGwMGQAAAAAAAAAAAAAAAAAAAAAAAAAAAAAAAAAAAYYBhsw0YqVFFakGrjG9xS1Wvq0q9b5+RONbl0TJTS3s5yxUVz8CDtmyZw5eOzl8CSN6pS7OzzOHX4HOGZOW6LS5tMKI2DTLxXUTXH2JKEF7G38xLmHiJczWVNnCb1KU9benzKX7slGMWSo45rfqSaOIUtz7imlUOaxFmW9N41ZB4seV9ST0yl0ejRsV+CzJS0lv4Pn/snnrKboXR3wfBRnBweGZABtIgAAAAAAAAAAAAAAAAAAAAAGDIAAAAAAANZzSV2bFZmeJ12V+Mq6vULT1Ob/T/AKbK4b5YOGIxDk7miOaZvGR8/tsldPdM6G3CwjsuR2oq5E27G6xFjdU4xll9GuUW+iwUUZa7CF/Nrn4N+Jh43r77WsdVaqlLr9jV5UiVUkrfb6Ig1mvt+M5VMTv3W7+8jVa/4/Q5mp1EZ+xYrpaNqkiPUkayq95rKjN7oy8Gc5Ld0XUtvZzeKsz0GS5uqi2W9eD59Xaecq4Gr+iXgyNTjVpSUtiatr8L0Ot4dqrdNYs52+5ovrjZH6n0MEfAYtVKcZLite3iSD3iakso47WOAADJgAAAAAAAAAAAAAAAwwZAAAAAAAAAABpWqbMW+R5utWvJsts5r2il3nn3M8l47qPUq17HT0lfp3ElVTb2xDVQ1jM8wplzyyaq3d+cjHtSNt/n3NfamfMHlkl1Py5q6n5qR/akjLqHtJ24LV+lxFyskox9zLiorLJOFwcqm7Rc7W8EiypZTBb/AHu30JcIqK5JFXjswk5Wi/d5rj3nrKtDp9NBStW6RzfMstliPCJFXF0ab2ePJL7nNZ3DhGXgkV86e1q9etbzl7NX0vYy75J+lJL6I3KiD7y2WVXOH8sU1zb+xos4d7OK695DWur/ADuMyV1pwNbusfOSXkwXGCwpZjT64PqJlLEt7mpeTPPNnSNRqOm+5KvVTi+H/f4Iz08X0ejWIXFNefmdIyT3Hm4Y+pH5m+3UmYXMoy+L3XzXodCrxDnEvx/fsVp6aS5Rcg4QrPqkufE6Qqp+h0oXQn0VnFo3ABuIgAAAAAAAAAAAAAAAAAAAAFB0hqa+BS3LzPqd2UU4ngPGot6hs7mlx5aG0ZUzncxc4aZbOzkauoc2zVsyEbSqFz0aesu77lA2W+Q1tl95b0TUL4yfzNWoWamkeix1NypyUd9vHqKDZcbO/d1npIyutCixkJKTUu7RbuZ6/WpPFiOZpZdxNFPmu9GZO/E52szLkjn5LmA/AxbiJVDWM/8AwxnJLBtdLfquGpqpW7DtSgno9zO88qew3Fpu2ia89N5tjTOXRBzjHsgykaynY3p4aV1tWjfTtOGI2U/dlfhy3cbcjCqk1kluWcHejj5wenhzLLDZtGVlJa8+RTRWnP8AOIjHl4mI22Q6ZGVUJ9nqoVGlo9pefc+J2hUT3HnMHjth8bci3oYiM1tQfvW1T+jR19NrM8P9vx+DnW0uP5JwOdKspdq3o6HVjJSWUV2sAAEjAAAAAAAAAAAAAAABWZxSvZlBVpHrcTS2otHn69GzPK+Maf17vZnT0lnGCrdM19mTZUzR0jzTpOhuIbgauJKlTNHTI7DOSJKJOy74WcZUzvl6ttLvJ0RxYhN+kt8DmVtGWlSEakfvyPKSlqTcDmbjo3dHX0viDpfl28xKNumz6odmcVRcJNNvtsc7F2pQqpX1IdfLHFe67/UuypUlvr5iYhevhlwyu06zWSO04a249t0c56FfBYTI84Na2v8Am860MyqR43WlkYk+foaqnqSi3H4TLSfZ0q4+Tl620faV2Lw6nrdp72r7ya6etuPM6Sopq64Wvrqn6G3zJP3I4iiFRhIk03Y6exs1re519i961S4r78TVs9zLkc4yvYk4epsvTfzX06yPNK97eZsnYx08ow1lF/G7Smt9t3PmiTTqKSTXEg5XV2oarcyRRdpuPP3l9Geg01nEX7S/k5NkcNr5EgAHRNIAAAAAAAAAAAAAAAK7McN8y7yxOVWrG1mVtVTG6txl+hOuTjLKPPSRpYxj3sNtax4Pl1MiLHLmeF1EXTPbNHZh6llEmUDm4Gn82jWeKRUdkTaoszKAoSUZeRFqYwjTxZCNmJZSNm3Kwy4rQ1IskSqFX2kFJdj7Uc5RLtkU+TXFm2GxjjxLrCZrfeee2QptGKrrKHmDIWUxs7PUVqEZq8bX8u8qq9Jx+KOvgt29MjYfM5R5ljRzhNWlbsZ0Fr6rPj9L+xWVdlfXKK9rmIotE6M1ut2Gqy6N7xn3M3RSnzCSf6kvOS7TRCqRT1Xm9UYvdbtefqWCyyXFrXezjPK6ileKVt+jtbsNnl2d4Ctg+MkaMFa7XfwbMKo0krtNX38U+snU8DN6Sjv4u1+06Qyrm1utzJRpsfSZh2wXbKtSsyRQpOpL7kpZHr8enZqTKNGFNfV8WZhpZ59fCITvjj08s6UaezG3IxQltTvyX1I2Kx6W4k5fD3LvfLXu4HRoassUYfDEpyTSy+2SgAdc0AAAAAAAAAAAAAAAGJFbi4MszDjc1zhuJRlg8tjp2Wp4jN8dOEr046cufofUsVlUJ7ynxXRCMtzORq9NK1bXEu03Rjzk+Yrpi4/HTmutK68jddOKL3zt23X1Pa4noE3wTKrEfw5b+RHIfh0V3B/oy4tQn7nnZ9MKP9WP+SOE+ltL+pD/ACRcVf4bf2vIjS/hx/Z8jC0la/xl9ifm/VE7oX0vozrewdWN6nwK61mvlXW19D2NWnY+fQ6BSg1KNNpppppWaa1TTPe5fipzpr2sdmotJO1lL9y9DFtK2+lPj5kd3OTSUWc5RJUkc3E5rjg25IriauRIkjlKJqkiWTVV2uJ2hmEkcJUzRx/PI1beeBwyzp5w0SY54+ZQMbRthfbDqTNbpg+0ekhn3WH0g/LHm9sxtlqOs1H+7Nb09fyL+eedpGq5tJ7ip9p1nfCJzkoxV29yLNW+14bbIuMY+xa5XhnVnrey1fZyPUpEbAYJUoWW/i+bJJ67S0KmGPc5ds97AALRqAAAAAAAAAAAAAAAAAABixkAGLGLGwMYQNLGskjozlW3GmyOESXZExNZIpMbjSTmEmUWKkcq2Zfrjg2WYLczpHFopcSQZY6UTz+poed0C9CXHJ6h10ausjzkM7XHQ7LNE+Jz5Rn8jZwXLqo0lURVf/RXM1eYLmRxIFm6iNHVKuWYrmcZ5ouZlVyYyW8q5wq4wocRnsVond8lv8DFNynrJ7K5Lf8A6LtGitsfCNU7Ix7LWOMcpbMdX5LrZ6vo/iKdBX+Kb3y/6x5I8hh6iirJWRMp4o9Lo9FHT+p8s591rnx7H0ihm0JEyFRPcz51hse1xL/LszZ11MptHqARqGIuiQmTyRMgAyAAAAAAAAAAAAAAAAAAAAAAayRsDDWQV+MwO0igxuVSXA9dY5zpJlKzTJm+FzXZ87xOEfIq8Tgz6ZiMphLgVWK6N33FCekZajej5fi8E+CKTFUqq+FtH1HF9G5cipxOQP8AT5Fb/wA0ovg3K5M+aVMfi47mn2r0I08/xa+WPmfQa/R/9pBq9Hf2kksdwRnf9Tw0s/xX6V5nCeYYqe+Vl1L1PcS6O/tNP+PftNikl1WiLf1PL5bXqwd7vrueqy/MlPR6MzHo8/0kqh0dlyJxsszwjXJRZLpok04slZdks9zTsX2F6NPkX4ZkitJ4KbDUmX+W4R6FnhMgS4FpRwKRYjE0tmmEp2RNijEYG5tSIAAGQAAAAAAAAAAAAAAAAAAAAAAAAAAAYsYsbAxgGjpo5SwkXwRIMWIuCM5ZCnlVN/KjjLIqT+VFmCDqRneyofR2l+lD/jtL9KLcWHlIzvZVxyGkvlR1jlFNfKifYyS8tGNzIsMFFcDtCmkdASUUjGTFjIBIwAAAAAAAAAAAAAAAAAAAAAAAAAAAAAAYuZAMAAAyAAAAAADBkAAAAAAAAAAAAAAAAAxcAAH/2Q=="/>
          <p:cNvSpPr>
            <a:spLocks noChangeAspect="1" noChangeArrowheads="1"/>
          </p:cNvSpPr>
          <p:nvPr/>
        </p:nvSpPr>
        <p:spPr bwMode="auto">
          <a:xfrm>
            <a:off x="8850313" y="-690563"/>
            <a:ext cx="26289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6" name="AutoShape 8" descr="data:image/jpeg;base64,/9j/4AAQSkZJRgABAQAAAQABAAD/2wCEAAkGBhQSEBQUEhMVFBUUFRQUFBQXFRcUFRQUFBQVFBUQFBQXGyYeFxkkGRQUHy8gIycpLCwsFR4xNTAqNSYrLCkBCQoKDgwOGg8PGiwkHyQsLCwpLiwsLCwsLCwsKSwsKSksLCwsLCksKSwsLCwpKSksLCwsKSksLCwpKSwsLCwsLP/AABEIAMABBwMBIgACEQEDEQH/xAAbAAABBQEBAAAAAAAAAAAAAAAAAQIDBAUGB//EADYQAAIBAgMFBQcEAwADAAAAAAABAgMRBCExBRJBUWFxgZGhsQYTIjLB0fAUUuHxFUJiI0Ny/8QAGgEAAgMBAQAAAAAAAAAAAAAAAAQBAgMFBv/EACkRAAICAQQBBAIBBQAAAAAAAAABAgMRBBIhMUEFEyIyUWFxFEJSgZH/2gAMAwEAAhEDEQA/APcQAAAAAAAAAAAAAAABGDZWxeMUFnm+CKykorLJSbeETynbUo19rRWmfp4mRi8fKbzeXLgVXM4mo9V28Vj9el8yNSptqXCyIHtef7vJFCUiNs4tnql7fY5HTQXg01tmfNPuJ4bclxS8znZbQgpJN58i1TnfNFo+o6iKzlhLTVvwdDT21F6przLlHFxlo0ctvDo1Gh6j1mWcTQvPRp/U61SHGDhNrtZSzXPibNKqpK6zR3qNRC5ZixCyqUOyYBExRkyAAAAAAAAAAAAAAAAAAAAAAAAAAAAAAAAAAAAAa2DZHOdlchvBOCLGYtQjfjwRzmIxLk22S7Rxe9JlG9zzXqGrcpbV0dTT0qKy+x1xw2IHFfPY4JNEcqd0TMaxacecl0zIq7HfvN6FSUG1uvJO6vfijTwtDdikm3bi9e0dYe2Dsk44ZL5FbEbGtiNlUwwOUi9gMe4PpxX17TOYsJD2m1Mq5JoysrU1hnZ0qqkk1oyRGDsjG2e69H5M3Ue109yugpI4lteyWBwAgGDIAAAAAAAAAAAAAAAAAAAAAAAAAAAABrYSkRSkQyUK5GftXEWjbmW5TMTadW8n0yEdXbsreBiiGZGfUmMTEkwizx9k8yOxFcElxb/mgil+fUcUySJf7DHIVsa2YyJQrYm8MbBMyNCWwqiMgyTes/zwNoR8lGxs4kVyebK03YmawwjyWqFTM6nZ+I3oLmsmcfSkb+xa2bXNeh6H0q/nb+RDV15WTbFGpinpTlCgAAAAAAAAJcLgAoCCgAAAAAAAgAA2dSw2vWUVdmdKTnm9OC5C9tyhwuWaQhklq42/yrvK823rJ92XoJXxEYLMzq22b5RXic227/OX+huupv6ov/p0w/ToyKW0pt6+Q6W1p3yt4C3uVeUa+1M0XhI8iKpsyL0yKktqztfLryLOE2nvL4krr0KONFnGC2LI8lapgJR4XIvI1IbQg8rjq2FjJdeaFLNAms1s0V7X2RjtjGyXFUHB59zK8pHHmnB7ZdjUeeUNmNUglMjuZeTVIn3iRT/PqVVUuPUzRSwQ4ku+MkxLgDeSEiSkauyp2nHt9TJgaOz/AJ49qOr6e8TQvqFmLOoTHIhjIkUj2aOEPFuNuLcsVAAAAAAAgAAAJAAAAAUjqVEld6D2ZNfEe8lZfLF+L5mF1qrj+30XhDcxbubu+Gi6fcK9SyByUU7sy621k3ZppfQ5cpqK+T5Y5CDfSM3E4lyd33dEQ8E75k1SybS09RlWn0S7L5HLabbOiuiWjHTvX1Ga6cSWPG70zy43/oa5q/b/AG/Ms+ivkhrS0v2eGhNBWvnfLXwG1aeaXRLvsSbuSV+n53lUuSW+CByvfmTYTGSjmnfnEbTtmnzyzs30WQs4xy3U1+akrK5TIeHwzaUo1YdvkzDx9BwfTmXtnV4xlbe14dS3tHBKcOOWhOpoWor3L7Iyrl7U8Po5pzG75BWbi3F6p5kaqnnWmmdVIt7xMijGqTRrgDiW0xN4hoKU3aCv6eJtYTYD1m+5DVOnst+qF7Jxr+zKEC/gnaSNBYSlDWwPHwjojs0aZ0vMmhKy7esJFmGMXJ+BLHF9JeBQW1V+3zLEMbFq+h146lvpiTqx4Laxq43Xcx6xcf3L0Mt7VjyHR2pF8GXWr/aKul/g1o1U9Gn3jrmZCtB6W9CdNrSXc8zeOpTM3Xgu3FuU44pr5l3r7FinVT0dzaFkZdGbi12SAIKaFQAAJArY/EbkG+LyXeZ2HjZdWS7Vq3lGPLPvCWS7jlXy32/pDdaxH+TG2niG57qfy8Od+Bnvs7c/yxLi53m2JRpXTsk+et+0405OcmdOKUYiTaa5WFccvDvEnUaS0y77iO9ul7c8yE+SRzklZeZDLX8zHztJdVncG07Xy0T+6Ja3ErgScmrfmdhyvbPnftI5SvJtaPPPv06EKleSb0Kt4ZZI0JPeSytr0XQTkrrt6EcZcE7Jos04Ldu7dXb63NFyZPgqyiuGufDwRv4Nt0431sjCk7aetyxg8e4yV72eq+pemxQlyUti5RM/2owLi/eLR5P6M56VY9C2lhlVpST0ay+55VU35VfdJXnvbtuuglqdKlZx0x3SW7oYfg04Ym7SWbeSS4nS7M9mZSs6jt/yvq+JY9nPZeNJKUs5tfE/ouSN6rioxy5GtGij9rOjC/VtvbWFGhGnGySViGttHgilXqOTuRbw3K7HxgsCsas8y5FqZu9yFuxLbqNbF3yb9BFj1W8CG4JlstEYFuOjKxE2O3yM4DBKqth6xs/3MgTQqLqTXTIcU+zTwu0XpLPrxL8c84u3VejOfT7C/gMWllm7jVNz6YtZX5Rt0K98nk1r90TIz5LNNarz6Mu0aikk0dimzdw+xGccEgAAwZmLiJXrvpl4CY6tuxbGTf8A5pf/AE/UZtaPwLtzOFOT+b/bOhBcxRkzS1eV+X2B0ck72Ted7enEdSw28s5Z+i7RKuHd3nlZ27OhzcPGcD2fAk6KbtfLPO2hA5WVk19/Elza58+nVkc6kWla6fK2XXtB4LIZGd8rZ8+KZewkbZOO9vaO10llxKdGLd8llq3l2d5ubMinTj6XvYa08NzMrpYRi7Uk1OMEm21m0uunkNjC2uvmuehuY2i3lHt1t5mDXhZyzXdmlnpoUvr2PJaqe5YLGHks+Vux9t2LBxvxbemVteOZDTqrd3Wl28Uh6xC0s3yzdzHckWaJZ6628Ldy+pBUppPXTqiWddNO0enPLoRz0ySv5W8AlgEbGArXpZ8MjG2NsWP6yrWtrZR6O3xPyXmOw+Me643vyNHYs1vNGm5TcTGScFLBfxlfcjZavIynK5sY6heN+RjNo1vTT/RSnG0YmOUlyBvpYRxFjYHYSL5jXYa0gzySXMPhFLV2sS/4ttNrTh9Spha6hLRL1NeW1IJa/nUerVco8i83NPgyKuEkm8suZX0JcViXKWeXLlYibFJqOeBiOcci7467GxY5spgkM2Pp34ajUx8WSlyQzew0m4q+pZwEsmuUn9H9SpgotQV9Sxs933n/ANHbofzj/BzLFwy8AIDpCpgYr4azvzv4kmMjemxNswtKMueXgPoS3oZ9hw5rFk4fnkfi/ipGAnx0XMd75u7eXC6Wb6FjFYNwlZZp8eXDTvK7jlm81pbRfc5ri4vA8mnyMcU0lZpPXi3bmMrQS81bW1+dglVdraeXjzI956p6X8Ncyu5GiTGQnZ5ZrXpllcnwWOlTk87rNv1sQTpu93x0X52BUoOK5Xy6lozceUWcU1hl/wDz10nuZ3tfo9GUcRUu3da55Za2zQ5wyWWlu6zWvMi3Xk1qgstlLhkRhGL4JfdaN2af20y/MhtKKbs3x7uztEprTq3fj3+pJfjfLg9TPgksUkllbXg7Xf1IcXJL/Vp9vgLvpp59vblnb7FWtN2t110eWRaUkkVjHLEw9T4rFzA4lwrdHYzsOs78ivtTGe7lCX/ST7OJinLZx3ngvKKcsHokJKS7TIxtJKWQmyNpXSTZoYrCb+a1OkrFqKsx7Ocl7U8PoxmxpPUoWeZHJCzTXYynkjaI5sklIFEr2WIkI1dMc4oWESyDIyHJ5i+65Dh0cgIyNiyRDkr/AJqMbLdFR5d2bSTle2hWwuGc304v7GrFRpRsv5ZvVHHyl0Y2S42rskxVXdj2j9lfJ3sycRid5mxs9fBHsG9HP3bXLwuhe2OyGC8gCIHZEiltLC79O3FZruMjA17Ox0rRzm1ML7ue8tH5M5utqfFkfA1RLPwZZxtDejlqtDDqK91bNN56eJuYXFKStxsUtpYBt70dOP3ObfHfHfEbqlte1mZ2eST8+A73MYXfda92+g907ZvO3h0G5WWer5Ca4GskM023zWtuHZ4j6dGN1e7b4LrzbYU45X5t37/7Csv9lonZBnyT+kDpvNJ3t66W6lbet+cizGXxqyve3C2Yzd1Wi4ffyRV89Flx2JKm3nw16eHgQKedsnx5WLND6eY6VFarTn1t8obcrgN2OyrKFle6ZFKf59CzKHwxtxTuuVv7K8nfkZyWOC8WSUV8Nzm/aOt8SXedDKpuxON2nid+o3wWSGEukUh9mzo/Z/ad4JXzjk+vI67AbVyszynB4x05qS71zR2eCxakk073zFJ76LN0OmXsrU1ydrKEZoy6+ElH/W65opUMbKPE0KO2ueY7HUwsXz4Yj7codclT3QjRqLH05aoa6NJ8bd5psi/rJB7jXaMywRZpywcLfOJ+gp/u9A9p/lE+4jNq6klCg5O1u1mnBUorVPtEe04R0X0DFceZyRG+T4iitS2TK+dki88HTWbS7yhV2w+BTnim9TJ6umviCyHtzl28GtUx6jlEoVcQ5FZSFQrO6y54f/DWNcYclnC096SR0WHiZmz8Nurqa1JHp9FR7VfPZztRPeyZAKgOgKAV8Zh1OLT4/lyyNkiGk1hkp4OUnTlRnZ6cHzNKjXUlkW8bhlNWf9GG4SpS6epxLqJUS3R+o/CasXPZJjsG1drR6oo2e6lflZcWbFDGJ6kksJF52XPLmLOlWfKDNVa48SMaSVn4LTLUhqQtk/4zNPHYOV1ZZclzM+rB531yQvbBx4ZvCSkRRsl1/odWkt1WXR9bL+BHHLQlhhnKLsnkjOOXwi7wuSLDp2fmSU5Xuuaa8svMbRw096yT+neadDZ2605PTRLXvNaq5S6RWycV5Mb3b+XJfnAe8Huq71ZuVJJaJLuzOZ9oNuRprdvvTekVw6vki8qow5fL8FIzlPhGR7QbRUVup/E/JaXOY3C1NSnJylm3qWKGz3J5IrCLbG1iCM6GHbZu7LjKlwvF6rl1RpbP2BzRtQ2UraD8NJuj8hazUJPCKtGakroe0R1cC4O8cvR9otLFJ5PJ8nx7BC/RuHXQRsTEbfARVXzLDpkcqIi6zTIz9VLmKsS+YnuQUDNwJ4HKsx28M3RyRTYWFRImRklOm3oWjW5PCRDaXYqZpYLC2zevoMwuEt1ZpUKR3tHotnyl2I33Z4RYw8C9TRDRgWIo7sUc6THAAFygCMUAAgqxM7FULmtJEFWlcpKOS8Xg5qtTcXkS4XaPM0MRg7mPi9mvVZM5V2k53Q4Y5CxS4kbNPGxfQk9zGXBHHzrVoPmvAkpe0M180H6i++yPEo5NPaX9rOknsuF8vUmhSjD5UYFP2jb/APW/D+SRbUqy0hbt/gumu4x5K7ZdNmy5lfE42nBXlLuM/wB1WnrK3Zl5hDY3F5vm8y6hOQYiu2Z209szmnGlHdX7ms+5GDHYrbu7tvVvNs7eGyOhdw+x0tUWWkci39QoLg4zB+zTfDI6DB7CjBaHRQwiQ/3A7XpowF56iUjKjhLcB36c1Pcie4N9pjuMerg7mXjNjJ8Dq3QGSwqZnKtMvGxo4WeGq09HvLk/uMW02vng12Zo7aps5Mp1tiRfARs0KY1HU/k5b/KQ6ruY5bRh+5G5P2cjyGr2ejyFX6earURMRYyLeV33E9OMpaLxNunsZLgW6WzkuBaPp8fJEtSvBkUMBzNClhTQhhCeOHH69NGHSFZ3NlKlhi5SoksaRKojUYYF5TyJGI8ANTMAAAAAAAABHEUAAjlSIZ4RMtBYjBOTLqbLT4ED2HHkbVhN0zdcWXVkkZMNkxXAnhgUuBf3RbAq4oHY2VFhB6wyLFhS+1FdzIo0UP3RwE4IyIkFhQJIEsFhQABLBYUAARxE3BwABG6YnuiUCME5IfdDlTHihgMjVAWwoEkAAAAAAAAAAAAH/9k="/>
          <p:cNvSpPr>
            <a:spLocks noChangeAspect="1" noChangeArrowheads="1"/>
          </p:cNvSpPr>
          <p:nvPr/>
        </p:nvSpPr>
        <p:spPr bwMode="auto">
          <a:xfrm>
            <a:off x="8675688" y="-889000"/>
            <a:ext cx="250507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7" name="AutoShape 10" descr="data:image/jpeg;base64,/9j/4AAQSkZJRgABAQAAAQABAAD/2wCEAAkGBhQSEBUUEBQSFRUUGBQUFxcVFxUVFRQXFRQVFBcUFxQXHCYeFxojGRQUHy8gIycpLCwsFR4xNTAqNSYrLCkBCQoKDgwOGg8PGiwkHyQpLCwsKS0pLCwsKSwsKSkpLCwsLCwsLCwpKSksLCwsLCwsLCwpKSwsLCksLCksLCwpLP/AABEIAOEA4QMBIgACEQEDEQH/xAAcAAABBQEBAQAAAAAAAAAAAAAAAQMEBQYCBwj/xAA9EAABAwIDBgMGBQMEAQUAAAABAAIRAyEEMUEFBhJRYXGBkbETIjKhwfAHQlLR4SOS8RQWM2IVQ1RygtL/xAAaAQABBQEAAAAAAAAAAAAAAAAAAQIDBAUG/8QAKxEAAgICAgIBAwMEAwAAAAAAAAECAwQREiExQVEFE2EUMpEicYGxI0JS/9oADAMBAAIRAxEAPwD3BIhCABCEIAVCRCABCEIAEJUiABCEqAEQhCABCESgARK5JTVWu1vxEDuQPVNb0KPyhQDtekM6jP7gn6WMY74XNPYg+iRSQhIQueJLKdsBUJJSylAVCSUqABCSUSgBUJJQgAQlSIAEqRCAFQhIUAKhIhAAhCEACVIhACpEqEAIuSukiRgcrzX8Vq7qdWiRMOY4eId+xXpkLM7+btHF4eKce0pkuaP1WgtnSfooLY8otA+1o8bqY5xOaWjtOowgtcQRyMKJXouaS2ILZBBsQRaCo7MTBv8A5WelJELR6xuV+IPtHNo4lwk2a82vo137r0ML5mZiIMiy9s/D/egYjCgVXt9pTPAZIBcIBa7yt4K3TZ6kSQbfRrUqQOnJdK2h4IQhKIIlVbj948PR/wCSqwHkDxO8gs5ifxJa48OGpPqO0sfRqa5JCm1QsV/ubaH/ALQ/2u//AEhJ9xBo2qEIUggIQhAAEqRCABCEqAEQhCABCEIAVCEiABcveAJJgDVM4zGtptl3gNSeQWV2jtB9Uy4w2bN/fmqeRlRpXfksU48rX+C1xu87RakOI8zZv8qixm2ar83kdG+6FDrVIUdzlh2Zllns2qcSuHeir2tstlW7hDv1DPx5rL43dpwu0yPvRbSszwVPitrMZMHiPTLzSVXW71DsdkY+M1uzoy1LZVSMiR2+q1G61M0w5rrcXvDmSBEKDVr1Xt4iDwfpFp79Ew3ahJ4adIgjUOOf0CtycrI6ejKhCNVinDf+fZuNk7ZeLNcWkHKbeS0NXfQUqZNYAOA928Bx7aLyHFYuqXXfBI0JGWk80xsl7X1gKzjGvE6c+6dSrK03y6JMm2E3rhpmp/3zi6laaL6ryTZjR7sdgFe09gbUxf8Az1PZNOjiZ/sb9VP3cqtwvwNaGOzge93nNbehXD2hzTIKtY1kL0++/gp20yr8mH2B+GTGy7FkvM2aCQI5ujMnktpgtnU6LeGkxrB/1AH+VIQr8YKPggEhCVCcAJUJEoAhCVACISoQAiEIQAIQhAAhCCgAlNYiuGiT/J6LslVWI2i2SZysPqfFQW2qC7JIQcmRMc0n36pvNgMmjOP5VDXqme9+6kbSxxcYVeJJ1XLZV3KXRu0VcY9g5R8RWaxpc4iB38E/WcGgucYidVlNrYp1Z+paDAAvf6lMx6Z2v8C5GSqY/n0RNqbXfVMCzNAPU81M2NsAv96oLaA5u/hTdi7t346ovmGnTqQtC5sKfJy1Wvt1fyVKKHY/uXdv4IVXDtDYiyotoPp0QSQ0Rcq9xVaJXne9O0PaP4Bk3PqVBgVytn+C9kXKqG/4Ie1dsGsbDhaPM9SVX8cDv9F1w2yTbmldRGCitI5qc3N8meo7k7XNfDgPMup+6Zz6Hy9FuNj7Q9mQJ9059DzXlf4Yv/rvYfzskZ5tM+kr0Vtlz+Q5Y1+4GzU1dSlI3DHyJC7VPsLFS3hOmXZW66Si1WwUzJshwk4ghCFOMFQhCAEQhCABCVCAEQhCABCJScSTYCpEnEklI2KQNt472dM8zb91jq2KLiST2+9FZ714qagb+kev2FQFy5r6he5WOK9G9hUqNak/Y410p3JMU0603WSXWit3ha9zGNpgnideB5N++SlbF2H7Ns1Pi0H6SrFlQBPGpKsSyGq+CKMqU7ObOHtv2smagT5TL1myZYiVm04FN1nExNshF5I1XltVxc4k6knuvUN4KI/09SRJ4DB0k387Ly6he3JdN9KX/G2Zn1B9pHNanZNmmnsQZNtE0CtgyjS/hu/h2jSyuHgzldjv4Xr9bCCJEG4A1mV5J+HlI/6vjEQxpNxIM2iPFeptrk5AT5FvjkLLFzrIc+LNLFjLhtD+ArcFXsY8MitTKx7bHt/C1WDdLGnoFZ+lWbTgNy4+JDyEIW0UQSpEqAEQhIXIAVEpqpiAFCxO1GtHvEN7woZWxiPjXKXgnuemH41o1nsqDaW8LG0y4EPIiBOZJgWWQxW8NWobv4R+lth+5VWeS/RpY/06dvb6PRKm1wOQ7kBQKm9dIOLS9gI7rzh1Z5zM6z30ug1ef8+aru+b9mlH6TBeWenUdtcfwOY7tKf/APIuGYb5x6ryWnjCDxA5cjr1TmK2m913vJ8/okV0/kH9IW+mbTauFfUcXAZ9Qqh9EtNwQqLDbXqMcCyo8dJkHuCtDs7ehlR3BXaBOTtO55LOtx+b5b7J3RbSultHAKcZkrA4OnUvRe09AVFfSLDDxHhZUZ0zh5IlYpC02808uGvQSVVk2MfZ0Sue65JXPFzVfffYujjaVLjovaM4Oh0/yvIcNSLajmuzBIPgvYOLS/n4LC70bultT2tITPxAeq3fpmVGL4S9lHMococl6M4+jZx6x4BQxyCunYRzmhrASTc8lcbA3T4XCpWgkZDQHmea2LcqFUdtmbTjTtfSLbdDZPsaUu+J8E9BoFqKRUKkFLpNXMTlKybm/ZvKtVxUUWGHZcLUYI+4Fm8KMlpMF8C3vpa1JmVlj8oQhb5n6BEoTVR8JrehUtivqKvxm0Q1pcSGtAkk/RdV6s55evdYTfHEPe4Bha6mBk1w+K8kjyWfbe30vBoYeL92aTJmP3wkH2VupEnyWbq41z3SS4nMn+M1XNxBFyHT2XTa5mZcIyOqpNnU1YkKl/SiRVEm+tu6hGpwuh7j06hP+2nmT81FxdRxzIGuhyHJBagvRJNUC4M8uSi4nEzFh96Zpmk0xc2MeKadSuTflNh3hLokUUmSvaEXj3fISkfVn4iB0CjEiYAmOtyrDYew313gNBzvyaOZOqH0gm4wXKXQzSpF1w0301PYK/wO6tZ2QbTB1dn5LU4LYtPCsLnXIBJcc+vZZ7Hb5uqEiiIaD8Q+Lx5KPt/gzP1Vl7apXXyyywm7jKMF9YyNS4N9Lq6Fei8Rxtd0kei84OKc4zPFz4jeR1OXikcSDxDiB9SlUV77GTwpTe5S7/sbDHby0aZ4WM4otOTZUI75iJ4KfKLrLOrfETIP5gDnGZXJqBw59dfEc0nBfCJ44NaXfZsm72MI95jc4909OoUjDbUoVIBJaT+oC/iFgmv4dZmy6a7hmHAi8f40TJUwl5QSwIf9W0ejOw1Fx9x4PiCm8RsMkWIIWCZiS6wz0A87lTKW2nU44C4G4IDj8hkov0lbe9aK7wrI/tkXz9mmn+SOwkLlo+/JcYPfaIFYSLXiD/K0bsDTqiRAkTIsb9PFV54sl47K83OnqxFNTaplFLV2WWmxkfPyQwKFR0xkpKS6LDDlaXCD3As5hGSQOa1DGwIW/wDTYeWY+W/CFQhC2SgcvKgYnECCTEDn6lSMS+0DVYjf3bPAxtNphz7kAT7o66LPyLO+KL2JQ7ZqK9kHb23nVHFtMwwSLRBmwKoX2HXxKiurjLTOxhJUrkXBP7rPkzsKsdVpRRKbVIziyYr0wTLZnO3pZNGuSNSUrXu7T9ykROo67EpUnAyL65wfNP4KnxvDSCJc34hYSYmU5g9ntcZqPjnwgm3cra7NxlEsawNBAGudj9lLHt6KuTkutdLZQY7c508NItIN5ObZMwncRuuTTYylHEDLybZ6+S0e2cS1hBAILoBvyULDYqJN/fg26KZxSZnRybpRT2ZvaG6pFZtOiQZA4nEjiA1tyjJbPD0qeCw9tBfKXH6lMbFe2p7Soy8uIkjOIlZ3fraDvaMpiYguI53hV09yYm55M1VJ9LyNbT3wqvJbDQ024SJkHqs+6D8Mt6GSPPMLgPNxn8/VONqEaR8k/s266oVLUUK2bDnYn8vmnH1IAFiLwc/AkJr2v+DkU0KYItDT8kuh+tnYMOkACOeSHe660EG4j0Erl7v1DxGX8rrgMBvjPJGh4gFjAnlH1Cbq0jHb7EqXTw7yfhMtuSBa+RtzTdekWkDhAMSQdNZI8kDVNb0Q6Uiwz5qSyqwWzP3kVyKILTMBwOhAGd5ugUIsM8z26ful8D20yS5oHvOudIy/+3VOs2g4GZM9z8k1TptABuZnqc/2XT6PfzTdELUX5LvZ+9L2ke0uOpkx6hazBvZXYHU4I+Y6ELzdlN0QDAtJA+qsdk7UrYYgtuJki3vBRyqjLyZ+ThqS3X0z0rY+F94k/lV3xKgwWOFRra1OYcLj1kc1cU3yARqtLDkox4e/9nKXqXLbH+JIuEqu8iDRAxF3a+CyG/dGkaYNQkEH3YgSROdsrrTe2975LJb+UHf03w4tuCG2ucpWPN/1yX5Nf6ev+WPZj2sE2Ez3jzTzqoGTfCyYomeQ7ruo7nl3UJ1j8jjq41ATP+pJcIAHVMmoTl1+yn2sjUzz/YJBdJD7XnU381Jwm0TTBLcyc9fCVCiB8XKJzP7Jl9UzxGToP8JxG61Lpl3id5ahgCDa9m36qpxO1XvqcRc4chkB4KOxsEl3aAckVKsCwNjJ17p/gSNMI/tR6Hug+cOI14vVJvVsanUpmo95pmmD7wGh0I1TG5dYeybBtJ/wrjbuDNbD1GCPeaY76KLHafJfk5+yTrydp67PJSwE2LnagwB/hONaNS7xXNbZ1Sm4h7XAjxHnkkp1zGR7XKmaOl3tdHT2W+IH1XLaPXLwPkU615zj6eqbNPiPux5wfmgVMcpud+XI6WIK01Ld0mhxtEOz4Dre9/osxTwkXMR3W82G4HDNaHxeADFz9AjS32Us2yUIpx+SdgmtpsADbx4LnEbEoVi59RknuQfkmcZVLIDrHTlHOU9g8eHOa28nLh5/4T1pdGO+S/rizE7V2fwFxAhoNpyAOXdVggGbk/eg0W93roEsFsryYPbNYhryCfeEg/dhZR+Ho3MS52V7Y3SquGTSewKcpl5OXouWtvBOepuneM6GT08oSlljgbJzaPvkE8dml2T2W58UjyCiBx1B75Ikz+bw9UhG0/TPTN1sOGUA0Pa83Ji8E6K8wb4Jae4+q8u2BtGpTr0yHEgkNIIiQbQvTXVAC09Y8CpYySal8f6OWz8eVdj2977LBKuOJC0evkyeJT1Kd01XosrMLKgBBsZ+in1qSrcUwtMhZebCUX9yP+S3Q/RkMfuBUaS6k7jH5QbEDkdCqqnu9iPeL6bmhoJk9BpzXoFPaUZp87QaReCqccqt+ejYjn5EVppP8nk3tQLQRe88wldWt+69DxW6GGrO42gsJz4bD+1UuJ/Dl9/Z1GEH9UiOxCmWpeGaFf1GiX7uv7mSLriLyco581yypBdOV1ssL+HDmtdxvaXQQ0CYBIiSVR4rc/FNdAp8QH5gRf5p/HRYhmUTbSkinpu+eS6a/Mm6nDdnE5eyPSSBCscFubWcf6rmMHgT+yRsfLIqituSLLdEgU4bocuU3WrxXvUnBuZaY7wqLZ2y6dAcLHEk3JPRXGDrCYKpVz4Wv4Zz+S1KfOJ5VUru4om4JBBF51ToqaS4dJ+ytXvZuiXuNahZ2rdHdQeayHsywf1ARp1nlC0TdouhdBOP8D4DRMk30/dM12t/QPvoFx7fouOE/mgA880bJkhuo08XutHh6qywW0fZkQ50i41E/Xuorqhb8IA7TfuUzwRqZ84R5FaUlpmpwm9bzxCpwua7MHMD79E8N4y2OBrQ0OtFwDzWTw1QSCSbAzNgZyM6qS3GhxAnuIAHmk0VZYte/Babf2s6rwuOotoQRoqXhLjcTHmnCcw7L/qJH8Ip4gjMzOo1HNCWixXFQjqIgw5JHDPY/QpSwiOLTTWF2+te831GqR3npP8AKB22JUqR1aueIQfS9/JOt4riDB8YSUmAvHtBAmOJto8MkBvXZ3syoTVZAI95ote+livXKjTwjuFn93906dF3tHOLyYjkOsLQvI4wJmEso9a+TmfqGTG6a4eETZQmuNCv/a/JjkipTUWthgRBViWpmpTU04bWmRwloy2PwZaVWuJC2NeiCIIVHjdlEXbcLByMLT3Hwa9GQn1Iq24sjIp5u13hR6lGCoz2rO+24l1QjL0Wg267mQldvB4qmIXDwl3P5Yv6ev4JuJ26SoNXarzko72rgtR2/LLMKoL0OYfHkVGkk539FpOLULJPcFe7GxwezhJ95vmRoUvEZkV9cki5w2O0PzTe0t26GKEuEH9TTBH7+Kh1E5QxhGqlqyJV9PtFHhJPlW9Mz28W7bcJTa+m1zrwXG4ZaQY87lZZx4pcdIt1XrTMa2oOF4EEZG4PdU+0Nx6TwXUSWHkLj+FoRsjZ3Fl3GzuC43efk8+pnzzv8vqg3zz6Kxx+7FekT/TcRo4GQdExR2c6DxAiBxXB8vVONVWQa2mRBQltpuZiDl3XQw8CzUoryZygacgujUEdOc3BSrwStsVtc6X7i/S6Rj+Iw4Bpn4hz7LmY+R7c/A8uq7cwuJIAz5H5FIIc1SQ6HAn7zC7ouE8oGt56QFzSplzg2DxH4evSfRKGPuOElzTlBnsUA2vGx51McPuOnzHryUnZG7dXEvt7rJu6QctI5p7Y26uIrHI0mnV05dGm5XoWy9ksw1IMBPU6uOpPJD67Zm5ebGpcYPch4D2bGtF4AAXeGJJJUWpX4jAVthsLDQCkxU7bOXpHOWvjHvyzmEqk+xCRauipslpClQrBANOamnUAVJIXBCilHY9S0Uu0tgipk5zTzH7ZFZnG7vYxn/H7GqOoLHfKy3xCQsVaWPCXlFuvKnA8mr4vF0z/AFsG+OdM8Q8lBrb1sFnMqt/+TV7G+kFAxexqdT42MPcBV5YcGW4Z79nj9Te6npPkVEq72D8ocfkvUMVuFhnf+i0drKE78MsMdHDsVH+kgvRa/Xfk8wfvDUd8LfNXW7j64qCo6wGmUg5hbuj+HlBnwz43Uj/aYGTvkn/ZS8Ia8pS8sjh4c0FuR+4TLlZ0NgFmThB0UfEYYgwR99Fm347g9+ghZF9Igl8J+hjy3nCaexMlUtNdoscVLyXVDag11T7qdOoCHAEHRZwldtxBGRUscmyPnsieP7i9HOK3IYJOHdwzobjzz9VSYnc6uyQKYd1Dhr07rSM2iRndSae1zlyU6zF7RPG/Ih72Yxu6WJNjTI00sPNSMHuXiSQHwBJzd5QAtizap1v5Lo7WTlmV/kWWbkPrSIuxd0hSIdUdxuGUiA3sr6o1rb265KmdtJ3+UxUxDjmU2WdpaiijOFlr3NlxW2g0ZZqBUxZcoYCsMBgi49FDF2Xy7DhCtbJWz6F5Oisw4pKdIAQE61i6GitVx0jMtnyexJQnOFCskBMQhCmIxEkJUIA54UnAu0JNC7OCxJCchEJOIbGimqjFJ4UhYmuIqkV75GiaNZWZppp+GBUTgyaNi9lccQma8PFx4qe/Bckw/DEaKCcG1pk8Zx9FFicIR2UJ1FaV9NRK2BByt6LOsxf/ACXq7/koHU1xwclYYtrafxkAc9P4TbKYcJaQR0g+iozqa8otKwhcK7axSjh0exUDgO5jTGrsMXcJQE3ixjY2WrttNO06XFlfsrXC7O1crNWLKbIp3KJGwWzS65sPmrulRDRAQxqcAW3TTGtaRmW2ub7FDU41iGhONCuxRVbE4ULuEJ+huzpCEKQaCEIQAIQhACoQhAAhCEAIkIXSRAHJauS1OIITXEXZHdRHJNOwYKmQkhRutD1NorK+yg4Qbg81nMbuACS6i91N3/UkLa8KOFRyoi/JLHInHweaVt1doM+CsXDrB9Qo/wD4naGtRv8Aa39l6lwrh1EHMKB4kfgnWY/Z5rT2Hij8deOwH0CsMFutce0e9/c2W2OAadErcCBkmrF16HPLIGFwgYIaAFIAT5wyPYFTKtorOzY0AnGhdCkum009RGOQrQnAEgauwFOkRtiQhKhO0NFSIQlAEIQgAQhCABCEIAEIQgASoQgAQhCABBQhIAiEIQxTlKkQmiHQShCE8UEFCECMQoQhNFBCEJUICEISgf/Z"/>
          <p:cNvSpPr>
            <a:spLocks noChangeAspect="1" noChangeArrowheads="1"/>
          </p:cNvSpPr>
          <p:nvPr/>
        </p:nvSpPr>
        <p:spPr bwMode="auto">
          <a:xfrm>
            <a:off x="8605838" y="-10414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8" name="AutoShape 12" descr="data:image/jpeg;base64,/9j/4AAQSkZJRgABAQAAAQABAAD/2wCEAAkGBhQSEBUUEBQSFRUUGBQUFxcVFxUVFRQXFRQVFBcUFxQXHCYeFxojGRQUHy8gIycpLCwsFR4xNTAqNSYrLCkBCQoKDgwOGg8PGiwkHyQpLCwsKS0pLCwsKSwsKSkpLCwsLCwsLCwpKSksLCwsLCwsLCwpKSwsLCksLCksLCwpLP/AABEIAOEA4QMBIgACEQEDEQH/xAAcAAABBQEBAQAAAAAAAAAAAAAAAQMEBQYCBwj/xAA9EAABAwIDBgMGBQMEAQUAAAABAAIRAyEEMUEFBhJRYXGBkbETIjKhwfAHQlLR4SOS8RQWM2IVQ1RygtL/xAAaAQABBQEAAAAAAAAAAAAAAAAAAQIDBAUG/8QAKxEAAgICAgIBAwMEAwAAAAAAAAECAwQREiExQVEFE2EUMpEicYGxI0JS/9oADAMBAAIRAxEAPwD3BIhCABCEIAVCRCABCEIAEJUiABCEqAEQhCABCESgARK5JTVWu1vxEDuQPVNb0KPyhQDtekM6jP7gn6WMY74XNPYg+iRSQhIQueJLKdsBUJJSylAVCSUqABCSUSgBUJJQgAQlSIAEqRCAFQhIUAKhIhAAhCEACVIhACpEqEAIuSukiRgcrzX8Vq7qdWiRMOY4eId+xXpkLM7+btHF4eKce0pkuaP1WgtnSfooLY8otA+1o8bqY5xOaWjtOowgtcQRyMKJXouaS2ILZBBsQRaCo7MTBv8A5WelJELR6xuV+IPtHNo4lwk2a82vo137r0ML5mZiIMiy9s/D/egYjCgVXt9pTPAZIBcIBa7yt4K3TZ6kSQbfRrUqQOnJdK2h4IQhKIIlVbj948PR/wCSqwHkDxO8gs5ifxJa48OGpPqO0sfRqa5JCm1QsV/ubaH/ALQ/2u//AEhJ9xBo2qEIUggIQhAAEqRCABCEqAEQhCABCEIAVCEiABcveAJJgDVM4zGtptl3gNSeQWV2jtB9Uy4w2bN/fmqeRlRpXfksU48rX+C1xu87RakOI8zZv8qixm2ar83kdG+6FDrVIUdzlh2Zllns2qcSuHeir2tstlW7hDv1DPx5rL43dpwu0yPvRbSszwVPitrMZMHiPTLzSVXW71DsdkY+M1uzoy1LZVSMiR2+q1G61M0w5rrcXvDmSBEKDVr1Xt4iDwfpFp79Ew3ahJ4adIgjUOOf0CtycrI6ejKhCNVinDf+fZuNk7ZeLNcWkHKbeS0NXfQUqZNYAOA928Bx7aLyHFYuqXXfBI0JGWk80xsl7X1gKzjGvE6c+6dSrK03y6JMm2E3rhpmp/3zi6laaL6ryTZjR7sdgFe09gbUxf8Az1PZNOjiZ/sb9VP3cqtwvwNaGOzge93nNbehXD2hzTIKtY1kL0++/gp20yr8mH2B+GTGy7FkvM2aCQI5ujMnktpgtnU6LeGkxrB/1AH+VIQr8YKPggEhCVCcAJUJEoAhCVACISoQAiEIQAIQhAAhCCgAlNYiuGiT/J6LslVWI2i2SZysPqfFQW2qC7JIQcmRMc0n36pvNgMmjOP5VDXqme9+6kbSxxcYVeJJ1XLZV3KXRu0VcY9g5R8RWaxpc4iB38E/WcGgucYidVlNrYp1Z+paDAAvf6lMx6Z2v8C5GSqY/n0RNqbXfVMCzNAPU81M2NsAv96oLaA5u/hTdi7t346ovmGnTqQtC5sKfJy1Wvt1fyVKKHY/uXdv4IVXDtDYiyotoPp0QSQ0Rcq9xVaJXne9O0PaP4Bk3PqVBgVytn+C9kXKqG/4Ie1dsGsbDhaPM9SVX8cDv9F1w2yTbmldRGCitI5qc3N8meo7k7XNfDgPMup+6Zz6Hy9FuNj7Q9mQJ9059DzXlf4Yv/rvYfzskZ5tM+kr0Vtlz+Q5Y1+4GzU1dSlI3DHyJC7VPsLFS3hOmXZW66Si1WwUzJshwk4ghCFOMFQhCAEQhCABCVCAEQhCABCJScSTYCpEnEklI2KQNt472dM8zb91jq2KLiST2+9FZ714qagb+kev2FQFy5r6he5WOK9G9hUqNak/Y410p3JMU0603WSXWit3ha9zGNpgnideB5N++SlbF2H7Ns1Pi0H6SrFlQBPGpKsSyGq+CKMqU7ObOHtv2smagT5TL1myZYiVm04FN1nExNshF5I1XltVxc4k6knuvUN4KI/09SRJ4DB0k387Ly6he3JdN9KX/G2Zn1B9pHNanZNmmnsQZNtE0CtgyjS/hu/h2jSyuHgzldjv4Xr9bCCJEG4A1mV5J+HlI/6vjEQxpNxIM2iPFeptrk5AT5FvjkLLFzrIc+LNLFjLhtD+ArcFXsY8MitTKx7bHt/C1WDdLGnoFZ+lWbTgNy4+JDyEIW0UQSpEqAEQhIXIAVEpqpiAFCxO1GtHvEN7woZWxiPjXKXgnuemH41o1nsqDaW8LG0y4EPIiBOZJgWWQxW8NWobv4R+lth+5VWeS/RpY/06dvb6PRKm1wOQ7kBQKm9dIOLS9gI7rzh1Z5zM6z30ug1ef8+aru+b9mlH6TBeWenUdtcfwOY7tKf/APIuGYb5x6ryWnjCDxA5cjr1TmK2m913vJ8/okV0/kH9IW+mbTauFfUcXAZ9Qqh9EtNwQqLDbXqMcCyo8dJkHuCtDs7ehlR3BXaBOTtO55LOtx+b5b7J3RbSultHAKcZkrA4OnUvRe09AVFfSLDDxHhZUZ0zh5IlYpC02808uGvQSVVk2MfZ0Sue65JXPFzVfffYujjaVLjovaM4Oh0/yvIcNSLajmuzBIPgvYOLS/n4LC70bultT2tITPxAeq3fpmVGL4S9lHMococl6M4+jZx6x4BQxyCunYRzmhrASTc8lcbA3T4XCpWgkZDQHmea2LcqFUdtmbTjTtfSLbdDZPsaUu+J8E9BoFqKRUKkFLpNXMTlKybm/ZvKtVxUUWGHZcLUYI+4Fm8KMlpMF8C3vpa1JmVlj8oQhb5n6BEoTVR8JrehUtivqKvxm0Q1pcSGtAkk/RdV6s55evdYTfHEPe4Bha6mBk1w+K8kjyWfbe30vBoYeL92aTJmP3wkH2VupEnyWbq41z3SS4nMn+M1XNxBFyHT2XTa5mZcIyOqpNnU1YkKl/SiRVEm+tu6hGpwuh7j06hP+2nmT81FxdRxzIGuhyHJBagvRJNUC4M8uSi4nEzFh96Zpmk0xc2MeKadSuTflNh3hLokUUmSvaEXj3fISkfVn4iB0CjEiYAmOtyrDYew313gNBzvyaOZOqH0gm4wXKXQzSpF1w0301PYK/wO6tZ2QbTB1dn5LU4LYtPCsLnXIBJcc+vZZ7Hb5uqEiiIaD8Q+Lx5KPt/gzP1Vl7apXXyyywm7jKMF9YyNS4N9Lq6Fei8Rxtd0kei84OKc4zPFz4jeR1OXikcSDxDiB9SlUV77GTwpTe5S7/sbDHby0aZ4WM4otOTZUI75iJ4KfKLrLOrfETIP5gDnGZXJqBw59dfEc0nBfCJ44NaXfZsm72MI95jc4909OoUjDbUoVIBJaT+oC/iFgmv4dZmy6a7hmHAi8f40TJUwl5QSwIf9W0ejOw1Fx9x4PiCm8RsMkWIIWCZiS6wz0A87lTKW2nU44C4G4IDj8hkov0lbe9aK7wrI/tkXz9mmn+SOwkLlo+/JcYPfaIFYSLXiD/K0bsDTqiRAkTIsb9PFV54sl47K83OnqxFNTaplFLV2WWmxkfPyQwKFR0xkpKS6LDDlaXCD3As5hGSQOa1DGwIW/wDTYeWY+W/CFQhC2SgcvKgYnECCTEDn6lSMS+0DVYjf3bPAxtNphz7kAT7o66LPyLO+KL2JQ7ZqK9kHb23nVHFtMwwSLRBmwKoX2HXxKiurjLTOxhJUrkXBP7rPkzsKsdVpRRKbVIziyYr0wTLZnO3pZNGuSNSUrXu7T9ykROo67EpUnAyL65wfNP4KnxvDSCJc34hYSYmU5g9ntcZqPjnwgm3cra7NxlEsawNBAGudj9lLHt6KuTkutdLZQY7c508NItIN5ObZMwncRuuTTYylHEDLybZ6+S0e2cS1hBAILoBvyULDYqJN/fg26KZxSZnRybpRT2ZvaG6pFZtOiQZA4nEjiA1tyjJbPD0qeCw9tBfKXH6lMbFe2p7Soy8uIkjOIlZ3fraDvaMpiYguI53hV09yYm55M1VJ9LyNbT3wqvJbDQ024SJkHqs+6D8Mt6GSPPMLgPNxn8/VONqEaR8k/s266oVLUUK2bDnYn8vmnH1IAFiLwc/AkJr2v+DkU0KYItDT8kuh+tnYMOkACOeSHe660EG4j0Erl7v1DxGX8rrgMBvjPJGh4gFjAnlH1Cbq0jHb7EqXTw7yfhMtuSBa+RtzTdekWkDhAMSQdNZI8kDVNb0Q6Uiwz5qSyqwWzP3kVyKILTMBwOhAGd5ugUIsM8z26ful8D20yS5oHvOudIy/+3VOs2g4GZM9z8k1TptABuZnqc/2XT6PfzTdELUX5LvZ+9L2ke0uOpkx6hazBvZXYHU4I+Y6ELzdlN0QDAtJA+qsdk7UrYYgtuJki3vBRyqjLyZ+ThqS3X0z0rY+F94k/lV3xKgwWOFRra1OYcLj1kc1cU3yARqtLDkox4e/9nKXqXLbH+JIuEqu8iDRAxF3a+CyG/dGkaYNQkEH3YgSROdsrrTe2975LJb+UHf03w4tuCG2ucpWPN/1yX5Nf6ev+WPZj2sE2Ez3jzTzqoGTfCyYomeQ7ruo7nl3UJ1j8jjq41ATP+pJcIAHVMmoTl1+yn2sjUzz/YJBdJD7XnU381Jwm0TTBLcyc9fCVCiB8XKJzP7Jl9UzxGToP8JxG61Lpl3id5ahgCDa9m36qpxO1XvqcRc4chkB4KOxsEl3aAckVKsCwNjJ17p/gSNMI/tR6Hug+cOI14vVJvVsanUpmo95pmmD7wGh0I1TG5dYeybBtJ/wrjbuDNbD1GCPeaY76KLHafJfk5+yTrydp67PJSwE2LnagwB/hONaNS7xXNbZ1Sm4h7XAjxHnkkp1zGR7XKmaOl3tdHT2W+IH1XLaPXLwPkU615zj6eqbNPiPux5wfmgVMcpud+XI6WIK01Ld0mhxtEOz4Dre9/osxTwkXMR3W82G4HDNaHxeADFz9AjS32Us2yUIpx+SdgmtpsADbx4LnEbEoVi59RknuQfkmcZVLIDrHTlHOU9g8eHOa28nLh5/4T1pdGO+S/rizE7V2fwFxAhoNpyAOXdVggGbk/eg0W93roEsFsryYPbNYhryCfeEg/dhZR+Ho3MS52V7Y3SquGTSewKcpl5OXouWtvBOepuneM6GT08oSlljgbJzaPvkE8dml2T2W58UjyCiBx1B75Ikz+bw9UhG0/TPTN1sOGUA0Pa83Ji8E6K8wb4Jae4+q8u2BtGpTr0yHEgkNIIiQbQvTXVAC09Y8CpYySal8f6OWz8eVdj2977LBKuOJC0evkyeJT1Kd01XosrMLKgBBsZ+in1qSrcUwtMhZebCUX9yP+S3Q/RkMfuBUaS6k7jH5QbEDkdCqqnu9iPeL6bmhoJk9BpzXoFPaUZp87QaReCqccqt+ejYjn5EVppP8nk3tQLQRe88wldWt+69DxW6GGrO42gsJz4bD+1UuJ/Dl9/Z1GEH9UiOxCmWpeGaFf1GiX7uv7mSLriLyco581yypBdOV1ssL+HDmtdxvaXQQ0CYBIiSVR4rc/FNdAp8QH5gRf5p/HRYhmUTbSkinpu+eS6a/Mm6nDdnE5eyPSSBCscFubWcf6rmMHgT+yRsfLIqituSLLdEgU4bocuU3WrxXvUnBuZaY7wqLZ2y6dAcLHEk3JPRXGDrCYKpVz4Wv4Zz+S1KfOJ5VUru4om4JBBF51ToqaS4dJ+ytXvZuiXuNahZ2rdHdQeayHsywf1ARp1nlC0TdouhdBOP8D4DRMk30/dM12t/QPvoFx7fouOE/mgA880bJkhuo08XutHh6qywW0fZkQ50i41E/Xuorqhb8IA7TfuUzwRqZ84R5FaUlpmpwm9bzxCpwua7MHMD79E8N4y2OBrQ0OtFwDzWTw1QSCSbAzNgZyM6qS3GhxAnuIAHmk0VZYte/Babf2s6rwuOotoQRoqXhLjcTHmnCcw7L/qJH8Ip4gjMzOo1HNCWixXFQjqIgw5JHDPY/QpSwiOLTTWF2+te831GqR3npP8AKB22JUqR1aueIQfS9/JOt4riDB8YSUmAvHtBAmOJto8MkBvXZ3syoTVZAI95ote+livXKjTwjuFn93906dF3tHOLyYjkOsLQvI4wJmEso9a+TmfqGTG6a4eETZQmuNCv/a/JjkipTUWthgRBViWpmpTU04bWmRwloy2PwZaVWuJC2NeiCIIVHjdlEXbcLByMLT3Hwa9GQn1Iq24sjIp5u13hR6lGCoz2rO+24l1QjL0Wg267mQldvB4qmIXDwl3P5Yv6ev4JuJ26SoNXarzko72rgtR2/LLMKoL0OYfHkVGkk539FpOLULJPcFe7GxwezhJ95vmRoUvEZkV9cki5w2O0PzTe0t26GKEuEH9TTBH7+Kh1E5QxhGqlqyJV9PtFHhJPlW9Mz28W7bcJTa+m1zrwXG4ZaQY87lZZx4pcdIt1XrTMa2oOF4EEZG4PdU+0Nx6TwXUSWHkLj+FoRsjZ3Fl3GzuC43efk8+pnzzv8vqg3zz6Kxx+7FekT/TcRo4GQdExR2c6DxAiBxXB8vVONVWQa2mRBQltpuZiDl3XQw8CzUoryZygacgujUEdOc3BSrwStsVtc6X7i/S6Rj+Iw4Bpn4hz7LmY+R7c/A8uq7cwuJIAz5H5FIIc1SQ6HAn7zC7ouE8oGt56QFzSplzg2DxH4evSfRKGPuOElzTlBnsUA2vGx51McPuOnzHryUnZG7dXEvt7rJu6QctI5p7Y26uIrHI0mnV05dGm5XoWy9ksw1IMBPU6uOpPJD67Zm5ebGpcYPch4D2bGtF4AAXeGJJJUWpX4jAVthsLDQCkxU7bOXpHOWvjHvyzmEqk+xCRauipslpClQrBANOamnUAVJIXBCilHY9S0Uu0tgipk5zTzH7ZFZnG7vYxn/H7GqOoLHfKy3xCQsVaWPCXlFuvKnA8mr4vF0z/AFsG+OdM8Q8lBrb1sFnMqt/+TV7G+kFAxexqdT42MPcBV5YcGW4Z79nj9Te6npPkVEq72D8ocfkvUMVuFhnf+i0drKE78MsMdHDsVH+kgvRa/Xfk8wfvDUd8LfNXW7j64qCo6wGmUg5hbuj+HlBnwz43Uj/aYGTvkn/ZS8Ia8pS8sjh4c0FuR+4TLlZ0NgFmThB0UfEYYgwR99Fm347g9+ghZF9Igl8J+hjy3nCaexMlUtNdoscVLyXVDag11T7qdOoCHAEHRZwldtxBGRUscmyPnsieP7i9HOK3IYJOHdwzobjzz9VSYnc6uyQKYd1Dhr07rSM2iRndSae1zlyU6zF7RPG/Ih72Yxu6WJNjTI00sPNSMHuXiSQHwBJzd5QAtizap1v5Lo7WTlmV/kWWbkPrSIuxd0hSIdUdxuGUiA3sr6o1rb265KmdtJ3+UxUxDjmU2WdpaiijOFlr3NlxW2g0ZZqBUxZcoYCsMBgi49FDF2Xy7DhCtbJWz6F5Oisw4pKdIAQE61i6GitVx0jMtnyexJQnOFCskBMQhCmIxEkJUIA54UnAu0JNC7OCxJCchEJOIbGimqjFJ4UhYmuIqkV75GiaNZWZppp+GBUTgyaNi9lccQma8PFx4qe/Bckw/DEaKCcG1pk8Zx9FFicIR2UJ1FaV9NRK2BByt6LOsxf/ACXq7/koHU1xwclYYtrafxkAc9P4TbKYcJaQR0g+iozqa8otKwhcK7axSjh0exUDgO5jTGrsMXcJQE3ixjY2WrttNO06XFlfsrXC7O1crNWLKbIp3KJGwWzS65sPmrulRDRAQxqcAW3TTGtaRmW2ub7FDU41iGhONCuxRVbE4ULuEJ+huzpCEKQaCEIQAIQhACoQhAAhCEAIkIXSRAHJauS1OIITXEXZHdRHJNOwYKmQkhRutD1NorK+yg4Qbg81nMbuACS6i91N3/UkLa8KOFRyoi/JLHInHweaVt1doM+CsXDrB9Qo/wD4naGtRv8Aa39l6lwrh1EHMKB4kfgnWY/Z5rT2Hij8deOwH0CsMFutce0e9/c2W2OAadErcCBkmrF16HPLIGFwgYIaAFIAT5wyPYFTKtorOzY0AnGhdCkum009RGOQrQnAEgauwFOkRtiQhKhO0NFSIQlAEIQgAQhCABCEIAEIQgASoQgAQhCABBQhIAiEIQxTlKkQmiHQShCE8UEFCECMQoQhNFBCEJUICEISgf/Z"/>
          <p:cNvSpPr>
            <a:spLocks noChangeAspect="1" noChangeArrowheads="1"/>
          </p:cNvSpPr>
          <p:nvPr/>
        </p:nvSpPr>
        <p:spPr bwMode="auto">
          <a:xfrm>
            <a:off x="8758238" y="-8890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9" name="AutoShape 14" descr="data:image/jpeg;base64,/9j/4AAQSkZJRgABAQAAAQABAAD/2wCEAAkGBhQRERUUEhMVFBUWFxgWGBgYFxgYFxgXFxgYGBoYGBgaHCYeFxwjGRQZHy8gIycpLCwsFR4xNTAqNSYrLCkBCQoKDgwOGg8PGi0kHyQsLCwqLi8vLCkpKSwsLCwsKSwsLCwtLCwsLCwvLCwpLCwsLCwsLCwsLCksLCwsLCwsLP/AABEIAMIBBAMBIgACEQEDEQH/xAAcAAABBQEBAQAAAAAAAAAAAAAAAgMEBQYBBwj/xAA/EAABAwIEAwUGBQMDAwUBAAABAAIRAyEEEjFBBVFhBiJxkfATMoGhscEHQlLR4RRichUj8TOCklSTotLiQ//EABsBAAIDAQEBAAAAAAAAAAAAAAADAgQFAQYH/8QAMBEAAgEDAwEHAwMFAQAAAAAAAAECAwQREiExQQUTIjJhcfBRgbEjkdEUQsHh8VL/2gAMAwEAAhEDEQA/APcUIQgAQhCABCEIAEIQgAQhCABCEIAEIUbF8QZT9435C5UZSUVls7GLk8IkrkrO1+0D3GGgMHM3d5KDjOJ1G03PtUIBcO64SByMxvyVR3sH5dyyrWXU2GccwgOC82w/abFPcD/Tve3lkLIPiSZhaShiahhxGXmHbdDsPgUK7T3SOytnHk0yFVMxpG8+Bt81IpcQnVOVeL5EulJE1CSyoDolJyafAoEIQugCEIQAIQhAAhCEACEIQAIQhAAhCEACEIQAIQhAAhCEACEIQAIQs32h7QZZp0zfRxG3QJNatGjHVIbRoyqy0xJHFePBsspm+7uXh+6ztXEknWef8qO13rddNSF5a5vJ1pbm/Sto0lhDjagaZ38fsnDj3DeegH8Toobq/l0Tb63y6DRLp1nFbE3R1clkOKOBEDTkB4XDhrCcHGzbvadf4v5qlfWB1E/H0RzTTq42A9fG/wDKsK7a6kHa56Gh/wBSG7r7deQ5a3T9LGnnPn9FmKdf0P25dFOw2KsBtYWka7j1yTY3OrkVK3wayhiSrChjQbOsVmcHi7a9QdLfa/rdWdOqCOq0KVVrdFCrSXUvkKDgsX+V3w/ZTlpwmprKKMouLwwQhCmRBCEIAEIQgAQhCABCEIAEIQgAQhCABCEIAEIQgAQhccYEoApu03GPYU4ae++w6Dc+vssGKhKk8e4l7as5020b4DT11UOmF5S+uHWqPHC4PW2VqqNLfl7sm03etlx70ljvWn3QXep8eWyzkh+ncadU8efL7JAE6ffx+CKmvy9TPNKyW39fwutYG4WBl55/OOiRJ256WTj2+vL7xbwTTvX08FzJJRyDXp5lX18tUyxhdYAk8tT8VZ4bgFQ3dDfn8hb5pkFKT8KFVNEF4mLw1Y7Exa23q3zVhh8ZG0fDblcXjod0ilwKNXE9e6PsVJHB2dR4EfstOlGqlwZdR02+SQMXvv8AGP8AlX/Dcb7RvUepWbHDRsSPL9lK4e40nTJI8DordGpUpzzJbdSlWpxnHbk0yFGpcQY7R3nb6qRK2IyUuGZbi1ydQhCkcBCEIAEIQgAQhCABCEIAEIQgAQhCABCEIAFT9qcZ7PDuixd3fO5+Qj4q4WX7aOkMb4n6BVrqeijJr6Fqzgp1op/UxgZJTrW+vXqy6G+v4XQF5Fo9i3kdpj1811wXGH10vyPX6oInbX729fFSURPUQ1l9PrG3qeoTjqfz8zvF09SpT4fz/PySi3p68dFySIue5AqMJtzt9P3UvCcHzXd5C3mf281MwOFvIiRqL2BnRJ43xz+lbOUvJnK1ocdNSYBytHNWaFqpeKXAmpcSzop8kqnRFJn5WtHOwjqf3VZiO2eHZIDw4jlNvX3WN4p2lrVy4PJZaDT032JEg+Os6G4VazFPY1uVzcomAGsa6Nw/KJeNrkjotOOmCxEZCwct6j3LziPavE1XlrZpCJAbF2zY5hDp03Iv5wqvF8Q3I81XH+1tTYcwDImN+ai0aPtIYXhsmKRJgglzYDuQ1vNrrlF9TK9pc0QO8whvtDEGRaSR/lzGi7uy7GlTjskiQztNXa69d7gCHSCZIOrY0/meivMD21qNBJJqAxDTGYXiCQZjSHQddAsvjMPTiaLiZAORw7w2dJFnQ4HTZwPNR6dbJcs0kTudLEEEHSLDe+y5lom7elUXl/wetYLjdGoxri8NzGIc4STyAnop9PFhvu1Mp5B328147TdVL5GbvGwDrCZ/SYMXF+SexOOcKh9rd03MSbaaxfT1ZdfsZ8uzk3hS+3J7VS409vvDP8irLDcVY+0weRsvGOE9rnUm6ucAfdIGWNzmmQeQjf4Lb4DjdKqAcwBgOIJEiefhomwrVI8PPvv/ALMy57O0cr7r+DdyurNYXibmXa4PZyOnwcrvBcRbVHdN9wdVcp3EZvS9mZFShKG/KJSEIVgQCEIQAIQhAAhCEACEIQAIQhAAsx2uZ3m/4/dadUPamlIYfEfRVL1ZoyLdk8VomOexNwptSmoxZ69HqvKvk9VGWThXWCT6/mNTeUgD168VLoUvRjz16LuTknhD7G/x6+64W+tfvKUT8PX7pLRLgBv6/dQzl4K3qS8M4BvJeedpsSytXqZy8FhgNkAFogdzNLZ72aNeS9KFMx4D5rzDtLxJj67mGmJYYkgyfAhwI5b/AGWxCLgkiVmtdV4KjEYoOsJLAbB0ZtBqYvp8k6CXtM3OsnUgc+oF58eij1GNzCARP9wAGnOeqTkvePEfwYKmzbUVjYeFj4Geojpv8FN4lhIaHNdnAAMj3sp0kcgWkTbbpNYab5iGukTYz/wVLp4wtI9mYIjvBxOl/iN7j5WQvUJJ5WGNUarTd7y2NC1oc6fAubbrMpmnVHtDDQ8TGUycwPWAQTrIAKmUaDDUDnghhnNlbIZM3FxYC4HSE3RLWNlxaZNwJmAbmWgDUDQ+Urq4DPPI/g8R7Fzm/mt3gbBwOnhc32IBCZxVUPc53eeXXnQTuTMk3k7fYOOxBZSyxmY4nK4gWkeE5t7mY5KLTLmEEEyNNDG+nz5LrljYjGOW5dfyO0e4QXNGtunjyHrZPNxgLszgJcZcW2gZjMD9UTqY0tzjCvnzNhonvSbQQDIG0GTAHRLpMY8++GhumYO84E3JvruVxZJNLqW3C+OVaGUsd3L5mmIMGCBAMaiJXofB+MsrgOpuuL6wRpt8YP8AwvJa9OJLSHA7tm0nQg3FxupPBMc6jUY4PIEwYvAMTbr52QnjYp3NnGtHVHn8+577w7H5xDrOGvXqFNWMwWMzNZVpnaR5wR9lrMFihUYHDfXodwtC3ranolz+UeOuaHdvK4/A+hCFbKgIQhAAhCEACEIQAIQkudAk7IAUoHGsPmpH+3veWvyKXhsUSJO/wXf9QpmbzsbEjqLBI1wqwx9RsVKEk0uDGVWKK9ituIYfK4gXGoPMKvc1eVrQcJNM9LSnlZQxTp3T4t69brhKQ56quY1+IW+olYI96SJ0Ftuqh1KqlYKrlg9eUqVB+PITjiDJXH8caWHqPEyxsj6fdeWP4s17Qx7DLbSYdodgbW5SNNdZ9W4nRFWm5jhLXNIjnK8ixvDTTeabHNIBtPvf4khs/Dmt9z3JdnKLTT5O1iXMJE5GmBZguSSJiD+Y7HxUdrhvCHU8xAcR1hjQRqSBETrvy6JBoXgO/dQbNqCwsEljmi8gHbcc5Fxf1ErlGsJmAYNiQOc3B100TP8AS2mXCNJ/n7c110FsO+BFj4HY/G/VcOljg6ReYmQfBsTvyjy6KyPZGoRUGZh7rXMFg6Z93NtbUdR1VTwvC94QHO1tb6xyXqXBqwfSY4aRa+2mu6lTWqWGZl/XlQw4HleL4XVoEB4LHwXxNwAYtG/gdPFQHV5MuJJOs3PjM3Pq69d4vwllbuvAcSDlsDlMxnHKCb85HReU4vCAOLQW2OWwyixvYqU46XgZZXauFvyMvfBlpcPG067SY8Op+JUfNyfgBAHhpHh0TYpSQCQLxOw+WilUsNJPfaXDMfzGYMahpmdRBXOS82oiWVYvLXWAgibbR4R/ypVOiS+WBu/ddlAE7tkiRuJ06qOwU7gk6a5vzAE65YIOkWPhu5RxQDpZGbQEkEjUGBZo15WQ0ce/CPUey1Co3DgVSM0k2M2OlxbnpzWi4Jii2qWHRwkeK817G8fdTqCk8jK4w1oiQYkm3h1W5cYIe03aZ5zdS1acTXK+M8xeUGpyjLrwbCV1IpvkAjcA+aFsp5POYFoQhAAhCEACEIQAKHxWpFMjdxDfPX5Spiq+MVO9Tb1J8h/KRcSxTf7fvsNorM0VHHMY6nROTUkN89flPmoo4hAENykAAx9xumu1wOWmJgAlx+AED5lUNTiwknPJsJJ+wKyJ1NEsI9HbWyqUk0vr/BeHFBxJJsToBaenXwTbiIjvZujZAnQHkqAcbN2kmBoBbpJMXXKHE5IADYO2dxvzdACW5Rn5lku/0c0XLjz9fsmHunwTNTEZQcxaTsAJnw313/hd4fxkseC4gXEwARqbaSTbZU5WcW+cBokotpZEPf69eKmYKpLR4yptXs+yqRUpPDKbruF5H+I3nkTZRWYRrX2PciAPzaam0e8Db6KMbWpTbz9vUV39OccLn8ehatrTB5ryfEtY6vUaSWQ9+sXh3j9V6rh2PyyIqN/tuY6t1HkvOe2mHezEE3LKnfAGmYCDbYgLSSeE5BYySqSiupFFRtCRTqB0xLqZkGDacwkX6fBRKNKm0lzsr+TWvOUdZa0CNoBUSq1w1ANpBBBBExruZtG0JBxBc4mZ56CByGw8FPOFubCh9H7j+MqtN2yOh0+EuJhM+zsCS0TtcujmRt8SpArt2yOzDVwdDTB0DTfa5BvsuHGutFgLwJsQds0xtuVw6m0sIlYTHspmWZ3CPzQAXeDZIETo6d52Wo4L2jeAcwblF8hLWlouYaBBf3RAAFpCxuKxBc7OXFxdcOMkwNjO4n6c07g8YGklwLjHdOsOGkgi4tEdUJ4Yirbxqx3W/wA9jR4rtc97chGQgn3ZGaSTF5ixA8L3sofFXYdzu6/O614hxFrHmdBqd9FSYjFB4zfmmCLgxAgyDBi4vyFrobVNSB3SRoTAJFhlNxIHny1Ry9zkLaMN47fUVi2AyAA2LETDidJvrpMCNdFEiDG/q6W5xuCC0iRGhBG1767FLZUI2kdYI+fjsuZLKWENCR4ap+jiY1gkWgjMB8C0gJZw2mUQSNDp4g/873TVWnlHeBDtjaD8voSgllPZl7wCjSbVpvcO8DmGV1jpBgWgX5RvovRnUnPHdMTz38V5LgMWWOMPAEfmBg9IAPiPBer4ao4MbEE5Rrzhd2aeTE7Rg1NSNXwon2LJ2EeRj7ITfAgfYMnW/wBSha9HenF+iPJVdpy92WKEITRYIQhAAhCEACp+KH/eHRo+ZP7K4VLxIxWPVgj4Fyq3Xk+6LFv5/sYXttjs1UMBMUwCW/qL/kYEa81n2F0A+61tpBvG8Qbqy7Z03f1DtACGHqZhtviPkVSVnim1rSJqEy46gAWawR9visae8nk+gWVNK3go/PqTalRrJh0j+6Mx2FhJiNjGibpOcSILWyDc3yjxi3opr2kMDWNBiKj3EGzz3gDyAAjzQ7GNa4mPaPmATPvT3nkcydBsAOSNI/S8YW7+YFVamUhpcbHX8s6axI31vEQu4Yl0mdNNQD9Tfl1uQo1JzpM+8Hd0ZSTJnTNppqb+SdJgHKWy0WmwPMi19TH+KFElJYWCf/rD3MawvIa1xiOQgAeV/EqczGE1CM5NzzIPMx1Wfo1Ghrbm2bTwsJ8QEvC1nOqZYOYwQRaW6z08V1rIiVvHDwsYyaarjzYMJmYtMNOljv8ARIr4b2oyYhntBEw+Q6ebXA5h8FVUajnw5oLR3hMxMfS31UpmN5taP+4x8Z18V1SZUlQxsl/JXY/sCwnPQqxTJMsqHvtgflcBD9IuAdFPp9j6GSG5gSBlIcSc0STBkHy22Umo4ubmDdP0uGugka7qVhHOMMII55QCf/jopa9+BUpVFHzcfPuQuF/hwKzajqleo5/ut0GwIJDpuIjVKr/hjTpUnuqYhxeGvIADQLAwDJM9VtOGYT2bL6kz16SqbtHjMofcnuu8g0m3kivU0QzjczY3NapVcYz2PJcbi3kBjrBpiIGsAaj3tAl4LiIpk/7THS2O9Jh36hyP7KPWLRDTJyWMGBHIdfevHK1r9rPYXdwFreRMxc2nexF+cqfqei0prTjY6WzJEAaQTpMkDmb28pXaNYtEiL6yAdbevFKw1HNmaQM2XM0yGnu94jk6WzG+kHYqo4zu5MjLzeO9eLTvpaRabbQHc9EDmFzszQGkyCGmxtBi5ixTDTeIv8dRc+GikUqZjM3N3b2It15i++gUjEYcPIqNz5//AOjQ2HTaHNAEEGfH6rmGzmpIZoUy6YALrn3oMDWAT3j0F7GyfwXE8sBzRUYTLmmS08pvaNiL2UGm/NENl1gQJ7x1zDeTy03A2Uio2CCM1Ow1BBncTucpmbSNgj1R1pPaRccF4RSr1xkcckkljgHEAbZtPuBN91v8Y0lsASJ5wsv2WwTgfbPNoyssGnLrLgAJMm08/Ba7geF9tXFu4zvEneNB5/RLk9X6a5exg3tTx6m9oo2GBoZKbG/paB8YQn0LfiklhHk223lnUIQpHAQovEeJU6DDUquDWj59ANSegXl/aP8AF2o4lmFaaTf1uALz4D3W/P4JcqsY7NkZTUeT1hzwLkwFFqcYot1qs/8AIH6L5+xfH61Vwc6tUef7nFwPzsn6HaN7QQ4kTzNkp3CF96e41u01BonMXf4tcR5xCr8RxenWqMNJ2axBgiRoRobaleQu7SPg+ycWGQXAHXrdX3Zzik1RVee/GUnTN4wOgVO7uoqGPb8lm3qfqIu+32Alja7dWd0+BMg+IP1WLoYdzXvu0FrO8dcpIBhvN02leuGiytTLXDuuEEFeb9rOHNwzsjJvd7jeA7SwHKTpyVaa/vXU9r2Vd5j/AE75/wAfM/uUZxORgDJaTq4zDo5Gb3GvkjACX5iS0ATZ0XHU+M2+CT/TNlrsxaHZiO7fKLaARJubWHNSMNRsxhECo5snfITAAGwlrvFLSeT0EpRUXjqOUajXPcPyhrrxdxMSRO7iQ0SdE1i2Q6D3nSBb3G90SOpByj4BJr0crg0ZTEiCdSXGB12PK4XKbXNEzBbzOhuTHxAt0U/cWks6kxVZrWNJhwIpxBES9xyk32GvwXMZSyuuR3m5hFhF5sbieXNdxDHMgDvOgVDImLh3e3IBb6lAAc+atQOaYOYAAyJAiRYXIt+mVzAJ9cihXLB3SS2Yg3gkctuXw3UptY59WgD9Rt1cDFhO3UKDQxBc4yGgGTI8c2k6z84S6mJ7wERBP5hM26aePLaFxpI6452xuT6VYNJk2mAR8iBuOngtH2UcalSZBDQZF5GkSev2WOp4nMQO6LzJuf51n4L0bslg3Mo5nXLjb/EWG55zqimsyMrtNqlSeeXsXNWsGiTa2iwXHsVndVAJhtN4tcy4FvP+4LR9puKtpMPMaeKyvAKwkue6MxiZ0A7xPW+XzVe4qKdRR6IyLSm4QdTBg2B2c9wEgOzC/IyYmev0Uqq2iKT4ZVbUDmkZiIDCO8HCBuRB3+S3vEeAUahzuFN07u7pv1Bn4qC3sCwuOSo8HXVrrHTUXBj5K6n0RpK9pveWV8+dDGYDENa8Z2Co3dpkT4OF2+ISjhyS7IWnvOIbPeLQ3NI5jKTYHbRbGh+HTdTWqT0ADhHXWU9xHsHTOWC5kCJ8NJ2J8kdCTvaOrZ/wYnDOBs4x3TBixMWBjnpN/un6FRxIAc4NBkRJgm0gbaDyC1eE7BMHvPcbzo0faR5q9wPZujQ77WAHcm535lcwyNS/pLy7mSHYqs9sioGh8Oc0j836vmeRuVbcL7LU6Imp/uOF5IsIGw6BaGtj2gWHxP8AKrgGudpvPn8/QSJ1ekNyk7irNeJ4Q/Tfns24Bu7YfytvwPh3sqekF1zzHIH1uqzs/wAHmHuENHut59SOS0q0rO20/qT5MK8uFL9OPHUEIQtIzgWe7Yds6XD6YLu9Ud7lMGCep5N6+St+KcRZh6L6tQw1jS4/DYdSbDxXzhx7i1TE131qrpc8z0aNmjkALBV69XQsLkVUnpWxP4t2xrYqoX1XX2H5Wjk0bD581XuqNfc6quFYb3TzHZbrMdJyerqVN3udfRP7dEOzH3jI+aa/q5cRfXdLNa8efr4KxGnjkZEm4TBNNyY+E/cfRXXB8XQa5zKzXOGxDiB8WggLN/197E21UZ1Ql0nnKlJwXQdH0Pdey+OFSnAdMWjf+LEKt/EDhbnMbUYN2teToGgkhxHLY+IVX+HnAcUzPXf3GvAyscDmfE96LZRBIBOs8rrd0a3tGQYvLXDWOhBVVLHgaxng3rS5lCUay3a5+fNzyVsve0SSYyk6HJrcaMEbcl3DznL92w1otAgQJLrC2c/CVqsZ2IqU6jnUHA03OkiQHAGZBkX1Hq6z+MoGk9tIyYs4NFyco0EaQA3nE81HDjyevp3VOttTedv+5/BW4V/fNUi4a4id3HutjeJIEnWClGg4uDWklti82MEjvH53HRGgJjXvQXQIBhoPMm5+imYZzsjmgiS+8W1OaRsBz5ARyXF6lqcseJe3z2IuLJJIbqGQ430BNrcp35bKPSfnAzO7sQY1a0AwADzI10un8bQIeIFnNbc2kQDBFhrAvyXMQ8tGV5baQGjmbyTqfIDzXESjjSsEalhoa5zX95uwE2NnHNpF/USrGrhCWl+UCIaBfU3kieR8LELuEwZqua1rQQSBDZ53J703E8rNW+wvZKnYulxgA31+Ujz3Q4alsUrq/jQa1PczHZTs46o4OM+zF3SIBINmi979FusfXFOmYIbAt0ATtV7abIGUQIA2HL6Lz7tP2gzS1p/yPPwUK1RUo6I8sw5VKl9V1y2SK/tFxj21TXujT91UjFy4Ro0QPqT8ST8IVXxDiQBifFdwuNHNVVRenLNSEVFbGqwvEHAe985VlQ469sf8FZSlxED83zTn+pN/UPNVnSknsRlGL5RrW9ozIJAtpBTp7Wb5R8SVi3cRb+pRa3FwFOMKnRsRUjQj5sI17u0zrhoDQfG/zTLuMvM3uVj/APVp0IU7h+JzOAnzTFRl/cRjOjLyNM0+FqFx7xJPy/nRbjs72ZMB9YQNQ3c9Xch01O6Ox/BcO1oe0+1frmIjL4N28blawLbtbRRSlIw7y9bbhDb1ACF1CFpmQCEIQB55+JGExuLIo0KTjSF3Xa3M4aSXEWGwHjyXl2P7H4ymC6pQqNA3ykjzbK+ky2VEq4XkAqrtsttvcXKmpPJ8vvoFuohKNJzgNCPEL6UqYUHVoPwUWrwak73qTD4tBR3GOpDuT5wbhyFY8N4RVrmKdNz/APEEj4kWC97pdnMO3TD0R4U2fsptPCgWAgctlPus9SappHj/AAf8Lq7v+rDBy94/t81uuz/YCjhnB4ptdUFw9/eIPNo91p6xPVaxrISXYh35VxUYxeeo2MUDaDt7/BQeJYeCHtsZvH5vFO1BVNsxUHE0HD3nKFaKnHDRbo4jIew+Lzg2g8vXRVvG+zjMQQ4ONN4BGdvIjRw3804GdU9/WOEbdQJt4c4VHdLEtzRhqhLXSeDHcR7A1YGSoHtiJNiOcDeU7w/sXVa3M9t7mAbRs0ctzPgtlh+IMPIO5afC6fdjGjcXUUqfOS5LtO606H+DyrH8FrgZclQ3IgUnTEyL5fvspGG7L1nlrW035dXF7S3eIvbS9hPNek1sWJ18VHqcQa1uvnslylCPLHrtSs4pRiiJwXgIw4LnOBeRFhAAGjRuddVJxXEG0xMqk4v2rptaQSD4mB89Vh+L9ri8nLLzsBZvmUmVWU3ikvuVlQlUeusy/wCO9pM0htgdTz/YLB8Q4nOhA6yFXcQdiax7wlv6WmB5G5Va6hl95r2nqP3hOpWaXik9yMu0I0fDGG3rsSKtVvOUz4SEumxv93l/+k83JzP/AI/yrWMFGt2nWqcbew0Kjuq6AZ1Ulraf6j/4/wApQaz9fmD+xXChOtUlu22IY4jQlKiV0Ux+tvz+4S20eRafBw+kqOkRObfI2WJyiSNCQl+xPI+SUwFRkttxOpo0XBu12Jw0ZKk9HAOHzv8ANep9l/xDp4kinWinVNh+hx5An3T0PmvFKVOYVtgMJMJUbipTfh/Yl3jfJ9CoWT7EdpDWb7Gof9xg7pP5mj6kLWLao1Y1Y6okwQhCaAIQhAAklg5JSEAJ9mOS7lC6hACTTHJAYBslIKAGcRVyjqqKvTJMlXFdqrMTKTJNlmnhIh+yR7JKLiue0S3BMepNcDNTDA6gH4KI7hTJsCPAkKzFRKygpUqEWOjcTj1KHFcFLhDa1Ro6GPmNlW1+yxdrVqO8XO/dax9FMvpJCtoLhFhXs0Y49imeK6OyLAtYaaQaaaqKRCV1KXUzbezjRsnRwNuhAPirw0kexTFBCJVW+TL1+xOGfrSAPNst+llW4j8NGX9nUcOjgHfsVvBQSxhjyXXTTK0oxZ5Ni/w+xDPdDH+Bg+RVPjeBVqXv0ngc4t5iQvdRgidkr/R52XO4T4FOGD55FNdbSXu2L7A0at3U2zziD5hUuN/CIH/pOyHqcw+d/mo9xJMVLJ5ZTpxvCW+s4b+d/qt1ifwhxn5HUnf9xb8iD9VAd+FPEAf+i0+FWn9yiVOX0EtNmZo4pw2CsMFxUj0Crd34Z8R/9OP/AHKf/wBlLwH4YYwkZ2NpDckh/wAmTKpyo1P/ACQUGQ8Bxl7KjKlMkFrsw/48LL2fgHH2YqmHDuui7f25hZzgn4eYakB7Q1Krhza5jfg0fclarCcGo0yCykxpEwYuJsbm+iba29elPOyi+V86lmCST1fYnIXIQtY4dQhCABCEIAEIQgAXHIQgCNX0UGohCgORHeEw4IQosZEbXWoQojB1iS9dQoM6hhyUAuIUkQkKAS2tXUJiFMeptUhjUIXSI+wJ9jUIQRY6GpYCEKRxnUIQukQQhCABdQhAAhCEAf/Z"/>
          <p:cNvSpPr>
            <a:spLocks noChangeAspect="1" noChangeArrowheads="1"/>
          </p:cNvSpPr>
          <p:nvPr/>
        </p:nvSpPr>
        <p:spPr bwMode="auto">
          <a:xfrm>
            <a:off x="8672513" y="-896938"/>
            <a:ext cx="2476500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0" name="AutoShape 16" descr="data:image/jpeg;base64,/9j/4AAQSkZJRgABAQAAAQABAAD/2wCEAAkGBhQSERQUEhQWFRUVFRQVFhgWFxQVGBgVGBcXFRQYFRUXHCYeGBojGRUVHy8gIycpLCwsFR4xNTAqNSYrLCkBCQoKDgwOGg8PGiolHyQpLCwpLCwqKSkqKSwsLCwsLCwpLCwsLCwsLCwpLCwsLCwsLCwsLCksLCwsLCwsLCwsLP/AABEIALcBEwMBIgACEQEDEQH/xAAbAAABBQEBAAAAAAAAAAAAAAAAAgMEBQYBB//EADwQAAEDAgQDBQYEBgICAwAAAAEAAhEDIQQxQVEFEmEGcYGRoRMiscHR8DJCUuEHFiNicvEUooKSFTPC/8QAGgEAAgMBAQAAAAAAAAAAAAAAAAQCAwUBBv/EACwRAAICAgECBgICAQUAAAAAAAABAgMEESESMQUTIjJBURRhQrGhFSMzUnH/2gAMAwEAAhEDEQA/APcUIQgAQhCABCEIAEIQgAQhCABCEIAEITGJxbabeZ7g0dfu643ruCWx5M4rGspiXuDR1+W6zPE+15NqIgfqdn4N08VRve57uZ5JduTMd2yzcjxGurhcscrxJS5lwaur2upD8LXuPcG/EqC/tVVP4WsA68zvoqdtKyd5Fjz8Vvl7eB2OJWixb2kr7t/9f3Sv5krf2f8Aqfqq5jPuEoBVf6jk/wDYl+PX9Fl/M9X9LP8AslN7UP1Y3zcPkVVhq4QpR8TyF/L/AAceNX9F9R7WUz+JrmnpDlZYPilKr+B4J2yPiDdYxzE0WemXTuTNXjE0/WiqWFF+16PQ11Y7AdpKlOz/AH29TDwO85rTYHibKwljp3GRHeNFt0ZdV/sfP0IWUzr7oloXJXU0UghCEACEIQAIQhAAhCEACEIQAIQhAAhCEACELhKAOrkqrx/H2UzA992wyHedO5VZ47Wdq1vc2fUpaWTCL6e7/RdGmUls1EoJWTqcSrEWq+jR8kjG4qrUYWOqGHRMACReRI0yUHld/Syf47+0SuM9rQwllGHOFi78rT0/UfTqsvVxLnnmc4uJ1Nz+ykHhURB8Ek4QtG6wcu3KsfK0jRphVBcdxqlTUtjbjrsmhbMJ2lE/RZXS98jO9j1Mfewy8E41smASRr7pOX9v1ScPS5pAFx3m5MAW+Km4WkHyZLWtHui5LiLk7ZxluNk9RR164KJz6SO5g9fzAAT3jVHs76Tsde75K0LTygAydRHMM9IyuFDfSn3XAZkTmATJGekwm7MPpKo27IbmjQ+hXCPsQn6tPoT392ncIPiuexkWE27yPqFnuh7aLutEc/Y/ZcI7rG86fMBJebkW3F4C7VfHvdwvn652BuqNLksGHnfyy9Uz/wAgsdzNcWkGQRY9x+7p0Nkb7d+/UZhRSbfFVKbg+pPRPSfDNj2f7SCt7lT3akW2eN27HdvyV8F5a8GARIIMgjQ7gjIha/s12m9r/Sq//YMjkHgZx/cNQvU+H+IK3Vdj9X9mTk4rh6o9jSIXAV1bIiCEIQAIQhAAhCEACEIQAIQhAAuFEqo492jZhm396oR7rBmep2b18lCc4wj1SfBKMXJ6ROx3EGUW81R3KMtyTsALkrOY3jr6xLWe4z/sR1P5R0VVSL6zvaVne8cho0bNGimuAFo67SFn+bPI9vEf8sdjSq/dywoU2gafea7isRTZdxAGd/l6JnnE3Ow0y1zWSx+ML6xkmObl5dhNrGxMbZ5qFk4Ux4RfGDm+TRfzLh/1GerXAecJNXjtMOgEzEiBaDkZ9FlXNuQMo21E5HUdbHonnS2NYB0Dh70TO4Iv0LRtZb8qb76LvKijVYTijKk8rgTtf4Lj+KUhI9oLZ9O9ZbDy0tLdIveere5R8Xhi15HNMTOpmbi668qTj2OeStm4oVGOuCHDouOwbbxYrFcPxb2GWamNQD12tndabh3GmvIa6Q7TrvG3cpVyqu4mlshOEocon05aXTMOEczdLHNuo6i6k4HETBEEinEXgZ2J/KRDe+6a5k1UwwNwYPofuSuyxvL5r7L4IdXV7i4/5HKDy3ebQ0mAQPzE3OfcotPEe6cieb3o3iY+9/FVwrmzXOg6ACA7qTe/ekuxGQdc+ncQIv4pW3Ke+eCcalosmP05DYC4uNibaddEe3a1hnmF4AImYMgiNdbqvGJDdGlwzOQg+hXTT5rgEA3knmJExEQLqlX8enuS8v7HOcclyIk7T3wotas33ZOeYuY7th0+qXiq4aeVoAOpi/SNctIUR9mkk58osOs56kR6pC2XOl9F8F8i6VXJ2ZDtfw7n4lM1HSRpN7aDb09UPxFujTYRmZyUY1/C/jlCWb9Oi5Lkkc31+SimoWuDmmC0yCMwRdDavuz1PdsAB6pl7/vquRbg00DW1o9I7P8AH24lu1RoHO35jcFXK8kwGPdQqtqMzactxq09/wBF6pgsY2qxr2GWuAI8V7Lw/M/Ih6vcu5h5NHlS47MfQhC0hQEIQgAQhCABCEIAELhKg8Y4q3D0X1X5NGWpOgHUlclJRW2dS29Ire1naUYZnK2DVeDyjYavcNh6nxWG4bRdUfzulxJlxJuScySq/E8QdXquq1DLnHTIAZAdAtLwmgA37nxXmLbnl3qP8UbFdaoh+2WLclTcf4p7EBjTD3ye5otJ6m8K6IbGvgVj+NVW1K5IcJZYTrynKTYgHeFp5EvLr1EhVHqlyVvMWOs73gcxzTrBE31me5SRW9oBJgkAEmNLZ5plwdk71v3EzdLcYFtfLwvqAD/pZLY6cpWjIp9tORO0/fwTRAm0Rafqlhsfv9FGLBoOXTp5FcxN3A9OgtGtt9U44RO2vySy0cocZJt/bEm/eIGfVSXJx8DLacGcrTOWWZHWRC5Ul3O6RJOh3Oica61u75LjGwekwf8ARuutgOY7F1Wvjne33GlvKbTAIkT596l4LtGWtmq0m9iMwI65xKqagkydfCLwlPo2AGwjfPbvn03U1bOL3FkXGL7muoVadZsghw6Zjv1BTGKa5ogkluhgEjYE6hZnB13U381M94OR6LXYWu2rTkayD0OoTGoZcXF8SKJJ1PfwQAYvrpbMCxJXKzzE3AnawOqC403csxoCbmBkepUOo6e773WFbHy/SxuL6uR0VTMiQ3vImP3TZrTEnUdSBOfxQxgO4tmdLbDyTVVm2WQykmJuPA3S+iwXUxEZGc/LRQ/b5990mrUMXGXSO5Q6lWFNR2S7Il+3RTqSqv8A5SmYZ6nKvSI7JrjYeq1XYDi0PdQJs6Xs6OH4x4iDHQ7rHvrz4W8k9hMU6k9tRv4mEPHWNO4iR4pjDu8m1SKL6/Mg0ezBCbw9YPY1zcnAOHcRI9CnF7Y88CEIQAIQhAAhCEAJcvN/4l8a5qjMO02YOd/+TvwDwF/FejuK8J4pj/bYmtU/XUc4f4zDf+oCzfEbHGrpXyOYcN2b+iThW+82PFbXh1IxlY6rEYF3veP0W4wH4VjeHx3a9mjkPgkVvduM/mdl57WaQ8hwj3odc3dP4hN2nun1tvcfX5GF0TAWKxHETUJJaA42JbMuH9zdZsn85rhEMfYy19hqPgleyGlvvZFPXI/HyPyQCR+yzRocp04PvZWyIy1GRgwuxO6eDvdAI885tOXVco0xe+QO1ztmutfCOf8AoH8KU19iCJtbwTQEG1xn4J2g2/io7OjbXWkARPl3p5tI6Cdov6JLT7vLNgZ3jMHuzyCeafdnIc0DyJt5KzREiMpRJn5zp9nolEHPu8In6nzTuZAZfM/M3zSHnmsDEE8rYykyb5gZW/cmT1o4M+xnpf7hW3AeYOcL8rh4cyra/u2F+uk9N000va6WuJdmIJ0+S5CflzUglHqjo1GMwnMJ1AtG6pCSDcZd2fitDh6nOwGLwCdbkXVLxrDw7mFgc/qrfEKFKKtiU0T6X0sZqV5O2phNGtsmjWH3ZJdn3ZrB6X8jyF1MSeXlm2ceEfBUXG6pDTBAmB0EnPyVwMPzEyQBufTxVZxXg4qNjqIg3kahN0NKScjkuxCwxLuZzDzim0cwMNIGQi/vHrsFZYKoagluw+/NQOC8NI/DU/qMMVWODRzDmcQ9ujgQG919c7bh1JkHluA5wOYg8xJkb3TmVCKW0Vwf2S2YO2YQ9kBP81rJmq5ZCk9k2eldjMf7TCU92TTP/jl/1IV4sV/DfEe7WZsWu8CI+S2y91iz66Yv9Hnb49NjQIQhMlQIQhAAhCEAVHanF+ywmIfkRSfHeRyj1IXhtN0L2H+ItXl4fWjX2bfOo36LxZj4WJ4lzJL9GnhLhsusDUEjvW74Vdv4hC82w1W63XAMVLReD1WfhtQu5+Rq5biPcek03awMtD4rHPpARy5kAwDMTceOVl6BWw4e0g3kR9ysnXwha4ta24gTOndCcy4Pe2coktaK00yDeLgGxnPT6p1tQtBH31Ep80oHXIk7Z2XYGWl7jMmZEyctLXSXTzwX7G+YXgdxO3VONO4Ma/7TbaRn3Rfu+QXWPOnzy0noodjo+xgkgZHz6FJpggwcwUqm8aiN+U/Iq4wuEpvAdMx8OoU64ub4IykkVGKaQ46SOb0JKVjHR7NugBJ/8v8ASucThqT4k5bfAqNV4aC4PkcobcHQDuTDpkuxWppldTZMxaJl2QhcxFcGA0QAIG51JJ6kn0XK+IDhyizQchvuTqUhoJvB8j5X8FS+OCevkGut9Su2kTYan4ocd4HokuI1IPifoonSXwfHkVv7XWjrpb0V/jcOHscDnBv+yz+ApguEcszv6gbj5rUOvbLwutHE9dbjIVu4kmjDNeWkti4MeSVzjv8AvJL41Q5Kk3vPmP2+CaoMGZMrAtr6JNDsJbQqZMN10n6p90N1BMX2k/p7rJkPzsmnvmVUTIeO4cHkOAhwIIORAGis+GsDWAQPIDrNtUmnknmOhErZNdIaHaolRHtjVOGom6jlCCYM1X8On/16g0NMHyd+69BWB/h1S/q1Tsxo83St6vaYCaoWzAyv+RnUIQnhYEIQgAQhCAMx/EVhOArRp7M+VRsrxHVe+9q8L7TB4huppPI72jmHqF4NWbcnrKx/EF6kzRw3w0LpPWq7O4u8HvWSpq14TiOVwlY0n0tSXwaL5Wj0ttUHxVVxvDfmbpZx2buneHODm2IUyoZEa/ea39q+oQW4SMc5om2U5mT6JLvvIFWfFWNENnlJ94kDJuXnN1VtfGRvlOtxBv8Aeaxpx6ZaY9F7Qum4Dx2m33Hqkh+yOULoPT5WUSRxro/L5mPgrHAYsNEEAA5kWA7ycz9VDa3MmABrPo3dR8Y4vbGQIJa3oNTueinXuL2iMueDU4eI3zyuR37Fdd7gc51hY5wI1mFmP+a6k1/IY5nNAIMwAJOefik4rjzjtDhynO+hO23mnfyIpaaKfKbJGIx5l7W8pBysWll7RGfjmo8m0k/fRQXMi4yzHzCkiQATcHLeIn5hISk29jCSRIZT2C4W9yAJH36rvJGYXGcFYZvKeeLA67rVcPxQqskdx3BWTa+CcriACJte97T1V12cMc4PTzTeJPU+n7Kbo7jsa7W4b+mHCSRBnYTHzWcpPWz7RMBpH/EjwiVh8M7JL+IQ1ZwdolwSrJQb+yGN805y/wCll9hsSbJQOyCECyjrYCXGEprf3RHnsnaVOT8fgra4bkiMmbnsBRHs6j/1PDfAAfVatU/ZPC8mFp2gul58Tb0hXK9rRHprSPPXPc2wQhCuKgQhCABCEIAbqNnPJeE9oOF+wr1KWjHOA/xPvM/6keS94IXnn8TuD3p1wM/6b+8SWH4hI51fVXtd0NY0+mevs83DOicpPIKW6nCTyrzkjYRruAY+RC0TX2yWB4Ziyw9Ft8DjA5uYT2Dd/Bi90PlFT2iomQ4G0cp//J8/iqkgTBGsW3+C2VbDBwIcJCz+J4O5r7GRmD6+i7k0ST6l2JVWJrTITWCx0nVLcyBc7j/UpVWu0OAjm3jKesZ3UZ73OuTlpkB3BKFwYhhLjOQ7gBociZPVLfuBEQBc/P7ukMZ4dE+xmkiBBv3jJSicZExAggbXjv6eCQ+jzDxBkxqYPrCfxbpdFrSMhOkSdcsuqWxvMYgbd9l3X2GyKwWjayVlkSR4W27+7VLZQPPEaLvs4I6ifWI+B7iovZ0VA01tGnf1HqlNfaD4FdYz/S7ANsri3XouAJbUiOYG+X+itFwWkAwlt51y9FnKrZzk7dAFf8BZ/T2l1lfiP/c0V3e0mcVf7nLGYN/DSF59g9O5b/i9TlbOkEnuElYHCNsFPOfrZXT2LKmnD+2qKITnKsZjiEPaiEvl+wjlXODokNU7hmC53tYM3ODe4HM+UlR2NWu7GcJkmsdJa3qfzHwy81pYNDnNCuRZ0RbNdRphrQ0WAAA7hYJaAherMIEIQgAQhCABCEIA4Qq7jvCxiKD6R/MPdOzhdp8wFZLi5JbWmdT1yeD4nDlri1w5XNJDgcwRYhMGmt7/ABE4JyuGIYLP91+wd+V3iLeA3WKheWyqnVNo3KZqcdjDWlaHhGOAsdFThicpGLpHrcX1IvcU1o3VLEhwzjvXarA6Ps+CouG47z+KvabwRIW/jZKyI6fcQnBwezGVcMadQtIggnuIvB8kkTlpMrVcS4eKrb2Oh1H7LPVcG9hhw7jp4FIX0yrfHYarmpIbYMu+VIcOUFx+/h8u9GGpg5eK5xN1w0flz7zkqkTZF5NdDMGYExcTYTrGdkq0i+caGx8U2RlpvfUZemXinecwLnOTe05TG6m2jnIOfqTmBEZzImfL4Ic2w8f39B6ILd9/spbDnGY9dFHZ3RwSPM+SUIdnpeY+PRJqD3QD+L4g3vf5QlUqfnl3KMuARY0OD88HmHhfvV7h6TWgAZDJQuEt/p95Pkp3PAvktnGrjGPUJWSk3oqO1NZraToN3Dljvt8JWVwdJWXajFh9UMH5fePeRDR5SfFRcOVk5dicmMVR4JlFiWU21y4aqynLkbSHDC5KZNRKw1N1R4YwS4/cnYBWVwc5JJEZNRW2TuF4J1ao1jZubnZurj0HzC9QwmHbTY1jBDWgAKj4DgGYdkNPM50F7tzsNmjQK4bXXsMTH8mHPcwsi7zJcdiUhNNqJYcnBYUhCEACEIQAIQhAHCVwuTdWpCi1MZCAJOIote0teA5rgQQbyF5J2j4CcLW5bmm4k03bjVp/uHrmvSX8TCreKV6dam6nUEtPmDoWnQhKZOMro6+S+i51S/R5u0JxoRxfBOw5meenaH5R0eBkeuRUeljAV5W6mdb6ZI3a7FNbiTqToKu+G8Qix81nm1wpLK6XhZKuW4kpQUka6lUDrHNKfhp6rP4fiJA3CtsPxUHXpGQ81t0eIQmumwSnRKPKHzRaB+GO4AKl4zwkuPMzMCCN+s7rQCs02y9R5row05OkFOzhXbHUSuMpRe2Yh4LfxTMRfTonaXvNNrj4LWV+HB34mtckM4YG2a0AJT8Ke+5f58TMUKLngwJ90nxFx8F3C0SSLHy85WpZhCMgF1mGMo/AfHJzzzOVcE4GOV3f0T2G4aXGTYepWgOEO6BRA1Vn4UYvcnwQ85taQ3TpQBGQVXx/jAo0y6QSfdYJzd8wMyo/antbSwdMue4cxnkpg+885eDd3fNeScT7ZPxD+eoRs1o/C0bNHzzKtl1TjqC4IxS36maqnipMuMkmSdSVLp4xYEdoY1Tn8xkrPlgTkNK2Efk3Z4kE27inVYY8edoPkkO4jUd0Gw+qnDwqTfJXPNrj25NwziwJiVdcO441ghttzqe8rzXD1nK0wuIctnHw66F6Vz9mXdkTtfPY9SwvaCdVdYPi86ry7A4ly0/C8QbJsXPRMNipVgxyzXDahWgw5QBLC6ksSkACEIQAIQhAFdxKrB8FmsdxGFo+KU5PgFluIYIlAFRiuMRqq6txvqn8Xw0qrrcMcgBrEcZkEG4NiDcEbEarO4p/IZpm36Scv8SfgrmrwtyhVuFHZV2VQsWpInCyVb3Eg0e0ABhxg7GysKHHmnVVeM4HzC4nbp3FVNbgdRv4HHud9QsyzwuD7GjDO17kbelxdp1UyjxUb3XmhfiGZsJ/xMrrOO1G5tcPApGfhMvgajmVv5PWKHGo1VlQ7QARMeFrLxxvaojOfIp5vbEjf1VK8Pvh7dk3dTLu0e1U+0LNynv/AJ9n6h4heJfzqep8yh3bCofwtd5R8UzGrNXyVSeP9ntn8w0wLvbrv4KNV7V0x+bvgLxSp2ixDtI8VGqYyu7Nx8ExHHy5e6WiiVuPHtyewY7t9Qp3L7D9R+ixfHv4qPdLcMBJ/ORYf4g5rG/8B7jLpJ3JlSqHBzsma8BJ7sk5f0LTym+ILRVYptSs8vquc97rlxMkpylwedFpcLwI7K7wXZ42stFaXYU3sxlHs+T+VT6XZpx/KvRcD2b6K/wvZkWsg4eT0uy7v0qZR7Ku/SV65T7NjZSGdnxsgDyqh2Wd+lWNDswdl6WzgQ2T7ODjZAGBwvZ0jRXuB4ORotQzhYGik08EAgCDgcJCt6TEU6MJ5rUALauoQgAQhCABCEIAYr05UGrggdEIQBCq8JadFFqcEbsFxCAI7+AN2Cj1OzzdghCAItXs03YKFW7LN2C4hAEGt2SbsFEf2SGwQhAEd3ZEbBNnsgNh6IQgDn8njYeiB2OGwQhADjexrdgnW9jm7BCEASqPY9uw9FYYfsk3YLqEAWWH7MN2Cs8P2faNAhCALPD8LaNArClhANEIQA8KASvYhCEAHswu8i6hAHQxK5FxCAFcq6hCABCEIAEIQgD/2Q=="/>
          <p:cNvSpPr>
            <a:spLocks noChangeAspect="1" noChangeArrowheads="1"/>
          </p:cNvSpPr>
          <p:nvPr/>
        </p:nvSpPr>
        <p:spPr bwMode="auto">
          <a:xfrm>
            <a:off x="8697913" y="-8429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1" name="AutoShape 18" descr="data:image/jpeg;base64,/9j/4AAQSkZJRgABAQAAAQABAAD/2wCEAAkGBhQSERQUEhQWFRUVFRQVFhgWFxQVGBgVGBcXFRQYFRUXHCYeGBojGRUVHy8gIycpLCwsFR4xNTAqNSYrLCkBCQoKDgwOGg8PGiolHyQpLCwpLCwqKSkqKSwsLCwsLCwpLCwsLCwsLCwpLCwsLCwsLCwsLCksLCwsLCwsLCwsLP/AABEIALcBEwMBIgACEQEDEQH/xAAbAAABBQEBAAAAAAAAAAAAAAAAAgMEBQYBB//EADwQAAEDAgQDBQYEBgICAwAAAAEAAhEDIQQxQVEFEmEGcYGRoRMiscHR8DJCUuEHFiNicvEUooKSFTPC/8QAGgEAAgMBAQAAAAAAAAAAAAAAAAQCAwUBBv/EACwRAAICAgECBgICAQUAAAAAAAABAgMEESESMQUTIjJBURRhQrGhFSMzUnH/2gAMAwEAAhEDEQA/APcUIQgAQhCABCEIAEIQgAQhCABCEIAEITGJxbabeZ7g0dfu643ruCWx5M4rGspiXuDR1+W6zPE+15NqIgfqdn4N08VRve57uZ5JduTMd2yzcjxGurhcscrxJS5lwaur2upD8LXuPcG/EqC/tVVP4WsA68zvoqdtKyd5Fjz8Vvl7eB2OJWixb2kr7t/9f3Sv5krf2f8Aqfqq5jPuEoBVf6jk/wDYl+PX9Fl/M9X9LP8AslN7UP1Y3zcPkVVhq4QpR8TyF/L/AAceNX9F9R7WUz+JrmnpDlZYPilKr+B4J2yPiDdYxzE0WemXTuTNXjE0/WiqWFF+16PQ11Y7AdpKlOz/AH29TDwO85rTYHibKwljp3GRHeNFt0ZdV/sfP0IWUzr7oloXJXU0UghCEACEIQAIQhAAhCEACEIQAIQhAAhCEACELhKAOrkqrx/H2UzA992wyHedO5VZ47Wdq1vc2fUpaWTCL6e7/RdGmUls1EoJWTqcSrEWq+jR8kjG4qrUYWOqGHRMACReRI0yUHld/Syf47+0SuM9rQwllGHOFi78rT0/UfTqsvVxLnnmc4uJ1Nz+ykHhURB8Ek4QtG6wcu3KsfK0jRphVBcdxqlTUtjbjrsmhbMJ2lE/RZXS98jO9j1Mfewy8E41smASRr7pOX9v1ScPS5pAFx3m5MAW+Km4WkHyZLWtHui5LiLk7ZxluNk9RR164KJz6SO5g9fzAAT3jVHs76Tsde75K0LTygAydRHMM9IyuFDfSn3XAZkTmATJGekwm7MPpKo27IbmjQ+hXCPsQn6tPoT392ncIPiuexkWE27yPqFnuh7aLutEc/Y/ZcI7rG86fMBJebkW3F4C7VfHvdwvn652BuqNLksGHnfyy9Uz/wAgsdzNcWkGQRY9x+7p0Nkb7d+/UZhRSbfFVKbg+pPRPSfDNj2f7SCt7lT3akW2eN27HdvyV8F5a8GARIIMgjQ7gjIha/s12m9r/Sq//YMjkHgZx/cNQvU+H+IK3Vdj9X9mTk4rh6o9jSIXAV1bIiCEIQAIQhAAhCEACEIQAIQhAAuFEqo492jZhm396oR7rBmep2b18lCc4wj1SfBKMXJ6ROx3EGUW81R3KMtyTsALkrOY3jr6xLWe4z/sR1P5R0VVSL6zvaVne8cho0bNGimuAFo67SFn+bPI9vEf8sdjSq/dywoU2gafea7isRTZdxAGd/l6JnnE3Ow0y1zWSx+ML6xkmObl5dhNrGxMbZ5qFk4Ux4RfGDm+TRfzLh/1GerXAecJNXjtMOgEzEiBaDkZ9FlXNuQMo21E5HUdbHonnS2NYB0Dh70TO4Iv0LRtZb8qb76LvKijVYTijKk8rgTtf4Lj+KUhI9oLZ9O9ZbDy0tLdIveere5R8Xhi15HNMTOpmbi668qTj2OeStm4oVGOuCHDouOwbbxYrFcPxb2GWamNQD12tndabh3GmvIa6Q7TrvG3cpVyqu4mlshOEocon05aXTMOEczdLHNuo6i6k4HETBEEinEXgZ2J/KRDe+6a5k1UwwNwYPofuSuyxvL5r7L4IdXV7i4/5HKDy3ebQ0mAQPzE3OfcotPEe6cieb3o3iY+9/FVwrmzXOg6ACA7qTe/ekuxGQdc+ncQIv4pW3Ke+eCcalosmP05DYC4uNibaddEe3a1hnmF4AImYMgiNdbqvGJDdGlwzOQg+hXTT5rgEA3knmJExEQLqlX8enuS8v7HOcclyIk7T3wotas33ZOeYuY7th0+qXiq4aeVoAOpi/SNctIUR9mkk58osOs56kR6pC2XOl9F8F8i6VXJ2ZDtfw7n4lM1HSRpN7aDb09UPxFujTYRmZyUY1/C/jlCWb9Oi5Lkkc31+SimoWuDmmC0yCMwRdDavuz1PdsAB6pl7/vquRbg00DW1o9I7P8AH24lu1RoHO35jcFXK8kwGPdQqtqMzactxq09/wBF6pgsY2qxr2GWuAI8V7Lw/M/Ih6vcu5h5NHlS47MfQhC0hQEIQgAQhCABCEIAELhKg8Y4q3D0X1X5NGWpOgHUlclJRW2dS29Ire1naUYZnK2DVeDyjYavcNh6nxWG4bRdUfzulxJlxJuScySq/E8QdXquq1DLnHTIAZAdAtLwmgA37nxXmLbnl3qP8UbFdaoh+2WLclTcf4p7EBjTD3ye5otJ6m8K6IbGvgVj+NVW1K5IcJZYTrynKTYgHeFp5EvLr1EhVHqlyVvMWOs73gcxzTrBE31me5SRW9oBJgkAEmNLZ5plwdk71v3EzdLcYFtfLwvqAD/pZLY6cpWjIp9tORO0/fwTRAm0Rafqlhsfv9FGLBoOXTp5FcxN3A9OgtGtt9U44RO2vySy0cocZJt/bEm/eIGfVSXJx8DLacGcrTOWWZHWRC5Ul3O6RJOh3Oica61u75LjGwekwf8ARuutgOY7F1Wvjne33GlvKbTAIkT596l4LtGWtmq0m9iMwI65xKqagkydfCLwlPo2AGwjfPbvn03U1bOL3FkXGL7muoVadZsghw6Zjv1BTGKa5ogkluhgEjYE6hZnB13U381M94OR6LXYWu2rTkayD0OoTGoZcXF8SKJJ1PfwQAYvrpbMCxJXKzzE3AnawOqC403csxoCbmBkepUOo6e773WFbHy/SxuL6uR0VTMiQ3vImP3TZrTEnUdSBOfxQxgO4tmdLbDyTVVm2WQykmJuPA3S+iwXUxEZGc/LRQ/b5990mrUMXGXSO5Q6lWFNR2S7Il+3RTqSqv8A5SmYZ6nKvSI7JrjYeq1XYDi0PdQJs6Xs6OH4x4iDHQ7rHvrz4W8k9hMU6k9tRv4mEPHWNO4iR4pjDu8m1SKL6/Mg0ezBCbw9YPY1zcnAOHcRI9CnF7Y88CEIQAIQhAAhCEAJcvN/4l8a5qjMO02YOd/+TvwDwF/FejuK8J4pj/bYmtU/XUc4f4zDf+oCzfEbHGrpXyOYcN2b+iThW+82PFbXh1IxlY6rEYF3veP0W4wH4VjeHx3a9mjkPgkVvduM/mdl57WaQ8hwj3odc3dP4hN2nun1tvcfX5GF0TAWKxHETUJJaA42JbMuH9zdZsn85rhEMfYy19hqPgleyGlvvZFPXI/HyPyQCR+yzRocp04PvZWyIy1GRgwuxO6eDvdAI885tOXVco0xe+QO1ztmutfCOf8AoH8KU19iCJtbwTQEG1xn4J2g2/io7OjbXWkARPl3p5tI6Cdov6JLT7vLNgZ3jMHuzyCeafdnIc0DyJt5KzREiMpRJn5zp9nolEHPu8In6nzTuZAZfM/M3zSHnmsDEE8rYykyb5gZW/cmT1o4M+xnpf7hW3AeYOcL8rh4cyra/u2F+uk9N000va6WuJdmIJ0+S5CflzUglHqjo1GMwnMJ1AtG6pCSDcZd2fitDh6nOwGLwCdbkXVLxrDw7mFgc/qrfEKFKKtiU0T6X0sZqV5O2phNGtsmjWH3ZJdn3ZrB6X8jyF1MSeXlm2ceEfBUXG6pDTBAmB0EnPyVwMPzEyQBufTxVZxXg4qNjqIg3kahN0NKScjkuxCwxLuZzDzim0cwMNIGQi/vHrsFZYKoagluw+/NQOC8NI/DU/qMMVWODRzDmcQ9ujgQG919c7bh1JkHluA5wOYg8xJkb3TmVCKW0Vwf2S2YO2YQ9kBP81rJmq5ZCk9k2eldjMf7TCU92TTP/jl/1IV4sV/DfEe7WZsWu8CI+S2y91iz66Yv9Hnb49NjQIQhMlQIQhAAhCEAVHanF+ywmIfkRSfHeRyj1IXhtN0L2H+ItXl4fWjX2bfOo36LxZj4WJ4lzJL9GnhLhsusDUEjvW74Vdv4hC82w1W63XAMVLReD1WfhtQu5+Rq5biPcek03awMtD4rHPpARy5kAwDMTceOVl6BWw4e0g3kR9ysnXwha4ta24gTOndCcy4Pe2coktaK00yDeLgGxnPT6p1tQtBH31Ep80oHXIk7Z2XYGWl7jMmZEyctLXSXTzwX7G+YXgdxO3VONO4Ma/7TbaRn3Rfu+QXWPOnzy0noodjo+xgkgZHz6FJpggwcwUqm8aiN+U/Iq4wuEpvAdMx8OoU64ub4IykkVGKaQ46SOb0JKVjHR7NugBJ/8v8ASucThqT4k5bfAqNV4aC4PkcobcHQDuTDpkuxWppldTZMxaJl2QhcxFcGA0QAIG51JJ6kn0XK+IDhyizQchvuTqUhoJvB8j5X8FS+OCevkGut9Su2kTYan4ocd4HokuI1IPifoonSXwfHkVv7XWjrpb0V/jcOHscDnBv+yz+ApguEcszv6gbj5rUOvbLwutHE9dbjIVu4kmjDNeWkti4MeSVzjv8AvJL41Q5Kk3vPmP2+CaoMGZMrAtr6JNDsJbQqZMN10n6p90N1BMX2k/p7rJkPzsmnvmVUTIeO4cHkOAhwIIORAGis+GsDWAQPIDrNtUmnknmOhErZNdIaHaolRHtjVOGom6jlCCYM1X8On/16g0NMHyd+69BWB/h1S/q1Tsxo83St6vaYCaoWzAyv+RnUIQnhYEIQgAQhCAMx/EVhOArRp7M+VRsrxHVe+9q8L7TB4huppPI72jmHqF4NWbcnrKx/EF6kzRw3w0LpPWq7O4u8HvWSpq14TiOVwlY0n0tSXwaL5Wj0ttUHxVVxvDfmbpZx2buneHODm2IUyoZEa/ea39q+oQW4SMc5om2U5mT6JLvvIFWfFWNENnlJ94kDJuXnN1VtfGRvlOtxBv8Aeaxpx6ZaY9F7Qum4Dx2m33Hqkh+yOULoPT5WUSRxro/L5mPgrHAYsNEEAA5kWA7ycz9VDa3MmABrPo3dR8Y4vbGQIJa3oNTueinXuL2iMueDU4eI3zyuR37Fdd7gc51hY5wI1mFmP+a6k1/IY5nNAIMwAJOefik4rjzjtDhynO+hO23mnfyIpaaKfKbJGIx5l7W8pBysWll7RGfjmo8m0k/fRQXMi4yzHzCkiQATcHLeIn5hISk29jCSRIZT2C4W9yAJH36rvJGYXGcFYZvKeeLA67rVcPxQqskdx3BWTa+CcriACJte97T1V12cMc4PTzTeJPU+n7Kbo7jsa7W4b+mHCSRBnYTHzWcpPWz7RMBpH/EjwiVh8M7JL+IQ1ZwdolwSrJQb+yGN805y/wCll9hsSbJQOyCECyjrYCXGEprf3RHnsnaVOT8fgra4bkiMmbnsBRHs6j/1PDfAAfVatU/ZPC8mFp2gul58Tb0hXK9rRHprSPPXPc2wQhCuKgQhCABCEIAbqNnPJeE9oOF+wr1KWjHOA/xPvM/6keS94IXnn8TuD3p1wM/6b+8SWH4hI51fVXtd0NY0+mevs83DOicpPIKW6nCTyrzkjYRruAY+RC0TX2yWB4Ziyw9Ft8DjA5uYT2Dd/Bi90PlFT2iomQ4G0cp//J8/iqkgTBGsW3+C2VbDBwIcJCz+J4O5r7GRmD6+i7k0ST6l2JVWJrTITWCx0nVLcyBc7j/UpVWu0OAjm3jKesZ3UZ73OuTlpkB3BKFwYhhLjOQ7gBociZPVLfuBEQBc/P7ukMZ4dE+xmkiBBv3jJSicZExAggbXjv6eCQ+jzDxBkxqYPrCfxbpdFrSMhOkSdcsuqWxvMYgbd9l3X2GyKwWjayVlkSR4W27+7VLZQPPEaLvs4I6ifWI+B7iovZ0VA01tGnf1HqlNfaD4FdYz/S7ANsri3XouAJbUiOYG+X+itFwWkAwlt51y9FnKrZzk7dAFf8BZ/T2l1lfiP/c0V3e0mcVf7nLGYN/DSF59g9O5b/i9TlbOkEnuElYHCNsFPOfrZXT2LKmnD+2qKITnKsZjiEPaiEvl+wjlXODokNU7hmC53tYM3ODe4HM+UlR2NWu7GcJkmsdJa3qfzHwy81pYNDnNCuRZ0RbNdRphrQ0WAAA7hYJaAherMIEIQgAQhCABCEIA4Qq7jvCxiKD6R/MPdOzhdp8wFZLi5JbWmdT1yeD4nDlri1w5XNJDgcwRYhMGmt7/ABE4JyuGIYLP91+wd+V3iLeA3WKheWyqnVNo3KZqcdjDWlaHhGOAsdFThicpGLpHrcX1IvcU1o3VLEhwzjvXarA6Ps+CouG47z+KvabwRIW/jZKyI6fcQnBwezGVcMadQtIggnuIvB8kkTlpMrVcS4eKrb2Oh1H7LPVcG9hhw7jp4FIX0yrfHYarmpIbYMu+VIcOUFx+/h8u9GGpg5eK5xN1w0flz7zkqkTZF5NdDMGYExcTYTrGdkq0i+caGx8U2RlpvfUZemXinecwLnOTe05TG6m2jnIOfqTmBEZzImfL4Ic2w8f39B6ILd9/spbDnGY9dFHZ3RwSPM+SUIdnpeY+PRJqD3QD+L4g3vf5QlUqfnl3KMuARY0OD88HmHhfvV7h6TWgAZDJQuEt/p95Pkp3PAvktnGrjGPUJWSk3oqO1NZraToN3Dljvt8JWVwdJWXajFh9UMH5fePeRDR5SfFRcOVk5dicmMVR4JlFiWU21y4aqynLkbSHDC5KZNRKw1N1R4YwS4/cnYBWVwc5JJEZNRW2TuF4J1ao1jZubnZurj0HzC9QwmHbTY1jBDWgAKj4DgGYdkNPM50F7tzsNmjQK4bXXsMTH8mHPcwsi7zJcdiUhNNqJYcnBYUhCEACEIQAIQhAHCVwuTdWpCi1MZCAJOIote0teA5rgQQbyF5J2j4CcLW5bmm4k03bjVp/uHrmvSX8TCreKV6dam6nUEtPmDoWnQhKZOMro6+S+i51S/R5u0JxoRxfBOw5meenaH5R0eBkeuRUeljAV5W6mdb6ZI3a7FNbiTqToKu+G8Qix81nm1wpLK6XhZKuW4kpQUka6lUDrHNKfhp6rP4fiJA3CtsPxUHXpGQ81t0eIQmumwSnRKPKHzRaB+GO4AKl4zwkuPMzMCCN+s7rQCs02y9R5row05OkFOzhXbHUSuMpRe2Yh4LfxTMRfTonaXvNNrj4LWV+HB34mtckM4YG2a0AJT8Ke+5f58TMUKLngwJ90nxFx8F3C0SSLHy85WpZhCMgF1mGMo/AfHJzzzOVcE4GOV3f0T2G4aXGTYepWgOEO6BRA1Vn4UYvcnwQ85taQ3TpQBGQVXx/jAo0y6QSfdYJzd8wMyo/antbSwdMue4cxnkpg+885eDd3fNeScT7ZPxD+eoRs1o/C0bNHzzKtl1TjqC4IxS36maqnipMuMkmSdSVLp4xYEdoY1Tn8xkrPlgTkNK2Efk3Z4kE27inVYY8edoPkkO4jUd0Gw+qnDwqTfJXPNrj25NwziwJiVdcO441ghttzqe8rzXD1nK0wuIctnHw66F6Vz9mXdkTtfPY9SwvaCdVdYPi86ry7A4ly0/C8QbJsXPRMNipVgxyzXDahWgw5QBLC6ksSkACEIQAIQhAFdxKrB8FmsdxGFo+KU5PgFluIYIlAFRiuMRqq6txvqn8Xw0qrrcMcgBrEcZkEG4NiDcEbEarO4p/IZpm36Scv8SfgrmrwtyhVuFHZV2VQsWpInCyVb3Eg0e0ABhxg7GysKHHmnVVeM4HzC4nbp3FVNbgdRv4HHud9QsyzwuD7GjDO17kbelxdp1UyjxUb3XmhfiGZsJ/xMrrOO1G5tcPApGfhMvgajmVv5PWKHGo1VlQ7QARMeFrLxxvaojOfIp5vbEjf1VK8Pvh7dk3dTLu0e1U+0LNynv/AJ9n6h4heJfzqep8yh3bCofwtd5R8UzGrNXyVSeP9ntn8w0wLvbrv4KNV7V0x+bvgLxSp2ixDtI8VGqYyu7Nx8ExHHy5e6WiiVuPHtyewY7t9Qp3L7D9R+ixfHv4qPdLcMBJ/ORYf4g5rG/8B7jLpJ3JlSqHBzsma8BJ7sk5f0LTym+ILRVYptSs8vquc97rlxMkpylwedFpcLwI7K7wXZ42stFaXYU3sxlHs+T+VT6XZpx/KvRcD2b6K/wvZkWsg4eT0uy7v0qZR7Ku/SV65T7NjZSGdnxsgDyqh2Wd+lWNDswdl6WzgQ2T7ODjZAGBwvZ0jRXuB4ORotQzhYGik08EAgCDgcJCt6TEU6MJ5rUALauoQgAQhCABCEIAYr05UGrggdEIQBCq8JadFFqcEbsFxCAI7+AN2Cj1OzzdghCAItXs03YKFW7LN2C4hAEGt2SbsFEf2SGwQhAEd3ZEbBNnsgNh6IQgDn8njYeiB2OGwQhADjexrdgnW9jm7BCEASqPY9uw9FYYfsk3YLqEAWWH7MN2Cs8P2faNAhCALPD8LaNArClhANEIQA8KASvYhCEAHswu8i6hAHQxK5FxCAFcq6hCABCEIAEIQgD/2Q=="/>
          <p:cNvSpPr>
            <a:spLocks noChangeAspect="1" noChangeArrowheads="1"/>
          </p:cNvSpPr>
          <p:nvPr/>
        </p:nvSpPr>
        <p:spPr bwMode="auto">
          <a:xfrm>
            <a:off x="8850313" y="-6905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2" name="AutoShape 24" descr="data:image/jpeg;base64,/9j/4AAQSkZJRgABAQAAAQABAAD/2wCEAAkGBhQSERQUExQVFRUWGBoaGBcYGBgdHRocHRgXHRwcHBwcHCYfGBkjGhwYHy8gJCcpLCwsFx8xNTAqNSYrLCkBCQoKDgwOGg8PGiwkHyQsLCwsLCksNCosLCwsLCwsLCosLCwsLCwsLCwsLCwpLCksLCwsLCwsLCwsLCksLCwsLP/AABEIAOIA3wMBIgACEQEDEQH/xAAbAAACAgMBAAAAAAAAAAAAAAAFBgMEAAIHAf/EAEMQAAECBAMFBQUHAQYHAQEAAAECEQADBCEFEjEGQVFhcRMigZGhMkKxwdEUI1JicuHwkgcVM4Ki8RYkQ1NjssLSF//EABkBAAMBAQEAAAAAAAAAAAAAAAECAwAEBf/EADARAAICAgECBAQFBAMAAAAAAAABAhEDIRIxQQQiMlETYYGRcaHR4fAzQrHBFCPx/9oADAMBAAIRAxEAPwDoNfKCkkTUJmSzqSkENzG4c4WJuwZlkzcOniWTcyFkmWrpqUHmLdIu4biVVJtNSJqPxy7/ANSfaSfMQYlzETBmlKyq4bn5jceceOpta6r2O1xFuTtWUH7PXyTKKrZZgBlr/Sv2VjlrFGbsounUZ+FzGBuqmWo5FfoUT3T1890Nk3EkLBkVUtKgdUqAUDzvY9RFKXsp2feoZrJ/7ExRUn/Iu6kdDmHSCmukH9H/AD+e5nrb+6KeC7ZSawKp6lGSYLLkzAx6jjxcX6QwYJgPYrKhNVMlN3EquUHf3tVDRibjiYVMf2c+1FKZkpUucCGW4BTe6krFlAas8FauomYaJZK1TZaiBe6wfD2vjDxbirr6d1+Bmr0EsXwdFXMdb5Ze8Eg5uo4D4iAMmZVUxWpLzJCd/vc24gQz0uLS6lByKyqV8eY4xlaQJIlC3uknjvPzhXxlt/xmTa0CqDamXPSO87c7g/XlEdTVEnOq+5I+Atx1MVjh0lCgZaQAgEFe88SeUD14mFTB+EOB9Y4pblSdoEn7B2knMWJuYs1tI4ZQvqDAJM+7wWkVipgA3AXPAfV4eKu7OZkeGyCMxXqCMpc6NwiSrqdwiaomgCAdVURGcuyHSrZrV1LQjzcfRUzCjN3AWe7Eg6jiIvYrtHLM7sMwf3vEadW1iSTsgmbKKZQS5cjkeI+UduDHHGrn1fQZK9lrC5SZcw3JJAIfheGKhqADrHP59JPkzuyQFLIT7wLtyVw6nxg7RVFQlP3klbDehlejv8YOXE75WTnVj3T17S1F9Pp9WgdPwSXMQ8zLMzgOLZk20HEC8KkjaUTjkk5iolrhgniSDw4cYdcDohlCRcgb9S3zhHyi0u4Yy4lGgw6opr06zOlfgJ746E+10N4O0uKS5zZgUTB4KB5v8DEajlLix/msVMSxRKk3SnON+8dDrxhOX0f5P8UdHJNWEKnFQTkKRMI0ULfCKi6gFKkTE5knVJ/msUMDrwFF2i9VZVuUkQrtq72Q+I/oL9SiopD2lMTOk75ZPfT+kn2uhvzg1gO3kiqTkUWUNUqsoHmDcRrhsxGYiYWBFjwL/R/KKmN/2donrRMSchCh96gspt7xXE+Svo/l/tfoX5Wt9A8dm5CpomlAWwLPdn3+UB10M+VMmLk/4ILBKiXfe3L943qe2o5iUS809BDnikDfzG6CVHjUqoSUmx3h2Noo2vTkX6fsFJrcSBdMFd+Sq/4XY/5VHXorzEVRiaHUJo7ybFQDLT+tOvnbmYU5+z+JYWc0o/bKYXYPnSP03NuWYdIv0m09LiCQFKMucmyVA5ZiOh3pfcXB3iFyYXHfb3X+0GM09f8Aoy1dOJ0tlATZeoWn2kniwuk8xCzNqaijOZBM+VybOn5L9DGkvFptBNBqElcv/vyQzj/ySxbxT5Q3Uc6mrUZ0LSX95JseR4eMKo+/8/QZujzBNtZU5IC9CHuGPik38RBapoJc6YiaFZsgLJJDX39d3jAvabBkzJIQmWApwAoaJ3AvqAPCFyZJqaOYiWhSp+aze8GFyToQBxi1taW/8k0k99AvUbLqzzZ6VmUvckaHmob34xBQ4pOmyylYa7dW3j8pi3R7R9qFoUO+NQRcHS41H7RVrVqQnKgEqOrDQRy5ZJ0oozbWmUa2ozK7MeyPaPHlF+XgyJkssndcxQw+m4gg89YLSK4yUkD3oSKSezmbsV5kidLmiUxWFHur4fr6fi/haJUsS0sN+pO9g3wj1CMveU2Y36cooVlU7xpz1Roo0qqt4B4jXgd1zmPDVIvfrwjzFsRKEEhJUR7o1MI8ynE+eJkuYpKyRnPLTTyDRbw/h+XmkPY04dsuntDNmALGVk2465uenrFmnpp1Mlc6Wp5YLplnh+U8TuHSGvZ7DkBIB8zeL2J4YnK4AsXHUaOID8S5eraH5JPQEE4zSFKDEgW4coMUWGhKSSb8IU6fEnUQLKSSCPgekGZWJElIKoC8r8yOeSbZBUYMiVVKnJAHaoGb9SSST4pIf9POLlPXFCnBaFLbraGYudKl0gK1y1Z1BIJfu5QCBuIJ6Wi0jEZglZ5smbKtfMksPEbopLHOSUn3+5tIb5uKgi+sJOJ4ksT1LCT2dhm3Pd/WPMOq1VjlBIlAsVDVRs4TwFw58uIfcHwIdkAAEpZmjRi4yp7YVISP70Sm7iJaXaRBLO0C9pdmJiahQlrypJPdIsDvbgN8EtnNj0JAXOAXMN21SnoN55mHnjxKNtg3VlnE6NVTJORSkkEKCk6gh/S8FsFqqukpwuepMxIAKymxS+jjfZiYN0FEkBkdxXBgPhE0tKVqCJgAc5hwUofiG88+USjVU/udEJ9jbD8VlTu8ggKIvz+m+Bk7ZeUiWqYpWWapWZSxbU6DkzAdIlrNliueVpV2ISm2X3zxPSw8TwipR4+uWVJnJJSlRTnZ0kjnFPNDqrX87FKT9LJpmNrprrJVK3r/AA/q4D82nForYpsvQ4h943ZTjcTpRAJPE7l+N+cG1UCVh5Sgx90mx+kJeK7PTqZRXTPLJuqSr/DV+lvZPNPlAhKUO/6BcYyPJuF1tEkpnI+1U/8A3ZYJIH55ftDqHEGsJ2KlSpSp6M0qYvvuktusCNDzgbsvtvOzLTOSsJS1lJcJ1/6gsRwcDrDj9qk1MspCylxqkiLeVWqpv7CPkLuH7VTEo/5lBEskhM0aEAs/EB34iC2Fzf8AqhUuYSGC0uO6S4dNwk6OQ7tEeOUqF5ZJIEuwVleyRu5E6eMCKzDkInIFMSiW3eSHYhmAAOkQbS2n0GtNbLQWkFc0gXPmdwiTD3WpiRmN4F1lcM4QNE+p/aJ6eqALxCKTdshNhOtpSCQRpvEV6KlIGZfHu9Nx/aJpC1LAKyCnhvPXlEdbV6w03GL0IlZBV1EB6ue0WKibAHEZqJh7MknecpYg7r/WJY4cpbH+Qs1W00yXPUJ6ClBPcIuG3PxO+3lBeYhJR2stncFRG9uPSLcjZ9alIEwhUoEFyO840BGnj6RZrMJ7SeOyORh3iAGVwBG/jx04x6Up49Vr/A66BbCMXdIvughNxl2QlitVkh+R14AakwIRsIcpUmdMlk8Akpf9JBbwMU8EwKZTVE1U6Z2hKAElmtmJUw3aJjzZQxO5J/Qlb6BKj2JFlqWtUwC6kMkc7EF09fSAm1+HVdOM0kpWglnZlJewcOxvv9IeaDEwm26I8ZmJMqY9xlLv0/hgw8Q1JN7+TM1YE2SwhElIBLqVdazqpR1JPwENtXh4yuknQ+VvjCTg+PS5iUqzC4BaDc7aR0ZXAJ57otbTfNE60B6apRJqFSEpCcwM0MLG4Ch5sfGDErGim1mMIuOUlTU1ctdKkqMsNmsEuT7LmxtqOcG62lqJEsLnystrlJzgf03bwh5YbqSe39zJ0EdpEibImFByrCSUl9FAOPUQYwyW6EFx7CeDuwf1jlc/awTldjLUz2JVYkbwkc+PpDJhO0ZksibZrJJ0UN3jBnhnGKv9yi6D3Lmsp98VcVxJiCA5GgG8xSVipKc2VbNrlV9IpYPjkudOZyADYkFJ8HvHOk1F+w0FyloO4VtW5EucMkzehXy4jmILVcw9iUyEoVoySW33vFCqwKSc81ae07uo9pIF7N52hIpdpKmnJM6UsySTkWlyQNwUOPOOqPOO4bXt+hZqMuug1WpmSlFdKrKoXVIVYHoNUHpblBLAds0zwUTpSkqHtBSSR/UzRD/xTIq5Ryh5ibF7KR13jpoYmokJyupTcAImm4txQuSaS31GKlpZYQrscrKc+PX6wnzNnkyCmZmUmYpTlAVYAbiNCWZyNbwZmnJLKkllJDv8jxhTxra3t2SHEyUohQO/pxFgYeUnNVWwRbrQw0yEqLqWB1irWVgSFqDWDDr/AB4CYfiwUoBb34RbqJoWAncV36AGISVJImutlOXgs1STNs5uE7yOfCK9DULXN7JiF7woMUjeo8R01hxw/E0Sx3k5orVNUCoqAAf+NBeSMULtmy15UhI0Fh+/M6wPqZ3ONZ9SYF1dXuF4gk5sboDdo8bVKS0sZlnTkOJ+kAdkak5u/qouSeMeY/hE9CjPSSoK9oG46D8MUcMqw+Zim+/j849nHiisVR7k5HYqQJKBFQTEpnlLgEJSQzOQSbnjcM/IQCwfGCRopX6Uk/AGJ52zK59QmoVNXKypCUpSBmZyTmewcnRjoI8t42m1LQUxuVirBhoOMJu2WJTXkpp0GZNKiSkfgY5nOiQ5Tc74NVmHVBS0qYkq/wDK7eaR8o9wfAJktJ7RYXMUXUoAgHgA/ugWA6nfCwi4vm9/IL2AJdXPlozLkTBxCcqm/pUT6RBRY0qtKpWVSZTd9TsSDbKOD3c7gDvLh6+w8Yq0+zEtK1LAOZZBLGz6O0PFpptx32Akz3Cdm5QRlRLlpSBplT62c9TCfths6tEyUZRKULWETEg+y+9PAajk4joEumUkFlEDhGk/Cwv2xm01jY8koSsLiabMSJaQAWASwAgviCpa0kOBe0DpWHBOjjkIxdHucnzgqbiqo3ERa3+zaXUzVLSwCVgqAsQNbNufdBShwtMuaQCohLBJVci12OvnDIiiKCSgkE7xvbkbGKhw0lalZjmUXLsx6MA0NkzSlDixu2ggmrloAABJ3l4o4vhcqeEkukpIOZNlc77x9IrTLKvFhU8JSSTujmjOSegJ1sCV22Qw+q7BaypFvvW7oJ91R4s3nDRJr5U5IUgpL7rNASYmT2DMiYmZqFX7x1vv39GgngtAkICUJShI0AAAHgIvKUdcFXy7fsXlOtSAtZRmRNIUkJUu5I0U299+sEKaaLWvA3HaqYtCBPSETAe6oF0qPI7nG4geMVMJrZ80lAlKLaqJAT/Vv6ARmtXFksm3YexKvCZRc63PhAXF6Ero0JEvvqLlTaEklyRow+EbYxszUTUsZqEjgl38yPlEez8+rQTKno7gJaY4uzWbnDwklFtPZoa2CTsvVywMmVYb31Mr0DRPQzpiEfepyKSq4cEMdFON26HaVMCrOB4wB2nw4pSVAuwPiN48YHxHPqhWyrTVmZR4J3c43XW84WqGsCUzFZnRmBSTvBQCPjEc3GQpSUSwZkxXspTcn6AbydIZ+HcpAsM1dfuAJJ0AuT4RYwnBZpOaYAn8u8ddwPjBbZ/BxJSFKy9obqVZhyBOg5HqYJHE5ItnB6F/gCIVtR0jV7kSMJSoMoAp0II168RE1NgspItLQE8AkC/Fm/eKaNq0KUoIQosWuwGj21O/hFpFfOWHSkAfzpE7a0HRfRSW0t/Nd0SSpIhPrsYniclGfKC5LJSNObPBKjQZntzlAdT8Hg9KNaGI5RdwOsVl4lITrNR/UPrA+pwVDOlT9YV8PwsrnzTuSvKBwISl/UmDb3YOQ4L2jpk37Uep+AjUbV0+oUVcGSr6CKa9mCUO1jaFf7OKeaZStPaS/B7jwPoRDR2gch1RtJLOiVn/ACt/9RFWbXS5YBMtdyEj2df6oCyKtPKBmIVIm1MuWNEArV1PdT/9nygRts3IcE7SpLHsz6fWIqralMtBUZamSL+zp5xmG1MpCbpCj0jyvQickpCdQQW5wilfVhtmsrasLLplno4iycVUQ/ZHzEKmDYZNShPapCVAB3UCf9JMFUW1Ueg/d402k6sytklXiSVHvpIABLi5YdBeAuMFVRKaWVJQsMeLb8tuGt4OSa2WFh2Hr0flAvEMUSgqQjvErSUJcbzfonU9AYEG7tLY+l1F7C8LnUyglczPJ9wvcHgfCHGlxLKnWI1YOmcDmBY6gEi/Gxd4G4tsyvL9xOVLU+iu8k+J7w9YpKccslbp/kLN70MuLSETZa5aw6VAg/zcRqDFTAZyEIQhJsBvLnx4mF/Gdqky0tmGZVgDxjWmoaiUvujtkkO6PdO8EKPjYxKOGXHevY1j7VViSm2sA8YqkpyKdr5T4gt8G8Yoox1KHznIRqFWbzhRx/bIVU4SUJUUuyVJBdSjwHAbvEw+LDPJLp+ILQ2/bhFfFcST2KgpTZgw4km3dGqjwgLJ2drW/wAWWkcFAqP+lhFQ7I1U6ehM2ans3dSkOFBuD730L21i8cWNPckLdFjFtk0yZSUHNMKUj7tCrh/xMlVz4PuhRm4lOkZkykdi+pTmzK5ZlObcA0d0wzZWTKQyZYSTclnUealF1KPMmFXbfAFpSVoSmYUjNkWkEKG/KdUq9Dwjohmp1JWn7htFGhmomJSrNmBANy+o5wXROQBZhCfge1klacoSJbe6tKW8FMzX3iGSlxNK7JUknkE+jC8c+SEovozVfcrYXWpEyYkEOFehA/eGKmxNt8UDPvdieaU+G6N5c8bwB4D6RGdN2jcQXtXiyUKRMsSFC3I2PoYu4djCFgEF34Ra+0jQkxsmp/MoNzgtpxqg8Sf7cUpKgFEDgk/IRXwAL7MKUkhSyVqcEXUSre2jt4RsKofiPiYxVWA2nrEmtUahgRiakhizDmPrCztdhhqkoKFJQtCnCjms4YiyTy8om/vEDfy0jSdjSBcqSkcyPmYaEpxaaDxQIpdmZwHeqB/llk+qlAekWqHZSXKUVlU1a1alSgNOSR890Q1u2NPLHemi34QpXwBEDFbey1PkQs8CWT8yQPCOhLNNaX5UDyobe0SnQDyc+rxqrEn/AJaEDEts51sqEJcgEklR+QiCVVzZ57yy3AFh5CCvByq5aNzXYeqnGpYd1B+AufKAk7aVS5yZUqW73UVA2HEAceJ4aRTqgJcruAZrB4cNm8MQhAe5Op4wsoQxq2rBybF+Ts7PclU4MollFJBPXc/L0EQYDs8pM5U2ZNMw6Jtu4v8AICOgVktBSU7iGI/m+F2lISrLvSW8oV5pOLQoyS6MpRY34GKFTVhmNiDcRfViCCkbiBCXtBVTlzWky1LsHIYJBvvO9twiccSk+oWwfM2XlrUmbmJYhRDuDe3SHvCpyAEg2Ty3Quq2OXISnsSTlIzIUr2g92tY8tIlpakNaKzycujtIpOuwXx3C5c4ZVpC0nRx/GhcwrZ1FNNUUubWe5S7ux1IMGPtlmgRiuLlE5AAUQUnMQCWuMrkC2ivOJ43PcV0Yl6GGiqE5u9pFSrr0Cf3WHCAk3G5YvmHnADFcUK1p7MnO/dA3/tFoYnJUIdnocYCpQYAkWMDNpMRSc3KFLAl1Y9pISLO516AX82gjP2eXOfPMUx/Cw9S/wAISc5Pyt6+QyQsUmGyuz9gF9IA4lgve+6Qp92UEn0jqFHs6hAAAdhoS58v2i8inSi6mTyJCfRxFV4mUZaNwOPYdsziZJbtEJf35jehJPpDPRbHVrd6pY8Lq+Qh1qMfpZTBUxAO4ALUfBk384kTjUtmQlaugCfqYGTxE3ukvoGkLcvYycWzVM0/pSgP6GLidkwPamTfFaU/BIghXYxNCTklJzAWCyr+ekCMExioqQ6giXq4SgWY6OXLiI8pNcrNoIS8ClaBQP8AmJ/hiQ7Oy7O3qYsHCSfanKPLMYWqzCAKxJzKKVINiokd0jdpor0hV8wWFZ+zFMdUobm1/M/xoHTdkKYHu5U9FD4PDFS4bJyew547oHYphcpaVJZIcNa59N+/WGjOS7mEnabY6YlClSk9qOCQSfLeOkK+GYbOUrsxKWV/hCS5YE6auwNo6DS7LiUCpcxbAOSGQP8A6MeL2iEsjKXy3TmKlezdw5YNxAjvh4iSXFbFUUA8N2eClpM8LEpJcgoUlRZtQpiEv4+cdCqMEp6im+7ylh3FJZ0kbtLA8CN8L3/9DE/umTNJ4gpI8lMY9paiZKmZ5acqSLhSteRAsd/7QmRScrbHTilQs46g095om5fcaW4UrcnOCUi7b35Q3YViiVyklJ3D+dYVazCzNqgsGyrFLnKnK3eAe3dfxPOG3DMAkpS4Rc7y/wAHYRLxDjxin1FXyI6jFQh1KUAAHJJ0hPwzbNKpkwlxmWopfg9vRoObT7LpXLVlKgN6XJHUPe3AvAPYTB0ElawDkLAHTNx8PnD444lilNi9WNcubOmoeWhnFlLOUdQGzekF8EpihLTGfjx6RZp5iGvrEKl/7RxTtx6aGT2FqquSpPOOdbTYoaSpUcqlSpgC3G4lwoeYfxgonGknfaKNZQz6lTolpMrKwKlAZi5JKRq3O0Xgqnc1ruGO9HuHV0yoSFITkSbhS7nwSPmYN0VGUJGpc3VZ1c/4wgNg1PMlnslpKAnQnTLyIsTygsvG0oLS0ZlaOf2iWVXKl0Ml7k1ZsjKqClc1NwdQSknkSLkcoIU2FSJCe6JaBvIYFuZNzEVJTz5wurwFgIGbRYRlQcxc8X0gJtpRfQbSCi8bkgsh5hGuUBvEmK1Vjc8XlypbcCVKPyEVNmKZIkoOpVc+P7QxgJb2W62+MK/LJpdgWLVBjU+ozZ1FLFsqQUtyIBgzS4VKZ1FyYgVhoE0rCgkKAzADM5GhtZ2t4CJhTj86vJP1guVuwUwdtLh0sICh7ikq/wBQf0JgnhtQEaBzyvEipQZihDcFd742jVVRb2i3K3oIHsGixVVBUO8AnmogHy19IDYdS9mqYc4ZSyoZUq3s4uBvfzi0ahA0HmX84jVW8BGuzUTrnFrJV1UW9Bf1jQS7hRyAjQs5D8Cpzw0ikuuI3xXm1zfWAkYKz5g1Lq/VpFZde2jCFrGNqEyUFRClcAkfM2EeYWmdVe13En3U/M7/AEiywyS5PSBZexLEDN7juN56boXqzFJeWbJcOl/Bw58L3hsrtjFCU0teQ7t48t3UesCsB2UROmtNRaUWY71EOX4hm5F4vCcIptvoGNmuytNLUkKsRBKuIS4GkH6jYWnbuI7M/ilnIf8ASz+Lwl4tgtUakSElKkEP2pF0pFi40KtGZn5MYkprJNtuvxEa7EOD1QVPmJfQJ9SfoIcqesSlLWeF9OwIpwZspS1zW7xUrUcGAYQNVtTKlnLNJQobilT+gIh5JZXePZumhsqakG8K1LJRTFkWSpRJJO8neT5eUWMCxdNUtpYJQ91EN5DWOgjDnSGAIZtAfAxKU3jbi1+IUtCUK/LqYlpsRM0kSy7aq3A8OZgJ/aFgIlKQuUShKjlUgE5QToQNBvcC2kHMLpkyUJQnRNuvE9Sbw8lHgpLuDuCtn9lEoqVmYc6QfuwbhjfMRoSNPAmOiBQytL6EkXP0hCo8fR9r7J+8Euer6dW+MOiKsZTlbSHyOT3L2MuoHx9BzoCDcpLjy8oqYfhuVWZSh0H1gViuJKkklww3WuOoDxFK2nlqAIWz6Zi37esS+FNry9Cloc6fEsns+pjF4gSbt/SD8dIUf70fQg+MWEYhCfDkgWhhmYj+Yu3SIfto3/vC/NxVI9pQHUgQPqtq5SL5n/S5+FoKwSl0RuQ4nE/9o1GIPHP5W3CZigmWhaieLAfM+kMVIifMDhIHmWh5eHlD1aByDK6yKM+sSm6lZepA+MCMUwWpWktNUDwHdB5FrwhYxhMxLKU5vd7nm8Vw+Fjk/uA5HSP+I5SnCV5v039dI2FYtd0pPUwE2YpUhI0Jhr7UANCZIwxukC2xQxTFahE3IVBIIcMm/A3L/wAMSUUlSlAqUVdSTHuJYHPq6gLl5USkDKFKfvbyQBu3PbSL83Z6sQj7oS5h6lPxt6x08oKKSaTF2a7UZVUxcAZRaCuzGJgyUrTZxcc946gwM2Ww2YvN9rcTHICSGCRxA3v+K8WF7HT5E37hQKFXKVOz8QdxiM3Frg3tfYdJh2fjiuNotbOzxNKlg6qa35QB8X8oVKLC6mfnz5ZKQpSXHeUpizpdgkcy8MGEBFOgSwT3HuWcuSbt1jmyRilSdsKHlGHunUt1P1gVV4SlJKwS+8HlGlLj+54jxnF09kpQ9piw4ncPEsIVxjJUg9DZVSMkcq25kIXUJDB8pJ8Tb4GHKkppvZBMyY62vlsH5Pc9fSFDGdj5oWqYiYVk3ImXfopIt5RfwjjCe5E5OyPYavTKKpZsQXHQ/vHSqTGGTrHJ5Ox9RMWhaZqEXuUuWG/dc8o6fg2Hy0BIdy3tHU/TwjeNjBz5RexoN0KH9os1VRlky1AK9o/ADk9/KBuC48sgSppyzk8S2YDeCbPx846pXYeBexHEQJrMGk1ModogKYsQdxG8HUOOcNjypRWNx6AZqnY6QUB0DMLpWLKB4hQvCjjuP1FFM7MpExLOlTsSOBDM/TjDbMxdctHdQVklgA2p4klgOcLuKbJVFSRMK0JUHOVlFLFrPrYAXG94niklP/sevmUVNAHD5i68qXNTlQksEfiOt+IAa3OLVZsqnK4A8ovYbSLp3lzQEqcmxsoWuD/CIOyKhKha8dM8zi7h0JvqcsxXZlcsFSAQ3CKmz0hU1ZcqLbnMdMxiaAhRUGDakQibN0ykTkrQMwWWAHEm0dmLM5wbYKGLD9m0q9ph1i1X7IICHcGG+jwIrDksd7QPxzCpyEkoaYBqPe8Nxjg/5Db6h4iBsnhCU1U5J1SkZehVf4N4x1HCV5GI/wB441LxCb9q7aULuzbiN4P83Q+Um1OUfeJUg8Ck/EBot4rHOTUkZOh0rspuN8c8x6jMypmSpaXcJKn0Dga897c4Mf8AE65vdppMycvplSOalKZhFzBsFnIBXPT31nMoggj03DTwjkjJ4W5Pr7GasXsK2Tnyh3ZqVcikhuTg/KBtdV1QqpMicjs0TFgZgXCw92NtdON46xIRKCbk5vhAraWgROp3F1ylpmIbVwQQPFiPGKY87k7mkakSUmUABvKDn2dISCDuvCuip0OVQB4jTrFpWKMHBGmsc6igm+JSO0WkIICklyeR1Hj8RBGmknQlRbnCngePJWqbe4W3gwb5w002OJSlsoMLLHK+L0FOjypoOzS6HZI01t1+sLGNUk2aoGn/AMQ6gtl8X0hiqcXBBOkUtiZqVycx95z4Oph5ACGhcE5I3qZSpsFrUodfYZm0Clj1ymANBOql1a01ICBKAKUpLpJU4Cn95gD0fSOiVNYgoOXX5RzjbmuXJQmcg3Spi+8K/cCOjEnJ8dbEb2N9HXhBuHiZaklyQUvpHPcD2nqFjMaWapPFKVEdRa8MM/ahEwBixGqTYjkQbvCvDKL41YGbS6lJnrlhnYKbjcgn4Qbk2YbxHMBWTplYZtOHSggPuLagfCGxO1yVBlJMtW9KrF/gfCGzeHeqGi0kM9TWkJIKoH0Ne2a+sJ+LbYpRxVyGnjFnZmfOqwTKSW3qVp4AXPpG+A4R5M3V6GWmqu0mMkOEm53DgOsMP25WVsiW8YUdl0GXIlgl1HvLP5jc+WnhDYrFkqSARpHLkVNpP9zJi5tDQCeZYU6QFO4N/wBL8/lBfCaJDMGAA0EU8SlqmoUJTZnBBJYOCDr0fziWmplp1I8HhVuCUvsF32JcTo0KSpKkhSSGINwRC/IopMhCVJSlOVTaXGo+YgxiE/IHVpxgIMBVOzdopQCi4QlrDmS9+UPiSjdvQLGOhxxh3SDGtXiIId4Xpmyq0B5M1QI3LAIPiACPWKOBVsyZUrlzUlJlDMoHQkkBLHeNT4CLcYuL4vSBs3pNmlGtmVDJTLWxCTqT3XLNZyDrxhorggDMUAsO8CLWGvKLdKtO+JZ5QNInLJN032GI8ARLQkAAAG5bjDBMQghwY5uKyampVKlIzSwAcxLBL+7z3sBuhiK5gQ4AUeALH1tEMmKtvdjKRQx+sTLWQDYh/wCeUR4bMK5WfUat4kQVo9nxNGeYhKieIBbleAWLSDSOkDLLJs1gkk3HJ9fOKwppQ7gYZXMS1iOn1hJ2rTUFRTTXBDqG8HkN7iJq3aRKEuVRY2ZnlTzFhio2fcN0dGOEsXnomnvYv4TsbiEr7wSnB1GdGfyf94IU2OTM4lFCu0dsmUu/Qx1+gkAyQeIgNimHy0T0zCA5DE+vyaDLPJq5xT/AekxXqNn6mdLIzolOOaiPJg/iYp0Mmbh6UylnumyFgljqSkvorUsdd2kOdPXJBVwJtAXajLNlKQsBSSH8rg+cShNvyvobRRXjiUjWNsMkoqgJigFJfuAhw4LZm3l9IScWwZIBKScvB+UO2xNWBTSQlrJA8RY+rxfNjWPHcWBK3sfqPAUZAVKZ+ULf9oGxkqfIIbLNA7ixY9DxSeG54LDFSBmc8r74GYxjzpKlkWuTEoONKUNMMtaAeytDLly0AAAARvilMhavZHleFjA9rELRdTFzY9TDbhM1K0hf4tDyh8iljbchVsXq7ZQrlrASASbOR/BBbYiUaaWELTlIGh9S4sYYJeGkh4pVctrGJyyynHjLoMnTF77d2cxSDYgm383RmIY4EJJeCNRs9KnLzzE5lbrkN0YiBmM7FyVJLpWOi1fAkiGi8Ta5CtB/ZqqE2VKJLJUkX63hjFBJGswwl7NyCiTLQHISMr/pJF/KC8yQocPMfWNJQTehknWjzHAAguxAY+SgY8w2rG+BmN13/LTjvEtTdWLesLmCbXIWkZiEqZiOcGOFuLaQjOhz65J0hLxzFBIqEL0C0lJPQgj5+cHJcmYtIOUjrb0N/OOdbXIqJtWiUZapY0Q7F+KnFjpuMHw0IyybaDuh1pdpElniLGNrEoSyLrUQlI5ksH5QNwzYhQAAmLHL/fSMxrYUpAmdoorSyw5tq4tFFDBy6g2OOD0qQEglzvPE7z4wyzqEJQ4Mc5wfatDh2cbibg8IaJu0PaIF2jnlj4vzIZdC3T4oZayHsoeo/aKGOV6FylCYzMXfRoUtq9rRIyMnMST5Dn1ItEuGg1aEmelpagCJQJuNxWQxP6fPk3wWoqcugLFDZqmTPml75bh+DmHbPlUEi1hBc7I06QCmUJam7q0OCPkRyLws/wBzz5lQtKyyZYBCk2zkkgW93QuOm4xeeWOVt3SXuGh/wfEnTkzM7N1ha/tH2k7IISLqzpDHVkh1fLzivR4XOQe0zOlBc7i0Rp2cROmmbOBmTphJZRLJv7KQ/rEYcIu5O0Zgun27QR3gU9QYvYXjqaxZQAShPtE2zflG9uP7wzSsElZSiZIl923spfo4D2hPyIoqtUseytloPLQjqCPWGjLHk5KCpgetnUcLwaUqUxQnTgITto6H7C8yUnNJPeUlNiOKgNOo5QbwnGywD2iLautQKaaSzBCvgf8AaJRpNL36hbtC1K2vBTbNx9kwkbX7VzJrygChBuSdVD5CG7ZOplVEkMkuLKsbHqzRRxPApK6iWhTKYqURp3dwPi0deKWPHkacehmhJw/ZyonJzSpam/EWSD0JIfwh82XrlypaZM0ZVoGnJ7HmN0NWGpTYaDlE20Wx6ZiAtJZQ0UNRAn4j43lktANZeNnLraAWJ48Ab6cYXcUmT6YssjLuV9RAWQZtavVkpNm329YbH4ZepvQDqlDUvF2orAUkEQpHEuwUZc0gEHuk2zDj13RZGPymzKUCN4Bjl+E30QbBNXtFMppxloQqYFFwE6jj1EGaadVzQHlKD/iWPkDGuBVcueTNSkByQN9gW+Lw8Spn3SWAtFJyry1sxz/GcIquzJygpAugO5//AF0itsDgUkINSQDMUohD+6A4JHMl78o6J7TvCJIxWXInzKcnLlWSngy+98SYHOcoPGvy9g6Wx9p6RPZuVd47uEBcWlJIdQBKHUDwLbuotFI40lIfMPOI3VUJ1yoULHeRxA4c45fh01KqBbL9DiKCHBB6RPUzBPUbd2w8ANIVZ2wq5cs/Z6iYkgWStik8uKet4O7OzMspIX7YDK5KAv6xVxhVwZthSkwqUEsJaAOGUX62vAOt2eAmgoVkQdU7geXLlByTWJQ4uSYC4xiRSlOW6lLSkDqW9A58ICTT8vc19mR4xgSFyVylMUhJItooBwRFfDpgKUqToQCGhlw2gzi9+sQY9gHZSu1lIAKdUJDZhyAtm+OnCBHJ/awuNouUuIApCVbhAbEsZlyKhAWWE50+IuPNyPKF1O20sAMXJIAA1JOgg8cBlzSlU5AmLA966UvuA0PUw88fH+oCLZar8TSmVlBHeIHWBaapiCDof3+RghiWzMtaWVLAbQp7pHAgiFLEar7NM7OaruqDhTah9baKHDTzg4YqS4rqaWx5oarPLU5u+vgI55t9IXNqJKJb50pUba3Vb4GDWBY+jMqWhYmLIDAby7W4ADV9IasNwoIKphAMxd1K9ABwSBYCNFvBkcmFbRz+gxapp0jtZMz9WUsfOLtHNmYgvLMBRISQVj3lnUJ5Ded+nGH+YrcRC7VyEU8whFhMdQHAhgpuVwfOGWZTuo0/cFUNGFYfKEsJDISAyUpAAHhA3HMFSoZgBnS+VW/9J5H94H0mIEnWCaq3ROqjoOMTqMVrqa2xVoasggjQwzysSOVibQIwbYdUtzNqHJJOVAACXJLOXJHgI2xvCJqUEyVZiPdVqR+Uiz8j5wZOMpeVmqkKv9pOIoMoIGpWD0AB+sD9hahKQRvcxLieH55ZBuojxhfw3C6mWp0pUBzBD25x6kIReLhYEdoqtnETi82WlZGgUHH0jyo2RpyjKuRLY/kSPIgAiL0nFykWMQVmOlTvHkK69Q/KhRmrRRzxL0QWblDnhdclSdQQYXMU2NNZMStayhISwCfaNybk2GujGDWE7HJp093tFD8y1fsPSKTnBpPv3BT6hCdVIQFX3QqU+y6Jk5c6oSlSlrcIOiQAAM24lrtp1gjXYcpFQidnUZQDKln3VEgJUDvGoY6Eg9GJU6SiUCwJULA6wE3VxYV8xY2l2TkqQO6lJBT3kWcOHSW1BFolp1gHlFjEK9JklGltYXsMxpE0O4cFlDgfpvEbjJr5IDdjrmQU2hI2pxT7LMQr3VuD1DX8QfQQXl1vAwg7V4t9qqUSk+yk5Uk6KUohyOIDAecUwY+WTpruDsMlDj4qH7N1HewNup0EV6nD6pVRKWZR7JCiSxSToQ7Avv8AWGTAsKTLSlCAAkfxzzMMpwy1iCYT4lN8I6NXuBaHFSlm8oKTtoQoM1/OFfbZKpMrtkapUAoDeCWfqC3hAPDZtROFhlcXVvHTnGhDlC9UZ2mRV2AUxKp8ogKlTVLIDfichm0B52hqwfEO0Cb33Qo4vhSqdClSwRbvJG/nzPxi9s4iqlpSDImqFiFZDbl4cYrkipQu/wALCrHuoqFZTmSG4iEHbTKpUkFtVm/Bkj4wSx/aSdIl/eS52UsB3Sz7g5sIN4NhCWEyYEmaRcsDlH4UvoPjrEFP4VZHs1WxI2NQiXUTNHKQ3Ry/yjo+H4gkDvDMIFYvgSFd9ASmYnRQAB6FtUnhALZytnTioGWUhCilRJs44HVXlDSyLLeT29w12HCrnA3THOdvVz5k2V2P/SBL81Wbow9Ybq6lnhPcyk9SPlHlBg/3eZbFRNwY2LJGD5rYKOcSdsZ0uykJSsau48QDDNsDi6pyp86YXIyoTwALkt6eUSbR7KJqQyQArceEQ4PszMoEEqUFpJdRS9uBY7ucdM8mKePWmwJVscZOMM9geZiCfiD8oArxICKtbjqJacylMPjyEQWNvVChyipkZlkAOS/nF7+7QpLi99IBYBV5k5j7xfpy8oOJrGDAtCtVLYSrI0ivW7v1J+IjIyMvUYZpGsWqiYbBz5x7GQcfpZpgXFf8Nf6Ff+pijVGw6R7GQF0MAsRUb3hATMKaqxIc3Ys8ZGR6XhvSxR9oLqQk3B1B0PhGm01IhM2nyoSn7xOiQPeTwjIyONf1V9SsPQxwpBpBumNoyMjmh1AL+2w/5ZfVH/umNMFSOzFoyMisfT9QM9nJ+8EG6PdHkZHPM0TTHJYMqYCARkVYjkT8YzDB3BGRkQfQqiSsFoH4ekMLfx4yMgLobuX6lAfQQIrPlGRkVh6hJdCOiHegpOSMpDboyMh5dQRORLU1TMSLJzaDTyirtOgZdBHkZHuQ9SFC+yaj2QvuEMExR4xkZHJm/qMU/9k="/>
          <p:cNvSpPr>
            <a:spLocks noChangeAspect="1" noChangeArrowheads="1"/>
          </p:cNvSpPr>
          <p:nvPr/>
        </p:nvSpPr>
        <p:spPr bwMode="auto">
          <a:xfrm>
            <a:off x="8767763" y="-690563"/>
            <a:ext cx="1400175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3" name="AutoShape 26" descr="data:image/jpeg;base64,/9j/4AAQSkZJRgABAQAAAQABAAD/2wCEAAkGBhQSERQUExQVFRUWGBoaGBcYGBgdHRocHRgXHRwcHBwcHCYfGBkjGhwYHy8gJCcpLCwsFx8xNTAqNSYrLCkBCQoKDgwOGg8PGiwkHyQsLCwsLCksNCosLCwsLCwsLCosLCwsLCwsLCwsLCwpLCksLCwsLCwsLCwsLCksLCwsLP/AABEIAOIA3wMBIgACEQEDEQH/xAAbAAACAgMBAAAAAAAAAAAAAAAFBgMEAAIHAf/EAEMQAAECBAMFBQUHAQYHAQEAAAECEQADBCEFEjEGQVFhcRMigZGhMkKxwdEUI1JicuHwkgcVM4Ki8RYkQ1NjssLSF//EABkBAAMBAQEAAAAAAAAAAAAAAAECAwAEBf/EADARAAICAgECBAQFBAMAAAAAAAABAhEDIRIxQQQiMlETYYGRcaHR4fAzQrHBFCPx/9oADAMBAAIRAxEAPwDoNfKCkkTUJmSzqSkENzG4c4WJuwZlkzcOniWTcyFkmWrpqUHmLdIu4biVVJtNSJqPxy7/ANSfaSfMQYlzETBmlKyq4bn5jceceOpta6r2O1xFuTtWUH7PXyTKKrZZgBlr/Sv2VjlrFGbsounUZ+FzGBuqmWo5FfoUT3T1890Nk3EkLBkVUtKgdUqAUDzvY9RFKXsp2feoZrJ/7ExRUn/Iu6kdDmHSCmukH9H/AD+e5nrb+6KeC7ZSawKp6lGSYLLkzAx6jjxcX6QwYJgPYrKhNVMlN3EquUHf3tVDRibjiYVMf2c+1FKZkpUucCGW4BTe6krFlAas8FauomYaJZK1TZaiBe6wfD2vjDxbirr6d1+Bmr0EsXwdFXMdb5Ze8Eg5uo4D4iAMmZVUxWpLzJCd/vc24gQz0uLS6lByKyqV8eY4xlaQJIlC3uknjvPzhXxlt/xmTa0CqDamXPSO87c7g/XlEdTVEnOq+5I+Atx1MVjh0lCgZaQAgEFe88SeUD14mFTB+EOB9Y4pblSdoEn7B2knMWJuYs1tI4ZQvqDAJM+7wWkVipgA3AXPAfV4eKu7OZkeGyCMxXqCMpc6NwiSrqdwiaomgCAdVURGcuyHSrZrV1LQjzcfRUzCjN3AWe7Eg6jiIvYrtHLM7sMwf3vEadW1iSTsgmbKKZQS5cjkeI+UduDHHGrn1fQZK9lrC5SZcw3JJAIfheGKhqADrHP59JPkzuyQFLIT7wLtyVw6nxg7RVFQlP3klbDehlejv8YOXE75WTnVj3T17S1F9Pp9WgdPwSXMQ8zLMzgOLZk20HEC8KkjaUTjkk5iolrhgniSDw4cYdcDohlCRcgb9S3zhHyi0u4Yy4lGgw6opr06zOlfgJ746E+10N4O0uKS5zZgUTB4KB5v8DEajlLix/msVMSxRKk3SnON+8dDrxhOX0f5P8UdHJNWEKnFQTkKRMI0ULfCKi6gFKkTE5knVJ/msUMDrwFF2i9VZVuUkQrtq72Q+I/oL9SiopD2lMTOk75ZPfT+kn2uhvzg1gO3kiqTkUWUNUqsoHmDcRrhsxGYiYWBFjwL/R/KKmN/2donrRMSchCh96gspt7xXE+Svo/l/tfoX5Wt9A8dm5CpomlAWwLPdn3+UB10M+VMmLk/4ILBKiXfe3L943qe2o5iUS809BDnikDfzG6CVHjUqoSUmx3h2Noo2vTkX6fsFJrcSBdMFd+Sq/4XY/5VHXorzEVRiaHUJo7ybFQDLT+tOvnbmYU5+z+JYWc0o/bKYXYPnSP03NuWYdIv0m09LiCQFKMucmyVA5ZiOh3pfcXB3iFyYXHfb3X+0GM09f8Aoy1dOJ0tlATZeoWn2kniwuk8xCzNqaijOZBM+VybOn5L9DGkvFptBNBqElcv/vyQzj/ySxbxT5Q3Uc6mrUZ0LSX95JseR4eMKo+/8/QZujzBNtZU5IC9CHuGPik38RBapoJc6YiaFZsgLJJDX39d3jAvabBkzJIQmWApwAoaJ3AvqAPCFyZJqaOYiWhSp+aze8GFyToQBxi1taW/8k0k99AvUbLqzzZ6VmUvckaHmob34xBQ4pOmyylYa7dW3j8pi3R7R9qFoUO+NQRcHS41H7RVrVqQnKgEqOrDQRy5ZJ0oozbWmUa2ozK7MeyPaPHlF+XgyJkssndcxQw+m4gg89YLSK4yUkD3oSKSezmbsV5kidLmiUxWFHur4fr6fi/haJUsS0sN+pO9g3wj1CMveU2Y36cooVlU7xpz1Roo0qqt4B4jXgd1zmPDVIvfrwjzFsRKEEhJUR7o1MI8ynE+eJkuYpKyRnPLTTyDRbw/h+XmkPY04dsuntDNmALGVk2465uenrFmnpp1Mlc6Wp5YLplnh+U8TuHSGvZ7DkBIB8zeL2J4YnK4AsXHUaOID8S5eraH5JPQEE4zSFKDEgW4coMUWGhKSSb8IU6fEnUQLKSSCPgekGZWJElIKoC8r8yOeSbZBUYMiVVKnJAHaoGb9SSST4pIf9POLlPXFCnBaFLbraGYudKl0gK1y1Z1BIJfu5QCBuIJ6Wi0jEZglZ5smbKtfMksPEbopLHOSUn3+5tIb5uKgi+sJOJ4ksT1LCT2dhm3Pd/WPMOq1VjlBIlAsVDVRs4TwFw58uIfcHwIdkAAEpZmjRi4yp7YVISP70Sm7iJaXaRBLO0C9pdmJiahQlrypJPdIsDvbgN8EtnNj0JAXOAXMN21SnoN55mHnjxKNtg3VlnE6NVTJORSkkEKCk6gh/S8FsFqqukpwuepMxIAKymxS+jjfZiYN0FEkBkdxXBgPhE0tKVqCJgAc5hwUofiG88+USjVU/udEJ9jbD8VlTu8ggKIvz+m+Bk7ZeUiWqYpWWapWZSxbU6DkzAdIlrNliueVpV2ISm2X3zxPSw8TwipR4+uWVJnJJSlRTnZ0kjnFPNDqrX87FKT9LJpmNrprrJVK3r/AA/q4D82nForYpsvQ4h943ZTjcTpRAJPE7l+N+cG1UCVh5Sgx90mx+kJeK7PTqZRXTPLJuqSr/DV+lvZPNPlAhKUO/6BcYyPJuF1tEkpnI+1U/8A3ZYJIH55ftDqHEGsJ2KlSpSp6M0qYvvuktusCNDzgbsvtvOzLTOSsJS1lJcJ1/6gsRwcDrDj9qk1MspCylxqkiLeVWqpv7CPkLuH7VTEo/5lBEskhM0aEAs/EB34iC2Fzf8AqhUuYSGC0uO6S4dNwk6OQ7tEeOUqF5ZJIEuwVleyRu5E6eMCKzDkInIFMSiW3eSHYhmAAOkQbS2n0GtNbLQWkFc0gXPmdwiTD3WpiRmN4F1lcM4QNE+p/aJ6eqALxCKTdshNhOtpSCQRpvEV6KlIGZfHu9Nx/aJpC1LAKyCnhvPXlEdbV6w03GL0IlZBV1EB6ue0WKibAHEZqJh7MknecpYg7r/WJY4cpbH+Qs1W00yXPUJ6ClBPcIuG3PxO+3lBeYhJR2stncFRG9uPSLcjZ9alIEwhUoEFyO840BGnj6RZrMJ7SeOyORh3iAGVwBG/jx04x6Up49Vr/A66BbCMXdIvughNxl2QlitVkh+R14AakwIRsIcpUmdMlk8Akpf9JBbwMU8EwKZTVE1U6Z2hKAElmtmJUw3aJjzZQxO5J/Qlb6BKj2JFlqWtUwC6kMkc7EF09fSAm1+HVdOM0kpWglnZlJewcOxvv9IeaDEwm26I8ZmJMqY9xlLv0/hgw8Q1JN7+TM1YE2SwhElIBLqVdazqpR1JPwENtXh4yuknQ+VvjCTg+PS5iUqzC4BaDc7aR0ZXAJ57otbTfNE60B6apRJqFSEpCcwM0MLG4Ch5sfGDErGim1mMIuOUlTU1ctdKkqMsNmsEuT7LmxtqOcG62lqJEsLnystrlJzgf03bwh5YbqSe39zJ0EdpEibImFByrCSUl9FAOPUQYwyW6EFx7CeDuwf1jlc/awTldjLUz2JVYkbwkc+PpDJhO0ZksibZrJJ0UN3jBnhnGKv9yi6D3Lmsp98VcVxJiCA5GgG8xSVipKc2VbNrlV9IpYPjkudOZyADYkFJ8HvHOk1F+w0FyloO4VtW5EucMkzehXy4jmILVcw9iUyEoVoySW33vFCqwKSc81ae07uo9pIF7N52hIpdpKmnJM6UsySTkWlyQNwUOPOOqPOO4bXt+hZqMuug1WpmSlFdKrKoXVIVYHoNUHpblBLAds0zwUTpSkqHtBSSR/UzRD/xTIq5Ryh5ibF7KR13jpoYmokJyupTcAImm4txQuSaS31GKlpZYQrscrKc+PX6wnzNnkyCmZmUmYpTlAVYAbiNCWZyNbwZmnJLKkllJDv8jxhTxra3t2SHEyUohQO/pxFgYeUnNVWwRbrQw0yEqLqWB1irWVgSFqDWDDr/AB4CYfiwUoBb34RbqJoWAncV36AGISVJImutlOXgs1STNs5uE7yOfCK9DULXN7JiF7woMUjeo8R01hxw/E0Sx3k5orVNUCoqAAf+NBeSMULtmy15UhI0Fh+/M6wPqZ3ONZ9SYF1dXuF4gk5sboDdo8bVKS0sZlnTkOJ+kAdkak5u/qouSeMeY/hE9CjPSSoK9oG46D8MUcMqw+Zim+/j849nHiisVR7k5HYqQJKBFQTEpnlLgEJSQzOQSbnjcM/IQCwfGCRopX6Uk/AGJ52zK59QmoVNXKypCUpSBmZyTmewcnRjoI8t42m1LQUxuVirBhoOMJu2WJTXkpp0GZNKiSkfgY5nOiQ5Tc74NVmHVBS0qYkq/wDK7eaR8o9wfAJktJ7RYXMUXUoAgHgA/ugWA6nfCwi4vm9/IL2AJdXPlozLkTBxCcqm/pUT6RBRY0qtKpWVSZTd9TsSDbKOD3c7gDvLh6+w8Yq0+zEtK1LAOZZBLGz6O0PFpptx32Akz3Cdm5QRlRLlpSBplT62c9TCfths6tEyUZRKULWETEg+y+9PAajk4joEumUkFlEDhGk/Cwv2xm01jY8koSsLiabMSJaQAWASwAgviCpa0kOBe0DpWHBOjjkIxdHucnzgqbiqo3ERa3+zaXUzVLSwCVgqAsQNbNufdBShwtMuaQCohLBJVci12OvnDIiiKCSgkE7xvbkbGKhw0lalZjmUXLsx6MA0NkzSlDixu2ggmrloAABJ3l4o4vhcqeEkukpIOZNlc77x9IrTLKvFhU8JSSTujmjOSegJ1sCV22Qw+q7BaypFvvW7oJ91R4s3nDRJr5U5IUgpL7rNASYmT2DMiYmZqFX7x1vv39GgngtAkICUJShI0AAAHgIvKUdcFXy7fsXlOtSAtZRmRNIUkJUu5I0U299+sEKaaLWvA3HaqYtCBPSETAe6oF0qPI7nG4geMVMJrZ80lAlKLaqJAT/Vv6ARmtXFksm3YexKvCZRc63PhAXF6Ero0JEvvqLlTaEklyRow+EbYxszUTUsZqEjgl38yPlEez8+rQTKno7gJaY4uzWbnDwklFtPZoa2CTsvVywMmVYb31Mr0DRPQzpiEfepyKSq4cEMdFON26HaVMCrOB4wB2nw4pSVAuwPiN48YHxHPqhWyrTVmZR4J3c43XW84WqGsCUzFZnRmBSTvBQCPjEc3GQpSUSwZkxXspTcn6AbydIZ+HcpAsM1dfuAJJ0AuT4RYwnBZpOaYAn8u8ddwPjBbZ/BxJSFKy9obqVZhyBOg5HqYJHE5ItnB6F/gCIVtR0jV7kSMJSoMoAp0II168RE1NgspItLQE8AkC/Fm/eKaNq0KUoIQosWuwGj21O/hFpFfOWHSkAfzpE7a0HRfRSW0t/Nd0SSpIhPrsYniclGfKC5LJSNObPBKjQZntzlAdT8Hg9KNaGI5RdwOsVl4lITrNR/UPrA+pwVDOlT9YV8PwsrnzTuSvKBwISl/UmDb3YOQ4L2jpk37Uep+AjUbV0+oUVcGSr6CKa9mCUO1jaFf7OKeaZStPaS/B7jwPoRDR2gch1RtJLOiVn/ACt/9RFWbXS5YBMtdyEj2df6oCyKtPKBmIVIm1MuWNEArV1PdT/9nygRts3IcE7SpLHsz6fWIqralMtBUZamSL+zp5xmG1MpCbpCj0jyvQickpCdQQW5wilfVhtmsrasLLplno4iycVUQ/ZHzEKmDYZNShPapCVAB3UCf9JMFUW1Ueg/d402k6sytklXiSVHvpIABLi5YdBeAuMFVRKaWVJQsMeLb8tuGt4OSa2WFh2Hr0flAvEMUSgqQjvErSUJcbzfonU9AYEG7tLY+l1F7C8LnUyglczPJ9wvcHgfCHGlxLKnWI1YOmcDmBY6gEi/Gxd4G4tsyvL9xOVLU+iu8k+J7w9YpKccslbp/kLN70MuLSETZa5aw6VAg/zcRqDFTAZyEIQhJsBvLnx4mF/Gdqky0tmGZVgDxjWmoaiUvujtkkO6PdO8EKPjYxKOGXHevY1j7VViSm2sA8YqkpyKdr5T4gt8G8Yoox1KHznIRqFWbzhRx/bIVU4SUJUUuyVJBdSjwHAbvEw+LDPJLp+ILQ2/bhFfFcST2KgpTZgw4km3dGqjwgLJ2drW/wAWWkcFAqP+lhFQ7I1U6ehM2ans3dSkOFBuD730L21i8cWNPckLdFjFtk0yZSUHNMKUj7tCrh/xMlVz4PuhRm4lOkZkykdi+pTmzK5ZlObcA0d0wzZWTKQyZYSTclnUealF1KPMmFXbfAFpSVoSmYUjNkWkEKG/KdUq9Dwjohmp1JWn7htFGhmomJSrNmBANy+o5wXROQBZhCfge1klacoSJbe6tKW8FMzX3iGSlxNK7JUknkE+jC8c+SEovozVfcrYXWpEyYkEOFehA/eGKmxNt8UDPvdieaU+G6N5c8bwB4D6RGdN2jcQXtXiyUKRMsSFC3I2PoYu4djCFgEF34Ra+0jQkxsmp/MoNzgtpxqg8Sf7cUpKgFEDgk/IRXwAL7MKUkhSyVqcEXUSre2jt4RsKofiPiYxVWA2nrEmtUahgRiakhizDmPrCztdhhqkoKFJQtCnCjms4YiyTy8om/vEDfy0jSdjSBcqSkcyPmYaEpxaaDxQIpdmZwHeqB/llk+qlAekWqHZSXKUVlU1a1alSgNOSR890Q1u2NPLHemi34QpXwBEDFbey1PkQs8CWT8yQPCOhLNNaX5UDyobe0SnQDyc+rxqrEn/AJaEDEts51sqEJcgEklR+QiCVVzZ57yy3AFh5CCvByq5aNzXYeqnGpYd1B+AufKAk7aVS5yZUqW73UVA2HEAceJ4aRTqgJcruAZrB4cNm8MQhAe5Op4wsoQxq2rBybF+Ts7PclU4MollFJBPXc/L0EQYDs8pM5U2ZNMw6Jtu4v8AICOgVktBSU7iGI/m+F2lISrLvSW8oV5pOLQoyS6MpRY34GKFTVhmNiDcRfViCCkbiBCXtBVTlzWky1LsHIYJBvvO9twiccSk+oWwfM2XlrUmbmJYhRDuDe3SHvCpyAEg2Ty3Quq2OXISnsSTlIzIUr2g92tY8tIlpakNaKzycujtIpOuwXx3C5c4ZVpC0nRx/GhcwrZ1FNNUUubWe5S7ux1IMGPtlmgRiuLlE5AAUQUnMQCWuMrkC2ivOJ43PcV0Yl6GGiqE5u9pFSrr0Cf3WHCAk3G5YvmHnADFcUK1p7MnO/dA3/tFoYnJUIdnocYCpQYAkWMDNpMRSc3KFLAl1Y9pISLO516AX82gjP2eXOfPMUx/Cw9S/wAISc5Pyt6+QyQsUmGyuz9gF9IA4lgve+6Qp92UEn0jqFHs6hAAAdhoS58v2i8inSi6mTyJCfRxFV4mUZaNwOPYdsziZJbtEJf35jehJPpDPRbHVrd6pY8Lq+Qh1qMfpZTBUxAO4ALUfBk384kTjUtmQlaugCfqYGTxE3ukvoGkLcvYycWzVM0/pSgP6GLidkwPamTfFaU/BIghXYxNCTklJzAWCyr+ekCMExioqQ6giXq4SgWY6OXLiI8pNcrNoIS8ClaBQP8AmJ/hiQ7Oy7O3qYsHCSfanKPLMYWqzCAKxJzKKVINiokd0jdpor0hV8wWFZ+zFMdUobm1/M/xoHTdkKYHu5U9FD4PDFS4bJyew547oHYphcpaVJZIcNa59N+/WGjOS7mEnabY6YlClSk9qOCQSfLeOkK+GYbOUrsxKWV/hCS5YE6auwNo6DS7LiUCpcxbAOSGQP8A6MeL2iEsjKXy3TmKlezdw5YNxAjvh4iSXFbFUUA8N2eClpM8LEpJcgoUlRZtQpiEv4+cdCqMEp6im+7ylh3FJZ0kbtLA8CN8L3/9DE/umTNJ4gpI8lMY9paiZKmZ5acqSLhSteRAsd/7QmRScrbHTilQs46g095om5fcaW4UrcnOCUi7b35Q3YViiVyklJ3D+dYVazCzNqgsGyrFLnKnK3eAe3dfxPOG3DMAkpS4Rc7y/wAHYRLxDjxin1FXyI6jFQh1KUAAHJJ0hPwzbNKpkwlxmWopfg9vRoObT7LpXLVlKgN6XJHUPe3AvAPYTB0ElawDkLAHTNx8PnD444lilNi9WNcubOmoeWhnFlLOUdQGzekF8EpihLTGfjx6RZp5iGvrEKl/7RxTtx6aGT2FqquSpPOOdbTYoaSpUcqlSpgC3G4lwoeYfxgonGknfaKNZQz6lTolpMrKwKlAZi5JKRq3O0Xgqnc1ruGO9HuHV0yoSFITkSbhS7nwSPmYN0VGUJGpc3VZ1c/4wgNg1PMlnslpKAnQnTLyIsTygsvG0oLS0ZlaOf2iWVXKl0Ml7k1ZsjKqClc1NwdQSknkSLkcoIU2FSJCe6JaBvIYFuZNzEVJTz5wurwFgIGbRYRlQcxc8X0gJtpRfQbSCi8bkgsh5hGuUBvEmK1Vjc8XlypbcCVKPyEVNmKZIkoOpVc+P7QxgJb2W62+MK/LJpdgWLVBjU+ozZ1FLFsqQUtyIBgzS4VKZ1FyYgVhoE0rCgkKAzADM5GhtZ2t4CJhTj86vJP1guVuwUwdtLh0sICh7ikq/wBQf0JgnhtQEaBzyvEipQZihDcFd742jVVRb2i3K3oIHsGixVVBUO8AnmogHy19IDYdS9mqYc4ZSyoZUq3s4uBvfzi0ahA0HmX84jVW8BGuzUTrnFrJV1UW9Bf1jQS7hRyAjQs5D8Cpzw0ikuuI3xXm1zfWAkYKz5g1Lq/VpFZde2jCFrGNqEyUFRClcAkfM2EeYWmdVe13En3U/M7/AEiywyS5PSBZexLEDN7juN56boXqzFJeWbJcOl/Bw58L3hsrtjFCU0teQ7t48t3UesCsB2UROmtNRaUWY71EOX4hm5F4vCcIptvoGNmuytNLUkKsRBKuIS4GkH6jYWnbuI7M/ilnIf8ASz+Lwl4tgtUakSElKkEP2pF0pFi40KtGZn5MYkprJNtuvxEa7EOD1QVPmJfQJ9SfoIcqesSlLWeF9OwIpwZspS1zW7xUrUcGAYQNVtTKlnLNJQobilT+gIh5JZXePZumhsqakG8K1LJRTFkWSpRJJO8neT5eUWMCxdNUtpYJQ91EN5DWOgjDnSGAIZtAfAxKU3jbi1+IUtCUK/LqYlpsRM0kSy7aq3A8OZgJ/aFgIlKQuUShKjlUgE5QToQNBvcC2kHMLpkyUJQnRNuvE9Sbw8lHgpLuDuCtn9lEoqVmYc6QfuwbhjfMRoSNPAmOiBQytL6EkXP0hCo8fR9r7J+8Euer6dW+MOiKsZTlbSHyOT3L2MuoHx9BzoCDcpLjy8oqYfhuVWZSh0H1gViuJKkklww3WuOoDxFK2nlqAIWz6Zi37esS+FNry9Cloc6fEsns+pjF4gSbt/SD8dIUf70fQg+MWEYhCfDkgWhhmYj+Yu3SIfto3/vC/NxVI9pQHUgQPqtq5SL5n/S5+FoKwSl0RuQ4nE/9o1GIPHP5W3CZigmWhaieLAfM+kMVIifMDhIHmWh5eHlD1aByDK6yKM+sSm6lZepA+MCMUwWpWktNUDwHdB5FrwhYxhMxLKU5vd7nm8Vw+Fjk/uA5HSP+I5SnCV5v039dI2FYtd0pPUwE2YpUhI0Jhr7UANCZIwxukC2xQxTFahE3IVBIIcMm/A3L/wAMSUUlSlAqUVdSTHuJYHPq6gLl5USkDKFKfvbyQBu3PbSL83Z6sQj7oS5h6lPxt6x08oKKSaTF2a7UZVUxcAZRaCuzGJgyUrTZxcc946gwM2Ww2YvN9rcTHICSGCRxA3v+K8WF7HT5E37hQKFXKVOz8QdxiM3Frg3tfYdJh2fjiuNotbOzxNKlg6qa35QB8X8oVKLC6mfnz5ZKQpSXHeUpizpdgkcy8MGEBFOgSwT3HuWcuSbt1jmyRilSdsKHlGHunUt1P1gVV4SlJKwS+8HlGlLj+54jxnF09kpQ9piw4ncPEsIVxjJUg9DZVSMkcq25kIXUJDB8pJ8Tb4GHKkppvZBMyY62vlsH5Pc9fSFDGdj5oWqYiYVk3ImXfopIt5RfwjjCe5E5OyPYavTKKpZsQXHQ/vHSqTGGTrHJ5Ox9RMWhaZqEXuUuWG/dc8o6fg2Hy0BIdy3tHU/TwjeNjBz5RexoN0KH9os1VRlky1AK9o/ADk9/KBuC48sgSppyzk8S2YDeCbPx846pXYeBexHEQJrMGk1ModogKYsQdxG8HUOOcNjypRWNx6AZqnY6QUB0DMLpWLKB4hQvCjjuP1FFM7MpExLOlTsSOBDM/TjDbMxdctHdQVklgA2p4klgOcLuKbJVFSRMK0JUHOVlFLFrPrYAXG94niklP/sevmUVNAHD5i68qXNTlQksEfiOt+IAa3OLVZsqnK4A8ovYbSLp3lzQEqcmxsoWuD/CIOyKhKha8dM8zi7h0JvqcsxXZlcsFSAQ3CKmz0hU1ZcqLbnMdMxiaAhRUGDakQibN0ykTkrQMwWWAHEm0dmLM5wbYKGLD9m0q9ph1i1X7IICHcGG+jwIrDksd7QPxzCpyEkoaYBqPe8Nxjg/5Db6h4iBsnhCU1U5J1SkZehVf4N4x1HCV5GI/wB441LxCb9q7aULuzbiN4P83Q+Um1OUfeJUg8Ck/EBot4rHOTUkZOh0rspuN8c8x6jMypmSpaXcJKn0Dga897c4Mf8AE65vdppMycvplSOalKZhFzBsFnIBXPT31nMoggj03DTwjkjJ4W5Pr7GasXsK2Tnyh3ZqVcikhuTg/KBtdV1QqpMicjs0TFgZgXCw92NtdON46xIRKCbk5vhAraWgROp3F1ylpmIbVwQQPFiPGKY87k7mkakSUmUABvKDn2dISCDuvCuip0OVQB4jTrFpWKMHBGmsc6igm+JSO0WkIICklyeR1Hj8RBGmknQlRbnCngePJWqbe4W3gwb5w002OJSlsoMLLHK+L0FOjypoOzS6HZI01t1+sLGNUk2aoGn/AMQ6gtl8X0hiqcXBBOkUtiZqVycx95z4Oph5ACGhcE5I3qZSpsFrUodfYZm0Clj1ymANBOql1a01ICBKAKUpLpJU4Cn95gD0fSOiVNYgoOXX5RzjbmuXJQmcg3Spi+8K/cCOjEnJ8dbEb2N9HXhBuHiZaklyQUvpHPcD2nqFjMaWapPFKVEdRa8MM/ahEwBixGqTYjkQbvCvDKL41YGbS6lJnrlhnYKbjcgn4Qbk2YbxHMBWTplYZtOHSggPuLagfCGxO1yVBlJMtW9KrF/gfCGzeHeqGi0kM9TWkJIKoH0Ne2a+sJ+LbYpRxVyGnjFnZmfOqwTKSW3qVp4AXPpG+A4R5M3V6GWmqu0mMkOEm53DgOsMP25WVsiW8YUdl0GXIlgl1HvLP5jc+WnhDYrFkqSARpHLkVNpP9zJi5tDQCeZYU6QFO4N/wBL8/lBfCaJDMGAA0EU8SlqmoUJTZnBBJYOCDr0fziWmplp1I8HhVuCUvsF32JcTo0KSpKkhSSGINwRC/IopMhCVJSlOVTaXGo+YgxiE/IHVpxgIMBVOzdopQCi4QlrDmS9+UPiSjdvQLGOhxxh3SDGtXiIId4Xpmyq0B5M1QI3LAIPiACPWKOBVsyZUrlzUlJlDMoHQkkBLHeNT4CLcYuL4vSBs3pNmlGtmVDJTLWxCTqT3XLNZyDrxhorggDMUAsO8CLWGvKLdKtO+JZ5QNInLJN032GI8ARLQkAAAG5bjDBMQghwY5uKyampVKlIzSwAcxLBL+7z3sBuhiK5gQ4AUeALH1tEMmKtvdjKRQx+sTLWQDYh/wCeUR4bMK5WfUat4kQVo9nxNGeYhKieIBbleAWLSDSOkDLLJs1gkk3HJ9fOKwppQ7gYZXMS1iOn1hJ2rTUFRTTXBDqG8HkN7iJq3aRKEuVRY2ZnlTzFhio2fcN0dGOEsXnomnvYv4TsbiEr7wSnB1GdGfyf94IU2OTM4lFCu0dsmUu/Qx1+gkAyQeIgNimHy0T0zCA5DE+vyaDLPJq5xT/AekxXqNn6mdLIzolOOaiPJg/iYp0Mmbh6UylnumyFgljqSkvorUsdd2kOdPXJBVwJtAXajLNlKQsBSSH8rg+cShNvyvobRRXjiUjWNsMkoqgJigFJfuAhw4LZm3l9IScWwZIBKScvB+UO2xNWBTSQlrJA8RY+rxfNjWPHcWBK3sfqPAUZAVKZ+ULf9oGxkqfIIbLNA7ixY9DxSeG54LDFSBmc8r74GYxjzpKlkWuTEoONKUNMMtaAeytDLly0AAAARvilMhavZHleFjA9rELRdTFzY9TDbhM1K0hf4tDyh8iljbchVsXq7ZQrlrASASbOR/BBbYiUaaWELTlIGh9S4sYYJeGkh4pVctrGJyyynHjLoMnTF77d2cxSDYgm383RmIY4EJJeCNRs9KnLzzE5lbrkN0YiBmM7FyVJLpWOi1fAkiGi8Ta5CtB/ZqqE2VKJLJUkX63hjFBJGswwl7NyCiTLQHISMr/pJF/KC8yQocPMfWNJQTehknWjzHAAguxAY+SgY8w2rG+BmN13/LTjvEtTdWLesLmCbXIWkZiEqZiOcGOFuLaQjOhz65J0hLxzFBIqEL0C0lJPQgj5+cHJcmYtIOUjrb0N/OOdbXIqJtWiUZapY0Q7F+KnFjpuMHw0IyybaDuh1pdpElniLGNrEoSyLrUQlI5ksH5QNwzYhQAAmLHL/fSMxrYUpAmdoorSyw5tq4tFFDBy6g2OOD0qQEglzvPE7z4wyzqEJQ4Mc5wfatDh2cbibg8IaJu0PaIF2jnlj4vzIZdC3T4oZayHsoeo/aKGOV6FylCYzMXfRoUtq9rRIyMnMST5Dn1ItEuGg1aEmelpagCJQJuNxWQxP6fPk3wWoqcugLFDZqmTPml75bh+DmHbPlUEi1hBc7I06QCmUJam7q0OCPkRyLws/wBzz5lQtKyyZYBCk2zkkgW93QuOm4xeeWOVt3SXuGh/wfEnTkzM7N1ha/tH2k7IISLqzpDHVkh1fLzivR4XOQe0zOlBc7i0Rp2cROmmbOBmTphJZRLJv7KQ/rEYcIu5O0Zgun27QR3gU9QYvYXjqaxZQAShPtE2zflG9uP7wzSsElZSiZIl923spfo4D2hPyIoqtUseytloPLQjqCPWGjLHk5KCpgetnUcLwaUqUxQnTgITto6H7C8yUnNJPeUlNiOKgNOo5QbwnGywD2iLautQKaaSzBCvgf8AaJRpNL36hbtC1K2vBTbNx9kwkbX7VzJrygChBuSdVD5CG7ZOplVEkMkuLKsbHqzRRxPApK6iWhTKYqURp3dwPi0deKWPHkacehmhJw/ZyonJzSpam/EWSD0JIfwh82XrlypaZM0ZVoGnJ7HmN0NWGpTYaDlE20Wx6ZiAtJZQ0UNRAn4j43lktANZeNnLraAWJ48Ab6cYXcUmT6YssjLuV9RAWQZtavVkpNm329YbH4ZepvQDqlDUvF2orAUkEQpHEuwUZc0gEHuk2zDj13RZGPymzKUCN4Bjl+E30QbBNXtFMppxloQqYFFwE6jj1EGaadVzQHlKD/iWPkDGuBVcueTNSkByQN9gW+Lw8Spn3SWAtFJyry1sxz/GcIquzJygpAugO5//AF0itsDgUkINSQDMUohD+6A4JHMl78o6J7TvCJIxWXInzKcnLlWSngy+98SYHOcoPGvy9g6Wx9p6RPZuVd47uEBcWlJIdQBKHUDwLbuotFI40lIfMPOI3VUJ1yoULHeRxA4c45fh01KqBbL9DiKCHBB6RPUzBPUbd2w8ANIVZ2wq5cs/Z6iYkgWStik8uKet4O7OzMspIX7YDK5KAv6xVxhVwZthSkwqUEsJaAOGUX62vAOt2eAmgoVkQdU7geXLlByTWJQ4uSYC4xiRSlOW6lLSkDqW9A58ICTT8vc19mR4xgSFyVylMUhJItooBwRFfDpgKUqToQCGhlw2gzi9+sQY9gHZSu1lIAKdUJDZhyAtm+OnCBHJ/awuNouUuIApCVbhAbEsZlyKhAWWE50+IuPNyPKF1O20sAMXJIAA1JOgg8cBlzSlU5AmLA966UvuA0PUw88fH+oCLZar8TSmVlBHeIHWBaapiCDof3+RghiWzMtaWVLAbQp7pHAgiFLEar7NM7OaruqDhTah9baKHDTzg4YqS4rqaWx5oarPLU5u+vgI55t9IXNqJKJb50pUba3Vb4GDWBY+jMqWhYmLIDAby7W4ADV9IasNwoIKphAMxd1K9ABwSBYCNFvBkcmFbRz+gxapp0jtZMz9WUsfOLtHNmYgvLMBRISQVj3lnUJ5Ded+nGH+YrcRC7VyEU8whFhMdQHAhgpuVwfOGWZTuo0/cFUNGFYfKEsJDISAyUpAAHhA3HMFSoZgBnS+VW/9J5H94H0mIEnWCaq3ROqjoOMTqMVrqa2xVoasggjQwzysSOVibQIwbYdUtzNqHJJOVAACXJLOXJHgI2xvCJqUEyVZiPdVqR+Uiz8j5wZOMpeVmqkKv9pOIoMoIGpWD0AB+sD9hahKQRvcxLieH55ZBuojxhfw3C6mWp0pUBzBD25x6kIReLhYEdoqtnETi82WlZGgUHH0jyo2RpyjKuRLY/kSPIgAiL0nFykWMQVmOlTvHkK69Q/KhRmrRRzxL0QWblDnhdclSdQQYXMU2NNZMStayhISwCfaNybk2GujGDWE7HJp093tFD8y1fsPSKTnBpPv3BT6hCdVIQFX3QqU+y6Jk5c6oSlSlrcIOiQAAM24lrtp1gjXYcpFQidnUZQDKln3VEgJUDvGoY6Eg9GJU6SiUCwJULA6wE3VxYV8xY2l2TkqQO6lJBT3kWcOHSW1BFolp1gHlFjEK9JklGltYXsMxpE0O4cFlDgfpvEbjJr5IDdjrmQU2hI2pxT7LMQr3VuD1DX8QfQQXl1vAwg7V4t9qqUSk+yk5Uk6KUohyOIDAecUwY+WTpruDsMlDj4qH7N1HewNup0EV6nD6pVRKWZR7JCiSxSToQ7Avv8AWGTAsKTLSlCAAkfxzzMMpwy1iCYT4lN8I6NXuBaHFSlm8oKTtoQoM1/OFfbZKpMrtkapUAoDeCWfqC3hAPDZtROFhlcXVvHTnGhDlC9UZ2mRV2AUxKp8ogKlTVLIDfichm0B52hqwfEO0Cb33Qo4vhSqdClSwRbvJG/nzPxi9s4iqlpSDImqFiFZDbl4cYrkipQu/wALCrHuoqFZTmSG4iEHbTKpUkFtVm/Bkj4wSx/aSdIl/eS52UsB3Sz7g5sIN4NhCWEyYEmaRcsDlH4UvoPjrEFP4VZHs1WxI2NQiXUTNHKQ3Ry/yjo+H4gkDvDMIFYvgSFd9ASmYnRQAB6FtUnhALZytnTioGWUhCilRJs44HVXlDSyLLeT29w12HCrnA3THOdvVz5k2V2P/SBL81Wbow9Ybq6lnhPcyk9SPlHlBg/3eZbFRNwY2LJGD5rYKOcSdsZ0uykJSsau48QDDNsDi6pyp86YXIyoTwALkt6eUSbR7KJqQyQArceEQ4PszMoEEqUFpJdRS9uBY7ucdM8mKePWmwJVscZOMM9geZiCfiD8oArxICKtbjqJacylMPjyEQWNvVChyipkZlkAOS/nF7+7QpLi99IBYBV5k5j7xfpy8oOJrGDAtCtVLYSrI0ivW7v1J+IjIyMvUYZpGsWqiYbBz5x7GQcfpZpgXFf8Nf6Ff+pijVGw6R7GQF0MAsRUb3hATMKaqxIc3Ys8ZGR6XhvSxR9oLqQk3B1B0PhGm01IhM2nyoSn7xOiQPeTwjIyONf1V9SsPQxwpBpBumNoyMjmh1AL+2w/5ZfVH/umNMFSOzFoyMisfT9QM9nJ+8EG6PdHkZHPM0TTHJYMqYCARkVYjkT8YzDB3BGRkQfQqiSsFoH4ekMLfx4yMgLobuX6lAfQQIrPlGRkVh6hJdCOiHegpOSMpDboyMh5dQRORLU1TMSLJzaDTyirtOgZdBHkZHuQ9SFC+yaj2QvuEMExR4xkZHJm/qMU/9k="/>
          <p:cNvSpPr>
            <a:spLocks noChangeAspect="1" noChangeArrowheads="1"/>
          </p:cNvSpPr>
          <p:nvPr/>
        </p:nvSpPr>
        <p:spPr bwMode="auto">
          <a:xfrm>
            <a:off x="8920163" y="-538163"/>
            <a:ext cx="1400175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2076" name="Picture 28" descr="http://t2.gstatic.com/images?q=tbn:ANd9GcSxL4WgPGk-vyX47IZOJh0K3RV4GM7M6IesYS51wMlcvHzkdm9dhA"/>
          <p:cNvPicPr>
            <a:picLocks noChangeAspect="1" noChangeArrowheads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879" y="4079532"/>
            <a:ext cx="1072944" cy="84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http://t2.gstatic.com/images?q=tbn:ANd9GcTgFSsgd3YbRJsj2KZ6ltdwEq_ev1M7mBW8zlgxqT7pdAO8dit_fA"/>
          <p:cNvPicPr>
            <a:picLocks noChangeAspect="1" noChangeArrowheads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506" y="3997918"/>
            <a:ext cx="1347590" cy="89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http://t1.gstatic.com/images?q=tbn:ANd9GcRuhemxZ4py6bwLlOxPbGavPnOjUKm1bG0Tnm797J8F74hFZSDk5w"/>
          <p:cNvPicPr>
            <a:picLocks noChangeAspect="1" noChangeArrowheads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325" y="413758"/>
            <a:ext cx="1241547" cy="97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36" descr="data:image/jpeg;base64,/9j/4AAQSkZJRgABAQAAAQABAAD/2wCEAAkGBhQSERUUExQWFRUWGCEaGRgYGCAcHxsfIB8cHCEeICAgHycfISAjHRwcIDEkJicqLSwsHx4xNTAqNSYrLCkBCQoKDgwOGg8PGikkHyUsLCwsLCwsLCwsLCksLCwsLDQsLCwsLCwpLCwsLCwsLCwsLCwsLCwsLCwsLCwsLCwsLP/AABEIANQA1AMBIgACEQEDEQH/xAAcAAACAgMBAQAAAAAAAAAAAAAFBgQHAAIDAQj/xABGEAACAQIEBAQEAwYDBgUEAwABAgMEEQAFEiEGMUFREyJhcQcygZEUQqEjUmJyscEz0fBDU4KS4fEkY6LC0hVzk7IWGDT/xAAZAQADAQEBAAAAAAAAAAAAAAABAgMABAX/xAAtEQACAgEEAQMDAwQDAAAAAAAAAQIRIQMSMUFREyJhMpHwBHHBUqGx0SNCQ//aAAwDAQACEQMRAD8At+nysKSzM0jn8zdPRRyUe2ICcGwGrNVKoklACpqAIjA7Dqx7n6WwRymWV01zAIW3CD8o6XPVrbntgPxRxklOh0EFuV+3t3xzaenFe4Ldqgnm/EcFNYSuAx5L19/Qe+ETPfiB4kjCG7JayqQRcnrYbtvyB29DgK2TSz/t6yX8NExuNe7uT+4nM39ftjSr4wgoyI6SHRIRbUwEk7ew3WMf6th5SsS7OeZ5fIf2mYvoW10plIUtb8z22RLcyd+2Fhc5eaqjRQoR1PlA/KDsB2Hp2xCz/NC4aSoJLf7kHUSe8rdh2/pjvwPm8csjmVR44AZG5bDmN9gLbWwjVqyscMcpsp0/Nt2whQRA1Tk8gWO/oDh/zTiOOw33tYdb37Ym8J8BGJBU1ERaV/8ADhtcLc/NJ/lgp8meGU5ltDWK6yxpIq3urFdj7XG+HBeMK1Rp1R79NJX+m2H/AD/K53YKwte+qQiyi3ryCgdBgHmFJCkVkF+xt5pD3HUL2Awkm+aDHwAcrrZvGVp0i0ki4ZmuR7c8SM44DE/iVVPB4wuSUDkAegHM/fAqfJJaadZJb3cEaSdx1APYkDlhy4F4rNPIQd4WO4/dPcf5YRS9y2j7PbbKsyvi6Smn8iRwi+llCdL7gn5sX1RZjUCmWWmWOSOYahpHK+9tzbblgJ8VfhtHWRiupEDSKup1TbxlA5j+Ifc8ueKq4Z+IFbAxWOZlW1ljO6r05HlbFtSO5WuScX0PGaZbmFXIRMxRF3YMbKPothiDVt+CW1JC1RORbxSBpX+UdTgfmGa1NRvLM7X3PQfYY4Ikg3DtvyOo4jG3yO1XBcnClbHQ5Wkk0mqQr4kp5kyNuQbcrfL9MFuH84WogaaQpo/euNNvfFO5bmVRfZvL2O/688TpYaasUwVBaAnlJEbC/wDEvysPff1xdMk00TuO+PmqT+HpdqcbMf8AeW6fy+nXCVWUjs2s3JNgANh2sBhmPC70rqkukgj9m6/I6jqOxA5g7j1xPoqAh1CJepk/wlP+zH+8b1tuL8hv2wjCqRD4S4U1ShXPyDXUMfljUbiL+Y/m+3fESu4ShzKskqBXRCRm8sfRVHlVeYPIDliyF8HL0hpCylpSTK7fmNrkt7mw36YOUWRwA6lhiVu6oAbXvsQL4RN7hvkp+L4X5lHdoXVm1WFpCBbv5uoxpU1c1K6w5nTJMrC4dQCw6c7WJ9jfF5+Dp2X9caz0aOpV1V1PMEAjD0axCyKn8Kn8ShP4qmbdqV2ub8/2ZbdWH7rbe2AkPxQvNM0XiOlreCyaWibqD0sLe+GjiXLhlw/G0qhUGkTwj5XW4AYdmW/PC9xxlUTIMyprGKUWnt0JsA5Hp8rfQ98JONoMXTKkbh9ZWZ9W7MSdwLEm9uXrjMFa2jMTkbWO426f9CCPpjzFFfkb2+C4eJ+KWn1pG/gwoSGlP5iDbYDcj2+uFBuKY4zaljeomXnMyg29VX5F9yTgjxVw9LEqGVoJHOxALAX76CThVo+Ea/MJNHjmKnvvcAW9FVbXGJym/wDs6EjC+MgPiDiuWWUmWQqTsRG2uQ+hc+VR6Lt6Ym8HwSVL+HDF4KNs7i5cj1c7/a3pixst+DGW06ap2ZyObSPpH2FsMuWPl0IKQ6T3Eas39AcHemsGquTllPA2XwQkFUbbzO/6kA7DHzzx5SQrXyrS/wCFta3L1I7C+PojOcpo6tbP+IG3NQ4t9CLYqHjT4aCMs9JM0vUxOtnIAubbWNh054MGoyyZq+Cb8H+G2qapWlkEkUA12tffkoufXf6YvM10bWIlUG/fY2BO9+lt+mKr+B0Iiy+qmfYPLoueyrv67aj9sSqCRZ57FiBO1iRuVjHID3tcnouKtqImWMWcM88giEqyLYMANg7D0vYgdAL33x0y/hcQKaipN5R8gAvo7ADq3Y9MFqWggiZPBjDONiRYkC3NieW31wUmj8wO5277D1t3wjSy2EqXjjIZJlMlijKNUcdz5OpZ/wCI2tgVHQkJEzp4Msqg6CRZr7f8DHsdjzFuWHH4q8bQ0VK8a2NRMNl6j+I+mKKir6iaORy8jyEra1ySScSjpvnopv6Lj4W4vakcpIGMZPmXqp7j/LrgF8UuA443XNKMB4HIadV3Auf8QehPzDofrYFBRZi7LEkYYlbgyELa3YkhvodsNfDGY1tJKYKmDxY5EJeNDrBUixItyPfoRiykkqYjVu0QKLKg6hlUlTbqCN/7Ynx8P2Pa57f62wX4W4NaJWjM8SBXJjUnzeGwDKD12Bt9MHo+H1BHiVEO3ZgP64WKtDOSFDNMp8BQCASd9jheYam+W4/XFjcQV2WqR+Jqoxta0ZBPLrbUf6YSM0+MNDSXXLqXxH/3svL3F7sf0wYxzgDmhopKWZaaGJ0MhaTVFG63KlRz5/Lvex2wfhohl9PLUOPGqdLM7fS+m55DCPwjxvWVg8d40iW3nmNyzDsgOyL7YkcUcZiWCSFWsrHSWte467dcRepT2rkf021ufAo8LcetNmPi11tDK63tdVLEEX6WsNOLzyVYUjBhB0NuCCWUe1zsPTHzavCkUr2/FEJz0mOxA9ADpvgtlHxElyy0MMjTQ/uSkEg+mndfa+LNdrkTqmfSYxrI4UFiQANyTy98Vjk3xjLoGkpil+gkB/8Abg9B8Tqcruj37DSf6kYO7yLQ0yrHJG1gsqsDdbghvTtvhFyPKDTyzppP4CWEl4pCNUbbgoB1Fri49N9sRM4+MdFT7/g6jV0PhKg/5r4pziD4jT1U4k0rGiG8caFrA3Bu293Jtvfb0GDJSf0hVdjRl9dGU0zyCKSM+GQy3Ladgx9bWB9QcZgvSZLR5si1fieE7DTImpRZxz526W+lsZiHt7st7vFls59Qo6GSRFJXZSRci553/thDfPXJvCBFGDbWwuz22uq9vXrixeInjFLMZTZAhJPaw/zxXOQlG8kUepjzlYgA+gvvYdhif6mNTT5G0H7WgvQ5e0ygsBfq9QdRv6INrfbBmmokBCyVDseiJZB9FTf9cLccgikMcjM7A/JHvz9TuPtgpXZ0Iog11pRbe1nlI6AdvqcGCfYk66JeZVtPTALo0u3yJYySMfRLn7tYYVWzKasqUihADRtqN/NoA5hmHluw20rsL8zgYKiSrdlgVoYiLyTO15GHXW/MKf3VsO18Fs2zOHJaMsthPIhEKHn/APcYd/Tpy74rSZG2ss3qeI6CJKyiMqw3lNmI8pdguoA8ri1j74k8IcNSteRtIRvzXtqXpy/Lbta/fCDw/wDD1qyKVmOuaIAhSfmd/wBo1/Ug2wU4XneBTTyhmgJsy3N4zyNh27r19MScMpp8FVLDVZLe/Fw0sLMzjQtydK8u9goJ+9z3OKv4w+MkrDw8ugdi50iVl3v/AAp398NOU5eaE64j4lM+5F7hRyuL/bf2PfEfPcjhjkFRFtHKLEpsVN9yvUG19umLSlUbZNRt0is8r+Gcs7mfMHkZ330J5mP8zcgPQYsCDhunoqYyeFZQNliY3uerMRf77Y41fFrGUQUgtHfSpO5Yna9+fO+3phkyTLrQgTMG0kjc8zfe/Q/2tiLnJumWUVVoHUvD7OFfxAhtqsqgsmoXszMCSSCCRtvgHWx/hZNLtJLVO+pbXJCgaRYC3Pt6YdaidnfwIAFYDW8jC+nbayn5idrEnb6YqSi4kqVlmYKDUSE+fTdwN7BR07bb4LXgVZZJp/hZqdp66p0s51EM12t2sN+VhucH4IssplsiGUqN2JA2+nT3OBEXDFSyibMJ1pUvez/OfQIpt9/riRWcU0scPgQ04lCm/jTgEk97Dc9rYL8ci0rOOZSh7aKNbdNif6f9sRqDheaeYK0USJ+ey72736YjRyZjVbszRwCxO2hSB+UcicM9ASkc6wsEIUNpQbXN7kk7npzxya01DpHboQcuwVxRm8cZ/DR+VEIG23Tn/lhQLjSbkeUELc/39b4iZ5XHWUh8738zWuAe3qce19UzAM5GpvmAAUX2HIdBbli/6XTf1S5Zv1k0vZHhHOlzHw/Nbrv6g8xgg3CwqopJqb//AEU3maMf7WPo6/xDr398C5CAnl7Hf35EYl8IcSPS1UDpdrN4bLf50bp/Xf0GOyV8o4F4JuRZFJUxeI0opqUfNPJy/lQfmbDJluQZMzKhmrZjexkuyoPXYCwx0z2sUurj8Ouk2j8dgI41H+7iG7Enm5G55bY6x8Z1X5a+nVR0WIgW+keIbpMptQUg4NyWSQwq01wR/t2Aa/a537W549zL4J0RYrDOUktcJKFkFhtf8r29Q2CXC3Ess8xjeSGp8t7KhVtutyoFuW5w7QxK7A2AYfMNiVJHK45d/th7YrVFCVfwQq1YhIo5V5h459AP/C6kg/U48xd/4yIs3mXytY38u4+gv74zG9SQVFlPfF34ox1LfhIGJhRv2jL+cjoN91B++FqnzXeOeJGdB5bsSNLLtuFNsBqelVR/hLfuWON6WKaK5W+hjuh5H/L74eStWuRYNJ5LKTM6mpQaBovuSi2v7kbfc4lUGWbgSgML/IPM3+Q998AMo4tjSVIWpGmZkDJaRmFiDa6ty3uDflhheGukGplEMZ6RLbbbYMd/r9scb3+DoTh+fiGGorYqSEM6qXXeOnQ7aujSHqffl0vimuNsor6h3q6mztbUVU/4adLLzCjv9cWPlOTNMPAGuORmBcyKG2/eBaxv6DEfO+GBDM2mZWNgLJf2ZTvYX3uL9cV05OKyQlFNi58KviMtNVS/iZLRS2Go9CNgftz9PbFzZ1wnFU2mjIEhF7g+Vx0vb05N/XFHZJ8MPGeoDeUR30KevUE/TDlwZnlTlrfhnXxYA5QC/mQ6Qw036EHkdr9r46LjYjQdo8xkpX0MpKHZoyLWPcE9f0OItfUfh2Ei/tKOY6WXnpPdfUdRz9xY4dp4aavjG9yVBHR1B9Of05YT8xySWk1iUGankFn/ALHurDo2M49AsX814lqKWrhj8OExOt4JtG5B6c7Ej/LAvK/iLJHWSrWhCgBUFVIsG/MNz6HBrOMtH4RqcMXMV6ikcjc6d3jPY23t9RsRhP4z4XlrKmmajjeTxoQzaBcL7nkNj1xFaSuiq1PIWl+PQiqJpIaYPr0gM7EbKoFrDlvc/XE74bcS+O7yLHErSSMDa+sFjcBWPIfUYrXibgOpoEDTppN7W57G9iCNjyx24MqWhV5Efw3vu53VVHXT+ZidgMUlFbbXRoOnkuo/C6SaUySz2BPP53P1O2DdNw5RUC3Eal+jyeY39Ba/2GIXDOY1E1OryVWpe+hUv/DcAb97Y5cXVlNT0RqXDM+r9kGBVi+/O++nqb9PcY597k6QXHbyL3FnH4sPIQfy3GnV6hd9K+p3boBzwgo09TI8gkcAizaLgW6A/XASWqeokLsSxc7sf9f6GDVPKYVI2G+4vvthvRUM9jRm2gpBQxU8dioduluQ/uT74CEAnzdz2sMEcty2pqm/ZRtpPNjsoHqx2+2+JObcPGnYRkqx23F7ebmN99iLXwNOVSpjTVxsA1RW5KqAD0HIe198DMuUrUxhRcsygfzE2/vhjly+69CoF/8Av79L4DzSmBg6gao5FkW/8J5fXHS+CC5Hmmz+KCYpPlVMHDfM2q7DYX8wN+vLblyxYscMBSI/gKdncahGlrhTve+kDl0x5wvmVDm0CuoUtsZIWCsVbrdWB5/vLa/fDRTZPHEwMaIgsBYA322G9+VulsTim0M2rIdDkFPtKtPHE3cDSwHW9gMbrwtAGZow8bMbsY5HW57mzWJ98FZSbbc/v/ljYjFKRO2KtbwczOzCrrRfoswA7ctPpjMFp+IKeI6JKmFWHMPIin7XGPcc+5DFQ03wWrjuzwr6aibfZbYNVXwjm8H/ABo2ZRysd/Y9Ptgvl3xVpprFaiS3UGmP+ZwRrfiHSwoGZ5GY30qU8xt1VALn7Ytv6/1/AKFPhrhqKjmeQgM2kR7Ek6wSG037nfFgiEuLOQoYW0GxNrbHceUnrt0wKo+I6SpjRI6hY3k/KL+KGO/ykXB7kjDLRUWhQN2PO7c8JGLfJmxenondigBC2sbXuTe/mc2NvQWxxl4REjrcgqnJVFlB6++30w2SoLXILen/AEwHzziaOCyAhpXB0KOtuZJ5ADriOp7cFIN9AbiB4qeQ2F3MJXSouxOlwP8ALCxnGT1tXJN4K+GDKsiE7bBbe4vthp4fo/xMBllQmVn1MNW5H5b9gR0HS2GEZdIRYSCJeyL5rfzNyP0xXSbqhJLNsq+P4fVarvMIWG3iayp73BHa9sNGQvXRWjasjqxbk0RJ/wDyLYfe+GCTK0ALLD4kinZp2LX9QTqNh7DGlZBM6iMuNUljZBpEYHM87n2PXDScvIEkJGbcPvXVYjiU06rYzSRsNI6WUWuHIJF+mLIyXJYqWFYYV0ooAH07nrjfLstjp4wiCwHM9Se59TjhPmBZ/Dj+b8zWvoHftf0/7YpH2L3G54FD4t0ArIDSoAZAjTFv3Aiki/qxsPrin+Cfh9Vz6iyrFAvmd5GChbDqNze31xc+dULRsKSn801SCXkbc25F232RL3t+ZtI6nEGnpopStJDtQ0ptI3+/lHO56i+7HqfdcBW07A2lwBKbieqo0WKKGJ4NQCToCSL91axI9QD9cNHGXBkuaU8eqSMMoLIFJKMSNiTYHthYzDNPxFYvhEaQdIFrAKDdj9lONqXi6WWlhp6NjHGF/aTsCN2ZjoS++w2uBv0vhUkuQt2QqT4URQ7VeYQRd1VlBFvViP6YZsnyvJac3SWOdr8y3ikewUWH2wr/AP8AHqaNtUitNJ11C5v/ABXuE/4rt/CMMOXZa7xXBWnHKwjK/S7eZ29rAemBJ7g5QUz7i+GJSEheQjYKf2Y/UavsMVpVZxNWTaKhIlDC0XhjZTz0tfcnbmexw3w8LPUNqhLIFv8A+If5h08g5A/f6YGcUZRTU0tNShisjDUNyW1DbVfvuSL8zqGJbFB2OnuwAqalBXy+ZQLN/Cex72OFLPbPNoQEk3A257f2GG45s1O/hygAMSRKvysb8iB8h9OmO+YpNoJEcRcoQCBvptuQbWP0w/q0H07AGUfDOqakWtikZCSdJS/yg2uSvmF9zfcd7Yky5nnlKAGqpxtddR1gjuGNwR6gnBPhafMKaBUpnNRTFvNHEGWSJj21AXHexIHpjpnfCtZKNlcDorOunufKW2PtbFbvNiVTpojJxfm7KsrzNBH1kmcRoe+kW1N/wg40zLN66rUL4rvH1kcmCLtfzN4jj7e2GCfgx6yUSR1iRubAxSppkT+FWN7gdNO2NqT4QVfiftmjdL7NrJa1uxGMk2jNKxKbgyG5vWRE9Sim30/Zn+pxmHrNfhHVl/2UiFAABqex9raTy98ZhqkLgrQrJT64zdGBsw6gjB/J8wapUSt0AFzz8uww/cV/DZKrR4tXHDUMNLaV1Bj7Eg4T8kyX8BVT0Ej67KHRgLBh7G/19sS24zyPut0OHDuSxVEephaRmKiQbMCFBBuP74PcJcdLPFoYN4sTmFiwsGdL3tvvsL458EQ2jXqC7H7C2F6hhWJ47LpE9ZIxlLadBIc7dN1Gnfv3xO2seTPIz5zXyySrGraVYXty1eg3udr4SeK6IU00LnUYmNrXtpLc7H+IA/XGuUZmHra3VKZLoWjktYjQytde21xhi+J1MsuWt4Wp5V0lNIuxYEEGw7+mEcVuyMngM8P0TFEcPcNYjSSAQLWvbcmw6nDRGtr7k3PXFXcKcQZjHTQCSljAQFX8Q+G224Ntzf6YcxnM7oTHGpaxtuTv0Hr/AGxkpabrk0vfkMTyJEpZvtzJJ6DuTyxzy9dJZnt4jbsP3R+Vfp+pvgHQ1k0UHjV2gzB9KBL6RfYAc7tz6cvriC7yLeWscQoQSItVmfp525Dp5Rc4fc400gKKfLDtZmLTEpCdKr88p5L7dz/T9cI/F3xZgy1Wip0EkxG1z1/ecdB2XmewGNM94seVfDjBhjtsBZW+gPy/zNv2AO+FebKFpG/w4y0nmIkQF999Tk3Iufrbfa+KJ9sFXjga6d6iOmijZ9WZZiNc0h/2MPt+UKpsAObE9bYD8W8QrTxrRUtwFGkkbn1B/iJO/rfpbEit4iNIahpGD1MqRtG3RYSvlUeitqN+psemBOUU8VBEMwzC93N4IT80jc9ZHMKOd+n1GKt3wT2+SZ+EFDAsb71dWh8v+5htdmP8TfKPf0x5Th7rDCNwLbbW5XF/yKB8zCxY3UEKuBtZxhHPUeMzbN8x0OdV7C3y2FumHfIuHHkfVssQbzMxte35QL72PU+++ItW0UWFZ0yylggYNIrSsu6hRpUHsBzO/Xr64YcnhmY+PUHRpvpBAJs3c89tgBz/AKYKUWTRRnUo1N3Jv9u2OWeZhFSxNUzttGNh6nkFHVidgT+gvi0YeRGzSalkYFgAiICUjvzPPU3T2HQ7nHznmGV11TWS1EuqCZZLIrA3FvlA7j1Gx3OGHPfiNWVKSa20RMQoRRYbnUATzNlHPr9cOtKyVdHR1RDGSIGE3N9RAFie5sNvc40vg1Vli7T5O00AM1leQkulh9WXrYn7YH00klLKsasskTm1uq+v6cv6Yz4xcRRxzUsMR88EWpip5M4AsfXSL/UYVsm4hlmmR2eGNYyDrmJ3sRcWAJN+1sc60ZKN2v2LeqpMa8/rjKWdjJtZSB8oPa/IYFVscBKeH46/vmawj+Xoy3O5xY2dyk0v4rK5EeKS/jBFDbgW1WIvdfa454rOibw3IEjWJGynY8+h2P1GLxaJNHah06uZtfb8wwWjerQWpauVD0GsgH0s3l/piTleW+IhZoNv34jpI9NJ8jH2tj2fKz/sn1g28p8rjnuVJ3t/CThroFASp46zhGKmqlBH8EZ/XTjMEpKZSf2ijUNjsP6HljMLuYB/r8pVHaSV9bC5CAlV9y1t/ULfAnO8rFdAKuJglRTAkC3zKD8p67i9jgGjV+ZnWB4cA5zSeSNV9O462H3w4ZElJFRSJFJ4gJ0vKdg5627KOmI007HsIcJyBaVWIsFSRz9/+hxV1bxSa2hpwYtAV3YtfyuEsDbqCNQwwZ9x7FHllQlOGc6DAH6Xa9yOptq54qnhziBBphqZHSFdVio1adQAby+thfB2bsoMWk8lj8PZX4cgqZCSkitFFDGLyT3Fmt2UdWxYNLUnw7lFRrkaV+wBJ3YjcE8u18Dcrnh8LxqcJJP4aJCGJ2i5LpFubWLH33tghmfDRqPD8SQxC5L/ALziw8oHygA+mC1fAL8nWgjDsjMBc/KLbn1sd/qbY6cTcUwZdA0kht0FubnoqDufsMcK/OYKFGESecjZR87WG177he36DFdZlFJPIJalS8iCyxLyjB3sx30X5kC7nqQMImk6QcsN5R8SJJ4vEWn8OVRbXMbxx3/MDzLEfkABOILUlRVzllu8oFy721BTtZBcrGLn+axvcYI5LwzJKoLgRovIkWVbkeWNehPfdm774OOsUJFPF5ASS+2wsLkyt2AB8nL949C6j2zN0Co8qhpVDB0efnqbdRbmy6j5mvsGO3a++B2U5CamYDVrd7lmP5V/Mx7k3sPXHfNakSFWY3QE6bA2kIO1r7kjYEnlYAYbMty78JSszeWaZdyNtAsbAdrDf39sV3JJsnVivnFNBPVPU06/iJaOPwlpiQElCAsCpA5qxbb81rC2Eyj+LKy/tJqOCSpGxlkBba9wFU7KByt6YsfJ6aGnp4RDC6yTHw76g3hspLhjextck7dMVlxxwssVYZkGiOqu2kD/AA5VNpY/udQ9D6YEfkaXODtmnxTrJBpjKRra1ljFv1vviRwt8bJYP2NXGkys1wwAUr7i2kj1wptFqv4cckoDWuout+xPK+O+ZcBOIGnmnghIW4i8zsfQ6RYfc40ti5Mr6L34C4+GaCR44XjjjOks1t2PQWPQbn3GAWd5hFX5i8UzEUlGjOwHKRhYNc9hfSO9iBzxN4UpRlmQxsLBzF4h9ZJbEfbUq/TCLSZcWila9jqC8zZueom/PfT1w05bMBhG2CeOqv8AE1jsqeGgAYIenkUA9hdAmw9sNGQR1JyVkpVBm/FaVLEADaxa57YVs11GRrqwdlVRq520gA79wBb0OLA4ceOLKoSzCBJJiw0sw2UG9rAsblen3xOErseaqIsUHwCufEzCuVS27BOZJ/je39MMqcEZPR3CU7TuOZKvMf6aB77YJpWRG3gwyTMRe6xgEHnu7h2vjoI6qTlSqvrO5f8AR2/9uKNuskUgTS594D2p6PQmoFlJRL9L6VLG9vQY6Zt8PIqv/wATR/s2Ju0bAqL9wD8p9OR9MGMzSaGCSWWcRpGhYrEOekXtsAtzy5dcVZkHF1Q8k08TeHKNwLkghQzaSDs3ynp3tbEcXaKJXgsPhoGmUxSAgjcq2xH+fviHn9OhLMADc32/1bvjMn+LdJUFYq9BBIR5ZN/Db2bmhvsQdvXBbOOFUeJpYahSgXVv5hbne68x9MUksWhexGnzhr/MrACwLorH7sL29MZgbH8Pq+qvKHSME2AIuSOh+t8ZiFryV9OXgF8ScWJWxLDK80IQWASQvH/xRt5tuXM2wX4Ro/HoVjYl1SQroQ/4lgCPXSf7G/LCVnPD88FxNC8RA5upAPs3I4sX4K05ambSLukxB9FYK362AwdWX/HaNGFSGfKqR4mRRGsKjchXF/Y3Ft8S6+io6ksk9J43siFx0uNJDn6YYMtyxZJBId9O9+5/6YNTZfG/zRo3uoOF0ISasGpJXQuZFkzUEISCPxouaXOmRQfyksN7dL2NrA4R+Ovi1VwOI0oTFc6RLIdXPbykCw+uLMr+H1kj8NJZoQL28NyLXIPW/Ijbt0wE4h4caWnMUriX8qsUsxJ5XtsTfrYdcdO3bjoi3Yt5Hl6wOGlLz1DLrNySbnuehbc36KABucH8myoU3iyyKsYe9o72CKTcln6X5W3JG3phe4azgQzP+MFp4lCgc9VttQ6Ha23S98EK2u/GKWZrAbrGLgff17nEotJFWmaZnxjrJWE6QBYORbY9EXko9T5j6cgJnrNQstwoADHq533NrbbnEGGgklcIiMSflCi9vvsAO5w5U+S02Ww/ia6RQV5Am4B6BRzdv9W64yi5GbUUaZJlSU8ZrawiOOJborbBR3t332HMk352x3oc+SsQTqVliYuVHIWAC6TfrzvfqcVPx1x8ubP4fizQ06m6oItVz+89mufQDl6nDV8OyBRtSFlIjWR1lTcOrm52O6sp5qelsGawLF2y0czpokg1SC6wsJByFipuP/jbtthZzzhX8a0iI+mKQJMswAOljdH0/wA8Z+nPBDP6lPBqQPODDI5C8tShG599wdtjvgZw5mtP4KR1UycrrHIbbdNja/tvbDSllGUbVhCPgai0LGrkKvJVkAA+mOOcfCqlqEKl5lB/dYf0K4Oxx0R2Apz/AMmOoyWnbdUA9Y2K/wD6EYpsjzQNzXYocYcCVctOkdJUqAhB0SAgNYWAuLj9MVrmWd1FGrQV1KyO357+Vrc9NvI223Pl0vi+ky90+SZ/Z/OPufN/6saZhQpURGKqhSSNue2pfe3zA+o5d8ZpS5NGVcHzdLnwnkJ1szHkXPmPIAH9Bi8KF4KdoKSTw7wU6t5l1HUxsSDbbkfviuOLvg5+ElFTTs0lKDqZSbtHbff95PXmOt+eFqiz3NTUTT0rvH4u1mK/KPl2flt/U4nsrCHc75PpKnrY7fOO2+36csevWR9PN7An+1sfPM3E/EOnT4spHdRFf7gXwt5pBms1/HNVJ/MzN+l8HbirROy6/itnK/8A05gn+1lWK4YHrqPIkC2m1r4qzh2yG9yDdTcbXs3mH1UsMGnh05DRxkFXWoYupFiCddrg4EU0BGq2/IjEnjBaPk48U5AY3lh2Kgloz/Q/VSPp7Ym/CqqpopGaeXRbklyAfc3sfbB/MqbxYIZeqhdR9joP3FsJVbw3ItfHHDa8jXUnYDT81/YYLyttixltlZcc/wAX8vjOnxb2H5Ua39MeYpispoFkZViEtiQzyMwLN1sF2A7YzCrRx3/Yz1MlhZcakwAuP/pqtzVXaUOvc08mpUFutxhcyziIZVVs1G0k6y7SJZQGN+ahdgRc2tcWNsEDlM1WfEq5TBCTcKQS8n8qX1MexbBcS09EvltRLy1uBJVSD+FeSD7Wxn8/YI/ZD8SKOYKskgp5jzjnHhN9A2x+hOGqGoVhdWDDuDcfpj5f4goHrrtT0zqqAuXlYtK47seQB6D7XwsZXDUkhYndNR5KxHLcmwN7AYvpyxknKOcH2UTgdW1KqWZjZYlLEnle39h/UYq/4J08ywT1MkskoLBF1sTYKNRIBJ6kfbBrjnOmalSnTaWqcD6Mf7bD6YSWstzRvTdFecR5tpgSqPlkmqGlQdo0Gj7OWI+mHjh3iTLVjV5aoRFlDeFIAGW/QkXBP69bb4rHi5hVVggh80cIEMVuyA3YerNqP1w88G8FQJCGnpFnaM2lUXLLdbgqL2YW5g733v0wG4rIyvgJ1/xXp41MeWRCVj/tZP2cV+92s7n0Awp1XCFZmDieulkk7XtBCo/hL7/8qX9TixZuFKCaMy0zeGUBI8M/KQP3WBKn2tiOlA1g3hASEbyTEyudv4/KLHsMPuAkgFlXBlGsZEcMUg6skLygW/8ANlZF+2AVQ4pJ9cBUW2aPWpDqRZlsrta63t62wxZ5l1VOxjQSSk9CTpFvso/TEGi4NjphLUzOrtEpMhX/AA4hpPl1HZ5DcAAbLffe11knVjWN+Q5nAaJ5HdQk8IkGrY+ZBG499Sb264rSLjt4YxoJPhnSyyxFkcdJBqFx2NrHkcKdAGKIPGAVeSK6r62ve+55/XEk0TgG0swv0uHA+xOA42wKTQ40vxZjc2alo3Y9hoPtvgjScYwSqz/gUAUjVolZTv2tz+mECKll/wDKn/gkjAJ9OWCKZfCraHiNJNYMNro30vb0++Hz0wqRYdDxlAHsoqEUPbUk5deR/K4vb0w0R8Ts4UwxzSD0VDt/zXH1wg8I8esKgUcmXwmfmsqBUUqBfUbL/TDw/ENTqUGNEjOzFd2HYi+23thXNQ5Y9buEEarN28ItJC6Kw02OksSRb5QT+uK6raSNVsvi3G1yqi36YZM54zpYrfiJmXpcxN/ULbAg8T5efMsrMG3GmNjfptqsMInbuxK+CLl+WGXSBG+/Ml7W+g6Ya4eHkKW0oXG1lBY/UlrDC3JxcZA34SkaTQty0xuAO+hfX1wJqqavrLGSZtFriNf2aX7BVtf63OHSA2EOKsshekm8N/EeB1LBbaVKkXG3M2b2woRRj5fzEHbtb++HrhHLJFaWGpZmSVbAk3I6Wud9xyv1GF3MOHJKaez7aTe55ODtcH1HTocTap5GXwbVKlaO17nUfYAgbDCt8QZCgilRiHEtww6HSOX2GHTMWiMMcYe15ASb8hY778uWEDjCpjq5NMTjRFtf9526D0AHPGjW6wSuqO1N8VVCjxsvpZn/ADSMCC3qQNr4zAyk4AldbgoBf87ab+oFuXr6HHuK3po1THuXNaiocrRQurHYysNcrDvfkg/1fBjIvhbZhJVSFmPmNjdr+rnYfS59ccqj4xxJ5KWn1D+FSb9tgAP1wAq+O8xqX0tHLSxm3mWM6voWWw74iozlwqDuihz4v4lo8tg8FdCuw8qLubn8zdbd2bc72vhE4YoIlz4wsAY2LRrvsdUex278/rhtyKqgMXhyqJ1Y7/iYASfUuA3TqbW9MbZl8NIWljq6BzBMrq4hkYGNytraHBNrjbYt7YpDS28iuVjL8OstKZUsRFmMkit/+Qqf0GE/4i5msdVNMtrUsYRB/wCbJcLbvYEt9MWVQ1ypTNK0bRBDJI6Na6nzEjbnvexHPnj5x46zsyyeET8rGSY87yvzH/Atk9w2NJbmgp1bPOHM5jSVZJSYvFJXxVGybi5I7G5vbli5Mnz2joyWSr8cPbVoKkD1vqB2HocUrwzwxNmN6aFQGWQNc8lUixJPYWH1xYH/APX8xoG/Fgyj96PyW9N9Ww64XU2RT3M0beCxUqohXBjAPDdBoqUIKX5kOL7G9rG2+CWYZtTxm7SwKT1ZtXP0vtijJslq6J2jeYhWGxiJAcdRqNrchfa+B2Y16xEEnzc13vuOR7m2NpzddDziui+63MYvD1M8tUDuI4UJU/8ALYEfztbbFRfEWtzSvQRpSvBSrYrAo8zdi1hY26AbD1IxmVfF9bok0bjRYGRHN2/iK9+W18WRBxEHRWjlMikAg7237gm5xR6jXKJ0mfOU3C9Yg81LMLdTEf62wRoeHHXeSZYSOaoC7et7HSLe+3W2LN4442J1w+IwAA1gNa5t8gt/6iOvlB5nFcpmszKYU2VzdgNrgcgTz0jt7429yAonWfM54CNJE6c91Nx9P7g4YaLO4amPU5u4FtB8wA678xbtgRWVf7MDt+Ybf9hjxODzJQzVsLXenIMi28rqdzb+Jep6j1560FxaGvg9k8eGQm+i4BuNlchQG6212t2xckUKsLEY+beHsx/GSJGXKNstgBut1NgBvcEcxvYY+iOG6tpIY/FXRLpBKnY9r25gG198c84vcUtbMETOeFIahCrrz64peqrDktW1PPG0tM41Kof5d+ahgyc+Yt2x9A1c6ICWIWwvc4pP4tNHWNGytZIrl3ALHTYCw7knkPvgabSlQHbVo9oeNstkJVYqpGINwIVa/v4brsPYYlTfFOGAaYoma3ISEgg27B2t9SMCODfh69TFrJaCItYJ+ZhYHU568+QFh2w80/CuX0Q1P4eobF5DY7dhu32tjptJiZfJX1VX5tmTXh8RFuCFW0YvtY/vH6k4K5l8Ra6FBS5jRxu9iFlNxfbmLbE+xF+2Gqs+JEEKWgjke/VAIh9Lgt/fCxNx4Kt1inp9aPsQ0mq2+xF1utu4wsnayhkkuBLzXNnlIKlhTlgAH/K9r6ZCOjDcEdPY4I8LZVHNMF0mNkJ1jTci3/T9N8HeGeHEkkrKZkNgoJHO6k3Ui/NgDqU9SCOpwspn82WVGlRrkXysOk0XNG7hgNr9vbCV1Ea6yy4X4QgstijAqCGPM+p3tf2t0x5ijs04lq5JWdJHgVjfw0cgD122ucZifoajzZvUifRQ+GVArF4oRE56oSP0Nx+mOk3C0igeHM+kflvb9RhmviDHmaF2QONQvdT0t6jHoOjntsRc5zdYNqrSu1j4qG2+2zDqeuDnDNJTTwLJCw3JBCOWW67aSrcxa2xG2O3GeUx1lJIjqCQL2P8AY/rcYWOBZqGlpHaSVUVWBJeQ3DEcgLg3NuQxJNXQa7DvGayyQinpyqszW3JICL+Y23sGtsefLFG5lwpSqz+LUTFVYKZAqkuxv5tN/lBv1J54uHinPUpUZk8rynQnsB5m+lyPdjir+N5oxShE+cspNt+5t9rfricXbso1iizvhNwZ+CimJZXZ5AA68mQKukjqAbk2w9SQXvfAjgalZKCnDiz+GpYepF8HWOJSSkrYJOpYEPjHIzUzQU4bQlmmla3yovl26Am5H69MQaHh2i/CiWeOKJZm0wAx6msTZWNwWZ2+a52AI2wbzaoExkSP56lhTBuuhSxkb2Cl/uvfC7xRmAeokcbQ0S+FF6ysLXHfTy/4R3wYxUYWVVvBV/EXDsDGVoCFMbWv0fdhew5X032747cM8RSw0SqzDdmMG24H5n9tWy3/ADXP5cEarLSFREHnYiV9uSKCq+1/M3sBheziqEk66QQotsP/AEr6aRv7k4eLclTFlFReCHNUGR72BA6c/wBeZwcoct8Ndci3B3Hr6m2+n+uPKDKPDQSMCS3JfTufT0++JtBls08ipCpeRz+ncnkB+gw3OEZRo4QUck7eFGup3bYAdf7AYsjPqKLLcmeluNcqlWN7anfn9AB9gMMHC/CUWXQmSUq0xHme3K/5V9P64p74iZjPNWhqkeHFciEA6lt7j8x6/pfEZ3J7Vx2FNcC7mnCvgxrKj3X97k0Z6arflP7wxEyjiGthnaoSeUSLYMzOWuByDaibj0wd8N6dyXXVGws68wyEdDyuBuMb8M8JfiJ9e5pkawblrW50m3U2Nhi6lSyI45wHouIMwzRV8YrFEvzMgtf3uefphhymFNABXa29zckf9cFqGmiaxIC08eygWsf5u5vgTxXxBSxuoaQRqT+0YDcIPyoBzY8vrjjmt2EisZJci7Q8RyCaeOJyqa2UWNjpAsd+duthhoybgYTRh9QCjfUx3P16knHCkyPh8aHNSyGQagJZShPrYjDpk9VlgTRDNHIvbWX5Y7Y6dLkRvwKmY5NEkWiNTI5FgBvb+p7Yj8L/AAqkeTxKn9lEDfR+Zv8A4j9cPtZxjRU4NmUn92Nbk/bb7nCNxdxNXVsLxwK1NERvsS7g7Eatggt258r4PtQivpELj/MJ6GvWrp0DxyqsAReukeXb9QR/fFd5wDNVaEF5nbcn94ncDsAf74buD8m8GKpdyT+FQkKTfS1unTtiH8OMvu8tUwuV8kd/3jzPuMRT2psbbuaQZouB6aJAsqrJJtqZgTvYbC3IemMw6ZZlKsmo7km5J649xy75+TpuKwE4qidGsa2FiOYYD/MG+J40hmMqQhyLag2kkH33/XFI1GZxgMqi4J5/63xDetJF9RcDuSQL/wBL47mpLs4014LWzF4qMM0azxq4PmRvFQG3OwJI9TbtijskihmzVn1osSOZF8U2DWOw39d/pg3STyB1BZkSRWCrv52IIAA7X68tse5JwhDEVE1vEtew3se18RclFu+Wi1N0zb4jZ/8AiaoLBrmjjUKpQHSSd2IPXfa+Azq0stMjxulyC1xYHTc6QerED9bYsHK54IpVWRVsOemxt7kX3x341FLUQtoYKbeU8iOoPuD9sL6m2sG2vyWhw3mHj0sMvVkF/fkf1BwpfFHjj8LH+Hgb/wARKLXHONTtf+Y9PvhU+HXxXgipmgdZdSC6i2oFvzAN0BI1b8rthbqUkqK38XIyMDKruqsAbKRsLnoFt64tJReGSS9xcXB+TBGB5injEKX38xAeQ+/yLf8AhOAHE2ZQiuudJgi80wIuGezcrcyfKPpfpvrRcUEMwAcvHH5QvmEjudTsLbHcgegHvhDlqo1qSKmoRZWJIi3ZEJ5eKw2B9Bc+ow7eKQ2d1kitjkkgll0lGn8qAC2w2Kj0Cm1vYflOB/CuQr4mupOysCUv5mN+X1PPFw5XUUwpQtUIIgw+YOBG9rWKMTyFvlvtbrheruI6GjkX8FSvUTzOESQqwi1N/wCYwt6+W/XCxTWQ2rC68J/i/OyeCDyvzA6AL7d/tg7Q5dDRRsKeMu4FyFtrcjoSbAe2wwucc8ZSUkCxh1aqkUE6dkjXq3fnsoPPc9MCvhVnlkaOYNYyeSZyPO7c0uTct1xOWr1EKg2m+v8AIA4plrcxqFimiliN/wBnT2IA/iLcn9WvYYhZtwQgi8JXeedjukXyIR11H5iu9yLDnvi+5ArAqwBBFiCLg4A1/BNI8booMAk2YxNoJHb29MFRSymZ6kWqqik+E5HqopKKRA6owvIN9gbkL/N1PQXxZmUZD5FDDwo16DbbvtyJ5YJ5F8PoqNAkDkjfdwCSDva49fTEHOqGpk1K8ieGp1Wj2CgCwBvzud9zt2wJSXLF5whM4m4xgSRooVOlLhUXkzfvHp6Xwj5bwZWZnK7Dmo3P5F/hv3w45VwBHV1ZaAOsQsHkYk3I5ke55DFtqabLqYC6xxJYXNhqY8h6sThof1IEqXJ86xcKNSSN+MjLyA2jiv5W7Enlp5n0AOG/hOM1svgXDEeay3jiRRzAA3YbjniTNmaV81U7hSbaVC2OlQDt2vvjlkWYLSCOeOElHukhD+fnyJ5Dly5YFt8lIpVgs5Mjo6UKylUKi3Mebpc9fthc4k4gp0MawSIPEbSzEXB5WF2B2uemB3EfH9PMqxLCwjEgaTdbsqm+na+5Pc4VMwg/HzkQQW8RvIC3lSw5DkOlzhW22GMPIww5e0TVCKjN+KT5efLYkemGylyJKaghVQAAt2IHNjuT/bFc0mQV1NI48S4RLltXkjP7urrYbkLiHmPFladNLE5Z5T5QBuA3LbpfmB0G5xOnK4BkqposHJeL4Ei0NcsrEG3Tr97HGYrSpyOmom8GeWV5rapCjbBj09xtj3B2eL+xt8Ow1Jw46X3Ua1FgLNqJIst+V+thgZmshpZEggAmqJRcqouqE8hpGzMOl8KFdxJLLIGeRiRyAJJA7C1go9BiXl+ezxAiljETvs0p3e3UL0UHrbc98dDT5ZBNeCxabgdkRWmnQTvu80javD/gQA7tfm17DkL74KUWTUMW7GSpZdizCy/QC1/1xXuUZ+YW11sU0y9ShCgdr3va/wBMWplGbtNEHo6WNUYeVm857YlXbKbnwdGydGhvHEqnTcBFsAetz6bYWa6WaQ+E0imyn9nGASTfa5sQAOuJ2c1GYTSGKMSTKos+g6Iw37t7AG2IcGUZjHG6RU0CO3+0Mlz/ANcTlSRRKTEzhbgZZ3dnnp1bxCDEzlTp1adV+177c/vh3z/4ePAllXXGttIUAgbdRbVzva9/fCxl3wbqtWuZoma5v8xvfvt64bOHuFszptlro9F/kbU9vQA7gW9cX9bTXLJ+nPoV6bLWjYFCYz/CSuDUeY6U01NPHUJ1Z1AYeocC4I9cEeJc8XyxPTl6tj5PAF/E916DfnjG4JlmiU5nN4ES7img3Y/zv39Bth41P3R4E2uPOBaXMIFJplY1NDUEaUf5oZVOrT9e45jDZxTnc/4SR/CkZEAZVCEAW9h8oxvDUQ0aaaKnhg3FmI1ufUk8sdsiy2pzEStJWTLGBpAQgXJG+1rWt09cNtXTA6ZUXDuaieYtUNrOrWUDaTJtsoY7ACwH9MNs/EVKB4tddZEFoaMKVUW9Rsq3+p5nESP4fxUU04np5JYYnusyuASLAhSh2PfmMaQcPxVaGptO1OX2EpVRctbyAEsFW9vYWxzzlFNnTCNpU8jXwd8TaqdyJKR3hv5ZIxax/dsfmA9DfFhRzalBsRfpjfLaGNYkWJVWMKAqgWA9RiZBCAO1uuOZalulwTltFviHiOKkVWqJPDVzZbg7kdrYCwZm2ZIVp1aGlv553Fml9FHQepwU+JPCJzCGGPrHMrnfmt7MP+U3+mIXFXFVPTpHSw6SF+ZE5BR0OLpxfyKuLRPzTOqXKaMNIwVALIi/NK3Yd/U8hihuIuIqnOJ9cp0RqfJGPljHp3Pc9fTlhq+LHAsj/wDioJHljVATGxuY0O91H7t+fbCbkUabFiQALkjtjpTxaJqNvJ3ghlyuRJiPEgkJU22v0I9DbfFh8N5GldDJ+GljZHA0o3lZCO6+218L/H0Hh5Fl6nd5JWcd7Wb+xX747fD74PyTlJ6pmjU2IRTZiOlyOV+2EitycpPNtfuVva6XA00HwfkB/bTxov8ACCzfra2DWZ5XT0FMHjpWqniBIaQhVHUnfYfQHDnl+VxwoFjUKB/rcnc49rstWWNlbcMLEehwLzhCy1Gyhcz4nrKpWqqu0VPFbw6dNlkdt1v1ZR8xv2xN4cozR08mZSftKiU2hv0Lc3sf9bYYuJssE1dT0ahVRAGIttbly5bKL74jy5M2Z14sumkg8ux5hTy92P6YNJK/yhUBci+G09ZF47y6C7EjULlh+8fc3xmC+e/E/wDDzNDTxq6R+XVewJGxt6DljMDfqdINpcIg1+SU9DEPBgjJYbtINR/rb9MBIJtZFwm56Iv+WMxmJwW6Ns69FJvJNzulVY3IH5SLdLWvy98SPhtx9ULHTUwEYRpdJOk6rE323t+mMxmFjmLNtTnRdyQDSBba5x4KcXtjMZiL6OO2cqvy7gDFY8ecTTRKdBC/T/rjMZjnedRI7NH6bHHhfJo6elE6DVNKgZ5H3Y3F7X2so7DAI1bVDjWfy3Ntr8/8sZjMetp/Sjkm7m78i7m6+fmdxv8Ac4aeAKxo6er0/kXWL99Lf5DGYzD9A8itDxJNVRa5iGLThSLWFtF7WxUk/EtSzqDM+mM+RAbKoB5BeWMxmJ6STcrDq4dIY6L4q5hGQVlFrfKVFsPHDPxRrJ2VJPDsQ1yFIPInv6Y9xmJakIrhHXpJSTsSOLeMKx4yTUygMQpVW0ixUMRt647/AA6T8RUwrL5gdIPqAcZjMUilsIf+jLmzpdE0NthqMZHQodiCO2KHzejWCsqYU2RJSFHYHe3649xmF0/qB4LZzjKI5szoIHF4oaXUi9L+v/KMWNQp0xmMxo9fnYJ8AD4j51JTUw8IhS7aSeoFunrgd8NOJ56oyiZgwS2na1umMxmLdMlHsg172qszm/PHEFU9gQL/ANcZmEho8iQweVpbam6+e9zfvbbGYzBXH2N19v5NuCuA6SajSSRC7vuST+g9MZjMZiM5NSZSUmnSP//Z"/>
          <p:cNvSpPr>
            <a:spLocks noChangeAspect="1" noChangeArrowheads="1"/>
          </p:cNvSpPr>
          <p:nvPr/>
        </p:nvSpPr>
        <p:spPr bwMode="auto">
          <a:xfrm>
            <a:off x="8634413" y="-981075"/>
            <a:ext cx="20193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2086" name="Picture 38" descr="http://t1.gstatic.com/images?q=tbn:ANd9GcSAIT5-_f3HyswDO9_q4tpQItJDrL2hrzln5oNdQO7xgEUYVHI-"/>
          <p:cNvPicPr>
            <a:picLocks noChangeAspect="1" noChangeArrowheads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26185"/>
            <a:ext cx="972708" cy="97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960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...</a:t>
            </a:r>
            <a:r>
              <a:rPr lang="he-IL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שהכל</a:t>
            </a:r>
            <a:r>
              <a:rPr lang="he-IL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נהיה בדברו</a:t>
            </a:r>
            <a:endParaRPr lang="he-IL" dirty="0"/>
          </a:p>
        </p:txBody>
      </p:sp>
      <p:pic>
        <p:nvPicPr>
          <p:cNvPr id="5122" name="Picture 2" descr="http://t3.gstatic.com/images?q=tbn:ANd9GcRhDtnWf1I42kG5dx8qlOUvM9bhd2Ge79KrBSt7QjwB_GOTqdM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943" y="1601083"/>
            <a:ext cx="1778062" cy="1333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t3.gstatic.com/images?q=tbn:ANd9GcSGzNuF3dy_vtIU284q6J7acXbCbwOtiIfcmfD1Gxp9csqJZkoLo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146" y="1531631"/>
            <a:ext cx="1533903" cy="1239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data:image/jpeg;base64,/9j/4AAQSkZJRgABAQAAAQABAAD/2wCEAAkGBhQSDxQQEBQUFA8QDw8PFBASEBAUEBQSFBQVFBQUFBQXHCYeFxkkGRUVHy8gIycpLCwsFR4xNTAqNSYrLCkBCQoKDgwOGQ8PGikkHyQpLCwpLSksLCkpLywsKSksLSkqLCwsLCwpKSkpKSwsLC4sKSwsLCksKSw1LCkpLCksLP/AABEIALcBEwMBIgACEQEDEQH/xAAcAAEAAgMBAQEAAAAAAAAAAAAABAUBAgMGBwj/xAA9EAACAQICBgcGBAMJAAAAAAAAAQIDEQQFBhIhMUFREzJhcYGRoQciQlKx0UNyweEjU2IUFRYXc4KSsvD/xAAaAQEAAgMBAAAAAAAAAAAAAAAAAQMCBAUG/8QALREBAAICAgIBAgQFBQAAAAAAAAECAxEEIRIxE0FRFDJhgUJScaHBBRUiI5H/2gAMAwEAAhEDEQA/APuIAAAAAAAAAAAAAAAAAIAAAAAABi4uAABIC4AC4uDAGwCAAAAAAAAAAAAAAAAAAAADAYQGQAQAAAAAADEpJK72JFbiMc5bI7Fz4sryZK0jtnSk29JlXFJbN75IjyxUn2dxFizbWNO2e1v0bMYoh1czVyNNYORVtlp1jimu1cmTaFdSWzyKqUzWFdxaaM6ciaT36RbDFo69rsGtOopRUluaubHSidtIMGQSBkwZQAAAAAAAAAAAAAAMCxkAYDAAAAZABAAAAYlKyu9yMlRnWN/DXfL9EV5ckY6zaWeOk3tqHPF45zlZdVbu3tZyjIjRkbKocack2ncupGOKxqEtSMuZFVUw6xl8iPBJczHSkXpRKoYTkT8btKZzlI5OoauoVWusiq7yWteLj8rv4MsSjyGfvyX9K+peHb4lvLFDl8iNZJAAbKgAAGQYRkAAAAAAAAAAAABi4BgwAMmTAAyACAAAGlWooxcnuim34Hj54hyk5PfJtnoNIq+rh5f1OMPN7fRHk41Dk/6hk/5RX93S4dOpssI1B0hDVYy6pzvJu+KQ65pKsRJVjTpLmM2llFUyNY3VYgOqbRqmO06THUMOZH1jOsNml9o4rym+UUvUvip0bo2pOT+KXotn3LY9HxK+OKricmd5JAAbKgAAAyYAGQYuZAAAAAAAAAxYWMgDFjIAAAAAAAAAFFpg7UI/6sf+sjyUax7HS2lfCSfyShPwvZ+jPAxrHD58f9v7Oxwu8f7pvTGHXIU6/Pcc54g0NN6K7T3XHTlY8UY/tRCyMUrTpjMahWxxR2hXMU/GsoVTvRTlJRW9tJLtZWUqlkkuB6XRLBa8nWfVh7se2XF+C+pdhxzkvFYa2afipNpeowtDUhGC+FJfc6gHp4jUah56Z32AAlAAAAAAGLGQAAAAAAAAAAAAAADDZDxmZqHurbLlwXeV08TKW1vw4Gvk5FazqO5X0wWtG/ULeeMiuN+7acnmK4JlajNzXnk3n0ujBVPeZdnqY/vaPFP0IEmRMRMwnk3j6rK8esrTGZpRnTlCT2TjKNmuasfL+ls3F74try2Fpn1Z6rseAeeOnWcanVk9kuT7ew1MmS3I+np0uPx64onv29VOuRauKIkcVrWUbyctiSTbb7Et5dYHQmvV21WqMXwfvVLflTsvF+BrxSZbm6Y+7SpKmONFmB7rDezvDK2u6lR9tTVXlC31J8NCcGvwIvvlUf1kWfBMsZ52Kv0l87p44mUsWe4loVhH+Cl+WdRfSRBxHs/otfw51Kb71OPk1f1MZ48wj8bht9Jh5bE5tGnHWk+5c2WuVaeVujjSp6sIRVtkVd822+JR5z7NMZ0mvGcK1NdWEW4TS/LLY34muW4GVOWpOLjNb4yTTXgzLU4Y3We5ZRGHPHep09/g8/rS2ub9C1oZvU5370jzOXLYW9JmGPPk3+aWnlwY/pWF7Rzn5l4r7E+jiIy6rv8AU80pG0arTunZ9h0Kcy0fm7c+/FrP5enqAVmCzW/uz3/Nw8SzOjjyVyRurQvS1J1IACxgAAAAAAAAAAAAABVZzmuotSL99ra/lX3LHEVlCEpvdGLk+5K54Krj3Um5vfJ3/Y0uZnnHTUe5bfFw/Jbc+oWMKpIhVKqGIO1Oucet3Vmu1kqhnpiAsQYdcs+TTD40ydYiYiscp4gh4jElVsm1laaVucO6Z416K1MbW6OkkkrOdSXVgnxfN8kt/qesxCdSahHfJ2/d9h6XLcNGlTUIKy3t8ZS4yfaZ4Zms7X5LeNPH7uOjWi1HBUlCleU7WlVm71Jd3yx/pWzv3l5AjKobxql8W3O5aExKZE3REjWN1WLYtCqaykmsjg6xjphNoR4S6tkfFYWFRatSKkluvvXc96N3VNdcwmYZxEwqa2VOnth70OXxL7mKdctdcrsfhfjh3yX6o1MlNd1bdMm+rNlVNlUK6OIOyrFHnK2aJiqF3lGY39yX+1/oeaVU60cRZprembHHzzjvtRmwReuntgcsNW1oKXNJnU9HE77cGY10AAlAAAAAAAAAAAKvSadsLU7VGPm1c8BGdj6Fn9HWw81ySl5M+e1Y2ZyudXdol0+FOqzH6utKpbYufPntO8a5XKRv0rt/6xy9OisenNZYgguoaSrDSdJNXEkDE4s51axX4isZRVbWF9kUb61R8XqL6v8ATyLmFUpsnf8AAh2pvzbJ0J+pZrTVvO7SnqqbKsQukMKp5sbY6WCrG3Tlf0pnph5Glh046YgKsbKqPI0ndKZ6UhKobdIPJPiluqa9KRelHSETKfFX42nqT2dWW1dnNGsax2zJXhf5ZL12ECEii1e21WdwmqqdadQhQZKoLaK17Y2l7TIZ3orsbRYkDJKWrRjfjeXmTz0+Pqkf0eby/nnX3AAWKwAAAAAAAAAAazgmmnuaafczwGc5e6dRxfPY+a4M+glbneUKvDZsqR6r59j7CjPj+SvXtfgy/Hbv0+eaprKJ2xUHCTjJNSTs095x6RHDmNTqXbr3G4aM5VGdWzlUkRpZCHVZX4mRPrzRV4qoWVhbEvS5DVvh49mtHyb/AGLFHmNE8wWvKi3tl78e9dZeVn4M9VYytVo36tLTX7GFI31TVor0mGuvdvbu4GymY1TOqRpk3UjZSNLGyRGhupGykc0jI0htrC5hxM6pPinbnj3/AAn2yivW/wChW0zrm2LSkqSfU2y/M9y8F9SNTxCIvHbYpE+KbBFvkuXOpNL4Vtb7CHk2Xzry91Wit831V3c2e6wOBjShqx8Xxb5s2+LxptPlPpo8rkRSPGPaRGNlZbkrGQDsuKAAAAAAAAAAAYuZMNAaymRq2N1STKmRa+A1iUPK6T4ujVj7+yaWyousux80fO8bm7pN3alH5l9j6hmehyqcbHk8x9k059Wa8bmtkwVvO5ht4eRfFGon/wBeR/xfDmc6mlUPm9S1xHsQrP4o+bOC9hFb54rxZX+Dp+q//cL/AGhR4jSuHNFVidJk9209vT9gs/iqR8mTKPsKiutU8olteNSPurtzss+tQ+a4fNKiqRqQlqyhJSTW3av0PreRZ/DE0VUjskrKcL7Yy5dz4PiaU/Y/SjvlJkjD6FU8PLXptqVrN33rfZriMvHi8ddK6ciYndp2nXMtFVicxVOVpNW5/dGY5vF8V5nKvSazqYdOmrRuFnqmVEgwzCLWxqx0WOXMrZ6lKsZIyxiH9tXMhOkqxkhvHrmc55pFcdvLiT7NLJHn9K9MqeCioJ6+JnG8YJX1E/xJ8uxce4v8DhJVFdyUb7krNrv4CHs1w0pOc9aU5PWlKUm5N823vN/Dx5nu0NLLyYjqr5Ph9Ip1Hud27tu97vez1eRxjJp1NaT+XdE9/hvZ9hY7oFrh9GaMOrBF8casfRhbm3tGt/4V+VZg7KMY2iuCRe0K7ZvTwEY7kjvGmkbERpoTOyMjYAyQAAAAAAAAAAAAAAAAAADFhqmQBrqmkqZ1AFfiKLPM51hKjTtc9rY0lQT3onY+A59gK13dP1PNVKtem/d1rcmnY/TVXJqUutBPwIdXRHDS3015Iqmn37XRlmPXX9H5xjpTWj1oPwO0NNZcYy8j75V9n2ElvpryRy/y1wf8teSMJwUn+FnHKyx/F/Z8MWm7+Wf/ABZstL6surTm/Q+5L2cYT+WvJHaloHhY7oLyI+Cn8rL8Xl/m/s+HUsxxNT4dVeLZb5dl9Zu7Umz7NS0Ww8d0F5EynldOO6K8ifhj6Rpj+ItPuZl4HJcurK1015nrsHQmltLiNFLcjbVLK18VNr+ThSiztFGbGTNg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8697913" y="-8429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5128" name="Picture 8" descr="http://t0.gstatic.com/images?q=tbn:ANd9GcRLhH9pd05brEe7uQGClZxCPij5B4hARbL70AAI8BMh8AzPLmEB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7" t="14132" r="6842"/>
          <a:stretch/>
        </p:blipFill>
        <p:spPr bwMode="auto">
          <a:xfrm>
            <a:off x="2363128" y="1601083"/>
            <a:ext cx="1656184" cy="1239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t0.gstatic.com/images?q=tbn:ANd9GcSfF3sLHy6bQkOomhTAwBE6pTYepDGteeeMdjmgz8_57b-O11XM7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94" y="241732"/>
            <a:ext cx="2077410" cy="153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t0.gstatic.com/images?q=tbn:ANd9GcTq7goohbJmQLnmEuhv-XAbYjPXoRZevbPLjpT2IB2cJeDbV0404uk2Bp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318" y="3521509"/>
            <a:ext cx="1038225" cy="156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4" descr="data:image/jpeg;base64,/9j/4AAQSkZJRgABAQAAAQABAAD/2wCEAAkGBg8NEA4PDQ4NDw0NDw0NDQ0NDg8ODQ8MFBAVFRQQEhIXHCYeFxkjGRUUHy8gIycpLCwsFR4xNTAqNSYrLCkBCQoKDgwOFA8PFCkcFBgpKSkpKSkpLSkpKSkpKSkpKSkpKSkpKSkpKSkpKSkqKSkpKSkpKSkpKSkpKSkpKSkpKf/AABEIAOEA4AMBIgACEQEDEQH/xAAaAAACAwEBAAAAAAAAAAAAAAAAAQIEBQYD/8QARBAAAgECAwQGCAIGCAcAAAAAAAECAxEEEiEFMUFxBlFhcrHBEyIyQlKBkaGC0RYjM0PC8BRiY5OisuHxNFNzg4SSlP/EABgBAQEBAQEAAAAAAAAAAAAAAAABAgQD/8QAHxEBAQABBQEAAwAAAAAAAAAAAAECAxESITEyQVFh/9oADAMBAAIRAxEAPwDsAGI5WyGAAAABAgGBAgGIgAsAFQgGxAI39iPPhsTTW9ZmvnD80YJsdF69qsoPdOD+sdfC5vC9ozsfL9bN62nlqL8UVLzKubU6b9HM005NOMVlXXZN2+3gXKOwaUd939j22qOSVFv2Y3fIVHByqVY0mrNySafDc/yO2jgaMNckVlu7tbkc90Xfpq9es1pHNr/Xm+HJXQ2HvjtkTrVdGo045YwW+0Vpu/neauEwcaMWo8d8nvZdsZ+0W2rKUUuN91vMuyprEXdlwLMWY6xMY7pLT4UkRjj38cvmyDYm76eLMDGYpV5tJr0dLr3N8X5Eq2PTUouUrTVmrvVHjHGUqatFZV2aAQxOOjRSTilUemRNt67kz2wE6zs3HJDfeVo3+RnSx1OEnKnTWd/vJvNL5X3FWvtSpL3n8jNsg9bAMR5NEFhgACGBkIBgQIQwCEA7CABDAoR64PEOlUhNe5JN8uK+lzzLOzMN6WtThwck5d1avwLPR20XdJrc1dch2AZ1sqW2amWhWa35HH66eZmdHMM8NTk52WbLJWad73d9OZc6RTtQkr2vKmv8aMCnXnJqmuCS36JJb32WMW9jT2htyyeV2S3t6adZz8tselvkbkr2ze7fmUsXW/pM3CP/AA9N2lJr9tUXY/dR65FusrLRaW0PO5KnLES952+ZH+lyfst26yORATkbJKq97d327iEqje9gyJNxFiGxMK0RDAikAAiBgAGQCGACEMCIQDEUIBiCA2+itG86k/hiornJ/wChiHT9Fqdqc5fFO3yUV+Z6af0NpAxkZs6Uc70mruX6tcFm0695y2G2y68K9KmnGalOjOsor2G/dlytobm253l2zbf4Vp+f0MmMElZJJdSSSObLLuqjSpKEVGKtGKskSADzCZEkRKpMiyQmaRFkSREqtEAAyoAAMgAAAAACBAAwhAAggEMRQHX9HYWw8P6znL/E15HIHa7HjahR7ifmeul6Lp5Vno+R6lLaeI9HTnL4YtrvcPvY974jkdp1c9Wdt0XkXJaeNypcYjjoTAGAUmRJMiUITGJlgixMbE/I0rQEhiMqYCGZAAAQAAAAAAEIAEACGBUI7fZLvQo/9OPgcQd1gKbjSpRe9Qgnzse2l7R7s53pPi9I017zzS5Ld9/A3q07I4jaGJ9LUnLhe0e6tF/Paa1MtpsKwhiOdCAYgpEbEhMoixMbEURZFk2QZVaIABFACYIyGAAQAABAAAFQmAMAhCGICzs2h6StTjwck33Vq/A7hnMdF6N6k58IQt85P8kzpJTsdOnNpujM2zissKlnujlXelovH7HJM1tu128sficqj+rivMyWeOd7UrCGDMIQmMQUhDIlCYmNiZRFkWSIs0rRAAMqQIARAwACAAAIAQxBAIYmVAIAA6boxStSnL452+UV/uWsRirKb6twbPh6LDQ7md85a+Zi1cbd5b+1JL5XOqdSQVtsS/WJfDTpr5tZvMoFzbEr16nY1H6RSKRz5e0AhsRkJgDEAMixsTKIsTGJgRYmxsizStITGIypDENEDAAIAAAAEMQQCGIAYQjmaXW0vq7AWNnxvWor+0h4mojqdqyyUZW4RUUcfhJOVWPeXidR0jqWovtZzuyKN6sOxps6b6iG0JXq1X/aT8WiuydSeZyfW5P6sic19VEBiIEACATIskxFEWRZNkGAiLJCZpWiJgMypAAEDASJRi20krt6JLfcgiwuaNLYsmk5TjHNuSvJ7uO5fS5kYqlXi3ljTjHM1CU87ckuLjZWNcMk3e1wPCkq1lmnh79fo6vhnJejnxrRXdoR82xxHqIgsNf9/VfdjSj4RIvZ0eNXE/30l4F4o9S5saN8RR71/omzNns6CXt4j+/q/maHRvBwWJptSrNxVRrPVqSXstbm7cTWOPcGx0nl6sY9bKGApZI1Knw05tc7WX3aLvSBXnBDnkpYeTqZssssHltmu3fyPa+1HNgWq1XDvdLER7VZfxFCcVfSviF1XlB+KZ4cZ+1egirVwlSTTjicR2JRoW+mTU09m7Axc2szzQ01qQVKf2/IcLUViLLWPwfoZJZoyTv7LvbXc+0qszZspMQxMCLExsRRETJMiyq0AEFzKi4ABlTuToVMsovgnqutdR5jRZ7Eq5h8XQz3zzgrv25VXKPKUX4mfWxWWcnGnCcW9JTk5tr8WpWe98yT3HRawvUtpRftYWh8sy8JGvQhhpLWGFX/AHaq8Uc1EmZl/g6uGBwr3Qw//wBEyFWhh4+5Qf8A5E/yOVLtN5lfjx5mpZfwLuIxdCOjw0GutVpteBY2Ljacq0VTw0Iyal60ZybUeL14GPWjoaPRel+uu/8Alz8UJ6NXa1dQkrU6dSXVLMn9SritpWglWp0YL2oRklVvJbvV4cy5jaOaoZWNqJ1JLTJH1U7X3b/vc0KD2y+EaC7tCHmjxq7Xqv37d2KivtYs1MFBptX7LrgZ9fCuN7ambKPJYid05VJ245d/3Zs4LbtGgvUoXk1bNKTcpLjfrMO3WiEovXs3CI08Zj5V5uUrK3qxUVZJHgzzoyum+V+dibPHP1SEx3ItmVBEYmUK4hiKq+AXAigAAgCVNXaXW7ET2wTtUp9+H+ZCeo9dn7Bda0rvK5STta6tu3lqfRSd2oy9W+jlbcdJQpximoqK1bairas9Tr4suS/RasuMH+Kx7Q6KT41Ipdl2zpgHGDnP0Q66y/8ATXxJUui84bqsGn1xkjobDLxg5qpsCsr2UJdilr9yzsDAzp1J+khKNoWTe53a3M3LjiOIqYz1IzqW1jFtc7afc5iLvqk79fadfWoqcXGW6Ss+DsZVbYclrTqPlLR/VDYZLcmvZ36a8CvXg189yvd28jVqUpQdpp37ePJ8SliZJkRnumnvRWqUMrkuy6Zcb1CvTuk+q4GdhlZPmz1Z50Vo+/JfQmznz9WIgMRhSZFjYihCuNkQrQAAKoAAIgPTDP14d+H+ZHmTpO0o96PiSDuYK19La/yyYkSO2MkAxFAAAAh3EK5NxK4rkXI8p10huJYihGorTV1vWrTT5orLZVFfu0+83LzIVselxM7EbYtxHSNF7Kw/GnFcpSXmV62xKb9iUt+5+svqZz269LPmaGE2m58R0MDaGzJYdJSss9SrKPXl0tcpM3OlE7+h5T8jDZzan00RFjEzAQhkQE2JgJlGiAAFAABADT1QgIO8pvRckTPKg/Vj3Y+B6HbGTABFAFwEyUDZCUhs8psyrzq1SjiK5YrMzcTICnisQzIxWILmKmYuMqHjnahxxOp0GyKt7HIU6nrHT7Ed7DStq1f6Rv8AY8p+Ris2ekX7nlPyMUmp9VAyIxMwpMiyTIsoQmMTKNABARTAQGQ2xXAAO5wbvCn3I+B7lXZzvSpdyHgWjsjIAANAYhsRmiLPGoerPGoRpVrGZiuJp1jMxXEJWNi3vMTGS3mzjeJg41nlnEipTn6x1uweBx1J+sdjsDgNKFaHSPdR5T8jFNrpHuo/j8jEuZ1PpQyLGxMwExAIoQgYjQ0QADKgAAyAAADtdl/saXch4FsAOyMgAAoGIAJVQZ41AAiqlYzMUABKxMbxMHGgBjJIoUvaOy2BwEBNMrR6SbqPKf8ACYbGBnP6UiLGBgRIsALAmJgBYj//2Q=="/>
          <p:cNvSpPr>
            <a:spLocks noChangeAspect="1" noChangeArrowheads="1"/>
          </p:cNvSpPr>
          <p:nvPr/>
        </p:nvSpPr>
        <p:spPr bwMode="auto">
          <a:xfrm>
            <a:off x="8764588" y="-698500"/>
            <a:ext cx="1438275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5136" name="Picture 16" descr="http://t2.gstatic.com/images?q=tbn:ANd9GcQO6u9dKahCgZBLokl3DZK3A8qGbRZyFBflMuEaXGH6fyzmWqR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686" y="3357102"/>
            <a:ext cx="1524732" cy="212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http://t3.gstatic.com/images?q=tbn:ANd9GcTFWOkWmN9IDx70ac6YFpzBu3c8ZM-PE-sTKhDRFwquIOW4hMLOUyZax6e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37" y="1907027"/>
            <a:ext cx="2000250" cy="93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 descr="http://t2.gstatic.com/images?q=tbn:ANd9GcTKfIVJNZPxKmHqgT3rM4p3CqjIP78Epapwg0fz-eYQe0Oj_FB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457" y="313163"/>
            <a:ext cx="1219782" cy="97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2" name="Picture 22" descr="http://t2.gstatic.com/images?q=tbn:ANd9GcTYXmBrXBDSbLwVHRKl_oUGEukPqrVaks5goH8nShkgFMjXLbVH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814" y="5495724"/>
            <a:ext cx="1209674" cy="1209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4" descr="data:image/jpeg;base64,/9j/4AAQSkZJRgABAQAAAQABAAD/2wBDAAkGBwgHBgkIBwgKCgkLDRYPDQwMDRsUFRAWIB0iIiAdHx8kKDQsJCYxJx8fLT0tMTU3Ojo6Iys/RD84QzQ5Ojf/2wBDAQoKCg0MDRoPDxo3JR8lNzc3Nzc3Nzc3Nzc3Nzc3Nzc3Nzc3Nzc3Nzc3Nzc3Nzc3Nzc3Nzc3Nzc3Nzc3Nzc3Nzf/wAARCACLALoDASIAAhEBAxEB/8QAGwAAAgMBAQEAAAAAAAAAAAAABAUCAwYHAQD/xAA5EAACAQMDAgQEAwYGAwEAAAABAgMABBESITEFQRMiUWEGMnGRFIGhI0JSscHwBxVi0eHxM4KSVP/EABkBAAMBAQEAAAAAAAAAAAAAAAIDBAEABf/EACQRAAMAAgICAgIDAQAAAAAAAAABAgMREiEEMRNBIlEUYXEj/9oADAMBAAIRAxEAPwBMbu3hGmSZFIODk8VYvU7ORyqTK4A5XBFZv4g6WI7y6uostqkLFRnYY3P86o6eQIyXaRUcFQQcb0hWn6Ga+zXdP6zYi9W3eRld2CqNBwTTT4mNiILX/MAuhmKhmTVviudWLhOq2pHadd8+4roXxMyPbWg2I8XGPyrm2kcltgMEXw2YxoETsBkErgD74qUDK8M/4UAKYyARx3xxS8BHjcSaAVOEBQEc+9MOjs7x3McClgHXBHGBR/lr8gact6QB8d4X4ViXWGEixSBcDHIBP13H5GucMxBwfQVufiwtJ0nqMbsxW3KCINyFLAnA9s1g34jIOcoM/Wu9oFB/w/axXt/Hb3BcQyTRq5TOcEnjFdk6f8FdI8EG3lUq38Wo5/Wub/4YWgufiBi3EIWTB9sj+td8sgAFBA+2K0JejLWnwzYdEuvxlq8azaNJZVY5HOOaUQoEeQKG0tK7Fj3JOc1vb8BtakDBHBrGugWW5QEEg5ArKTO2mW+IghRNOTuM5xtQHW52d4QQy4iCgZO4zRSqoi83tg/nSXqd0XmAZmJjiOzdgM4x7UtnCj4llYLgnOYUznv5f+azSxMLguwO4Vf+aafEFwXuHDHOygfYUOqkwqTyQKXvTKV3CNoV8VkOvbRwR3oiziVmyP4qDSVFCH/Sc0VYSA6cHY701Er9jmGJAp35qE5jTGld8c1QZGVtjXlwwKgg76d6M4+tZI0mLSuqrq3LNimEd1bN/wCO6iJ9PEBrB9SvHe6MMyYQMSo9feoRwRS7iTA4IxS6viHMqjfyttnII9cVR4h9vv8A8VjUtpY3H4e7x6YYirPH6n/+1v7/ACrFmX2a8Yr+IL149cUUcpcplSsZYbgjBpTa2HV/8uS4FhdtaFjuEJGRtxyPrit10nJvsE7FBjv3rUoXRdIOO3FG4mG9fYCfRxjpcclx1WKLBDq4ZlIwRv6VueuTLFYwyvkqkqk43xWta1hk80kSOyn5ioJFezdLtHVcrtzgcfahdLWjU9PZzmS5WSPMLawzE7DjmtP8Fln6b1AkxrGhDHUmWJ2GAe3NPbjosU4jWBY1KEk5TnIIoSDoV1BeOZMLCyN5ozuTg4H3xRKvpsykvaRjvji0U9PkmDmPUunB/e7iub54xXTviyNpbV4JlnBU6y8kTBFUA53IxXMIIZZyBCjOe+BRT2gVs1H+G8ssfxDohwTIoBBGcjPau2y9SjsYw88pUk4AzzXFvhcSdDke4KRyXEgAGQcx432p5N8RX8pPiSjUTsAg59yc0rJkpb4eynHhT1yOovO09usoJ8y55rIXms9QkKNjP6iktv8AGPUYIlid43Uc649/zxivYfiBXvGuJl0hxjyDIFEr3KT9gVjab0aWcstoAxyGIx68is3NG9z1G5RT5nXRHk+lPbnrVh/lSFJ43dmAC582fp2pNZ38dtPHd6o3Od12I+9KyZOPoLHidPsAuegvLeXCOniyLIMaW7dsetKLq1nsonSVHRhuurY4zWqn+III/FulAUBSSCflPasBJ1aW8lme5yZJN9QO30xS8aq3tjsmpnSN1oX8M7LIAQmdLcnbtRfTl8yL6ChJmhj6VM+hS3hjDZq3pU4e5ZRtgCqURbGcpKvtvQ0t9Ek3hyBio5w2DRdxG+okKSBuazV+48WR89yNvbajZhZdNbySlnTI7b5NURxReKqxMVUnfU2Kq6JCOoSTCZyAmMY/v2pobWCLZMsfvWNbOT0CdTgkEh0zRsucBlAIONu1LTayAn9sv3pw8Sq5YjPG1UNDGSTltz6Vnxo35GCfAYml6ycAtAkRaQk8HIwPz3+1dMTU+7AH6dqzHwfYDp3TI9a6Z5sPLn9z0X7frmtXbI0pGrdc7EV1VtmpaJEKCgUYHJq/AaQDGdqklqS522Pf3q78O4GDvigZxVpOnY7AVaiM6hDsM1ckR1DBwM8etY34m67PdF7HpJzEDiadc7+yn09TQVahbYcQ7ekX9f8AipbZn6f0mFZrkZVpGHkU9wPX+X8qwP4W6uZ2eXZnJLMAMk07XpsVpbB/HZZSMlQKXXNyYC8YYZ3Gw3x7mp15HN6kvjxlC2weawigUGSUe5B/lQ7oWiAUaYwNyOfvV6sdCyAr4nOSucVOKJpSWZg0j95K3nr2xyxNi8QBFLKuoZGWzXks0YUBSfTbO9Fm2kAZsBs9s8ihVUatHhbls49vSmKti6hT6PDMrDGGPqcbCrVjkWRcKjAjYgg5/v0q9LbxXGjbbgZNXvaFzrDAFR5hpH9O1Y2E4Wti6exi6lhLvqIsU1DZoWff3xjFP4P8KpJLbEfUnd1GQwtwFOf/AGzS0prOHGll422xT7ovxR1DpMYgIWW34KSA5Uf6TmijJromy469oSdcsrzoksdpfSRtFMMRspPnxzt2q7pbXYnaS3tJXDf6P6nat/YdS6f1hw1uT4wG6SoAwJ9KNa1KZxkY5BpqtP0RuWn2ZaAdQkRhcWsiMcYGtSMfelMnw9fy6lJhXOTu+dyfYVv1tW2OjVkbGgb1BagtKGzpJAUbkDmudsxTvoyvRfh65sFmEs0RdyCCgJwP0phb9IWNy08hkz6bVCb4ghVmxby+Co8x5bP0HIprDIksavGdQYVyyNhVj4+0Jur2IgiEsOoxjZgdyKVY+v2rVyMSrKd1IwQfSlLdMOo6ZMDO2abNfsU5GcaTIwGkk/XFPujo4J/EldOPKFqtEVTht6tjGhsqxHtUzbXoaaGKGHAAXI+tWiKPJ8uxpVaXmjyufzFA/EnX/wANCLazlCzyLl37xr7e57fStrLMQ6ZsY6uuKEXxd1try9l6ZYTNHbRAx3DLg+KxI8o+mCDv3NA9NtJGjVFAjiXcqNgR/WhrfpwnniljLF1OyruB9a0EsE9ta6XZQzA7AZOa8PyvK5vo9zx8E41pmP6/cLHI6RIFJO7A5pNbxmaRiYwAOc8/Wms0JnnaSUMSSRgdh23qMUKBdGRg+++BVvj6Uf2Da3X9AqxgKV1r6bjmviJlwgfGdwAMimBgYSr6YxuMV4APMdyzcYGP+zTlO2C3xRRBZGcZZmYLsG0Hb9KIXp2gq6755Dbg+4NM+jQO0YikISPPcAHf0+wp7bWxZJLcpGzLuY3+XbucevvTFj0BVoyMlmwXxUAyNiADk+9QktSpwmgg479jTa9CW5aOQGPGdLdudue1KpHBQ4DKx+YE0FfiMn8iiRMvnA9SfWhpk+Ug5B3Oauuc22zFskcD+/aqM6sEZAO4FYvWwKSb0RSRopldDg8ZHNb74Uu7K6jWK6lniueVP4l9Mn5EkA1gpFHtRFo03iBIiSeR2wR713LXYi8fJaOwiKBISwZSiglmJzxzk1mvElupnlgQMrNgNIOFBO32oeXrEnULaCzSMQoFXxmA0iQ44A3wufvR5uYreDBYEAbLwOKVnzJ9SLw43HbFHUOjWohMj3ADqNiEx34/Sgvh2F4ZbiM5KsdWSc74/wBqJu7uS48jLnPAB2A9T/tXtufBmBQEljmjwul/huZy50FzJoBI3z3qjSPWmTqHQb0P+HHqPuasmiJoPL6uw969DY3G2KrGO1fNIIwSSAMd6Gjki5ZPJq/ntWNa4muupzyLGHMjHBJ2HYfajOudZihhZBq/aZQsDz61X0lLee3V48qXA3YcfU153k5E5/Z6fh4mq2EWRure4Hhn9lwXOwJ/nTqUtJbhWlYCQYJO+D9PSla9Rt4JUjjWQgEqXCgqm+PXg+vvRM91M1nfRGBWJyqaXwWBHB/WoHjp2ui+tNbQnu7AwKQN1B3yaqjtUK6nLBF9KX2Mt2Q8NzNOwB/Z623xTIXJMKgYPhjBPvn+/vV2JOXoXtNbBJy0eynIYHbO+fepW58QnIJxyc9/yrwguhbAGd+OCf8Air7MNbzZABzyCM6quVL9k9S32NYZ0GCgCtpyCE2BHb+lHx3duT4t66xKCNlOCT752x9KXfhyDIyhhnDYz39qsRljiBni1MdiAv8ASs+dJ9mPG2gfqD+LOgLRPABhwx+ZT6UonCoiurBnMmQAMjH9eKeL062umwkulfVDx+RFC3Vn023mMVvLNPJsct5QM96ReaaGT+IhnVJA2SdWMr9c8fapw2NyXJEbiPGDnFaG16ekMRYRJDnuQST9BXsluJpcgFif32/24FT35GukEpdd6EsPSZbqQIHGByVGwp7afD0EKh55GbHYfyNEQhLWMnXlgNgeBQ0l406yIGGAAT2Jz3A9Pel86oXUtFF5PHZy6bc5OcYG4FUeI10A8mQpGD9aHusyaY00gk+ZlbYD+po23haTSseSuOadix/bEZMnWiBbgDJHbFM7eFQVY54qyCzEa5KjVjmrtBqyZ0SUyQYcdq9wP4h9qhoNe6Go9gFU95HAup25GwHJrN9S61LKdC4Cg8Z2oO9vX/ebJNLGm3JYAj1rz8ma8v8Ah6OHxpnthUTfi7jRIdXrntWmsrcRIkZyqY+UDv3rLW04gc3ATUIxkDsTzitB8M9ehuLgxXKiKMgFXI2G/f0+tC8VVHS6KFlmHoNhsEjuWeLCqQQVX+ftx2opYYll8V1GtRgMq/KfetNbQW0tuJESNuACCBnPoao6lasYioZEB/ewM47ilfmu2Z/IlvWjCXsMjFxBCHGrUj54P+2M1EWcrLkkKzD5Q21aV1jiwoQBgMZJ5pZeKWkLlSpzvg7UKz2mMTl+hTFIYn0SEYbbncYNN+nxZkWV2yc80tv4V2dScHkD1q+ybCICcBsbZxvRXletpjZSaNIfnEYAIxsPQV6sG7MYxoHc96ut4kWJJH2Zu/oPrVlxMoVYDpIY745xSvl30Td70hcLZGlYwoAz8ll5/pREHSoI21vErYznbG/v60RqCsxGDk5O2KNgnZ9PiJgKMDAGAKbjl0+zL5LsXSW6FtU+S3ZWPb6UBdq6ggAjWcoxGAoGMfr/ACp5ekKgKyKXI85xsAO31pG+ppF8uWOwJxsKylwfYeOnSFdzFOw1MQ0qbknucf8AVA304htROMJM6lMk/Of+M096k0FrA7ay0jHJz/fFYm9uHubxiWJxsqA7KBxim46Wtsy/yaDOna5JU75O5rZ2NqqRqR5veslYERxgHIbtitR0q8ia2I8TzqfMCeKPxsvKmmR+Rj12hlo2qPhn0q0FcbmpLFJJjQu3qdhXpJELB9IFfaI/4z96Yfg0Qany5HbgCp/sv4I//kUXAzZxuedScsMmho3UOCR9Qau6vbtazkBToO4YZIpNr8SQhwcfSvPjFpaZ7KtVKaNLZJbzW6FBq1MwlVc7cY/Q036dDbwQaRGBGckAAZx9eeKzHTZIoFdgSCd8Z2IrV9MubYhSXBQ7qcg4OOf0pq6WkTV7DIRcJJIYbmWMYwqrKQB+X2q1p+pjTouZJHJAO5YHtjHevEMUmQUD7ZJ9ff1ApxDBDoUYEeAGOfX75/OkVUthLaRnrjx1OmSVInUeZW5PbYDiqvxTZEa/tCeyDJxTvq0ckMeqGDyN8xU6ixzzjjNAT2sKgusBhdf3RtnPGDSnEVvQxbEl5KyhQR3wR+8Pyq+EeVSJDqG+NPFXz20TIyMNSk6dTA885HfjNBSw3EDYi4AGFY5yfr2pdYW10NnJx6NBBezBEzJsPlBOM80S8xmQSxjzkDORWWtuqu5kiYaHAwNXGfrVkHWJoch+Mip/haGzS2auJwygknJ5Aotbj5V8rBWyFbg0jtr9Zo2fKkN2B3omHqsFuwAiBI9+KZyqfR10qHUxlutOZRpUkkABQKX3oito3fIIG+TQ0/VjKoKIxxxikfUOoqFM13MqhT5YlO5NEsd29snVa6kA651PcRE/tHGR/pHagenRYHiEFie9AxxSXlzJO50s5zinFrb+EmknJzTMvGFpFERpdhVuwiYMVz7VpuiRmVRK7eGp4AGTWYQNJKI0+Y1s+mW4it1Uk6u9d4cbvkyTy60tIZ28MafIhJ9TV5JxuBihVYodmNSM2RztXsy0eW0EGUD02qPjD0oYyEjbNea29aNMHRi5unRSRMmAyE50scgfSsX1jp0lhdExD9mx7jOPauhGFyuVIJoOaFLuGaOVCM5XcY+hFLuU/Q/FblnPYCcHTpz2NNbFlhguCzkSFcpjjP0qmW1MUmEwd6kLdmjOxDdtuKhrIj0vj5LY5guZgiM8bNqA+U8CmNn1CRjlboeT5lY4fH0pXZyXMUahplYY3UirLua1eLdPDl/jUb/akupb4pnKWjSr1fw48P4bA/v6s5oWbqC3KiPXHudic8e5rO2rAxshvtIHyqybk17FPe7gJBKB6bE+9csWltMJ2vtDm3McMmtgry4IAYfKPWhLvqgWNzJCQzb6gcAH12oS9j6noadxBEiDBX8QuTkcAA5Ox7UpjhnvJSjyqg2yD3psw9dsXrb2kSlk1zQ+DLqkdtwNyo+9FXMlzFGDKgdR3Xn8xRCdOtbaSJoSDKUyMygAHfknYcD71AzyPkHAJPY7EUVqGuwlNb2gGLqYif8AZOCe/aiJOrTMPK6jP3qg26+K/lBA4P5/rVptwzLpUflSL+PfQ+E/s8PU72VDHG7YxuRtQy2zSyhnctkZJPandtY4XPhsSf8ASatSwIyfDAP1oFbfUoL/AJy+2CW0Coo8ufcVaJgchdm7Cr2t5gCEVfzcCvrbpjyyEzvHH65cHP2pfw3T7RlZ8SXsK6fbDaRnJcnYLWnt7kiKM6WbO3GMUDbCxt1VfGiGBg+ar/x1qrDFxEFHbVzV2HA49nmZcvMYiVT+9vuOe9ea8Gl/+Y2Y5nQ/TerUvYG2STI9TmrEiVhbyH1x9Kjr9hVQkDd+2a88QetEgQSPbYVCRVYjGnbnNRYnOM7VWCcGtOQNe9LtZ48eAmrPKnSc0o/ylo9RaGUqDsFINaBCWODxUWJyd+DSbwxY6M1z9iAWzxHeB1XsW/6quaBJ4yQ2SfRcmtE7FSSDvQphikYs8as3qRU78Rb2mOXkPfZn5JIxbray6MIfmMY1fTNBNEqMTFGzgegrYxWtvJs8MZ/9RR9vY2sfmS3iDZ50itXjP9jV5fH6OfwW8tw/7K2kXvwQTTFeg3sx1LbSknlnOP5mt4qqg8gC/QYqLEgjej/jf2Y/Or6Rkrf4bvgPN4SEjktk1NvhlI8y3V+AgOTpTatBfSvHEWRsMO9Yq7u7i4mYzTO2DtvsKC8cYzoz5b73oZJF0yJtKCSY/wATMVH2FHW8lsvyQonuq7/fmsyjNk7mpJI6ts5H50EtL6Nrb+zYAxSjAbP1qX4ESHfj2pDZzSHlzTm2lcIPMapikyW50Xnp8QHyn71S9jGO7CmUJ1Jk719IBp4p6SYrbEzWkI51N9ar8GJT5UFHTAZoYgb7VukZsqBA2GAKkHAO2Kg/NRrjA6G9aLv5e4PFRPV1zt4f/wBUju3YuyknT6UNgVjejUj/2Q=="/>
          <p:cNvSpPr>
            <a:spLocks noChangeAspect="1" noChangeArrowheads="1"/>
          </p:cNvSpPr>
          <p:nvPr/>
        </p:nvSpPr>
        <p:spPr bwMode="auto">
          <a:xfrm>
            <a:off x="8793163" y="-638175"/>
            <a:ext cx="1743075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5146" name="Picture 26" descr="http://t2.gstatic.com/images?q=tbn:ANd9GcRWY-D80yIsnFvY_tcd2tAJJlA3xNLjXGpFnQf-hxqpm-dMZ7T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37" y="5429115"/>
            <a:ext cx="1331244" cy="133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8" name="Picture 28" descr="http://t1.gstatic.com/images?q=tbn:ANd9GcSXNoHf1kr-bJNRHAIRNg22IORwPDNzEEN7ZOlGhXF9YLe-1YQ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139041"/>
            <a:ext cx="1570498" cy="118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0" name="Picture 30" descr="http://t0.gstatic.com/images?q=tbn:ANd9GcRMm0GqLxNu1_d06tNc4rAtxl4okoIsmSrx-4RQT_qRfo3uTKRsLA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564" y="5495723"/>
            <a:ext cx="1276284" cy="127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2" name="Picture 32" descr="http://t3.gstatic.com/images?q=tbn:ANd9GcQCIP6c5HfmLn8Wm5Br-_rstzAlQDGe1DMi80jEwx26_YTrX1kb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389" y="5622120"/>
            <a:ext cx="1517651" cy="1138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4" name="Picture 34" descr="http://t3.gstatic.com/images?q=tbn:ANd9GcQfXVjbcZEkA60hutblUZ8CKf6rPx5z4onel6gp4YRXd8VuWOaT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113656"/>
            <a:ext cx="1319250" cy="2377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36" descr="data:image/jpeg;base64,/9j/4AAQSkZJRgABAQAAAQABAAD/2wCEAAkGBhQSERUUEhQUFRUVFRgSFBQVFRQUFBUVFBQVFRQWFxYZHCYeFxojGRUUHy8gJCcpLC0sFx4xNTAqNSYrLCkBCQoKDgwOGg8PGjEkHyQpKiksLCkqLCwsLCwpLCwsKSkpLCwsKiwsKSwpLCksKSktLCwsKSwsLCwsKSksLCwsKf/AABEIAOIA3wMBIgACEQEDEQH/xAAcAAACAgMBAQAAAAAAAAAAAAAABQQGAgMHAQj/xABNEAABAwEFAwgFCAcGBAcAAAABAAIDEQQFEiExQVFxBhMiYYGRobEyUnKSwQcjQmKCorLRFBUkM0NT8JPC0tPh8URjg9QXNISUo7PE/8QAGgEAAgMBAQAAAAAAAAAAAAAAAAMBAgQFBv/EAC0RAAICAQMCAgoDAQAAAAAAAAABAgMREiExBFETQQUiMmGBkaGx4fAVcdHB/9oADAMBAAIRAxEAPwDuKEIQAIQhAAhCEACEIQAIQhAAhCEACEIQAIQhAAhCEACEIQAIQhAAhCEACEIQAIQhAAhCEACEIQAKFPfETBVzxSpbvq4ataBm53UKkKHywjmdYphZyRIWUGEhriC4YwxxoGvLMQaaihIK13FBBgD4AKUwDLC6NrchDhOcWEUBZQEEZ51VW8EpEkXnK/8AdwED1pnCIe6A5/e0I/aDrJC3qbG5x95zx5KY1i2CMKuvJOEQBZ5Ntok7GRDzYV6LM/8Any90P+Wp9EFGoCFzEmyd32mRnyAXoM42xP7Hxnvq4eClkLHCo1oMEV16Fv7xjmfWycz3m1p9oBSbPbWvJAPSbQlp1Ad6J62mhoRkaHcUZqvPixW+AxDC2JswkcNH84GjmwB9EOaHk6Yg0CpLqWU0wwWhCEK5UgXjfLISGuNXFrnhu5raBzjuFXNG0kuAAJUZlstEmbWNjHrS1xdkTTUfacDvaNEvvaEw20WjIsfFHC8E5jBJI5jmbnAyOy+kHZULQH7rVyiDcmNrXQmorwWe2+FW82aK6ZWbRWSd+huPpzSH2cMY+6MXivf1VH9IOd7ckjvBzqJFJyhkOgaO8/Gi1G+ZfWHY1oWJ+kqlwma16Ps9xYxdcP8ALZ3BH6ri/lt7B+Srn63l9d33fyWQvmT1j24T8FH8nX2ZP8fZ3RY/0Bo0L28HvHxovHQyD0JOx7Q4d7cJHHNIWX/INQD4eIKkxcpPWbTtqPzTY+kKXzsLl0Nq8hg685GECRnUC0gtJOgDjTCTsDgAfWU+xW1k0bZI3YmuFQcx1EEHMEGoIOYIIKUzX6zCaDE6noaVr6xp0W9Z7KnJZ8kbtdDZ6PJLnySzvr600jpHUFThFXHKppvJqTthNS3XBjnDTyOkIQmCwQhCABCEIA1zsq0jeCErjsBY4uYQa5lria1oBk8VIGWhDgNlE0tHou4HySxtt3rNdNRxkbXDVwSBbS302PHWG84PuVNOICzbeUZ+m0cThPc6i1MtrStotQ3paug/Ml1vsZNt8Z0ez3m/msnWxg+k33m/mtfONPq+CMbfq9wVvEj3I0PsYvvSIfxGe+0nuFV4bdX0WvP2HAd78IWZtLRtCXT383nDHEOce2hea4Y48Qq3G/PpEZhoBNKE0BBVXbHuSoN+RnaoZZMqtYNpcTIfcbhZ3lw6ipV3WUMJpUnaXUqe4AAdQAHUlsl5AenJU7oxgb3mrj3ou62iWQtbVuXpBxLtuhIoO5Krvi5pIc6ZKLbLFVCXtupu18x4zSfAhZfqxn/M/tZf8S6RkwR78oWlp2tppUHPQ7DwVVAcCQKkbsy09dDUFNeU7zCAWudmNHPe4ZHrcq5FypOjvxPPg4uC4nWWYs5x9TvdF00p1aorP0GLZBtDevOn4XAeCz6B2kfbr/c+KhsviJ2RLa7MbS4e8OkM17Na4wQH1ZUhrXNPORuJ0Fa1aTuNDszWPKfCTNLrlH2somGJu8jtHxavMDN/3gP7ijVZskb7rh+aBg/mt9135JWuPZfP8lvDfd/L8Ermm7B94u8sNF6WdVOwN8QK+KjxviGZkJ4Np5lem9I26CvE/AUTY2R5SS+v+lHVJ7LL+n+EuxxUcKAb+HX1K22I9Af1tKoRvguyFANwyCvN1fuWeyut0UnLJzevp0JNktCELonKBCEIAEIQgDCcdF3A+Sqk0lFbJBkeBVOtSydSspGil4ZpFrIKxkvMjao0xUKeTJc11pm5TGJvo71g6/DvSN8q0PmSvCQ5SQ/ffh3pZDanxh7RmJpnztcNXc5QuY4al7TpStW000S6SdObnYDC7EK1pkaEHI61GnxTa61vHuDfDSNFnlklNGAuOh3Didia8n76is738/IxjmksLC4YwRUGo7e1QbUxslGyNxNBq0O+dDSaA4S4iUZClBJRRZ7rhDTWjG7+edGO6SOQD306Fag048jJNWLE8/D/AEuk3L6yjSQHg17vILV/4hWb13f2MnmqILkjPozV4OsT/wD9LCe4LIcmzseT/wBKE+VqK067BS6fpVzL9+Rab05Q2W1ihmLMiKmJ46/pZeKQWrk03LmbTDISK4SQw94LgtTLlDRRzn9kdnHnalg66mUpVzhuMsUYrt6LGy+azWLU/XRuokqlimbx2x+F9xbbLHNCaSMcNx1B9lwqHaHRYNtTpIpI2gvxNw7S1pOTS4/Ro6h35ZVNAntmgawEAgA6tAkkB4864R9vNFM44mmGV21sUjhiIOrHA4QAGsOnotaDtVIUR1Jodd1snW4yX7/W/wBynSXmanpE566Vz1pU071gbzO896UY86cR3FZ0OWh4GqyOlN5OorklgfRW40GazFrJS0OW1jk9UpGad+R3YJauC6zdo+Zj9hvkuQ3WOkF2Cwj5tnsN/CF0+mjhHmvSM9TRvQhC1nKBCEIAEIQgDwhU62K5KnW7UrN1HCHVciucqBKVMtBS+YrEaiHIOCjuOakTNUfFQ5qNJfUQrTLSqb8mb2HNua/6NKOGoBxZEbQFWrfNmeKzuSXoycG/icPimQhlmiEklh/u5fGkOALKPPVU04gZjtolF9O6PTx5H0aCMV7QevMhV19tIWcvKSUMIx1Azo4B7cs/RcCFLi15GuFcW8xl8zwyNGrOx0mvcG+C96B/gt7HP+JK02blm5uQEbRlUshha400zwaLC0cp2vNTFCDvazBXsBp4JWr3GtVyz+SdExmxhaRsxt7NY01u+1AAh1cz9Woy3tw59iq45QgaNZ56cdExHKmTCACGgCnQa1n4QCe1Sm35FbKX3XzLL0Rty1Fde1ZWi9GsglIzIjdlsGVM9+oy/wBlUHXq52rieJqpEs37NMfqAd72D4psYPky2aIYy87oQWc1+KlsaNRl1b0vscmSmtKyt4ZqUsomNct8SjMGSkwhOwJbHN1DpBdhsw6DfZHkFyG6B0guwxDojgPJbaODi9a/WRkhCFoMAIQhAAhCEACqN5DpO4nzKtyqd6jpu4nzKz38DauRFakslemVs0KT2tywM1keScKPPLlULXO5ROfprorRJwLrdJ0jxW3k+/8Ae+wD9/8A1UO2FbbidnIN7Kf/ACMr4VWiHJLZnaZtoFe2hI6lEkfUHgVKtRzUHaRvz7dvwT8FtTQkdKvOfKytsdHnvUdU0ocrJEmOWpA6/inQkSawR1dXdmmTnZ8PP+qKcJLJWVkm8E2F6bWx1LHL14B99v5JDDMQnF4SfsT/AG2D8Th4UVVJNPBDi01nuhFZHZJjG5KbOUwhesEkdSHA0YpMKjMClwhOFMeXMOkF18LktxN6beIHiutrZTwcbrPaQIQhPMQIQod4XqyGmI9IgkNFKkNpidmaNaKiriQMwK1IBAJi8c4DVKGWqeXRvNtr6T6io6mZPPE83wI13R3btc97jtoQwfd6Xe4qAJxmFK1y37FWL1kGN2bdTq5o27iap6y7Iga4Gk73dM97qlJb1aA8gAAV2ABJu9kbXsxDaQPWZ77UmtUG50Z/6sXxcE8tLkjtsvUFhaRoTFc1kedGl3sUf+AlKLQaGhyO45HuKZTSNOrR2tr5rRztSBifSoyPTb7rqjyUrBbUxLbx0ne0fNFyOo91fUce7PyCkWyjtWiupdHUcaxGo90hKppDHi+swhpGhBOE07zlqKJ8QTya57xxOJ3eS2RzYqHrp3gpOVMu30vHwp8UyIxxNt4wVzGxLMCfvC0CAVTcFVLBrsUOEdZWTvSP9bAt4WiV2ZSrfZL1+0bY3Ka+Qusz2NBc7nYQGtBcTVloyDRmTRrdEsjJJoK1zyG2gqfAFWyw3O8xvjjya7CC41HOEHpvdtc3UNaKNodCc1jc1XuzY1q4K/BdLwaPdHEd0jxj7Yow+QdrFOisDBrNX2IZXf8A2GNWq7uRDAOm55+qzCxvfmfBOrNyYs7f4LT7T5HHwcB4LHPrKl5/casrv9P+lRZZo/Wm/wDbxf8AcqTDZWfzHD2oT/ckfTuVzZc0H8mP7/8AiWwXLB/KA9l7x5kqF11T8/oxcpPt9hTcdko8HE1zQQSW48hXUhzWkLpsM7XirXBw3tII7wqtd1lZC7FGXDZhdmCD1ih8CmhMbzib83KcsYoCe2lHcHA8F0qOprksRkn7jmdRFyeWhyhKuT96OmbI2SnOQSugkLRRjnNDXNe0VNAWPYSKmhJGdKpqt6eTE1gFVOTLxOZ535yfpU8RBz5ttmldFE2myjRj4yuP0la1Xbwuzm5ZJYXGN0tDKBQteQ0NEmEghsgApjG4VD6AAZA3fO1upA6tvcok99MYKnTbUgEdHFUjYKCmZGaQ22V2E9FxAFSGVe47aYc3nQDMbB1rl/KLlRM+RzDjjaDURubheBoMQzJzB2karNK2beIoXO3SdZtXLqFn02H7QpoMtfa0B0SS38t4HEkgmu6uveMlyIvkecg93AOd5KYI3BoDsLTTRz4w73cVfBKkrHyxcLpt9i8WjlhZ/wCW730ul5S2Q+lFJ2SKpSNO8HhU+QUZ7esdpp50VVW+/wBhniz7lpdbLI/SWSP2gHDhs81rFkFQ6ORso2hpGIcWk+VVVf0d5zaMQ+oWv8GElYWaF8hPNsc8t1wNc7DTXER6PbRM0FlfNDi31FCK0qQHbCQdAd/Vqld5WrE2pAqDXTXo0JPWehnvUqJsoBLn65O6WPFTY4irT3k9QSy8Ds2a9XYpiaYScn2IwkG7x/0r4qXdp6fel7Sp93emOBTEbXwMnBYrY4LFMFGICg2l3SKYBK7WekUue6G1cku6AXzxMDsJdI1odphcTRrqjPI0OW5dcuqxvYxoeG1AFfokGgrmBQiulABTdouMXXPhtEJ3Sxnue1d2sdtDmitPiuD6SlpwvJnQrWVlEuOzE6CvAgnu1WzmHDUEdhC3jCQNDxQWU9EkcCQuXKEeUxTm2aQetbGDqr2VWeN/rO9535rIYjqXH7R/NUUF3f78SrZ4I94p3DwK9EVdD2gadpFPAr3CBuQbQBtWiuMIvf8AflgW8vgbXRZWxx4W7y4nUlzs3OJOZJJJJOZNVOUO631ZXrKmL2NTzBM5NixJoEuvRwqK7QfD/dMUk5WAiEOBILXajIioPxorS4Ft4QstLK7ARXbvqk99WSN7DzwY4AUHOhkgadgBkY7CammXUsY+U1KiVuLrbQHtFQNAsLbJZ7Q3CJebINW420ofR3ZihO0cFlzhitafBUZLusp/hBtc8o3Op2fpDWDsYFsF0w4RRzxwc9g7g19Ezm5LT/QDJgM6xvBNOBod2lRnqtRumYZGGXL/AJb9nYruSYRz5oWOuaHa556udk/yAsP1XCDoT1F9pP4Z40zddU9aczLv/dv/ACWTLhtB/gvA3uoz8ZCjJOfcLP0WPYyMdYiicfenErx2OCxt76sOIudQdHG50gBFKUa8lrfsgJtLcMrPTMTKU9OUVzBoKNBNTQ0G1QrVFA1p5yR8uzDC0xtrUaySCtNdG7DmhzWCHPHLKnIC51SSTTbUnPcll7gAVrU0qdw0y6zv402FP7wtkYHRjZG3cMT3n25Hkudt0oM9N1ctT8cb3fWePdjBVK3kvTZqs2ITX1U+6z0xwPklED02uo9PsKdjc6ieUOXLFZIorlTBKLcekeKclJLaek7iqSGQNFlfSWP22fiC7BYrXRoXG4z029Tge4hdUsknRC5HpGGpI6XRyxlFujtmQWz9PKTMlyCDMuXKlM04ixt+sCsheR3pIZ1jz6WulRbRDsO3Xj1rBtrqk/PKRZ35rVVQkxc9MVsdDuD9yOJ80xS64P8Ay7PtfiKYr1NaxBf0eXseZv8AsEu5QRYrPINwxe6QfgmK12iLExzfWaR3iiuLOJ2+ShKXut6YX3HRxVbmelSrTMU4ZYzF4KTFf0jfRleNtA80rvoVWzKsefS/BF6JLhlmN/SUI52ShNSA8tFTr0RQf7LRLehd6TiaZCpJpTRIDaFjzyPBDRPuOn3j/WvnqlN9Xieb7QtRlUO8mlzDxBVlUg8LuLrVbS4f1uU+wWWtljPruk+8HtH4Qkc4oKdqvwul0djspcHAAwagjOUajiX6oktOEu5v6SGMv3HO4inN0Hp9h+CTtbSg6gm10npdhVvM6EeB6EErFpXtVJJ4UktnpHinRKSWr0jxKpIvAjRtq4cR5rp1jd0Quc3dHWWMb5GD7wXQ7uNWDgPJc7rV6q+Jt6d4b+A7Y7IcF44rGLQLxywpGhSPC5YYkFeFWwW1GTXKbZNVCaptj1TILcTZLY6TcQ/Z2cD+IqeoNyD9nj9mveSVOXeh7KPPT9pghCFYqch5Y2XDNIPrOpwJqPBUi0NzXR/lBZSd3YfutXOrWc1AiXJCetZWx5WoqQwCF5VFUBg9qgheVWTSoJQlnsZlkDW5kuwkbukQOIpRNbLAXyNLRiIc12uIhrS0k8AKHgsuRkYdbImmvzj2whwGLCZJGNBI27R1VrsXZzyBs9ghMpllkcHRjHK5uFuJ7Wei1oFKOzrXwUDYbbnz3brLhkcPrGnAnLwopV2Cjuwro/KDkAJSXwEZ582aBzSczhJcA9pzyJDhsMmipsnJ+aKSjmEEDMBrgRxa4B7e0BLeUzdBxktjNrllVa2tK2YSpyXwzElJZzmeKcuaUvZYnPPRaTvIzHadB2qki8EFxs+fZ1OB7lersb0OA8slE5L8h342ySdBta5j0hT6I1eesdH6xIwpvZrLgLhsxODetocaGu3KixdWnpQ+icdTSZLj0Xrl61Dlz0ajSV4syFgrAZMU6x6qE1TbHqE2HIqfB0u6B8xH7A8lMUa7R8zH7DfwhSV3Y8I4MuQQhCkg5x8oEXzzusCh+yB8P6zXNbdAQTtC638okBGCRu1pa5u/Cag8RjOYz8VzySzB4z6B35FhG/LpN4UIS5PTuKknnYqsjlrqn1ouh4+jiG9tHDwS6Sx01bTwQpopnuQV5VSjZhuWcdiro2vAEqdaDUQgVIhs5KaWa5XnXm4xqTLJHEKafTcFIcbPCaF5lfXWPmzFTbSQPJJy9Q9laiMt8Inc2/JtyZcbwhcQQyOXGSdrmse9jeOQdwFcqivZuWdldJYZ2sGJ2DEGjU4HB9B10aqH8msvOWttK4Y45HBuQa2pa3ICgzxnOlTqanNdWUxWw6Ox89w3pK1xwPAA+iRrxrUdtK9asdk5XRYQJmTClPowTsrXMgVYRl9U69Wdh5VfJc2VxlspaxxzdG6oYTr0SPR4UpnsXPr25N2qzgiSGQU0cGl7PebUeKVmalh8G7TTOLa2ZYpb/u9+Tmuz32WQHecmk6Zdq0Pnu050A0FBBaAK7T6JoPHqVMZay1wzBObc65eINQaLZJbCc+iODWt76U6lo0oxqUlw38y4st92t0IG79ktBdsrSopQaDPbsUK1csLK2vNmYPA6JFliiYNMxm9wGmQbsVSltRqKkDXU03DbxWdiuKe1PAihkmFRXA04SK5gyGjBuzIUOKDLfLLRaLRNI752XohuHA3IOGtXvyLieAGWilxDpmtaiodWmRGVKDIAAAU2UVwuL5PA1wktJBoaiIZjqxu28Bl1kZJFejo2Wmdr8jzzy1zelk846OZrUFxzFT1LBfVOcNzbTbCEtkRaLxy3YAdHNPAjyND4LUW9Y71y5RlF+ssHShZGXDNRKxotvNFHNITLtoxaFMseq1x2audQBvJaB3k0UqOWNn0g92wNzbXrcf6yWqqqcnxsZbborZbs6VYh82z2G/hC3rCEUaB1DyWa7RxgQhCAFXKO5v0mHCCA9pxMr6JNCMLvqkGlRmMjsXM54TE/BI0xPGrSA403tNaEHeKrsKjW67o5m4ZWNe3c4A06xuKXOGosng5QCN6yBBV3tXyfQO/dl8fUHYm/eqfFQJPk6d9GcfajNe8PSHXMvqiV2ONu4dw/JYyDiOqp+Csg5Ayfzme47/EsxyBedZ2jhGT/AHwo8OfYMxRy/lbEAWO25t+NUjsdkkmlbFCx8kjtGMFXU3nOgb1uoBvXbT8l9nkLTaHyyhujAREypyr0AHnLZjorJdVyQWZuCzxRxN2hjQ2p3uOrj1mq01pqOGUlhvYQcgeRpsUZfKQZ5AMQbm2NozDGnadpdtPUArahCuVBCEIA0T2KN+T2Md7TWu8wop5O2Y/8PB/ZR/kmKEAQYLis7DVkELTvbExp8AptF6hAAuT/ACn3C+KU2gAmKQgueP4b6BtH7gaChOVSRllXrCxkjDgQQCCKEHMEHUEbQoJR88Wa9JIiMEsjM9jiB1Zab9ieM5XWgelKHdb4YHE8Tgqrxe/yUWSU1ix2c60joY/7N1Q0dTS0JJaPknnH7uaFw2YmvjOmWmLalWKXkaqZV76xI3lPITm6zj/00BPiAtE/KSY/xWCmhZBAzt9E+acv+TO21/4fXY9wbpStMGqyi+Si0n03wNH1XPcfFnxSdMzTqpXYqtrvR7zV0jndwG7IAABN+S1ifaXhjPWBeTqyPa6vXnltoOultu/5JYWkGaRz6UNG1ZWm8104AK53fdkUDMELGsbrRopU7zvPWU2Nb5Zntug1iKJIC9QhPMYIQhAAhCEACEIQAIQhAAhCEACEIQAIQhAAhCEACEIQAIQhAAhCEACEIQAIQhAAhCEACEIQAIQhAAhCEACEIQAIQhAAhCEACEIQAIQhAAhCEACEIQAIQhAAhCEACEIQAIQhAH//2Q=="/>
          <p:cNvSpPr>
            <a:spLocks noChangeAspect="1" noChangeArrowheads="1"/>
          </p:cNvSpPr>
          <p:nvPr/>
        </p:nvSpPr>
        <p:spPr bwMode="auto">
          <a:xfrm>
            <a:off x="8605838" y="-1041400"/>
            <a:ext cx="212407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8" name="AutoShape 38" descr="data:image/jpeg;base64,/9j/4AAQSkZJRgABAQAAAQABAAD/2wCEAAkGBhASEBIUEBQVEBQVFRUQFBAVFBAQFBAPFBAVFBQUFRUXGyYeFxkjGRQUHy8gIycpLCwsFR4xNTAqNSYrLCkBCQoKDgwOGg8PGiwlHyQqLCwsLiwsKiwuLCwsLCwsKSwpKSksKSkpLCwpLDAsLCksLCksKiwpLCwsLCkpKSwsLP/AABEIALcBEwMBIgACEQEDEQH/xAAcAAABBQEBAQAAAAAAAAAAAAAAAgMEBQYHAQj/xABKEAABAwIDAwgFBgsGBwAAAAABAAIDBBEFEiExUXEGEyJBYYGRsQcUMqHRI0JScrLBFSUzNVNic4KDkrMWk6K00+EINERUY9Lw/8QAGwEAAgMBAQEAAAAAAAAAAAAAAAQCAwUBBgf/xAA4EQACAQIDBAYIBgIDAAAAAAAAAQIDEQQhMQUSQVEGFCJhkbETMnGhwdHh8CMzUnKB8RViNENT/9oADAMBAAIRAxEAPwDuKEIQAIQhAAhCEACEIQAIQhAAhCEACFCqpXZwAbC1z4/7JbSVy52xKQmG3XjnFFwsSEXUa53+SQ7NvPuXLhYmIVRLI4FpufaF9eq6t11MGgQhC6cBCEIAEIQgAQhCABCEIAEIQgAQhCABCEIAEIQgAQhCABCEiWUNFzvt3oAWhNiYL3nQi4C0JHOBeGUIAcQm+eSfWAi4EaTWR3ZYe7/dPALNvxN/OydI2zHTsvZPjE3fSPikVi4Mf6nNI0DAkuCpGV7/AKR8Sg4i8fOUuswI9VlcurLxwVMMRk+kkur3dbkdZgdWFnzLCuZorOM3A4LJVlcdbuPdotFQz5omEdbQpUq8ZycUV1sPKnFSZNQmOeXnrCZuLWJCFG9ZXjaslwFtqLhYlIUYVnZ70vn+xFwsPITHrCPWR/8AFFwsPoTHrQR6yEXCw+hRjXN7fAlOU1S17czb2uRqLag2PkunB1CEIAEIQgAQhCABCEIAFGrvZH1gpKgY1WsijDpHBrc7Rc6C5dYLj0OpXdkOtCVZRYsUiOx1xvGoSziEe/yUN5cye5LkSLJICabWt7fBe+tN7fBc30d3Jch1w0SCND4pJrGJmpxCPI4A65XW2bcpXHNIkqcm9DHiXUntJ8SnBMocZXpevMXZ6pwRMbWapLq1QS9NPkUXNklQRPNcUy/EDZVz5lHknVbnIYjhkTsQrzqttyTnz0cR4jwK5fPUXW25E43HHSNa/MTmcdBewum8FXjSqOdR2VuIrtTCvqyUVndeTNeQkkKB/aaDc/wR/aSH6L/Ba/8AksL/AOi8TzHVq36WTSEmIfKN4FQjyjj6o3nwC9osVMkzQGZRrqTc7FGO08LKShGabbstQeGqpNtE1w0CUmYJ84JItYkeBsn7J+MlJXRS1u5MTZeosvbKRAQvSiyEHRshO4R+TP13/bKQ4JeE/kz9eT+oUIGTUIQpEQQhCABCEIAEIQgAWJ9MDrYVKd0kP9ULalw3rEel9wdhMwb0nZouiLE/lm9QUJ5xYxhXatB96OOUeNPaNHEcCQrNnKeUfPd/M74rN02HTnZE8/ulTxglZ/2839274LElRzyPoUKtFrtJF5Fynn63uH7x+KQOVU19Xu/mPxVXFhFS294JjfZ8k/QqK7Dahu2GUcY5B9yg6OWr95ap0L6L3F2/lPJY9I+JUnk/jr5KiNt9pd9krIzNe2+ZrhxBHmrTkO69Yzsa8/4VB0EotnKtSmotJLRnTWpLyvQkuSxjoacUxI7QcfuTrymJNgUGhiKI8jlFlen5Cokp2qNh2miPLItHySkvCRuJ8ystUO0V5yKl6Eg/XP2WqjGwvh5fx5kMbG9I1dglBR+cRzq81uswd1koEKdg5+Wb3+SqBKrDA5L1DOB+ym8BG2Kp/uXmUV4fhy9jG4OXWHRySQyTBsjXvDm2cctnG/UrWHlRRPHRmYe8L5v5ej8Y1X7d/wBsr0UzfojwC+hQreipxRLDbJ63KTUrWt7z6Ybi0B2PB4W+KcZiER+cB4fFfMraVnWB4Lw0zdyn1tcht9GpfrPps18A2yNHEt+KZfjNINs8Y4vb8V81+qt3BKFIz6LfAKPXFyOroxN/9nuO+Yjy9wuEEvq4tBezXB5PADrVnyTxSKppWTQkuje6QtJGUkc64bO5fOXMNGwAdwXevRb+aqf+L/XerqNf0j0M3amx3gKam53u7aW+JrEIQmjABCEIAEIQgCs5TYi+no6iaMBz4onytadhLGl1j4LG+jv0hvxTOOYa10eVz80zr5H3sWsyWIBFtq2PKiPNRVbd9PMPGFy4X/w/TuGJOHU+kcDxZM233qElckj6BZGPoAcMpVPyzw0z4fVRNyxl0TgHuHRbYXJNgTsB2BXyruUMgbSVJJsBDKb/AMNyGjsXmmj5xg5PxkaVkJ0/RVf+mp7sMjaG2q429vNVRuRuuxVmHZj1OHQJtZw1sArGSmlLIxzchsD8x/WeCzZWuexpuSis/L5Eklvzq7MeyF59xsoREOt6iZ3CFrfORNy4bJf2Hj9x3wSDRlo6VwdNoI81TKXf9+BdDXXy+RJpXUwcAZKx27K9kd+zrW6rcAgpayAxsyvdFKXuJJLrNgtfqv0zqAsFhNHmqYG7QZGDxeF07lefxhCP/HUe406jLODf3xFqrtWjFcb3EtKQ5KaElyQLlqMPTEg0Ut9h1KNMRbTTsXGi+DIciiSqXIosoUB+mQJtVaYEHw2AYXc50nPJa1rDa1gPnbBqq2Ruo4qxmZdrTrpx7FCq01uvRkMQrxsabmpLXs7uakujeOp/8tvuVcyZ1hr1DyUyCWQtJDiFjejje1vL5GW4NZ5Dl3bn+B+CtuT0p9YbcWFjqRbq3qhjxCXrcfEq45OSF9Q3O7MMpOU3Nz36JrBQXWIW5rzF8VBqlK/JnIuU9VI+umy07H/LvGc0+a4znW9teKkNbOf+kaf4MjfIhReURqW18rRLKWiV9g0yBoGY2AA0sNi8dJPtJk/x6r08nKyTsaWy4dlyRYCiftdStaN+eSL7T7JivpIQ0Fp5t/XGX84DpchpDRrxKrnZrH2veiUfKjg77K4s1malRzg00+K58WlzPAEsBJCWFUa8UJkXdPRZ+aqf+L/XeuFyLufoqP4qp+Mv+YensF6zPJ9KvyIfu+DNchCFpngAQhCABCEIAYrY80b272Ob4tIWC5Ick6akGaJpMjr/ACptzga7UsDgPZuuhuCylIbC27Tw0Xl+kOJq4ZU5U3bW/uHcLFSUr9xPsDtL/G6TJTMc0jpd9iL9V0gFKDl5dbbr8S/csQHUE19ObHcV76nN1lngfip5ekl6We0qreTfj9C5TlyXgQhQy72eB+KH4W53tFnh8SpfOLwyqDx9WSs2/E7vy+0RPwGzS+XTUdFuh3hZjlPIG4lQtJJzRVAudbkhv/otg6Zcy9ImI83idC6/sMDj2NfM8H3BauyK1SrVlHhuviy+hvSqK5pkgrwOUl8d2gjaB4rYp9pGq3ujDsrgB7JHvUCYW7VKeFFkC7J3L6asRZFGlUuQKLKFAepkGYrRQUbSzqOnWs7UjQq9pJOgOA8kpi77qaOYlOysSmUp3jxUmEOA0PkqwzlKieSL37tyQ3Za3E5U21mWLGdgUqMjeG9uzyWcfVuCYfiLt5VlOE4vJh1SU+JopibkBpPbpqmuZvtaR3t+KzjsUdvTL8WdvKu3Kr5Fqwc1xRpZcNjcDm04lvxVBj2EwMhe4OGYCzQNdSQNqgyYud6razES8EJmhRrKablkX0qDjNXlxRCCUEkJYWueiiJkXcfRT+aqf603+YeuHSLuPoo/NUH1pv8AMPTuC9Z+w8n0qX4EP3fBmvQhC1D58CEIQAIQhAAsm8ZZZBue7wJuPNaxZjF25ah36zWu92U/ZXm+klLfwqlyfmO4N9truPQUZl4NElxXzqw9Y9L0kvSHOSHOUlEsURRkSXvSLpuZ6molijmLdKuRelGozYi4fo4oY+/m859711UakDebeK4pyurOdxCreNhme0fVYcg9zQvT7Bp2lOfcl4/0MUY2qL2M3/J/Eedp43HbYNd9YaK/ppLjgsfyLgcaYubqGXLxuZmtm7vJaSnlsVpSg6NTuY9K1RO3AmysB2hRn0je1SLptxU3ZkItrQiSxtaDYdW3aqiVW9b7Krub61TPWyH6DsrshOhzFrN5uTuFtfdcq1ibYWtYXtbcOpNUFNqXHafc3/ew7h2qTKLE+KzsTUTaguB2pPedgrKcNbpv2qC2YtNx3jeFZyDM3iFUvVFN3CjmrM8qqkO2CyrpXqXIoMxTlNIcj2VZEaSRRnyJ2QqLIU7BFU5MalkUeJ1yUuUpNONqbisivDXniIr70HgEoJISkHpkeP2LuPoqH4qg4y/13rhzti7r6MW2wum4SHxmen8H6zPJdKv+PD93wZqkIQtM+eghCEACEIQAKh5SRaxv4sPfqPIq+ULGKbPC4dY6Q4tN0htGj6fCzh3eWZdQnuVEyjadAgpuB12pwr5RLU12rMacE2QnnJsrqZYmIOijSnVSHqM/arYl0Bs1IjDpDsja+U8I2F33LgTXlxJO0kk8TqV2bljU83h9UetzGwj+LI1p/wAOZcbEdjZey2NDdw7lzfkM0VebZ170MAHM06gtcCDqCL6hW+PYEaeQAfknE8276PXzbuGtt44Km9Cx+UP1Xea6zW0bJWFjxdp8+ojcQVvOgq9Kz14GVVxUsNim+D1RzaF2ice3S6exekNJJaQEscfk3i3SsNQQTo5WuH4AJ4myMfYHqLdRbfYrMjQnvOnxRqTxNOMVUv2XxM5IEyYBY3HZbeVZywtE/Mxh1QcufPEGvY0XIIe69mlNPj6WvVoBuSWLm8PHtavQvhXjL1Rjmcunv3lNyxjLfrvl9xI8ipMntJJb7W6wP8pB8rrBg7vMmpPUjsPRCrqyOzuOqnx6XG42TVVHdvvCsg7SGab3ZFTIFBnCsHhQpgn6bH+BXyBMyxHLfqvbvUsx3IG82Vg+maWZOq2nHenFKwtUlYy8oRGNE49utuu9l4RuTiYzs+F6rlyXmehKSQlKRvI8cu9ejptsLpPqE+L3FcEfsX0ByDbbDaT9i0+Nyn8F6zPH9K3+DBf7fBl+hCFpHgAQhCABCEIAF44aL1eFAGaniDXEDTr96Qna38q7s0TS+RY6KjiJxXBs24u8UxDgmynXBNkJZFsRp6jvGqkuUeQq6JfAx3pRny0cTf0k4PdHG4+bwuauNyt16WJv+TZuEr/FzGj7JWGuMxt2L3mz47uFgu6/iOUFlc6p6GPyp+q5dhXGfQ7Jae28OHuXZrrcwz7B53aStXZW4/hQqKeSMgEkEsJAOWQDokX7fNYXAyz8HVczrh0DZHWu4NzNjJ1AIB1C6WVzibCJ2UGLxht3SGQRA5QHh73tba+mwgKqtSvVhK3NPwyJYWu40JwvbOLXjZ+4u+QNA1uHxy2GaeMTOIAAAcy4aOwXPiqeVvSK2eE0fM0kMf6OFkem9kYB8lkJrFxK89t+moQp24XGsFVc6k5PiRpG6ryMdIX2E5TwOh80486pJjXmYS3Wma18iC9tnuHekOCfqmWld3+BN/vTRCYllIai7pMp5GqFM1WlSyxKgStT1ORpwd0RKeO8g7LlTrJqjj1ce5PkJjevIUralQ/C3c5K63QjaZb9WvsjxVSthicmWil/Wcxni7MfsrHgrSh6qNDZWcZSfO3gvqehKXgKFM2kJk2L6H5HNth9H+wi98YK+eXDRfQ/I918PpP2EQ8GAJ/Bas8b0s/Lp+1+RcIQhaR4IEIQgAQhCABBQhAGfxRlpT22KjhWGMN6YPYq66+Xbapejxk+938TYou8EDk05OEppzlkoviNvUWZ1lJc9RJnXV8EMUyLino4gxHmpJZZY8jTGGsDCCM5de7ht19yXQ+hXDGHp8/N9eQNHgxoWqwjEoY4Wte8B2pLdSRc7gl1XKSEbGTS9jIpPMgD3r6hgoQjhqal+leRkVa9ffai3a5WYJhVBSSiKmEbX5y3IH85IBbXNcktC1IK59ybwHm66aaOBsDZpXSlzzmmJcDZoA0Y3Um2pudq3T6lrGlz3BrQLlziAAO0puMlwFqik3eTu/EfkeACTsGqpYIHPhd6yGl0mjwLvaQCS0C9uPFKfXmoHyN8m/Zn7QN3mpsTLMDbHTrttKi3vPIEtxZ6i4Xt5shugaC226w09yq4aGNwu5jTfW9rX7wnpY3Rvc+Nt7t6TNgdbUnsO3VV/JzF4pIQ+NrjGSbOAJO3Y5vU4bNLjtRJwfZml/J1QlnKBNOA05+aRwcUHk7DbQuHeD9yk/hKD6YHYQWn3hefhWLeTwynyKVng8FLNwj7vgWKpiNLsxePU4jqXNGwBtr/AFQoLgrflOQ6oDxcAtAsdDpdVLgvGY2KhXlGOl8j1WGk3Sg3rZEKtZ19yrZQruQAjVQJKVt/uUaU0tTSo1LKzI8UWVvHVJKfkUWRyZpu7I1M8z3G2F1GQ3bzrD3ZXrMR4c87j2BdZ9GJzesm17c2PHMVums3AeAXqMPhlUpKVzJW3HgpOl6O+d73tr3WZ88U/Jyd/sNJ4Bx+5XFN6M699jkyg9lz4Ehdz1QQUzHBwWpVV6T15LsQS8X8jjVB6HKx5HrM0cLCbODLvly/qn2QbeHauq8maNsVJBEwktjYIwSbkhnR1O/RTzprstr3Kt5PTt9XiAN9Cf5nE/er4U408omFisZXxb3qrvb3FuheAr1WiIIQhAAhCEACEIQBnuUUYE8Ej7lgbI1zd5Ni3TxSHcz1B9jstc9V1fz0zXizwHDcQCFVT8jqJ4s6BhG7Ww4DqSdbDxqPtwjL2rPyZfCaStdorpHt6o5zwa3Ub0xHURm92TDjzeqsWchMPHs07W8HSDyckzcg6B2job9nOS28MyRls6jqqMPAvjWj+qX3/JHpPV3B5ecoFtHPaCL7S6x0USq5Z4LA/mxLHJLa4bG19U7NuuwOsexXFFyLoomSMjhYxsgDZG2BEgGoDwb3Umn5PwMFo42Rjc1rWjwACvpYWFPNUop9yRXOpd+s7FDgpdzLNo0uQbixJJtbvVncgE2vYXtvVp6k0bAvfVE1GEkswc4mXnxCXMHRx5XdpzC/ABQjRPlfnq3ulaPZYLZG323Zb7ls/wAHMPVbhovDhn0XuHgj0bZ1VorQy2EYW9kpEZEMVnBrmuykXGl2udc8LK8w9tQ1rg8GR4Fmy5gWnd0b3HVdPfgZ1/ypPFjD9ymUlIGNtt3mwFz3LkaNpJ6ffIJ1rxtk/vmY+LD6ljHev1D5pXkhrM7IYXNtq0RNOot1uvwRCSAwRXYW/RNoxvaBpccAtTLhQN7Oc2/UMvwTLMCaBq5xUZUW2TjXVirgxl9um0HtIy371YUs7ZL9G3vT7cFiBvlud5JKlR0obsAHBSjCS1dyEqkXojH8rQBMwAG4hdKbDQRscA51+y4WaOIRn2XsP7zVuuVdFJlD4ozMQyWJ0YIBcyVtja/ALllPDBAHc9RVINwDmjEnHKQ7sWVitmUa1Rzct1vwNLCYyrGCio3S8S4dMoctQncFx+lZLHkgkYS4Na18b23cTa13Nt4my29dykpopC10Tib30jY61+BSf+KpwzdReH1NKO0pp29E3/P0OcSSuOzX3pLcKqnglsUhABJdkdYAbTey6DHy1gzW5p7Rvs1vuvdSKzHM8NQYWPkdzRDGm45xxIGUEq+lg6F7Kpf2L+zlXade35Vva/6KHAMGq4Izzc3MPcQXAc0bi3RvmjfvOy21XMLsR66m/wC7B/oJvC3VEgvLDzR3A3VzDTHctqlBRiox0MSrVbm5SSu+5MiRmu65yf7lvlCpTJK21g+IfrOa+Q/aaPcp8NJ2KWynAVyixeVZcl4Iz1RhE8oInqJHNIsWMDYWkEbCWdK37yscLw8MjY0CwAAA7BorPmwlBtlJRKpVXJW+nkDRovUIUikEIQgAQhCABCEIAEIQgAQhCABCEIAEIQgAQhCABCEIAEIQgAQhCABJdGDtAPHVCEAMuoIjtYw8WtP3Js4RT/oo/wC7Z8EIUd2PInvy5scZh8Q2RsHBjR9yeEY3BeIXbIi23qHNDcF7kG5CF05cVZCEIAEIQgAQhCABCEIA/9k="/>
          <p:cNvSpPr>
            <a:spLocks noChangeAspect="1" noChangeArrowheads="1"/>
          </p:cNvSpPr>
          <p:nvPr/>
        </p:nvSpPr>
        <p:spPr bwMode="auto">
          <a:xfrm>
            <a:off x="8850313" y="-6905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9" name="AutoShape 40" descr="data:image/jpeg;base64,/9j/4AAQSkZJRgABAQAAAQABAAD/2wCEAAkGBhASEBIUEBQVEBQVFRUQFBAVFBAQFBAPFBAVFBQUFRUXGyYeFxkjGRQUHy8gIycpLCwsFR4xNTAqNSYrLCkBCQoKDgwOGg8PGiwlHyQqLCwsLiwsKiwuLCwsLCwsKSwpKSksKSkpLCwpLDAsLCksLCksKiwpLCwsLCkpKSwsLP/AABEIALcBEwMBIgACEQEDEQH/xAAcAAABBQEBAQAAAAAAAAAAAAAAAgMEBQYHAQj/xABKEAABAwIDAwgFBgsGBwAAAAABAAIDBBEFEiExUXEGEyJBYYGRsQcUMqHRI0JScrLBFSUzNVNic4KDkrMWk6K00+EINERUY9Lw/8QAGwEAAgMBAQEAAAAAAAAAAAAAAAQCAwUBBgf/xAA4EQACAQIDBAYIBgIDAAAAAAAAAQIDEQQhMQUSQVEGFCJhkbETMnGhwdHh8CMzUnKB8RViNENT/9oADAMBAAIRAxEAPwDuKEIQAIQhAAhCEACEIQAIQhAAhCEACFCqpXZwAbC1z4/7JbSVy52xKQmG3XjnFFwsSEXUa53+SQ7NvPuXLhYmIVRLI4FpufaF9eq6t11MGgQhC6cBCEIAEIQgAQhCABCEIAEIQgAQhCABCEIAEIQgAQhCABCEiWUNFzvt3oAWhNiYL3nQi4C0JHOBeGUIAcQm+eSfWAi4EaTWR3ZYe7/dPALNvxN/OydI2zHTsvZPjE3fSPikVi4Mf6nNI0DAkuCpGV7/AKR8Sg4i8fOUuswI9VlcurLxwVMMRk+kkur3dbkdZgdWFnzLCuZorOM3A4LJVlcdbuPdotFQz5omEdbQpUq8ZycUV1sPKnFSZNQmOeXnrCZuLWJCFG9ZXjaslwFtqLhYlIUYVnZ70vn+xFwsPITHrCPWR/8AFFwsPoTHrQR6yEXCw+hRjXN7fAlOU1S17czb2uRqLag2PkunB1CEIAEIQgAQhCABCEIAFGrvZH1gpKgY1WsijDpHBrc7Rc6C5dYLj0OpXdkOtCVZRYsUiOx1xvGoSziEe/yUN5cye5LkSLJICabWt7fBe+tN7fBc30d3Jch1w0SCND4pJrGJmpxCPI4A65XW2bcpXHNIkqcm9DHiXUntJ8SnBMocZXpevMXZ6pwRMbWapLq1QS9NPkUXNklQRPNcUy/EDZVz5lHknVbnIYjhkTsQrzqttyTnz0cR4jwK5fPUXW25E43HHSNa/MTmcdBewum8FXjSqOdR2VuIrtTCvqyUVndeTNeQkkKB/aaDc/wR/aSH6L/Ba/8AksL/AOi8TzHVq36WTSEmIfKN4FQjyjj6o3nwC9osVMkzQGZRrqTc7FGO08LKShGabbstQeGqpNtE1w0CUmYJ84JItYkeBsn7J+MlJXRS1u5MTZeosvbKRAQvSiyEHRshO4R+TP13/bKQ4JeE/kz9eT+oUIGTUIQpEQQhCABCEIAEIQgAWJ9MDrYVKd0kP9ULalw3rEel9wdhMwb0nZouiLE/lm9QUJ5xYxhXatB96OOUeNPaNHEcCQrNnKeUfPd/M74rN02HTnZE8/ulTxglZ/2839274LElRzyPoUKtFrtJF5Fynn63uH7x+KQOVU19Xu/mPxVXFhFS294JjfZ8k/QqK7Dahu2GUcY5B9yg6OWr95ap0L6L3F2/lPJY9I+JUnk/jr5KiNt9pd9krIzNe2+ZrhxBHmrTkO69Yzsa8/4VB0EotnKtSmotJLRnTWpLyvQkuSxjoacUxI7QcfuTrymJNgUGhiKI8jlFlen5Cokp2qNh2miPLItHySkvCRuJ8ystUO0V5yKl6Eg/XP2WqjGwvh5fx5kMbG9I1dglBR+cRzq81uswd1koEKdg5+Wb3+SqBKrDA5L1DOB+ym8BG2Kp/uXmUV4fhy9jG4OXWHRySQyTBsjXvDm2cctnG/UrWHlRRPHRmYe8L5v5ej8Y1X7d/wBsr0UzfojwC+hQreipxRLDbJ63KTUrWt7z6Ybi0B2PB4W+KcZiER+cB4fFfMraVnWB4Lw0zdyn1tcht9GpfrPps18A2yNHEt+KZfjNINs8Y4vb8V81+qt3BKFIz6LfAKPXFyOroxN/9nuO+Yjy9wuEEvq4tBezXB5PADrVnyTxSKppWTQkuje6QtJGUkc64bO5fOXMNGwAdwXevRb+aqf+L/XerqNf0j0M3amx3gKam53u7aW+JrEIQmjABCEIAEIQgCs5TYi+no6iaMBz4onytadhLGl1j4LG+jv0hvxTOOYa10eVz80zr5H3sWsyWIBFtq2PKiPNRVbd9PMPGFy4X/w/TuGJOHU+kcDxZM233qElckj6BZGPoAcMpVPyzw0z4fVRNyxl0TgHuHRbYXJNgTsB2BXyruUMgbSVJJsBDKb/AMNyGjsXmmj5xg5PxkaVkJ0/RVf+mp7sMjaG2q429vNVRuRuuxVmHZj1OHQJtZw1sArGSmlLIxzchsD8x/WeCzZWuexpuSis/L5Eklvzq7MeyF59xsoREOt6iZ3CFrfORNy4bJf2Hj9x3wSDRlo6VwdNoI81TKXf9+BdDXXy+RJpXUwcAZKx27K9kd+zrW6rcAgpayAxsyvdFKXuJJLrNgtfqv0zqAsFhNHmqYG7QZGDxeF07lefxhCP/HUe406jLODf3xFqrtWjFcb3EtKQ5KaElyQLlqMPTEg0Ut9h1KNMRbTTsXGi+DIciiSqXIosoUB+mQJtVaYEHw2AYXc50nPJa1rDa1gPnbBqq2Ruo4qxmZdrTrpx7FCq01uvRkMQrxsabmpLXs7uakujeOp/8tvuVcyZ1hr1DyUyCWQtJDiFjejje1vL5GW4NZ5Dl3bn+B+CtuT0p9YbcWFjqRbq3qhjxCXrcfEq45OSF9Q3O7MMpOU3Nz36JrBQXWIW5rzF8VBqlK/JnIuU9VI+umy07H/LvGc0+a4znW9teKkNbOf+kaf4MjfIhReURqW18rRLKWiV9g0yBoGY2AA0sNi8dJPtJk/x6r08nKyTsaWy4dlyRYCiftdStaN+eSL7T7JivpIQ0Fp5t/XGX84DpchpDRrxKrnZrH2veiUfKjg77K4s1malRzg00+K58WlzPAEsBJCWFUa8UJkXdPRZ+aqf+L/XeuFyLufoqP4qp+Mv+YensF6zPJ9KvyIfu+DNchCFpngAQhCABCEIAYrY80b272Ob4tIWC5Ick6akGaJpMjr/ACptzga7UsDgPZuuhuCylIbC27Tw0Xl+kOJq4ZU5U3bW/uHcLFSUr9xPsDtL/G6TJTMc0jpd9iL9V0gFKDl5dbbr8S/csQHUE19ObHcV76nN1lngfip5ekl6We0qreTfj9C5TlyXgQhQy72eB+KH4W53tFnh8SpfOLwyqDx9WSs2/E7vy+0RPwGzS+XTUdFuh3hZjlPIG4lQtJJzRVAudbkhv/otg6Zcy9ImI83idC6/sMDj2NfM8H3BauyK1SrVlHhuviy+hvSqK5pkgrwOUl8d2gjaB4rYp9pGq3ujDsrgB7JHvUCYW7VKeFFkC7J3L6asRZFGlUuQKLKFAepkGYrRQUbSzqOnWs7UjQq9pJOgOA8kpi77qaOYlOysSmUp3jxUmEOA0PkqwzlKieSL37tyQ3Za3E5U21mWLGdgUqMjeG9uzyWcfVuCYfiLt5VlOE4vJh1SU+JopibkBpPbpqmuZvtaR3t+KzjsUdvTL8WdvKu3Kr5Fqwc1xRpZcNjcDm04lvxVBj2EwMhe4OGYCzQNdSQNqgyYud6razES8EJmhRrKablkX0qDjNXlxRCCUEkJYWueiiJkXcfRT+aqf603+YeuHSLuPoo/NUH1pv8AMPTuC9Z+w8n0qX4EP3fBmvQhC1D58CEIQAIQhAAsm8ZZZBue7wJuPNaxZjF25ah36zWu92U/ZXm+klLfwqlyfmO4N9truPQUZl4NElxXzqw9Y9L0kvSHOSHOUlEsURRkSXvSLpuZ6molijmLdKuRelGozYi4fo4oY+/m859711UakDebeK4pyurOdxCreNhme0fVYcg9zQvT7Bp2lOfcl4/0MUY2qL2M3/J/Eedp43HbYNd9YaK/ppLjgsfyLgcaYubqGXLxuZmtm7vJaSnlsVpSg6NTuY9K1RO3AmysB2hRn0je1SLptxU3ZkItrQiSxtaDYdW3aqiVW9b7Krub61TPWyH6DsrshOhzFrN5uTuFtfdcq1ibYWtYXtbcOpNUFNqXHafc3/ew7h2qTKLE+KzsTUTaguB2pPedgrKcNbpv2qC2YtNx3jeFZyDM3iFUvVFN3CjmrM8qqkO2CyrpXqXIoMxTlNIcj2VZEaSRRnyJ2QqLIU7BFU5MalkUeJ1yUuUpNONqbisivDXniIr70HgEoJISkHpkeP2LuPoqH4qg4y/13rhzti7r6MW2wum4SHxmen8H6zPJdKv+PD93wZqkIQtM+eghCEACEIQAKh5SRaxv4sPfqPIq+ULGKbPC4dY6Q4tN0htGj6fCzh3eWZdQnuVEyjadAgpuB12pwr5RLU12rMacE2QnnJsrqZYmIOijSnVSHqM/arYl0Bs1IjDpDsja+U8I2F33LgTXlxJO0kk8TqV2bljU83h9UetzGwj+LI1p/wAOZcbEdjZey2NDdw7lzfkM0VebZ170MAHM06gtcCDqCL6hW+PYEaeQAfknE8276PXzbuGtt44Km9Cx+UP1Xea6zW0bJWFjxdp8+ojcQVvOgq9Kz14GVVxUsNim+D1RzaF2ice3S6exekNJJaQEscfk3i3SsNQQTo5WuH4AJ4myMfYHqLdRbfYrMjQnvOnxRqTxNOMVUv2XxM5IEyYBY3HZbeVZywtE/Mxh1QcufPEGvY0XIIe69mlNPj6WvVoBuSWLm8PHtavQvhXjL1Rjmcunv3lNyxjLfrvl9xI8ipMntJJb7W6wP8pB8rrBg7vMmpPUjsPRCrqyOzuOqnx6XG42TVVHdvvCsg7SGab3ZFTIFBnCsHhQpgn6bH+BXyBMyxHLfqvbvUsx3IG82Vg+maWZOq2nHenFKwtUlYy8oRGNE49utuu9l4RuTiYzs+F6rlyXmehKSQlKRvI8cu9ejptsLpPqE+L3FcEfsX0ByDbbDaT9i0+Nyn8F6zPH9K3+DBf7fBl+hCFpHgAQhCABCEIAF44aL1eFAGaniDXEDTr96Qna38q7s0TS+RY6KjiJxXBs24u8UxDgmynXBNkJZFsRp6jvGqkuUeQq6JfAx3pRny0cTf0k4PdHG4+bwuauNyt16WJv+TZuEr/FzGj7JWGuMxt2L3mz47uFgu6/iOUFlc6p6GPyp+q5dhXGfQ7Jae28OHuXZrrcwz7B53aStXZW4/hQqKeSMgEkEsJAOWQDokX7fNYXAyz8HVczrh0DZHWu4NzNjJ1AIB1C6WVzibCJ2UGLxht3SGQRA5QHh73tba+mwgKqtSvVhK3NPwyJYWu40JwvbOLXjZ+4u+QNA1uHxy2GaeMTOIAAAcy4aOwXPiqeVvSK2eE0fM0kMf6OFkem9kYB8lkJrFxK89t+moQp24XGsFVc6k5PiRpG6ryMdIX2E5TwOh80486pJjXmYS3Wma18iC9tnuHekOCfqmWld3+BN/vTRCYllIai7pMp5GqFM1WlSyxKgStT1ORpwd0RKeO8g7LlTrJqjj1ce5PkJjevIUralQ/C3c5K63QjaZb9WvsjxVSthicmWil/Wcxni7MfsrHgrSh6qNDZWcZSfO3gvqehKXgKFM2kJk2L6H5HNth9H+wi98YK+eXDRfQ/I918PpP2EQ8GAJ/Bas8b0s/Lp+1+RcIQhaR4IEIQgAQhCABBQhAGfxRlpT22KjhWGMN6YPYq66+Xbapejxk+938TYou8EDk05OEppzlkoviNvUWZ1lJc9RJnXV8EMUyLino4gxHmpJZZY8jTGGsDCCM5de7ht19yXQ+hXDGHp8/N9eQNHgxoWqwjEoY4Wte8B2pLdSRc7gl1XKSEbGTS9jIpPMgD3r6hgoQjhqal+leRkVa9ffai3a5WYJhVBSSiKmEbX5y3IH85IBbXNcktC1IK59ybwHm66aaOBsDZpXSlzzmmJcDZoA0Y3Um2pudq3T6lrGlz3BrQLlziAAO0puMlwFqik3eTu/EfkeACTsGqpYIHPhd6yGl0mjwLvaQCS0C9uPFKfXmoHyN8m/Zn7QN3mpsTLMDbHTrttKi3vPIEtxZ6i4Xt5shugaC226w09yq4aGNwu5jTfW9rX7wnpY3Rvc+Nt7t6TNgdbUnsO3VV/JzF4pIQ+NrjGSbOAJO3Y5vU4bNLjtRJwfZml/J1QlnKBNOA05+aRwcUHk7DbQuHeD9yk/hKD6YHYQWn3hefhWLeTwynyKVng8FLNwj7vgWKpiNLsxePU4jqXNGwBtr/AFQoLgrflOQ6oDxcAtAsdDpdVLgvGY2KhXlGOl8j1WGk3Sg3rZEKtZ19yrZQruQAjVQJKVt/uUaU0tTSo1LKzI8UWVvHVJKfkUWRyZpu7I1M8z3G2F1GQ3bzrD3ZXrMR4c87j2BdZ9GJzesm17c2PHMVums3AeAXqMPhlUpKVzJW3HgpOl6O+d73tr3WZ88U/Jyd/sNJ4Bx+5XFN6M699jkyg9lz4Ehdz1QQUzHBwWpVV6T15LsQS8X8jjVB6HKx5HrM0cLCbODLvly/qn2QbeHauq8maNsVJBEwktjYIwSbkhnR1O/RTzprstr3Kt5PTt9XiAN9Cf5nE/er4U408omFisZXxb3qrvb3FuheAr1WiIIQhAAhCEACEIQBnuUUYE8Ej7lgbI1zd5Ni3TxSHcz1B9jstc9V1fz0zXizwHDcQCFVT8jqJ4s6BhG7Ww4DqSdbDxqPtwjL2rPyZfCaStdorpHt6o5zwa3Ub0xHURm92TDjzeqsWchMPHs07W8HSDyckzcg6B2job9nOS28MyRls6jqqMPAvjWj+qX3/JHpPV3B5ecoFtHPaCL7S6x0USq5Z4LA/mxLHJLa4bG19U7NuuwOsexXFFyLoomSMjhYxsgDZG2BEgGoDwb3Umn5PwMFo42Rjc1rWjwACvpYWFPNUop9yRXOpd+s7FDgpdzLNo0uQbixJJtbvVncgE2vYXtvVp6k0bAvfVE1GEkswc4mXnxCXMHRx5XdpzC/ABQjRPlfnq3ulaPZYLZG323Zb7ls/wAHMPVbhovDhn0XuHgj0bZ1VorQy2EYW9kpEZEMVnBrmuykXGl2udc8LK8w9tQ1rg8GR4Fmy5gWnd0b3HVdPfgZ1/ypPFjD9ymUlIGNtt3mwFz3LkaNpJ6ffIJ1rxtk/vmY+LD6ljHev1D5pXkhrM7IYXNtq0RNOot1uvwRCSAwRXYW/RNoxvaBpccAtTLhQN7Oc2/UMvwTLMCaBq5xUZUW2TjXVirgxl9um0HtIy371YUs7ZL9G3vT7cFiBvlud5JKlR0obsAHBSjCS1dyEqkXojH8rQBMwAG4hdKbDQRscA51+y4WaOIRn2XsP7zVuuVdFJlD4ozMQyWJ0YIBcyVtja/ALllPDBAHc9RVINwDmjEnHKQ7sWVitmUa1Rzct1vwNLCYyrGCio3S8S4dMoctQncFx+lZLHkgkYS4Na18b23cTa13Nt4my29dykpopC10Tib30jY61+BSf+KpwzdReH1NKO0pp29E3/P0OcSSuOzX3pLcKqnglsUhABJdkdYAbTey6DHy1gzW5p7Rvs1vuvdSKzHM8NQYWPkdzRDGm45xxIGUEq+lg6F7Kpf2L+zlXade35Vva/6KHAMGq4Izzc3MPcQXAc0bi3RvmjfvOy21XMLsR66m/wC7B/oJvC3VEgvLDzR3A3VzDTHctqlBRiox0MSrVbm5SSu+5MiRmu65yf7lvlCpTJK21g+IfrOa+Q/aaPcp8NJ2KWynAVyixeVZcl4Iz1RhE8oInqJHNIsWMDYWkEbCWdK37yscLw8MjY0CwAAA7BorPmwlBtlJRKpVXJW+nkDRovUIUikEIQgAQhCABCEIAEIQgAQhCABCEIAEIQgAQhCABCEIAEIQgAQhCABJdGDtAPHVCEAMuoIjtYw8WtP3Js4RT/oo/wC7Z8EIUd2PInvy5scZh8Q2RsHBjR9yeEY3BeIXbIi23qHNDcF7kG5CF05cVZCEIAEIQgAQhCABCEIA/9k="/>
          <p:cNvSpPr>
            <a:spLocks noChangeAspect="1" noChangeArrowheads="1"/>
          </p:cNvSpPr>
          <p:nvPr/>
        </p:nvSpPr>
        <p:spPr bwMode="auto">
          <a:xfrm>
            <a:off x="9002713" y="-538163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0" name="AutoShape 42" descr="data:image/jpeg;base64,/9j/4AAQSkZJRgABAQAAAQABAAD/2wCEAAkGBg4PEA0PDxAPDQ8NDw8NDw0NDQ4MDQwNFBAVFBQQEhIXHCYeFxkjGRISHy8gIycpLCwsFR4xNTAqNSYrLCkBCQoKDgwOFA8PFCkYFBgpKSkpKSkpKSkpKSkpKSkpKSkpKSkpKSkpKSkpKSkpKSkpKSkpKSkpKSkpKSkpKSkpKf/AABEIAOEA4QMBIgACEQEDEQH/xAAbAAACAwEBAQAAAAAAAAAAAAAABAECAwUGB//EAD8QAAIBAQMHCgUDAwMFAQAAAAABAgMEBRESITFRUnGRBhMUMkFhcrHB0RUiI4GhM0JiFlOSQ4KiRGODwvAH/8QAGAEBAQEBAQAAAAAAAAAAAAAAAAECAwT/xAAcEQEBAQEBAAMBAAAAAAAAAAAAARExAhIhQVH/2gAMAwEAAhEDEQA/APt1SoorF8Bd2x6lxJtelbhdgb9MepcSHbXqXEwZUgY6c9lcQ6e9lcRZkFDXT3sriR097K4sWAgZ6e9lcQVveyuItgQAy7xeyuLI+JPZXFi0ihNU78ReyuLJ+IPZXFiSYNjQ58ReyuLD4i9lcWJokaG/iL2VxYfEXsrixNgA6rweyuLJ6e9lcRFFyob6e9lcQ6c9lcRVEgNdOeyuJHTnqXEWABnpz2VxDp72VxFgAZVueyuIzRrKSzdmlHMGbC/me4B0AAoWtelbhdjFr0rcLkEMqWIAqBYhsCCCHUW/ciMvuYouVZXLeojKer8kEshl+bfcVcO8KqASXeinzdxlWqRJljLuDGXcVF2QUbn3BjLuGjVFjJZepF3GaSeEc+fSVFyTHnJbP5LRqN/tYGgGaqrRnT1NYFsQLEBiRiBIxYes93qLDNh6z3eoDwABoLWvStwuMWvStwuQQAE4AVM6ticsJwqSg/DGpHgzVm1Lqgcx07Qv9SlLxUZwf4kzCparXF/oU6i2qddR/wCMsGdaoiqebiTBzY22t22eS3VIMlWufbSmv90GNtFJEGfT3/bm9zh7lJWz/tz/AOHuNQlmJcu4BB21LTCa+yfqUleUV+ypwXuN1dJmFLfFl/bqv7Q9wV6N6KVT7ukv/YYy9xOURVFapvOqU33ZdP3Lwqzaz02nqyoN+ZDkWUioqq1b+2ktcqq8kjOra7Sl8tGDwzfqSeP4GkEnmIOZ0y3SzKlCHe8JepSrRvWSeRXo082b6cW/JnRlNl69VQp49r0CD59ec7yjVpU61snU516KDjRSz+E+iWeGTCCxbaili3i3m0tng7ZV5y301p5uMV93LE9/HsE7VqwEAaZGI1YOs93qKjNg6z3eqAfAANBe16VuFhi16VuFyAAAAg1odpky9F5wKWu0RpxcpNJI5bvym+rjLUeX5V8pvqunKjaIqnJ4zjFVKbT14PMZ3bfNn0qeD1TTj5mLR6uFsqy0Qw3lZc89LSFrHe9GTWFSm3qVSOPDE6mUpLM09zTHVKJVdrgHNVdpjlJGhcNcycaq7WZ5NTWP2p6BTKJisubntMnIqbRqpFsSYMMKmsq1U2mNJMlReoYFMqrrBTtGfDPh2DuWlpaW9pBVvKhTTc6tOHinFFxNcxXpKLWXCTXb8uBheF/xlFRyWsG9ObHDUFp5R2J4pVlLwRnPyRyrVKpXWTZrNaq+GOTJ0HSppvtUp4A0lyeq89bJT1zWG5H0g8NyZ5H26z1qdavzVKGVnp5fOVXq0ZlxPcsSYtugCMSSokZsHWe71QqNXf1n4fVFgfAANIXtWlbhdjFq0rcLsggAIAC1PSiuIRedbwORb7HTdWTa+Zomld9HthCW+KxMuUFTIrQe1E1sVXHA53rX41d0Wd6aUH/tRRXHZ08VBRf8UkORZdM1kZc6rctN9s14ZuPkZ/BUtFa0LdXn7nVZmxkCCuxrNz1aXiqSkZVbrb0Vqq3SXqdMzaGK5fwKT/6q0rdOK9Cn9Pa7Ta3/AObD0OzEEMhrnq5YOOS51X3841J72i9m5PUI4/qSx2qs5ep0EXplkiE4XBZscrm8+vKkMU7osy/0af3gn5jKLxLgKVCEerGMfDFR8jZFEaIqFbb+ze3+DBm1seeO5mDZirATiQRiFWGru6z8PqhTEau3rvw+qE6OiAAbQta9K3GBva9K3GBBBBJDACMSAA4nLGOHMT72il2VMUhnldDGzwlszicu56hz9danHoYsvFmMGaRZYi5RktkGkVkyjZdojAioTK5QSYRiUXgzamZJGsCxGqLxRSJoii6LoojRBCNrfzbkYYl7Q/nl9l+DPExWkhiBVsgnEcuzrvwvzQiO3X1n4X5ofo6QAB0Qva9K3C4xbNMdwuQBVktlcQACAAUv+nlWWqtlZXBnmrnn6HrrVDKo1o64S8jxF0VMHgc/f415eqpyNosVpvQbplGwFUyQgIZYqy0ZsvArIvACxeBQtAqNomiM4mkTQujRFIlm8wRypyxcn/JkER88X+QMNpxIYEEFkO3Z134X5oSQ5db+d+F+aE6jpAAHRC9r0rcLsYtelbhdogoyCWQAEE4A0QXprFSWtYHz6y/JVnHVKS/J9BovOeAvGORaqy/m3+cTPv8AGvL01B4pDCYlYZ4xQ5FkhWsWSmUiy6KixRstiUbAhs1iZF8cDQu2XiYxeJtFBGkTWJlE1iaGkQrPCMnqTJiZW2WFOe7AI5ieZbicSuIYmG1yGQQ2QWxHLp678L80IJjt0P534X5oTqOsAAdEYWrStwub2vStwuQQyrRcjACEQyWirIJi86PEcqY5Nsf8lF/g9qeR5cwwr0J7UcODJ64s6bu2eZHTizi3ZP5UdeDzGItb4l4sxxLxZtF2ykiWVkwqyLtZjOJqKCmbRMomsSxldGsDJGsDQ1iYXi/kfe15m8RS9H8sV/L0JU/XPxITIbIxMtr5RGUVcijkQaYj1zP6j8L80cxyOjcb+pLwPzQnUdoAA6IXtelbhcYtelbhcgAAhgDKMsyrIIPLf/oCzWSXfOP4R6o8hy/rZrPDU5T8kS8WM7qqfKjt0ZHm7onmR3qMzn5aptM1ixeLNoM2i7KyBshsC8EbIwhI2iVEo0izMvFFiNoo1gZQNYmhrEQvV9Rb2PxObej+aK7vUl4QgyMSzKmGg2VJKyJok6Nx/qS8D80czE6Vwv6kvA/NFnR3AIA6MsLXpW4XL3lXyXHvTOfK8UuxmdDpUR+JrUw6f3DQ62QJ9NI6eTVw6eP5exz2eXiXkei6ecHlbjVpxaWeDxJb9LI5F0PDN3nepS0HnrtfzP8A+7Du0HmMRafpyGKbFKQ1A0i5EgIkgJgMxFom8Co0LxKI0gaRrBGqMoGqNDSJybxf1H3JHWRxbXUxnPfhwM+iMGQWygyjm0o0VaNcQwAxwOjcK+pLwPzQpgP3L+pLwPzRZ0dkAA6suVfL+aHhfmc835R18mdLvi/NCNO0o5XrTbJQZARrRNFWQGfM9xHRXqGY1DRMuIR6FIwvCwPm5N6EdiJS2wxpzX8WLPo14yNlSlisx0aMDFw0DdBYGI0YgjWLITRLmio1xAWdbvKO0ModivM2gzmO0stG0sajrIvTOV0iWsl2mXYzWmOwpImVoisMWl9zgu0y7WL1K7b1l+Rj0FpvWEVhF5Uu7QjlrF+YkpZzoJGbdMVyScCGSiKiUgUicknJJQYD9yr6j8D80Ij9zfqPwvzRZ1HYAAOqPOcquvR8EvNHGizu8pqeMqXhfmjjqB5/fa3OIhJjVOYukbwZJQzCZtGoJyrxis7F3b8XhHMjXywx2FWRFao3GWC7GKWWZ0IJM1LqPIc1XeOHZoJhaLRDTFM70KKWK1NovOgmjElVwHfiXWg0Wjf1F6cV9hy13dF9hxrVdeGgbYY6UbzoS0S4l1aKb0SXE8xUoNFIzkh8jHrcqOtEo81TrvWO2e0PNnZdMd3JDOJQrPWXy3rKjVxbK5KWlmWL1kYDVW5xOUYx7WsXrOpknLssPqLuOnlCIHAlRBszlVKNcCs5YFOdB4sCVVOjcc8akvA/NHOycDo3HH6kvA/NCdR2gADqji8oOtT8L80chxxPVW2xRqxSeZrPGWpnJdwVdqH5XocvXn7alchpLSJ17weiK+56GXJ6o+2D+79jCXJWr2Onxl7HO+PX41LHnMqUs7YzRidhclau1T4y9i8eTFZfup8ZexmePX8XYUs0sDqUKhnHk/WXbDjL2GaN01VpcPs37HXzLGKTq5pPeTiNVrnquWKcMMFji3jjwJ+D1dcOL9i5Uc6oxKvFM7VS5Kr7YcX7GE+Ttd/up8ZexL5qvKWuznNq0z2lXknaH+6n/lL2FKnIe0v99L/KfsZ+N/i68m4m9mm8x6F8g7Tt0f8AKfsRDkHak+vR/wAp+xfjTSdKoMKQ/S5HWhaZ0uMvYYjyWr7VPjL2L8aa5US3Ydb+mK21T4y9if6arbVPjL2Hxprm3dHGTepDtR4dg5ZOT9SGOLhn1N+xvK55vtjxfsakRx22yVDWdN3NW7HDi/YylcNd/up8ZewwI85FBlofXJ6prhxfsT8Bq64cX7DKOe6h07j68vA/NFVcFTXDi/Y6lgsCpJ58ZPTLR9kWT7QwAAbQAAAAAAAAABDBABBIABQAAAQAAAAQAEkogAJAAAAAAAAAAAAAAAAKgAAf/9k="/>
          <p:cNvSpPr>
            <a:spLocks noChangeAspect="1" noChangeArrowheads="1"/>
          </p:cNvSpPr>
          <p:nvPr/>
        </p:nvSpPr>
        <p:spPr bwMode="auto">
          <a:xfrm>
            <a:off x="8718550" y="-798513"/>
            <a:ext cx="1647825" cy="164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1" name="AutoShape 44" descr="data:image/jpeg;base64,/9j/4AAQSkZJRgABAQAAAQABAAD/2wCEAAkGBg4PEA0PDxAPDQ8NDw8NDw0NDQ4MDQwNFBAVFBQQEhIXHCYeFxkjGRISHy8gIycpLCwsFR4xNTAqNSYrLCkBCQoKDgwOFA8PFCkYFBgpKSkpKSkpKSkpKSkpKSkpKSkpKSkpKSkpKSkpKSkpKSkpKSkpKSkpKSkpKSkpKSkpKf/AABEIAOEA4QMBIgACEQEDEQH/xAAbAAACAwEBAQAAAAAAAAAAAAAABAECAwUGB//EAD8QAAIBAQMHCgUDAwMFAQAAAAABAgMEBRESITFRUnGRBhMUMkFhcrHB0RUiI4GhM0JiFlOSQ4KiRGODwvAH/8QAGAEBAQEBAQAAAAAAAAAAAAAAAAECAwT/xAAcEQEBAQEBAAMBAAAAAAAAAAAAARExAhIhQVH/2gAMAwEAAhEDEQA/APt1SoorF8Bd2x6lxJtelbhdgb9MepcSHbXqXEwZUgY6c9lcQ6e9lcRZkFDXT3sriR097K4sWAgZ6e9lcQVveyuItgQAy7xeyuLI+JPZXFi0ihNU78ReyuLJ+IPZXFiSYNjQ58ReyuLD4i9lcWJokaG/iL2VxYfEXsrixNgA6rweyuLJ6e9lcRFFyob6e9lcQ6c9lcRVEgNdOeyuJHTnqXEWABnpz2VxDp72VxFgAZVueyuIzRrKSzdmlHMGbC/me4B0AAoWtelbhdjFr0rcLkEMqWIAqBYhsCCCHUW/ciMvuYouVZXLeojKer8kEshl+bfcVcO8KqASXeinzdxlWqRJljLuDGXcVF2QUbn3BjLuGjVFjJZepF3GaSeEc+fSVFyTHnJbP5LRqN/tYGgGaqrRnT1NYFsQLEBiRiBIxYes93qLDNh6z3eoDwABoLWvStwuMWvStwuQQAE4AVM6ticsJwqSg/DGpHgzVm1Lqgcx07Qv9SlLxUZwf4kzCparXF/oU6i2qddR/wCMsGdaoiqebiTBzY22t22eS3VIMlWufbSmv90GNtFJEGfT3/bm9zh7lJWz/tz/AOHuNQlmJcu4BB21LTCa+yfqUleUV+ypwXuN1dJmFLfFl/bqv7Q9wV6N6KVT7ukv/YYy9xOURVFapvOqU33ZdP3Lwqzaz02nqyoN+ZDkWUioqq1b+2ktcqq8kjOra7Sl8tGDwzfqSeP4GkEnmIOZ0y3SzKlCHe8JepSrRvWSeRXo082b6cW/JnRlNl69VQp49r0CD59ec7yjVpU61snU516KDjRSz+E+iWeGTCCxbaili3i3m0tng7ZV5y301p5uMV93LE9/HsE7VqwEAaZGI1YOs93qKjNg6z3eqAfAANBe16VuFhi16VuFyAAAAg1odpky9F5wKWu0RpxcpNJI5bvym+rjLUeX5V8pvqunKjaIqnJ4zjFVKbT14PMZ3bfNn0qeD1TTj5mLR6uFsqy0Qw3lZc89LSFrHe9GTWFSm3qVSOPDE6mUpLM09zTHVKJVdrgHNVdpjlJGhcNcycaq7WZ5NTWP2p6BTKJisubntMnIqbRqpFsSYMMKmsq1U2mNJMlReoYFMqrrBTtGfDPh2DuWlpaW9pBVvKhTTc6tOHinFFxNcxXpKLWXCTXb8uBheF/xlFRyWsG9ObHDUFp5R2J4pVlLwRnPyRyrVKpXWTZrNaq+GOTJ0HSppvtUp4A0lyeq89bJT1zWG5H0g8NyZ5H26z1qdavzVKGVnp5fOVXq0ZlxPcsSYtugCMSSokZsHWe71QqNXf1n4fVFgfAANIXtWlbhdjFq0rcLsggAIAC1PSiuIRedbwORb7HTdWTa+Zomld9HthCW+KxMuUFTIrQe1E1sVXHA53rX41d0Wd6aUH/tRRXHZ08VBRf8UkORZdM1kZc6rctN9s14ZuPkZ/BUtFa0LdXn7nVZmxkCCuxrNz1aXiqSkZVbrb0Vqq3SXqdMzaGK5fwKT/6q0rdOK9Cn9Pa7Ta3/AObD0OzEEMhrnq5YOOS51X3841J72i9m5PUI4/qSx2qs5ep0EXplkiE4XBZscrm8+vKkMU7osy/0af3gn5jKLxLgKVCEerGMfDFR8jZFEaIqFbb+ze3+DBm1seeO5mDZirATiQRiFWGru6z8PqhTEau3rvw+qE6OiAAbQta9K3GBva9K3GBBBBJDACMSAA4nLGOHMT72il2VMUhnldDGzwlszicu56hz9danHoYsvFmMGaRZYi5RktkGkVkyjZdojAioTK5QSYRiUXgzamZJGsCxGqLxRSJoii6LoojRBCNrfzbkYYl7Q/nl9l+DPExWkhiBVsgnEcuzrvwvzQiO3X1n4X5ofo6QAB0Qva9K3C4xbNMdwuQBVktlcQACAAUv+nlWWqtlZXBnmrnn6HrrVDKo1o64S8jxF0VMHgc/f415eqpyNosVpvQbplGwFUyQgIZYqy0ZsvArIvACxeBQtAqNomiM4mkTQujRFIlm8wRypyxcn/JkER88X+QMNpxIYEEFkO3Z134X5oSQ5db+d+F+aE6jpAAHRC9r0rcLsYtelbhdogoyCWQAEE4A0QXprFSWtYHz6y/JVnHVKS/J9BovOeAvGORaqy/m3+cTPv8AGvL01B4pDCYlYZ4xQ5FkhWsWSmUiy6KixRstiUbAhs1iZF8cDQu2XiYxeJtFBGkTWJlE1iaGkQrPCMnqTJiZW2WFOe7AI5ieZbicSuIYmG1yGQQ2QWxHLp678L80IJjt0P534X5oTqOsAAdEYWrStwub2vStwuQQyrRcjACEQyWirIJi86PEcqY5Nsf8lF/g9qeR5cwwr0J7UcODJ64s6bu2eZHTizi3ZP5UdeDzGItb4l4sxxLxZtF2ykiWVkwqyLtZjOJqKCmbRMomsSxldGsDJGsDQ1iYXi/kfe15m8RS9H8sV/L0JU/XPxITIbIxMtr5RGUVcijkQaYj1zP6j8L80cxyOjcb+pLwPzQnUdoAA6IXtelbhcYtelbhcgAAhgDKMsyrIIPLf/oCzWSXfOP4R6o8hy/rZrPDU5T8kS8WM7qqfKjt0ZHm7onmR3qMzn5aptM1ixeLNoM2i7KyBshsC8EbIwhI2iVEo0izMvFFiNoo1gZQNYmhrEQvV9Rb2PxObej+aK7vUl4QgyMSzKmGg2VJKyJok6Nx/qS8D80czE6Vwv6kvA/NFnR3AIA6MsLXpW4XL3lXyXHvTOfK8UuxmdDpUR+JrUw6f3DQ62QJ9NI6eTVw6eP5exz2eXiXkei6ecHlbjVpxaWeDxJb9LI5F0PDN3nepS0HnrtfzP8A+7Du0HmMRafpyGKbFKQ1A0i5EgIkgJgMxFom8Co0LxKI0gaRrBGqMoGqNDSJybxf1H3JHWRxbXUxnPfhwM+iMGQWygyjm0o0VaNcQwAxwOjcK+pLwPzQpgP3L+pLwPzRZ0dkAA6suVfL+aHhfmc835R18mdLvi/NCNO0o5XrTbJQZARrRNFWQGfM9xHRXqGY1DRMuIR6FIwvCwPm5N6EdiJS2wxpzX8WLPo14yNlSlisx0aMDFw0DdBYGI0YgjWLITRLmio1xAWdbvKO0ModivM2gzmO0stG0sajrIvTOV0iWsl2mXYzWmOwpImVoisMWl9zgu0y7WL1K7b1l+Rj0FpvWEVhF5Uu7QjlrF+YkpZzoJGbdMVyScCGSiKiUgUicknJJQYD9yr6j8D80Ij9zfqPwvzRZ1HYAAOqPOcquvR8EvNHGizu8pqeMqXhfmjjqB5/fa3OIhJjVOYukbwZJQzCZtGoJyrxis7F3b8XhHMjXywx2FWRFao3GWC7GKWWZ0IJM1LqPIc1XeOHZoJhaLRDTFM70KKWK1NovOgmjElVwHfiXWg0Wjf1F6cV9hy13dF9hxrVdeGgbYY6UbzoS0S4l1aKb0SXE8xUoNFIzkh8jHrcqOtEo81TrvWO2e0PNnZdMd3JDOJQrPWXy3rKjVxbK5KWlmWL1kYDVW5xOUYx7WsXrOpknLssPqLuOnlCIHAlRBszlVKNcCs5YFOdB4sCVVOjcc8akvA/NHOycDo3HH6kvA/NCdR2gADqji8oOtT8L80chxxPVW2xRqxSeZrPGWpnJdwVdqH5XocvXn7alchpLSJ17weiK+56GXJ6o+2D+79jCXJWr2Onxl7HO+PX41LHnMqUs7YzRidhclau1T4y9i8eTFZfup8ZexmePX8XYUs0sDqUKhnHk/WXbDjL2GaN01VpcPs37HXzLGKTq5pPeTiNVrnquWKcMMFji3jjwJ+D1dcOL9i5Uc6oxKvFM7VS5Kr7YcX7GE+Ttd/up8ZexL5qvKWuznNq0z2lXknaH+6n/lL2FKnIe0v99L/KfsZ+N/i68m4m9mm8x6F8g7Tt0f8AKfsRDkHak+vR/wAp+xfjTSdKoMKQ/S5HWhaZ0uMvYYjyWr7VPjL2L8aa5US3Ydb+mK21T4y9if6arbVPjL2Hxprm3dHGTepDtR4dg5ZOT9SGOLhn1N+xvK55vtjxfsakRx22yVDWdN3NW7HDi/YylcNd/up8ZewwI85FBlofXJ6prhxfsT8Bq64cX7DKOe6h07j68vA/NFVcFTXDi/Y6lgsCpJ58ZPTLR9kWT7QwAAbQAAAAAAAAABDBABBIABQAAAQAAAAQAEkogAJAAAAAAAAAAAAAAAAKgAAf/9k="/>
          <p:cNvSpPr>
            <a:spLocks noChangeAspect="1" noChangeArrowheads="1"/>
          </p:cNvSpPr>
          <p:nvPr/>
        </p:nvSpPr>
        <p:spPr bwMode="auto">
          <a:xfrm>
            <a:off x="8870950" y="-646113"/>
            <a:ext cx="1647825" cy="164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3" name="AutoShape 46" descr="data:image/jpeg;base64,/9j/4AAQSkZJRgABAQAAAQABAAD/2wCEAAkGBhQQEBUUDxIWFRQVGBYVFxcVFxcSFRUXFRUVFBQUFhgcGyceGhkjGRcXIC8gJCcpLSwsGB4xNTAqNSYrLCkBCQoKDgwOGg8PGiwfHB8sKi0pKSwpLCkpKiksLCwsKSkpLC0pKSwqLCkpLCksKSkpLCwpLCw1LCwsKSksLCksKf/AABEIAOEA4QMBIgACEQEDEQH/xAAcAAEAAQUBAQAAAAAAAAAAAAAABQEDBAYHAgj/xABBEAABAwMCAwYDBQUGBgMAAAABAAIRAxIhBDEFQVEGEyJhcYEHMpEjQqGx8BRSgsHxQ2JykqLRCBUkM7LCU5Th/8QAGgEBAAMBAQEAAAAAAAAAAAAAAAECBAMFBv/EACQRAQACAgICAgIDAQAAAAAAAAABAgMREiEEMUFRE2EiMqEU/9oADAMBAAIRAxEAPwDhqIiAiIgIiICIiAiIgIiICIiAiIgIiICIiAiIgIiICIiAiIgIiICIiAiIgIiICIiAiIgIiICIiAiIgIiICIiAiIgIiICIiAiIgIiICIiAiIgIqwiCiKsKb7H8CZrNWylWqd1TIcXPESIaYicEl0D3RMRMzqEMymSQAJJMCOZ6DzW06D4Za6rUq0+5DH0YvFRwYPECRa7Y4HI810vgfDtDpNINO+pTr2akPDyGtPeAyKgFxiGgN3zK2Cv2r07i8Nqt8TmUgJBxEmDO3n5qszPxDbXw7z7hyZ/wZ1vgtNJ17C/54tIaHWGR8xJgRInchadxDg9bTuDa9JzHEEw4EGASDj1BX0g7tLSBe4Pb4Ipt8TTLvKN+R+iyKwovYWVmsqMotIeHAOBdUGW56jHqVXlMe4LeJMPluFl8N4VV1D7KFNz3QSQ0TAG7nHYDzK73r/hzw+q9pNEU3gF7jTJa2CDAs+WZOMcsyszg3D6OlpClp2BrAbgNy4zPe1XYuAjE728gDbbkpXxbTPfpyjQ/B7WOt751OlcMNLu8fPQtbt1JJx64Us34J5g6wHGXCl4QeYkvz5R7wup03NzPMZJEEg7ejfKM/gvbGh22R6eH2HP1OPPkq8pdP+esOKcV+EWppgnTvbXABOB3R3AwHHODM7YOVpOr0T6Ti2qxzHDk4Fp/FfUL6IGSRnm/P0b+vVcq+NXEmd5RpDxPDC9znNDXeM2sZ8oMQ0uz1CtW23HJiisbhyxERWZhERAREQEREBERAREQEREBFUKZ7O9m36t4ABDSQCYn2H5esDcqYja+PHbJPGqP0PD31nW02kn8B5k8gty4N8PLs1jJ2sEgzNsERIh2DIwS2RDgVufAuzdKjT+yGwyYcb5BaQcDwF3gOctqsOCFO6TRm8tDiW22yfshLrKTXwNzZ+zPPm1ynqHq4/Gpjjdu5/xq2n7HUqZhtEYaSDEXECcAkkFzSYEGHNbyJCkX8EbcIY0Xm0C1oaCbWgwT8hL2OiPlquH3RE5SpNFtRjYl1zmsbs1svAk8w01QI5taMRCvs07C2HANPQAvfILqbiT1z+Xkq82uL8fSJbwFhaQQx+AQ23Jlgc0EtAy6S0+sjLV5dwBstBLC4y8ucwgASSJbtvDyNvHG0BbDpqOxucMg4EZwceh77/L1hUpjOC7II8TZw0kD/S2kP4upVecqflt9ta1HZphJLabXFxMC4PcJgycAki9rZncvJ2EW6vArAS2o5via82uNMECbXFhETDbo6PYOedp1VG4zcx3tacujr1qOP8K91qcNcfFacgCHt2Dmxz37lv1U/klaM9uu2sX6ikXSb735LgBs2AJbIgG0xiS5jROYrQ453ktgsLTseoIAuPMjw+UkAAwp/TaQOAtDCRFu7DkWtd7QH/TyUDxDhIZlottktbNtpLXP8L25IDQyebicnmpi0T7Xratp1MdpL9sDP+66HY8IF7i47Q3cu9foFk6bjjHPsaS6pzp0h3tQdL3A2s+s9Vp+sa6mXMr+HwjxEEQ0yW032xaIaSWtkvJ3hZXAnXgNNWi1ozZU1FOm3/69Ej/W4lTNI1uUZMdYjcy32m7Iyymdzc4Pd7kEL5z+IHF/2riWoqAgi8saREFtMCm0iORDZ912Htj2vZw3SENqUHVqjXMpMpNyJlt8h5tDd87kQvn05VKxp4vkWjeoeVUBbP2X+H2o10OA7ukf7R4Ju8qbB4nn0x1IXW+zvYfSaABzGX1BvUfa+pPPJ+zo+xLh1KmZUpgtb9OTcH+G2s1IBFMUwRI702Fw6hkF5HnEeajO0HZivoalmoZBiQQbmuB5tPMfkvo+gDBLWwDuWc/N1Z8T7KK7ScFbrNHVZDC4Nc9hbdVIe0Egmp5xB9YURZ0vgiI6fNyK7qGQ4xtuPdWlZkEREBERAREQVVWidle0eifWeGUmlzjsAt57J9n6NEd7XBfVBcAwtcW0y0fM4DJM4jqpiNtGDx75p69faJ4X2Hquh1SmciQ04JHU9Ats4bQqB3csaKDoJ8e5acG0AZMcx0lZ/AeK1e8fDW1Kj2tAuAvbcPFUAdAwYEDMNx55GiY5mtpU4a17TfUul7QXNNxggkCDHOYYT1PX+sTD6HFirgia1j49/a8Kb6BaKpa5jy0Ei5uxugmZGGiBtLQFsOl4a5pbYC5hZafCajmyXeeRa7Bz8oHJU4rw25vhk5ukgAktDnXRy2/XPZOFsJpXWyCAeTRkbE7xgH1Ky2vtmzZf47a5xrVNpWu1HgBJLTVe2mCSbiA0S8/M4bcwsjh1VtRjSx4GA7wQ9rgRYC13MF1Nk85JByte4/2aqah9R9j3vky90NY1v3WguIDQB0/NSPY7hL6NGyZgnI2kuD4H924MHKZd5FWmI472WrWMcTvtsWkYCAb3Z9did/8AKah/QTTsGRed5AOfMfixg9/NZdKmGs8JPMCRyPhB+hJ9liUNQ0EkOG2YBMOIGCRsZa3HmuTLve3urRDWxIdE7+4/IyrVXSwMgcst6yTMepn+EdFkVqtwAYZBNowR5Z57Bv8AmVyvS8Iu2kbYxkfyn3TaImY0xKNIRgAjYA4MAD/0pt/zLAqUPFDpxJLTkECHkA+rQPQKb07PD5bgEcsGPwaFYqUPEcYwYOQY3+rpTa1b6mUHxDhQfIMfeaQ4kGXWioWuHJxFnotQ1nw0o1xd3YY6XAlmBjfAx8xxgYDBuSV0bUaXwgZA54v2xOfN1Q/RWRpA1ow2Y8wQZJ+sn/QFeLzpfnE11Pbkr/hQwXeOoIOBG4Ikfd3mBtu4dcSXC/hlRpeOo24iLb9idzg4iCI33HXHQn6aHHbqBc7AEke0NaP8vRe+6EH5TGc3kYOD9Gz/ABD3mbp1jr6rCDpuIMNAAgAgcwMRiTHkQfRZtN0RMAt6lrT7XBxHs0LHdT8ZN53P3Wx9T/t/+X6dVoOCfrH/AIvEo627SDWXZLS4/wCB1Sf4qsN+gXvUakU6NSo8G2mxzzfVYwC1pd8tMxy2KwRWB/d/iDCfe+qtW+KeqezhcUQyx9VrKpYKYhuXNEU+RcBufzUR7ZMv8azLieoqXOn9dVaVSqLo8oREQEREBERBvnw94UyrL6NYM1LDNlT5Ht5NPSf3uRXSamgh/elrWnwmuwkHuy6B3sg5pmACeRE7ExwPQ8QfQqCpReWvbsR+R6jyK7B2M7bs1xY1xbS1TJbYTFHUtcIewA/KXDkOcGDlQ9Dx88R16bb/AMrpawNFcUmgOJa6mIfbPIt2GRmVlcK4NR07ydPTIJkPD/EXZ2Lzk5j9BU07KHgp0xZWmQ0Og2tPiL2nbkPU9FP060DxxsJxB/r/ALrlaZ9NNsk61G9fTD1dINi3wwHuGZ5Yn1/lCkuH0g2gwdGt35C0LCqGQ97hDSwgSI3BEgcsx9SpGn42hv3QM+ZA5eSoz3nqGJr3NsveRbyB2jdz4/w59vNa9pOOWCG7y4/3Rk56kTnCn9fpe/Nv3G7wYu6D+fs1agdCWV3tZNoIgnlLQ6J8tv6K9IiY7afHrW0TEpalqH1ZD8t2t2ERzE9OvXmsumwDOx+pA6AQbR/harGgoujNo2HM+vWVnh5GCIHq9g/BnRJLz309adpmM9QMnMwTnJyGqQrs8P8Av0/oG/VWNHp4ExE+p2J6+clZwbP6/XkqyyXntao0YaB/T9brwaEk8h+H6mfwWTEK1Wf5fr9fmoUiZmVl1Dlt7/h6bfiqGj+jnz/kPxUZ2g4v+z0yS4XkG1oy7zeRvAmcdQueUOz/AO3OL9XV1tRpO9LUCrRIOcBrPAPI5C6RSZjbRGK815Q6n3DScEdMROMfl/JY2uAYCZ5HkOe/8x7t6ri/xP7JM0NOjqNAa9NhJp1A51WQ/wCZjrj1AcInkFqnD/iDraMD9oe9g+5VJqNI6ZMj2KmKOH5YrbVna6ryXzmXEkZjn+PsI81fp1DM3GJ5OMj1yfyC0ns/8SdNXhtYdxUOCHGaTjyN0QP4h/Et20wDsBwkgGJ5fvASDHm1xCs9Ct62jdWQdTmA5w9X0wfo5gVntFw86rQaik41HXU3ECKUXMBew7A/M0LJYDHX0+1HTYw8D6rH4nqm0dNXee6FtOo75nUzhhjwwScxhR8uOTXGXzQ4LyrlUZ9IH4K2rvIEREBERAREQVQOjZURBunBPivrNOGtqObqGNiBVkuAHIPBDvczC6bwH436Oq0DUd5Qd0eDUZPk9gmPVoXz8qqNbdIyTD620nEKWqbfQe2q0g22mW5BFzif1vhZIrFzQxjg52A5zRDW4POTJwcD3xv8h0qxaZa4g+RI/JbRwL4o8Q0ZFmodUaMWVvtWx0E5HsQq8YdIyx8vqTTaMMZaP958z5qHqdnoe57XSXOuh3I87TuBvhcy0H/EcbQNRogTzNKraPZrmn81u/A+3rtXp2VmUWgPFwF5JADnseD4cuaWzHME+ijjLphveZnjKVGmqbW+5I/3225rK03DOb49Bt5ztO/9Vi6bjjz/ANykB5tcXD/x58j+Swu1Hbr9god8dJUrMBhxpubDJ2LpEhvnESQOajjLpe14bQ2j+v1+sr1ZC4drv+I2sf8AsaOkzoaj31D9G2jotE7R/EnX6+RqNQ7uz/Z0/sqfoQ35v4iVMUZJu+mdV2goMMd5cRvYC+MiZIwIkE84zssHUcbe4fZMDcgG8yQZy1wGACNnCRt1C4JwX4t6uhAqWVmeAeNsPDWYMObEuI3LpXU+EfEDRal3/T1g1xA8FUd27IyGyYfGxAM8x5NaasdsU+vf7XuMcBNeXB7siTOajDydInPK4TIwZELC4LwN1J8ljXc+9o/ZvI/v0xLD6tBB/eWzvZB8IMxLQCPew8wem3kNjbEHMO8yyQ4Ecy3+vtsrRedabIy248fhqfxarD/lDgahce+pQHgBwyTIwCcY57rgq+gvi0+eDOve1wNSl3ZBtcXh2xGQfDeTkbeS+fSpj08vP/clT/AO2uo0cNa4Pp//AB1JLR5tMyw+bSFr6qpcq2ms7h2Phvxe0rmTXpPY8ZtAvuP9yoIIP+JvutV7cfEx+vb3VFrqenBmHODnvI2L4GwOYk8jyWjKijS9s1rRqVZVERS5CIiAiIgIiICIiAiIgIiIC6r8HO0QAfpXnIcatPOTNoeB5gta7HVx5LlSuUaxY4OaS1wyCCQQeoI2ReluM7fVI1A5ecwBtiSBtHUcvMAW+tVRZWpPp1Ggh7Sx0i8Q4R4h84C5j2D+IwrhtHVOisIDXGAKscwdhUjkcO9TjZ+1fapui0jqhdJeHMpAbl7gYLTuyPmPSOqNfOJruHz3Xp2vcJmCRI2MGJCtqriqIwirKoiDcezXxQ1ejpikba1EGQypNzcye7eDc3fzHktlPx2dA/6MXCYeKpmPuyLIPKevKFylFGnSMlo+W39rfiVqOINNN7KdOmXNeW0wfE5ogFzic5JPvHJaiqIpUmZn2IiIgREQEREBERAREQEREBERARXtNpH1CRTaXFrXPMZhrRLnegCtIKIqwqICIqwgArK1vFqtYNFaq94ZIbc4uid9/wBYCxYVEFVREQEVYVEBFWEhBRERAV2hpXVJsaXWguMCYaNyfJWlNdma5aa8bHT1p9gCPxQQyoqqiAirCogIirCCiLO0lWl3dRlRniIuY8TcHD7hGxa4fQwsMt8kHlFWFRAVVREG8ditTQr0X6OrTh7g9wqDd0CYJ3BAHoR+NjgXaXR0dO2lqNMajmucSbWOBk7yTO0D2UZ2K1Taesa57rRZVEmIBNN0bqDccottuXaUaWtoGV9LQ7r7Ww7XbEmSN+Sy29ouFFrQ7SukNAP2bcwIkm7J81C6VnecMFJkGo/VtDWyJJNMAY9eam2/ChwjvNQAfvQwkD3JClPc+mNxA6PT62lUdRPcVKAeGAB2XSAS0mNuXVSXB9Rw3UVC2lp4IDn+NgAtblw+Y5hQ3b7hjaA0zW1A8tp936hhw6OUyforfYfWuq6yk2oZDKdRjdhDbXHOM7ndD50juEa7TUtYaj6bnUAX2NMOcAZsuBwYC2rS6/QV6jaTdNDqhAbdSa0SdsgzHmtV4J2afrNQ+nSIhlxL8kBodAIA3lb1w7sQ9telUq6k1O4tDQWhoDW/K2Z2Qrty/UU7XuHQkddjCaZzQ9peJaCLgNyJyPosrj1JrNVWaw3NFR8HqJKxKDZcAdiQPqVCrbjxjh5y6ifQUwP/AGVrtANKyrp/s4YYe4NETTdBbPnuojtRpqdLVVGUIsbaBBkA2ic+srK7VtEaYiJOnpz12xKsttmcU0Wm02spPcLqLxeWgSBIIaQObdjHks8a/hZIin0/szE7ddlrnDan7VrKIrZaSxkTAtaA0NnpAWJrbRqH93FneG2NouxHko2bSXbKlSZqbaDQ21oDgBAncR7ELI43otK/SNr6SWlrmU3tJkyWkyfPByMFV7Q8MdquJPp6Zt7jAMHEtaLiTtA6q9xfsvU0Ohf37mzVqUoDST8rak7gfvIfbUVN9keK09PqbtQCaTmPpvgTh4jbmJjChFVQo6IP+SvIbDgSQAW963LtpJOyg+GUNLpdZWpa5tzG3MaSC4AzgkDOW8xssDs/pmNu1GoE06REN51au7GenM+Xqveg4VX4nqHubFxNz3O8LWzt/QdFK20/xDszoq1Go/Q1RfTYX2h5Igby1wuHNax2b1NGlqWO1LbqYmRAcJIgEt5iVtOn7IO4eypqK9ZhZ3dSmWtnxOqNLWtE75g+y1fstomVtZRp1RLHO8QmJABdBPTCE+24ji/CXvDW0BJIEmkQCT6HH0UJ2vp6dmtptZShrbBVYwWg5mG+dsKBc1o1UM+UVfDG1t+PwUv2+FnEKkb+A+9oRO+ktxDhGiZrhbApU2ufXblzWmbWMjeS4gECV40NTSVG62kSRQb9pSnZrosLmTkOLiIHMCFKns47UkV9PUDHVnUq7iW3AWtm0dfEZM/yWrdq6NPTxQpOvcT3lZ+MvMgMAGABJMf3kTPTXUVJRQ5qIiICIiC++i5gY4gi4XNPUBxbI92n6Kco8BrVdOdQdVTtjxB1V1wOYa4RgmMBQztaXUhTcAbSS12bmg/M3oQTBzsdtyr2m4sWaepRDGkVS1xcQbmlkxH1P1KJhgErL4doX1b+7IFjHVDLrfC2AQOpzssRZWh13dB/2bH3sLPGJtmPE3o7G6IWaGpcwyxzmk/ukt/JZeq09dlNlSoXWVQS03zdBg4n81Hr0XkgAnA28vRBSVREQVV+ho6lWbGudAJMAmA0CT6DH1VloHPZS+o4mym2nT076hY0vLifsi6+0OZAJxDQN0Sjq2kfTaxzmloeLmE4uAMSF4/ZnWX2my626MXRNs9YWRxXWio/7MObTGKbHOL7GnMDyleBqW9yWQ668Om7wRbBFn73miFuhq30yTTe5pIIJaS0wdxIXvWaio4xWc8kcnlxIn125LHV7WVg95cLoP77r3bAZdGUFhERB7NUwBJgSQOQJ3MdcLM4dxyvpw4UKrmB0XWmJiY/MrARBJcYrakOs1bqkiHW1HExcJBg+Sjw6NlMcWpd5p6NcADem8mqalR72/eLTlojZQyJTFTspqW0e+NL7O2+65mG9YuUTUqFxlxJJ3JMk+6zX8TB0raFuW1HVLp3ua1ttv8ACsFjCSABJOAOpOyCSpHUvoS01DRY4Mw42hz8hsTzn8Vha3RvovNOq0te3BB3CzaDjparqeppF0XB1MuLIfbDXGOYmVHVapcS5xJJ3JMk+pKDwiIiBERAREQEREBERAREQEREBERAREQEREBERAREQEREBemPIIIJBGQRgg8ivKILlau57i57i5x3LiST6kq2iICIiAiIgIiICIiAiIgIiICIiAiIgIiICIiAiIgIiICIiAiIgIiICIiAiIgIiICIiAiIgIiICIiAiIgIiICIiAiIgIiICIiAiIgIiICIiAiIgIiICIiAiIgIiICIiAiIgIiICIiAiIgIiICIiAiIgIiICIiD/9k="/>
          <p:cNvSpPr>
            <a:spLocks noChangeAspect="1" noChangeArrowheads="1"/>
          </p:cNvSpPr>
          <p:nvPr/>
        </p:nvSpPr>
        <p:spPr bwMode="auto">
          <a:xfrm>
            <a:off x="8605838" y="-10414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5168" name="Picture 48" descr="http://t2.gstatic.com/images?q=tbn:ANd9GcSQbJb-aGQbMMu8M3fInqCcfGTbYOsDbG3cr90l7q3Ullubl7Bu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40"/>
          <a:stretch/>
        </p:blipFill>
        <p:spPr bwMode="auto">
          <a:xfrm>
            <a:off x="5148064" y="5591236"/>
            <a:ext cx="1365684" cy="113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50" descr="data:image/jpeg;base64,/9j/4AAQSkZJRgABAQAAAQABAAD/2wBDAAkGBwgHBgkIBwgKCgkLDRYPDQwMDRsUFRAWIB0iIiAdHx8kKDQsJCYxJx8fLT0tMTU3Ojo6Iys/RD84QzQ5Ojf/2wBDAQoKCg0MDRoPDxo3JR8lNzc3Nzc3Nzc3Nzc3Nzc3Nzc3Nzc3Nzc3Nzc3Nzc3Nzc3Nzc3Nzc3Nzc3Nzc3Nzc3Nzf/wAARCAChAHkDASIAAhEBAxEB/8QAHAAAAQUBAQEAAAAAAAAAAAAABAACAwUGBwEI/8QAQRAAAgEDAgQDBQUEBgsAAAAAAQIDAAQREiEFBjFBE1FhBxQicZEygaGxwSMzUtEWJmJygrIkNDZCQ1ODk6LS4f/EABkBAAMBAQEAAAAAAAAAAAAAAAABAwIEBf/EACMRAQEBAAICAgICAwAAAAAAAAABAgMRITEEQRIiExQjMkL/2gAMAwEAAhEDEQA/ALmOOi4kpsUdFxx16WqyfHHRUaYpsaUXGlStD2NaKRKUUTMPhUn5USkEgH2G+lTtMM8QNxGe+zfRgB/nNWAXIqN1CfG4wFRjuPLB/SighA6GpdwBXSoHSrBoyex+lRPA/wDCd6c0FbIlDOlWckLAfEpFDPHVM6CtkjoaSOrORKHkjrcpKuSOo/Do946j8P0qs0EUSUZHHTI0ouNKxqg6NKJjSvI0omNKlabFXvD1u+f3Z2k+C3hXAbAHU9K39rwyNCHV2GV06cLjGc+VZWBM893Of+TF+RrdxDCio8l89DPoLPbLJ+yMhBZWGNK+WPL1qaGL9ku5GBvsP5Up1bxoGQ9GIb5FT+oFKwk8SzhfrqQH8KmZzQav+Iw+5f5UNNw8OP38o+QT/wBaPrxqA55zNwVbbjHCbpLq6Z/fYxhpMLgnfYAVqXj8qrOcB/p3CBjf36OraRqpj0VCulDulFSNQsj1aEHkQVFoFPleovEqk7BRuPKiY3qrjkoqOSnYFlG9TpJVdHJmiEep2BX2e/PF5jH7mE7/ACNbdOlYXhp/rtdf2reE/nW7XpUOT/Y8+jZdtPzofhKNHw21R/tLEoPzAqS8yI1I7SJ/mAp9uMRAep/Op/Zpa8NKkaYZfmpdXEeE+l2p/A0VI+1Bc1SaeLcGX+K7x9Ec/pU0j9qpxTwV9myPQsr06R6EleryEbK9Ra6jleotdVkBiSUSklVUclFRyVu5C0jkoiOSqyOT1oiOSpXIO4WP65yn+K1T8Ca3i9KwPC2zzfGembXv/eHT8K3kTakDYIyM4I3rl5Z+x59PJk1pj1BH3HNexjC49TXkucbdiDSj3LH+0amaSvDXteN0oDF82sf6RcFGT++Y4PTZD09f0qeRqD5lbVzdwlM/ZjnfH+FR+tSSPV+GfqV9mSvQsj17K9CSyV05hGyvUXiVHK9Q66rMgPFLRUclVUclExy+tUsLtaxyUSklVcctExyVK5Cwsp1j5m4dqRg0sbRq4+z1LY/8fxroSsCDg5rjPGeJonHuE2TGWNxquI5ojhlYB9t9iDpIweuasrHmfi1tIJbmeK4RpJELxQszYVt8RjqeowDtgjtvxcmLrXgSupuw0k+lNiOC4JyQxrB3nMHgOJVvmmQOqlQJIVzuTgtlSNsEDf8AGrSHj0UlvJxFZNcTSBdEaHSTnHUgZ7b9PzqP46a7jWBgTimuwCmsnc8f92m0RtohbKM+NcviEDG24H3nsNqqbnmSWWJ47FD4kzaEnfUBkdQQQN8A9Djzo/G0dw/itzDdc3xGJkk8G0dg6t01EfninyyVjOV2eXme9vGmR43hKRgnLHTsc4yB9a1cr11cWeoz32bLJQcr06WTehJpNq6cwzZZKh8So5ZKh1+tWkLsGktFRyVVRyUTHJVLllaxSUVHJvVTHLRUcnrUrGou4uTOGc1rHcXb3EN3buhjnhfcBWLAaTlTue4q5m5FdJALS/k0BtatPpYwtncqAAGBydm7nOal5EfVFJ862JIyc15fLbOStdeHJ+PcI4urB7mSO5a2l0o9vrCRtsdbLg4bBBOSR5eoFvwue6gVCBFHM2jwxIVVG6gdNhkdfx8+nX/Aobi7NzDNLC748VEPwSEY0sV8xgbjB7HIrNXnDouF3jvJeR+PdMqhNOAWwADp79M+X0rWN+OmLPtTz8Bug4ggu4HkjAlLowAV9QGGJO/QfTsMVInL4sohcwuGcExsviByCwwcsAScHJ6DqOwyNG/D4mGfeI5Yi5aQRjIGnBKjf+Ib+oFWHDrWMu19rluJpolXDaCsZGTgBds/FvnyFYvJWpmMTw/l6x4MsTWsMcZjh0IwtmQupbP2mOT2z57VNJJ1qx49w6a1vReXl49xLIjIihNKIuoHzOT0Hbp0qkleurgneewbLJ1oOWSnyvQUr9a68wrXkz1B4lMlfrUOuqyMgI5KJjkqrSSiY5PWq2EtI5KJjkqqSSio5PWp3Juk+z1tUcvzrS38N0mu4iMtyVYMluHCAqFIKg+ZznfuANutZT2atmOb51v8ZFeLz+OWqT0zvCuIPcNcwoWZ4XBWOZvjZcA5x1G5077ZWmWCQ8YuBxOfX4ZXRBFIAMDOW+HzIGPrRfHOW+GcXZJryAmeMELLGxRtOQSpI6jIBwfLzoGJLK6LWslvIfCGy6SMbEZB6k42z8xvU4FsFtobXx4ZEVMZSTYKoPl28qqscQuYI7iDwrtwx8QiTCkeQAIB9ATjOd6q7riVjYvHa3l0svEV2hh8Jg7EnCABgAOwLYAwMnFaexWF7dUifPiJ4khWXURq32I6Dy7bUBn+bpZja2RuI/DmZMyIG1BW2yM996x8r1rue0SL3bGdlIGTnuO9YeWTrXofFn6FXkr0JK/WvZZPWhJH6712ZjBsr1Drpkr1DrqshK2OSiEkqtjeiEf1q2sks45KJjkqrjk9aIjlrFybqfsvk1JcDvq/lXRh0rlvsqmHjToT3/lXUV6V4PyZ1zVXPoyeMupAZlPmp3FZa/5f4tf3EqjiYs7eWTMksQzM6YGEB/3e+48+la01Wz30MFyVknjUjSdLbEA+Xnmoy9CgLbg3DuDXImhkSNjqmlMpyzkLpLk9cgEDPQA1dW8EUQLQxomvc6FA1fPFBO0MVwY3iXwyPEJkyxJyBsDn0+lEiW4NwFEBEQJ1MxHTfcYPy7d6QY/2iSaWt1K74ODnp0rByyVs/aTKPeYEzvpzWDlk9a9X4k/xxjXs2V6ElevZX9aElfrXbmMvJX9ah1+tMleotdU6JVo9TpJQCvUyPV7AsY5NqIjeq1H9aIST1qeoHQPZtxAW3G4YnIC3AdRk9WGkj8Ca7VGwZQR3r5mtraW9W2W3d0kiuDIGQ4I2HQ9jXSuXed57Yx2PFY76GUEIGvI401n0bUFY/LNeB8zN/lqmL4dS2oTiUSPbu5haRlU4CY1/JT2NC23EJ5olkW2kKEZBGCD94NT+8zMP9WlP3VydtgLOwivFYypfKsbAJ7y5BcADfBGcZ8+uM1cRRrDCkYJIUBQXYsT8yetBT3kkETSGBowo3ZsAD5kmsbxXnK54lrs+ArczOcqZ7SFJETBwcyFtAx60/dCm5+v1uePXEUbZFsVibHZtOoj6MKyUsle+6TcPN3HdXL3E8t00ryPkk5VO5O9DSvXt/Gx1xyJW+TZXoSR+tOlehJHrrzGTZWqPXTJHqLXVZArFapkaglepVerdEOR6nR/WgEepkesWBapxO94bbe9WGhnjlBdXGV04PUDfGR+NdU5e5v49NZqt5yJfToR9q3dWRhjr8X5VyK1unt2DR4yNiCMgjyI7ithynzmOB/CqXkcfeKCfMQ+Ub5C/4cV5Hzfib3r8s+VM2OoxcSusBhyJxWEkZJhltkP1EoNTLxa6x/slzFq8jcw/n49Vlr7VeX2i/areqw2IMQJ+exqce1Llzt77/wBj/wC1539fln/Nb7giTid51HIvFJm7Gee1Y/Uyms/zTzXzfZcNmkteTY7KGNNRmu7uN1Qf3Ubf6irWf2o8FVf2FteSE+aKv61huauYoeYJMzW80kYOVinnZox/0wdJ+8E1rHxeXV9FdRnLa8vby1974k4NxPI7lQukBchRgeXwk1FJJUk8pdizHJNByvXtcWPxzMpmyPQsj0+R6FkauiQjZHqLXTXamaqpISuHWpl6UqVVvoJVqZKVKsfQTr0NTR/b+lKlWPofQiLrRCdKVKsa9iCIulED7P3UqVY0YeShZaVKnkw0lDPSpVuEGk6mo6VKqz0T/9k="/>
          <p:cNvSpPr>
            <a:spLocks noChangeAspect="1" noChangeArrowheads="1"/>
          </p:cNvSpPr>
          <p:nvPr/>
        </p:nvSpPr>
        <p:spPr bwMode="auto">
          <a:xfrm>
            <a:off x="8767763" y="-690563"/>
            <a:ext cx="1066800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5172" name="Picture 52" descr="http://t2.gstatic.com/images?q=tbn:ANd9GcQRFrRjtHEkYOOyqh1Q2VC13G9y9Qg04a9jUWcG6dK_lRW7xGvVv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9" y="3113656"/>
            <a:ext cx="1660402" cy="221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utoShape 54" descr="data:image/jpeg;base64,/9j/4AAQSkZJRgABAQAAAQABAAD/2wCEAAkGBhIREBIUExQWFBEVFxgVExcUFhUUGBgXFRQVFBcVFRUXHCYfFxojGRQUHy8gIycpLCwsFR4xNTAqNSYrLCkBCQoKDgwOFw8PGCkcHBwpKSkpKSkpKSkpKSkpKSksKSkpKSkpKSkpLCwpKSkpKSkpKSwpLCwpKSkpLCksKSwpLP/AABEIAOEA4QMBIgACEQEDEQH/xAAcAAEAAgMBAQEAAAAAAAAAAAAABAUDBgcCAQj/xAA5EAACAQIDBgQEBQQCAgMAAAAAAQIDEQQhMQUGEkFRYRMicYEHMpHBFFKhsdEjQmLwkvFDchWy4f/EABgBAQADAQAAAAAAAAAAAAAAAAABAgME/8QAHxEBAQEBAAIDAQEBAAAAAAAAAAECESExAxJBUSIT/9oADAMBAAIRAxEAPwDuIAAAAAAAAAAAAAAAAAAAAAAAAAAAAAAAAAAAAAAAAAAAAAAAAAAAAAAAAAAHyUrahysQ69S/X05EWj7XxUmvKrd3/Bilialtc/RCU/NFZ3ea6H3w2UvVkapiatnaWZijtOqrZp9bolSpu2ZAjQqupbhiqdvmvn9DO/b8aTn6nUtufmj7om0NoU5uykr9NH+pU1sIlEp8fPgdn+hb73PsmM69N2BqGzN53SXDUvKHX+6P8o2jCYyFWKlTkpRfNf7kaTUrPWbn2zgAsqAAAAAAAAAAAAAAAAAAAAAAbBD2rO1NrRy8v11/S5FvEydR62O4rNZwzs12yyMTxSjfO7vz5FLW2hCEnRXljRjFLu2m/sVWM2zwu98+2dzC7dE+NtkNpJuyei1f2MtPHL0t1Of0t44uSf8Adnk8iY964KN5K9ndLv3H3TfijceK17NtapPXuZKFdNd+hpmC3sU6kbytJ3d1+zRdLb0Ywk5WVle6+t2T9lL8dXNSonfI1rbOIhBOSztrmScNtalUoqrCd4TTtn7M0nb21qcYWbyd0s76vmU1rrX48cYa28Ea0+B5J3s469nctN3d7p4Wdpeam/nS5r80ekv3NEli4RtKLv27n3Cbc8rclnxP6F8yxOuXw/RuCxkK1ONSnJShJXi0Zzlnwr3ll4zw0pLw5Rcqa6TWckn0cbu3Y6mbRx6nLwABKAAAAAAAAAAAAAAAAAAACj3tk40YyWkZri9Hlf62LwxYrDRqQlCSvGSs/cizs4tm8vXItq7X41OWd+Jp3yyX7mvVtot2vKy5LmbBt7dutSryha/5JP5XB8+7/g87IwGDpVHHEN+Jlm84L+Dlk54dvZfMa6sa8rcX0I+Jqt/3Nep1Gey8O0+Bxfpn9Cpx+79Jw0V316lora5zGpUptTi81l7lrR3ubpyp1W4qUXG65tozY/dlxvwOytfPQ1faid4yUGknw3tk32LfWVH2seqW8s4Q8GLkoK6bvzbenYi4/aPkilLiaz/7IFWPJ/NzIjTReYkZ35Knw2izNh8Sm23zKqLzMsKti/FJptGx9suhisPUjlwVIfTis/qm0fptO5+RqNRtrrdW9b5frY/W2H+SPov2EV2yAAlQAAAAAAAAAAAAAAfJSsiBi9t0qfzSS9yOpk6sAa7W34w8er9D3hd9cLPWXA+6dvqiPtE/TX8X4MdCvGcVKLUovRp3MhZVpXxFniE6HhR4oeZNJNycsrLI1Jbv4ucE6lCdPifDmr/8uh2IwY2pw05Ptb6mesTvW2flsky5/R2JXw9K1Oq79GlJX7XKuvtPEupapTpqP502nf8AY3nD0JZ8WaI2N2dCSakikjT7+fLlWJ3kUnKMmlC7u75s1reLb8KtOFOC4YRz7t9Ted6NwKMryi2nrKzsvdHN5bLjCo4zb4eT7I0kVt76VjqPU9xd/UnY/B007QqX7NWt79Sv4Gi/WXHxqx8Zk1Xc+KHb/vp6hDZPh5sn8VtHDUrXipqpPpw0/O7+6S9z9QnOPg9uK8HQeIrR4cTWVlF6wp5NK3Ju137HRwigACAAAAAAAAAAx1attNf91A9Tlblcp9rbwxoLzPzcor7lfvHvX4a4abXFpJ627HP8ZjJ1JNyd2+pndfxtnH7V9tTfGrU0lwx6LIocRj282233I0pq+pX18dJ1FCNOcpdll63I5/WniekyWJuz1Go+r/QiVKii7Nebnbl6n2NYWJlXezNrVKMuKnNxf1i/VHSt29444qFn5asV5o9f8l2OS0JXL3YuNdKrCpHk1fvHmn7XKzX1qNZ+0dXI2NkmuFq9yRGV0n1K/EVbyfZ2+hrq8jmjHLIrMXW1LCtPJlNjpcilrXMazvJtHySV7LRvqcp27W42+ilkjfN766tb3f8ABzfGVLyb0RfKdLncjc+e08TKlFxjGEeOcmm7K6islq7suN4vhXjcJJqnSeIpWvx0k5P0cdUzonwT3fVDAeO1apiHxX5+HC8YL/7P3OiFmXX5p2b8MNo4iSisNOkr2cqy8NJdbSzfsdY3S+D+Ewc41ajeIrxs4uatCD5uEOefNm/AI6AAIAAAAAAAAAD5OVk29EB4rVeFd+Rrm821nRp5Pzyy9iyeOUuObyjG6T6pHON49rutUk7+VaGer1rjPlWYzGOTd2QeO/O3VibEuGKVxmcaXyxzq52RHrYycU0pNJ652z6XMGI2g9IrXXsYJyuu5YfPxFr2XE+i69yNjsTUhNxk7NWyXfRPuYcXhq6d6LvfNpOzT7dS32Ds106arVYuVao3bju+CKdrpfm7latLx4w9OtGKk+Jev3Nn2ZiOOK6kLwldST4r/wC2sW+79BSxFCDyjKostFZO7X2MdNfzrr2H+SPov2Kpyu2+7J+0sT4dKUrN8vKm3nlojWJbcUnwwhOUukYP7l/k1J4cmMW+VjiamRQ7TxPBGTfovUyVdpzV3KhXXpBv9jQ96t4L1OBKotW+KE4597opN+W+ccVO9W0bt3zfI1rZOzJYvE0qEM5VZxh6JvzS9Ersy7Txan/d+pv/AMC9h8eJrYl/LSj4cP8A3nnJ37RX6nRllt2fB4SNKnCnBWhCKhFdopJfojMAWYAAAAAAAAAAAAAARsfPy25v9uZJKzHV0pu6yjHX9SNekyeWt71Y9UqSpxdr6rsaBiKty23g2g6tSTvz/QoqjM5HR6jzOaimyvrYmLd2m30R7x9W/DFZmDZUGpu6ySvoWQzYeknqrXzy5GFUbSuvo+ZOnVfDqrHmm7qzSJSg1KivazkuuliRDEzptJu/Zu+TMtbAtZpXPsMLOVsnbmZ6XysMDiIt+V8L5xf2Nm3f3aq4mtTqW4KMGpOX5nGV7Q9bZmtYXBZJa+v8m0bu7dq4VpX4qb+aD09Yvk/3M+zv+lr3n+XTgRsDtCFaKlBp9VzXquRJOr24rOB4nSjLVJ+qTPYCEZ7NovWlT/4R/gyYfCwpq0IxhHW0Uoq/WyMoAAAAAAAAAAAAAAAPFKd1fu19G19j2ANW3ixLVKrK+raX1t9jaTne+OMkoRjbJylxPumU00+OeWn4mebIc110M05XPDi2TGqpqU55y4dWox7XZZSpuCd1wx0l1duRLwuIUZLjSdtL6X5HjF4lTk9G9XbqRacVWKrXs42dtU9F2Z9o4paSXDf6ezJCwtm3e6ebX2Pf4aLT4V7aomVHGWhUcfNCXFHmmT6OI4fNFqz1TzKKeAlHPOMemdiVQrOyja33KVaLuCb6WehOoUrldhpv/wDC4w7vYw21ylYRzg06bany4efZ9S9q74ujD+tweJ0i2/rnqaxtHbEcPDK3HLTsuvqaRitoubeepb45pXfL7jc9pfEarJ2hLhXZfwVMN8Zud6spOHPhk4yX65mqyqmN1m9NOZt9f6z7J6joOA30pcVqOLqwktIYi7g+yvl+pu2xN61U8tfhhN/LJP8Apy9HfJ9jgFakpDDbQr0coTfDzg84v25E8sVslfqEHOfhrvw6r/D15eey8Jvt/Zf9vodGLS9Y2coACUAAAAAAAAPMIWXu39W39z0AAOb77w4ZOP8Am3/yz+50g0b4lYRqNOqll8sn3/t+ua9iup1fF5XP5Je5jkz1LQw1JEtUXG1mk7FP+LnSeeTtd59S6qLIqcXjVBzh4cZcSzbSbz1s3oRYmLTAbSjNf79SfGUeTszW6rpQpwp0qc1UTu5N9eRlw+0WvLNO5HBsaqyeV7rpqZY0L58ORU4esuTaLPC1X1uZ6q8iww1K3Us8OsvTuQ8LJ5NZE9VHbPP0MqvGh7b2p4lSbb52XosinqYyK5skbSwkqdecWs0203pm7og0cL4jduJtayisl3Z059Mr7e4ylP5be+RkrOULuatH79DFQocP9zaXPS59hTdSavLyxyzzzLKcZoVotdOh6jzJVTAReSdoxXzPm2YFQSg17XCeM9CpKElKLtKLTTvbNZo7vuZvNHHYaM9KsfLVj0mlr6NZnBY/XJG4/CzbngYzwpZQxC4U7/8Akjdx+quvciRXXp2cAFmIAAAAAAAAAABW7xbK/E4arST4XJeV9JJqUfa6RZADgVWEoScJpxnFuMk+UlyMUmvc6N8RdzpVV+JoR4q0V/UgtakVo4/5JfVehyyni1L78vaz5htL1Ikyh2kmp3vrp2LtJ8szFWwsZK7Vpp+V6kVeMeHrRnGLad7Wb9DPOlGeTXF3WTXoR1hqsXdyiv2+hf7n7rTx1ZxUnClCzqztnZ6Rj/k8/SxHlN5PKw3c+HlTF4d1YVVDzOMYzi3dR1d1pn25H3F7r4nCu1WD4FpUheUfqtPex1rZezYYejClTVoQVld3fVtvq3d+5JaFzKy/6XrkeHg0k9TNLFRa19TdNs7q0HGU4yVF6v8AI33XL2NbdTA4bzyfi1bZflv6HPcWV0T5JYxbwbAoeDGpUspcKvlyfJLnI53tPaK4XClHw6V/eXqy23i3klWk3J5cs/09CgoUJVpOy9+S7m2VL6Qa6tG7yXJc33PeFxMVHR662vd9idLAwUlOo7Uod/NVfSK5K5hli6uMrxhCKpwWUIQ0jF82+bLs/wBZaVe6agmovW/O3c+4fC2i7rJvX1LLFYKFGLlOflprJae7KOW2ePhkn/Tvp09SF1lJx4Wks+pEoV+CtRlf5KkJX0taSPU6y6WM+ydnyr4nD0lZupVgrdk+KTfZJMspX6PR9CAYgAAAAAAAAAAAAAavvL8OsJjG5uPhV3n4lOyb/wDdaS/fubQAOH7a+H+PwzfDT8enylRzdv8AKm80/S67lNDZOLbt+GxHFpbwqlvq0fokBb7VxPY3w3x2Ia8SKw9Pm6mc/aC+9jrG7m71LBUFSp3a1lKWblJ6yf8AHItAEW2gBWbwbZjhaPG7Zuyv1fL1/hkW8JO+Gh/EbeJ+M6afkp2SSeTm1dt+mhoEcZxpuTzX0LXG4eWLqynOfBTu3J380n/j/JLpbIoOnwL5Fr1fqYctvXXOZzyNbweBVeV+L+nF5vr6Eram2YUo+HSVl21ZO2piqdOm4wSSSsjXsPhreZ5y78jWKe2CNKrUd5ZdFa9l2LzZtBw4YU1xVZv5YLzPsiHh1OpVhSpRc6tSXDBc3L7JLNs7RuZuLTwS8Sb8TFSXnnyjfWNPou+rJs6rdTLi29VOvRm6NWk4NWclN3vfNXayaKaGzlFNp3vZ2/yO/wDxC3H/APkaUfDlGFeHyylfhcXrGVs7c139TScH8GsY2uOtRglzipTf0dkTxE3P1odV8Cu3dnUfhRuTUpy/G4hNTlG1CD1jGXzTfdrJdvUt93PhRhcLONScpYipHOLqJKKd78Sgufrc3clTWugACgAAAAAAAAAAAAAAAAAAAAAEfG4CnWg4VYRnB8pK69ezJAA0PeD4ZxcZSwkuCp+So24NdIvWH6nNdoVKmHksM6c6eIbalx5Ju/zReko90foYr9tbv4fFw4K9NTjyvk0+sZLNexHF5ux+e/CnOfms4xyula7MmKoq6UU7vRLNtvJI6Htn4bVqd3h2qtPlGVlNdr6SX0ZC3N3VqPHwdahUhCmnUvOMknJNKCTeTzz9iJGt1OdbRuBuJHBQ8ar5sXNLibzVNP8A8cOnd8zcgCzC3oAAgAAAAAAAAAAAAAAAAAAAAAAAAAAAAAAAAAAAAAAAAAAAAAAAAAAAAAAAAAAAAAAAAAAAAAAAAAAAAAAAAAAAAAAAAAAAAAf/2Q=="/>
          <p:cNvSpPr>
            <a:spLocks noChangeAspect="1" noChangeArrowheads="1"/>
          </p:cNvSpPr>
          <p:nvPr/>
        </p:nvSpPr>
        <p:spPr bwMode="auto">
          <a:xfrm>
            <a:off x="8782050" y="-660400"/>
            <a:ext cx="1362075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6" name="AutoShape 56" descr="data:image/jpeg;base64,/9j/4AAQSkZJRgABAQAAAQABAAD/2wBDAAkGBwgHBgkIBwgKCgkLDRYPDQwMDRsUFRAWIB0iIiAdHx8kKDQsJCYxJx8fLT0tMTU3Ojo6Iys/RD84QzQ5Ojf/2wBDAQoKCg0MDRoPDxo3JR8lNzc3Nzc3Nzc3Nzc3Nzc3Nzc3Nzc3Nzc3Nzc3Nzc3Nzc3Nzc3Nzc3Nzc3Nzc3Nzc3Nzf/wAARCAC3ARQDASIAAhEBAxEB/8QAHAAAAgMBAQEBAAAAAAAAAAAABQYDBAcAAgEI/8QAPBAAAgEDAwIFAgQFAwMEAwEAAQIDAAQRBRIhMUEGEyJRYTJxFIGRsSNCocHRBxVSJGLhM0Pw8TVjcoL/xAAYAQADAQEAAAAAAAAAAAAAAAABAgMEAP/EACIRAAICAwEBAAMBAQEAAAAAAAABAhEDEiExQRMiUTJhcf/aAAwDAQACEQMRAD8AtWc4tYUsIDlguQp6n3ojDZTTMskxZ2HQDgVZ8M6dDeSvlvo6n3pzRbOygLPsQKOSaxKCfWbpTp0hU/2a7kiIWMqGGM5xQr8HJb3jC5cEJwiZzTnqOrNFZ+bDbq7k4Cu+0frSn5wu7sKABO/LH6gp9h70JJJ8Oi3Ras/J377whQvIDNgVbeW2ukaJJVcnkhTnAqlaeG47mR5bppJAGziQ4Gfcj2q2Ykt7gpGchQB8UVddA6vgNvtD3oyxu5Q8lCxIoHcW+o6MySWl08sCsC9vLxkdwDTuWw5+KoapJEVSNgGMjhQPvS1QykyewYXRiuIoXRWUERvjKj5o9AR6Y2i2gjO5TzmqWmpiLAXheDVpJyiHfwfeq+Il6wjavtfYVOw8gs3IqwzAPkEY70t/7oJFYyKo9R8vBzkA8Gut9Vd3Mbn7GpvNFPUb8LfQw9ws5k2lyFBHIwMiljxFYGWMOuFAYMCBySOxotBMXkMj7sjIG4du5odrTO8S7GIDMDx3610ntEKWrB0MQjj5xk1V1K6Wzt3kPJA4xRQ2N5LGqLbyBj3xS54otJonltZGdFjRDIzjC4Y4G1u546VBQf8AClpvplWp6kbrVJrhyS/mfpits8OzJFp0U8r8BB+1YZrGly2F0wUMQzenPcGtR06+kttNtkaQElB6SOPzrRkqNUJFOVodBriSzRhWdVDAjbxn7+9X9U0iw8Qad+F1OPzYmIYclTkdDx0pd0e03yRzSr/E6hgM8Y7U027hGLSMcEAbT0HzXRb9Fkl4UtFs7TQol0eymLmMbxG75YITj9KW/Geo+TqMNvA2ZUG+RUPIHbP9ac2ltfNaSIxGYrjORux7fas28ZagYdeDRn/p5BiQkfzjjjjmhPsR8f8AoZNM1BLm2UM4B2+pc1hPiELFrl5sHp85+Ow5pvsb2SQ3HmzFEQsFRc5Kjnk/as/upZbu5kuHz/EYt+pp8Cf0XNS8GDwWWmvpQxJ4BAz0rW9HRcLxWW+CNB1qS+iu4LCX8MThpH9CkfBPWtctNJvoNrvGNgHZs0uZO+HQaoNEfwsY7UOufWQvzmr7l44gChBobe3UMEkas2XbGcdqjL0eKMD8XxgeKdTVOP8Aqn/eivhXTA7xuT9Q5FevHumS2+rz3+30SyFz+Zq/4NjuJ0ieKKRl5AKqSK1ZJXDhLHGp9NL0u2EcUagYGO3WrhvrZ5hYzttZxlW6jg4wT2NRWKzxx5mhdQBzkV5uYJ57edLUopJHMq9Oeefes64V/wDSNtMgTWQIpt8phy0BbA/7Wx3PWvN/prxSxzQoyMrAsd27Jz89sZqrcWF1Y6q2qwz3EjyoqmBF3ZI64J4Gfyo1NfP+HLmEgsudpPIpmo9sW38PSzyLkL07YrqqR3TMgJX9BXVC/wDpSmBfDGrXEOnRjzI/O/8AcOMZ564ope+MLBZfKeHzwh5IPeki28MzRXRMd825TnDL1FQX+kX1pl8CVc/y1Zzt8ZygvpoDaxZapGEt3Kueik0P0m2W31wTPld2epzSp4evoV1yEGMxybGBDd+KfLCW3nulk3hHQc/nRp8v0V0roY4byN7j8MAQSMgkfV70M1C2ujeu1rAZVOOBgYowrQSxrswze/zUvmtA26Qenu/1D8+9PKLf0mml8A99A9nCs10yxKxC5dgBuPQffPFArmGV9XtGZDiHc/I5zgj+9NWojTtTFs15Akr20vmxIW6NjAODjPWlzWdVjgvFZwykN6gy4IFCTSYYpsYrJxFH6sktwSKnmiikB45NBra68xPS/B5VhVzfLJgQnB7nGf6VV00TXGeZ9MMiMkbKitzz71WttPht8ZZmdjyVbIB96KRWCCZpGJZ2wWB6/FWmWKKJ5mXCoMsQvPFReGLdsqsrSpFMMCv1D09xQm4uFmlXeQECllPvmmM28bxh0jzvAYY4+agm06OVMSxBh7Ef3pnD+C7FVri4lijWO7jTaeMKeQKFapo8WrTwPezxyvbN5ihcgAkEZPv1olcacdhaBjuHIRj+1Ly31xDK63DNAUbGxxUm3B20OkpeC5460grCJkhRo4ipBH1dewohpGntcRRLIpQAepT/AH+avXl4buVfLQAA4ye9E7eyiaOEMzKynjBx9xQvdjf5RcsYlhVEXO0DtV9NgbOHLEfSOlU7byywBcjJxRAeSpB8wDHfNVTJtH1bcTKG2BGP7UI1vw7Z6pGDOnrTlXHUUxIVKcHtVZmAzhuhOffFM6ArMF8eaRf+H7qYPjyLwbYpI/pKj6gfY9KP+BPCNl5MN/qcQmkYBo4WGVUdiR3NaLr+kwa1pz2lwqyEHfGzDoR0/wAUAs3eylNrJtWZRgIPj+1LKeqSQVHbrG+N7eGINKFRB3Y4xX2TWrUITFFNIQcDCcH9aTvxGoz3xSSJVjRgMlvq/wAUzwWUaBfMIOeh3cZoptgaSLH+7WUyfxIZoz19Sj+xofdadYXbl4DA0uc5xgg/P+almtCJNqKeTwdvA/OoZLIq43DkdDjpQbYUqAt3otpqUo/3CAOina0LDuPei9taxWkccVtDHHCo4VV24+wqO4Wa1xKd7Z4O4cn2qw0rPDlGVXzhdw4z/ehF/GFr+ET3EsZ2hGYj6iQenxVeS6aO58oKcZ/iEnGOOMV8jF3NduTjAB2t/wAfy96Fa/A9hdLfTTFxIR/DzzuA4wO9C7ToNdoNaXdLeXM0ALFkAboeAaszRBDypI7gDkUq2F5qIvXunWWOE7Sq7Rzx3plXUjcxrtRPM7gnGBQjJPjOlGgfcrIsx2RsQecgZrqIfi4CTkspBwcjGT8fFdR/HE7ZgbVbV4n8wJnHIIHFfZohc2iTwOFyuWT2+KZb2yEYZgu5T9Q/uKAahHJZRMbdQ0TAlSDjGf7VNxoZSbEXVttvfRXDoPNibIPc+4ozp2rQPH5qyIIuhkzjFAfEQaJsz43nqFYkf1oXod5tmmiaMmBh/E4yF+4p4x4GTVmk6bK9wEuLG88yPdn0HgkH3pzt79UT+IO2etZn4NtFsNPaCJnGZC5JOc/b4pm85duyRd2eS2cinVLwk7fowXerW0ikKVP5ZpU194ri08yF1LkfbmvE0yQxgA7ickLnHFK+oalJskLqqDOVVTn9am5N+lIxXof8LzTyXUlvIf4MYBPuCe32608WUCJJuVyfcGkDwHdxTWl9KWPneaAfgY4x/WmqzvizEkttPXParJpUmSkrbaGSONBL5m88n6e3TFTSyvDAJTE7YIysYycfag8VwVZS2X54xRqPMsaFJMEc47N96YVnQvBOu5SjkHsMY+4qUsMHuKFXN+FV8Wzi5QnJ8vdsHvn2+1Wo3WWRdrhGKhtpHOKXY7U9SxHdvUcUJ1zRrfU41kePM8fMbjqPg+4phAGO1VJVeKVWUKYjwxzgj2wO9Frhyf8ABJNisFwVuuAnQ5x+lRy6xAGAjIYA4PbJ6daOeMNOkvdPZ7VyksfOVGSy9x96R7TRY4ir3l6w2nID8ZP5VnmtS8Kl6Ep7y7hQPG4dB9MYPGO1W9OupbkIChL9+c4qdUS5t4kENw6oMq0bEY/OqkcbrIQQ0m0/TNFsYD/+161JOh3TQ0Q6gwi2vxgYobf3piuGlEiiADnHvXAWv4cmOWWM45WTkA/BpdvZRKrwLISoPJNUlPnBIRtjDHr0Jt5HQgkA4+9AdF/Ez3zzTlZAXyvpxj8/ig8Qe1gmlYNsJwAM9KY9KtpHCW9tN/1Ex8wMy/8ApoMcY9662xnFRDv4dFcOmHZ+QgGD+ftV6xa9eBzd26IwYjahOAO3XrU0Qs7W4JVQZ3UBmHOcdK9PdzpcMgjj2YGOcnPyKonXSXvChHKP4izq/wBXTOB9xUpLqGdCJI8ZQ56fBNTWUs7NIbrynjBwvljt816v4TbA3FsFPGHQ/SRRhK+gl7RWuELoG9uoHSqMkQZVQEKucrx0P39qt7mVNyZUYGDgnqahvBtRw5znnBxxTNWcmQPHcWkx8lVz3B6NXX2nzXkSPOkQYHjapNTTXZ/BR4XdLjlc5PBxmpYLwozASeamccD6T7VK4+D99AE1hLLexlb1ldUKmFwArH4qF1aKV42j2yZG4Z/ajuprBcRoXXDOfT2pe1QTRtFkhot21Q31HPbNGqAnfAh5xAUOSxA5O3rXUOMj8c4wMV1UsWh4vbiFQyBgWHagGnk3lvdR4BEUjBc/POKXL/VGfUXkDMFYZBU96K+E59jaq5BESlXUnuSvP7Cpp7so46IV/EWhi61GOP1FeiqP2NQDw/eacRJBtj9J4A6/BFM2p3Zh11FCKTgAAnAyavNE0zB5GJ+AcUqkqo6V8M+tLy/06Ux+VuTJJQ8fp7UW/wB6R1HmB1I6AjOKbv8AbrNlPmQoQepIx/WhdxoVhkCAEAnByCcfnXJphsVL7WoLeE5uWLdsQgYpS1bW5ZlxFGxIH1SYz+grUrnw/pUimOXaRjup/wAUk6zoixzzRQqTHGTtcj6h2xVIuKfRXbXAT4D1k22sPHdXHlw3C4JYkDcOV/uPzrS572WC8MUoZEVOpX0nnqDWNTW3k3BAHGa0vS7x47K20yabcSNsLNyScZIPx+1PlSfUJib8Y66Vfedcqm7GMjaaaYrlIhuY4GOcc1nVtLPBdI2ChxtZWHQ/NMqtNPEjBmVWHqx1FLjfA5I9GS6Z5Ym2sVBHDDqKgS38yK3kYl7iAkjcxXOQQQcdfzqGG9VYiGB2qPvU3nblDrvIHPAxn70z9F+F2KQywH0sj9CrHkGviokUAUA4QdhUAu23puXEbDBBHINe3kEfpJc55zjgUULRCzKFY+ogsevzStb6AItXuZrk+bCZN0KOc7Bjp+uaaid30MQcY+PvQ+YGOXEjZLEn7fFTyLg8X0nWHzBj6U9lq1HpdvLZujrxIMNnvX21QeWpyPYVLcXCwoqlgC3uQKEUvWdJvxCzqGhtaRkWRAXByrk+/GPak3WR+HtRLZ3P8d5Y0dDwApbDHPvT9rV6Ft3Kvn05yvNY1eXrLq7TyH+HNcjCew3DFBxXweMn9HG0h865VRlvL9QAPBxTfFbLptlGqlWu5Mlpe/J/YdBS5plxa28h8xBvk4LBc9aYbF41iEkpJBHpBOSB2FJGqDNuz6ki+TIoYq54Ld/vVqIByoTJxxk8mqc91DLKEXAXvRLTXhMfpcHFIncqsL4rJ/LjjUhhwamVx+H8uchiV7Hg1Rup/wCIefQaijdkkVwryHaq44wBnr96vGk+E2v6BdauLmS3nhtZPwpSRV3xjkJwTj2OKFQyGRgUlkKopXDOTkn3J5P51Y8TWhvNPnj/ABb2xmcs0kfBAz0+2KApFDoullYmdhEMK8nVmb/zXSYYro824hl0xfNOARyQcHGfeg+pa+tknlWcaOc4x0AoVDfXF3AkUZIGOgqtLA6M/mqEAGd5wf8A4albfSuqTphWw1v8XKkVzhRuBODwKj1q/wAzo0KsYI8ktjqen/w0FtLI3U3m8/hwcjIwX/8AFGZJFQjKjGMGkWTV0M4L1Geaz4nvrm+c2DmKFPQAw5JB5NdTtPoWnX0hnMcJJ4OR3rq1rNCjO8ci3Z6HM1/A13C7Lv3FcYNM8kdtplnO7Y/icFD3z2olfXFrawSNbhSyj+Xk0g30l/cXNwytlZOzZO37DtUZtY+L0pFPI7ZDbXP4i9md9zFGABY8/eixupVeOKL1NIcKD70pxSJpeswWzks9yh3knOCOhP7U4afAk1zG7eop9OKnGLdIpNpBGOx890M0m4J/IBxmjKaWGIYPtXH01Xs7ST8SZ4yPLx6kPHPvRa2zOzY4VDj861KK8oyOTKLadCeQnB/mI60J1TTonVv4fP2ppljbOR9I7A0KvwoVs0rSGTZj3iPw9EbpZ4QFkRgWQHhhn+hpn8NaQlzMl9IgZYRiMkfze/5VevNOa8uVihALOeT7D3posrGK2tkt4RiNFwBXY7foZNVwDajZh42IHqxj714t71I4lWX0hcDD8frRS7wVZVHI4oBqEciR4jBZgc/JHei320CPeMJifMoMBDofmicd8xRl4yo4Hek22uSgzHw47Hj8qJwXsQLAq6Z+rC8k0YyOlFoKaf4httRLG0k3pE5R2xjaw7c1OL5pNyq3qz3pXtYUtpbl8Y85t7NnBJq/byRjdI0xVVHqPb7VJzd0NqhhiO4xndt8sHCg8H70r+NJ9UuL+wstFUvPLuLnGFRRjlj2HP8ASilvdjUWZbYEQgY39C32+KM2NgAVJHHz1or9+fDv89Kui2U0Fr5V7dmecAFyPSB9h7fNdqFkWiYgFsdAecH3o7HbRK3mKg8wgAvjkj2z7cnivbx7jgnHarKCSpEt23Yu2VhFbW4VlU553Ba690DS9UjK3ljBL7MVwQfcEc0eSy29DgV8W2KE4BwP0NdTQdkxC1Tw09k5urJmcR8mFzyQPY0MivLp1OUEajjBbmtInj8yVfTjBxgnqKUPEuni3c3Fv0J/iL8e9QnjXqLQn8YHE8yPkk5+3FGtLud0isxIYdaELOpgChQG9+5r3aOwbPQ1CSSK3aGu8eOTbnkHoPersRjW0dmY7iM4B5xS/bzb0ZmBkCL6wvXHsKna9tBalbNZfURvLKRjHbmtEXyzO1fCvrCxXELxsq7SMYx2pa1KwOrNbwCRoYY38xgq5LcYA+O/9KKajcK1wsSNliRgDqT7famDTNNWKESTuqEjJ3YFLbkx61QFtdC8tR5ZZuO9TzaKLoBJRIcdmJwaYlFqcJ+IiOeuHFSStFCsXlbXZm2jnoKbVC7MWn0qaBfQE244B4xQm4tyrHepHx70+XaRyWW7hip6/nQS4tEkLgKDnqcdDSTwr4NDK16K2Hj43EfFdUlzBJHOyOeQe/euqGrNGyYRkuGilLgkqqBVjzxVDUr+GCIuv8vYdzSfqXjWzVtltI07nuBx+pq94aEus3HmXMg2jkJ2Fa/xt+mbZIk0nTJ76/e9uQS7cAdlHYCmzSAbSZnmBwI8le45xRKzsViUIoC4HUVX1ENBdbgoKCMce/J4/qKZxS6hVJvg0W4ZlgCfR1YH2xxRKEooZVYkZ6e1ArS8dkbAI2ELj3qzb3TK20jvnI70zYmthJgcEtlcH9aF3axEO24HHbPSp9Qkme3DQDdn+Ug0NgjdpsXACFcMQW5z/ipybuqGiuWdBbxWasyIA8hzj2FEIBujIFUWbzLlgBwvA460UgjKQZI7ZoRlb54Fql0G+QAWPag2ooF3bgcDv70fkIAb3oLqpyhJOAKPkQesU7/UksYZXkIKex/oBUemeINOu+BcCKUKCVlGP0Pc0seIbg6lfEJLi2j4UL/Me5oM/lQEgglv5R708YWuhcv4ajeSxOhVnHBBwG60OeS3Cl7q5URqdxjDen8/ekWC/mtkldSdzJhRnkHjn+leNAim1rXrSK4Z3TzPMlDcjavOMfpXPFfWcstcRvfhyDNmrhQGYA/AHtRuxkSaFZk3bXyFypH54NDtMBRYwDx79qMqwAwo7daaKpE5O2SD0r6ePevhZVGSQO9eSDIBgjHvVeW2YO7tcMVJ4U4AWm6JwsNLJt9BRR7tzmo57pUiwTzQme6aWYiGYeWnDqBzXz8X6iMbsdqXax1EuXFwFVX4yOtAtanjfT7onnETEn24qaScyOzFs4GAMUs+LTOljLDbBo5LgBXYDGVx/jiu+BXvBG07xZbNApkDeaDyAOlWZfFaP9AwB09zSvf6G8RLKKXbqW6gmMTSMMdKCwQl4M80o+mnW3jMRoUb8l96LebqN3AJH8y1jk4GQS+PgdvzpW/000lpmfUZUMj7vKjyOB7mtZ060cQgOcluu0YAqGSKTpFYS5bFqC1eA+YskrSE43yD1EfHYVcjsWlw/lvI4GMyOW/ejd/YLBC07E7h0DVZtLNQFJZs9eOKlrK+juargHh0SWZl/EFtp7KcAfpRJtMlijVIpJEUdCjcj9eoo7DaMo9C5J6Bzwfz7V6/Ap/6iRhW74b/ABWmONJEHO2L63twltJDcSq6fQSEwcfYVLiV2zGwKkA4r3e2MzRPwiNklO/6/eh8F3+HDK2RnP8A/mldoPpTvbaaS5dgmQfcmuorGrhFMuzeRk7c4rq7Rvth2o/OWs6dJpd2FYEK3K/3FM/hbXPwdsJMHcuAdg5NFf8AUDTornTBdRLiSMhunJFZ3ZXUlpLuQ8dxWiL/ACRJSWkj9I+H7n8bp8VwxyzfV968a9JBawrNcsoywUKerZ7D+lKX+l2vpd2t3bM/qixIAewPB/qB+tGtalt7tw7lm9OAAenzU5vVUNFbSDOnzrMQwbB29PmpLi/hs3jWeZI/MYKpdgMk9AKB6ZcQ2+E80525G49RUXiHTrTXkhjvZJBHA28KrYEnHc/rXJpo5ppjNHe3o1FwssZsjENhA5Vwec+4IpR8TapcwalHcQzOkpH0g5U/5FS3l8LK0L2qbHyACDkDtk0oa/r0cZbzZo1cDJjJ6H4pGr4PHnWOeheOrNpY4dYVbWTPEoOUJ+fansXSTQ7opEdGXKsDkEe4r8s3+rC4dvJU8/zMaI+GvFWraLLGLedpYVYf9PIcqfge35VT8TS4Tc02foeWQbSD1rM/9SPEL/8A4TSt8l7MP4oiGSintx3P7UfsPE0+q2astg8F2V3SITlUHvn+1MmieG7W2QzLEqzS+uSVhl2Y85JqcX+1fweUaVmKaN4R8SSoC0Hkx/8A7Xwf0FG1/wBPtTnG78TArd/SxrZxYopG0E/evptVjTcygcdKrvIlSMD1fwNrdsGMbxTBOuMqcVc/05sZ7PV51uoGWYoirn2LZP7Vs109qIWChi3dSMnmlC9VItV4jZShBzjqeox+v9KWWR6jRh0arNgWKhgGHQUVjUFF83OB0HvS9AS0nmLjcR0owrsYVy43Y5FUXUK/SwXjiR1DBE69c4NC49Qd7kpvVsAjO7p84qtqVwnojyS2QOKrw26RTecxAxwoHX86k23KkOkkulkC2hYwW4IJBZj3J96rvIo9IJJHU1z5nuBHHiPj1PnHFeUXz5Gg09iqqcNL3b7V10d6XiILaMKA8t1/wUAhfvnvVPVp2lsJWvYPLcAFSyjB+xpk0jT4raMAjLHuR3q3fWEF7bPb3EYeJxgimUZPpNzinRierRRMhdcDjNKqaBFq2uLGX2BULEgZ6c/tmnbx/wCEdZsIzNpqteWe7kRqTIg+QOo+RSl4ekZPxM06lZCwiXPY59X9Mih2MbKrWTo0DwxHax2wj0+IRWqgBCWyW7k02wIGIGcAD9aSfDySQS+kjDHIHYZ9hTrb7l+/zU4OxpqmWbmDzrfy8g4HGea6GyMO0lmwowFB4qW2IdQA4ZscmpJJWEYC4xT6p9EuuFuFiV9vvVO7ht4pmmDBJmxnZIV3fcdM1DcXXlWxaRlRQOuelKl5rEkt9thngltSoySDuz756GhPIoqmGONydocIJ4JInaVmKgfUx+oUB1nTiBJLCuFYbjx1+KJaSP8ApAAdynkE1PfoJIChBxkYwaMVvHoG9ZcFOyvyLZFfqowCe4rqivlBu5MhVIOMCuqbbXLLKKfaF/U7Pct2jFjFgHy3HSs3vdFVCXgfcnX/ADWs6zHF5EjF/fIzxSJGMW/UEZOD+dNik4i5KkkL+h6hceH9WivIl3BcrJGeA6HqKcZ/HWmXAZhDPE3/ABcA5/SlDVkG0sBgg190PRn1a7SMAiMEb2/tVpqM1ciMXKL4MVtqN9rdzjTI2iiB5nYc/YCjklnrJtUjeeZ0HAyck9qZfD+kQWcMEGxUYD0rgdKY4oE9OMEfas/vha69Msk8KazcgiS7mER/kVyAB9hQ6TwQnlyOuW2naxznmtrSFZo2X6QDgnNDbrT4ba0MS87izEn5NPFyX0R0/T896jos1jOqKC+84VQMkmtP8F+AEs4I7zUVD3b8he0f/miek6DDdayLmRQViyI+ejdz+Q/enhXjiIjjH09BVNnJdE1UXwpaZpUNtHI0sYB7LnqKN2LBiwIIX3zVPyllkDSk4x9OeKs2tzCHIBHpOAPmljFRDKTYRW2LNkvgf9o5/Wvskcb5TcOOSO9U5711cqq8nvngVXOqxhjEBuY9QOtM3ERRl6VtVRLZvNVsFeOe+expJ1OeRJEeUmTy5PXgYIX/AMU8PPGiybgAW7k5zSzq0sDWcjMqLJIoLgdj8GoyjZaMqCOnlJSkqSHYBuGOjAjrXancSpG5gkIYKQuBnn3xWe+H/Fk2lXU1lcxvLZhvQ6DLRfGO6/tTu1wkymSN1YMvHarKVRom10qxXcoCtNgykeo9OasWV9+KuDGHhEYIDOxyOe496C6hKRlU2sw5KngH4qvp91FDBELlBbvkKyZ3eo/P9aTZ0PqN2oLZXMqWdoC0cZzNL/zPtn2FErS0iiQeVyAOPtSVHrAsbjbDDJcI5y3ljlfn5pr03UI5UVlbg/lQ4wU0MlrNhAjn7MateaYx6+nvQuGdXIyQa9ahctDZyOhGAO/7U6k0ibgmz7qGpW0UTNvBPYCs91y20+R5JksoVkbksi7cn34ohc+a+CC29wTsPbv+1KniC8ngWzhdZEW4kI8zHAx2zWfeeT00RhGAd0+RLSVVx6WxsJ7U32YBjy3A+9ItnbvIVaV8AEHJ9qcNPuopIQEkVhjFNj9OyFxGEUhZRgZwfbmrZxkEjOelD2ICFRlg5zjOADVq3nBhBcgY+aqv4Sf9K+o2qyRSbgZA2ML8e32pbsLKxk1Cdlk2JH6lCHj9sEUy3UkdygTJdTyQvce1QOgUh1jBIGAuB+lTyY03ZSGRpUW4GEVuq26KBjoTXi8kZo3AGMH0EHrxXKyEY2hSeePeqty22IrkjnnFWSpEn1gKdGmlaTGC2N2ffGK6rEQDb22k5Yn7V1ZJVbNkb1Rn/iHU5FgkVWwvsR1oD5u20jU/VjJx70X8R+H9W8xUSHzIxydjdf1pWuZpIXMLxyLIONhQg1phVUZ5ekd8ZLqVLaJd0krhVUdzmtl8KeGodI02KJlDTYzI/u3f/FZr4G057jxFbTzrxGS+D2x0rbsMY4wgHUZz7U0qqhOp2R2tujNmNdsQHqbu3fGauoBu46CozcxJKtqPrcEgVPAgt0ctkljknP7UqiFsseYix8jBpY1+7COqE/V70UurjAPq4pK1y7bcVkYFo3JGD2PQUmR0qGxq2X/DF8jNMpHqV2O726UxPJMwTZhxuH6e9IHhaTZI6+aruJmZwOmGHT9RTjbzziYAoixYwSH5H5Ypo+UCXtl6S4lkcpE3lkYO4D5qy7yhSyRKGzyxoerJBcuVDkP6s4JGcV9ubh1blXKn/j2+aa+CUWJ75l6jnFUbi7YnMQAfuajt7e41KN5YQRGGwGkO0E/fvVPVrqHSZ7eC4a6uHbmRbWIekfcn9uanJtjpEeqPmJjcuPKOcrI4GR7fNKsuqwXMzQm+h3KPTGcgn8+ho/dadaX8pk0qwuJXPUzkqPzJyf0oFrHg/UbqN3a1t0cHKbC25aRK30p4hb1LxLa6TIRb6fbzXR6yu5P/ANUJl8d6vI4aJo7bHaJf85qtrmhajbzEy27YXj0iggiIOCCD81shCFf0y5JTsOP4u1ieYlp1LOf+ArVvD2jXF1awS3TtcPtO4k9/8daw5AVlVx1Ug1+ivCF3bfhrfy5GxJEGHsOR/mlyRimqDjlKmFk0ZN2dnpCgYA4qs9i9q7PCuMHkdjTZFhlY5H2PvXie2EhAGAce3WlcUHZi1Dfun08/B6iodU1jfbFMbT3qxqmnMriSPKFemKB3UL3dwiSgqQcZXow+ajkUqotj1u2XbZ5riKNIxuMhBGR0x3+Ku6zZwXmkfgLu3bEgwAFBMbdmz9+c0T0LR5raaO4aRRCEx5ezkfnRHUbMSbXU+kfyjvTRg6EclsY7aX00lncWVwxWWPMbMvUEHBNWPCy3dvrNxNHLI9k3oKucFWGD09uTQvxd5uneJ9QhiYJ5pEgYjjkc/wBc0U8PtHbKrIWLSEM+WJDHHzUp/rxF4/srH+K4RkBkOCPevYe3wvmTA7jhVJ7+wFDIXglUS/zY/SukSNAZQQD2Pt806mRaDSXCquEXB6Z9qhkkQH6xk1QiuMKNzBjjkg9ap3108JUsfS3Qjj8jT7qrF16FzOQ42nI71Tu5xl2LYz80NS72IZB6WPYnIoPrGoiRlzKEAOeWwD8VznwZY7YesJYzEzSSSKS5IAB6fpXVVtta0mO3jQidiFAJRDgnvXVHRPtl9pLiQXsIJL6IpdRsCOCHHNUNR8KRSk59S9g65A+x6ingQxKuAOnevDpGwwar+NUR3d8Mz0rTo9N1powAFKHa2c+1OUTkIoz/APdL/i2aLSr+CYNjczbiBnauME/1ohDdQvFlmDI0eBg5B+aSDp9Gmr6FZLiGHaXBaTPDd6G3esozEAkEdQKr6pfAR5XAyOC3tSpcXO3enmtIcn1MBn+lUlk+ISML6wpc6vN55VRx/L8mqC2japMEAHlKSWIPLt3obc3TEDbv3A8BRyftTLotr5duJsMjDoMH01NdKuooEPpP+3yM1qroqn1DPXv1q2mpO53CQnAO5SOePtRiV1lQrIF3/HQ0r6lpD3t6kMLMm8+phwVHc1yd/RU/6ErvxNHZW2ImEjZAO18gVLoOrajrCCe208yqxwrznan32j+5NfL3wxp9zo4tk3wlCuxsZbA6/fjNM3hSCaxiistirtGYyOjL7n5p1L4K0qsuW+ka1eqpvbwQp/wgG0fr1o5ZaLa20e3YGbux5zV1JNkSbxlyBwvOanIyO9XUEZZZJFRrOLYVRVHHYYqvLYIy8qM0Tx8V8I+KLgBZGI2veGIrlfMRAGHXjqKzjxH4ISZXMKCKVehUcfn8VvUkeR0oNqemJKpZFw2OuKhKDi7iaIZFJUz8p3dpJaXDxTLhkODTJ4O8UNYXEVrcN/DUlYz8HsffkDFOvj3wuL61Z4VVZ4+Q2Ovwfismht2juHEilXjO3HsapGSyxpiuLg7R+mfDuspqFsjq4K4wwxnmmFZFVVY8j3rKP9Nrjz7ScKdpIBYDsehIrQILshRHMM8cE96WLf0aUVfC9cJFMpMYwG5z71Tt7CNZMugLZ9qsxSx7lCYAAwAOOK9swOfLfY2RXMBcEgiiIOMAdaFQ6n+NupI4B/BjBy/Y47Ch+vXzLF5Alw8h2kg8kVZ02JLW02hSGIxyOgpHkblqhlBJWzNP9VoxDqllfCPMckZjcqORg5B/qaCaRJGgEttJkHnhiQfy7VoniaxTVswlQ3ljJHyaz688M3Vm7y2zNEM+nb3H/cPehKpcHg2hhtdUVFHmdqvJq0UhAOMY6nvWc32rX+lxqbiFZlzgtnaRVVfFMrkE25GOn8T/AMVyxS9RznC+mqHUIuNjDPfAHNU5r8gk5O3PTNJEGu3MiEiLAxxzmohe3d7FJ5jHHRUFdo/oVKPwOav4jjB2QsWkHb3oZp7y398XuGLEcAdhS/AgNztx0ozYXLW2qQqEwWYjI9iKaUElSBGVvo3RC3jQK3JHXANdVywkhS35YAkkmurG5OzVSNMkkQkBmVQe5bFVJxEuTDM272JyKVJpbm4vNsZ809n28j7e1WjN+ChIcu83/Fm4Fad0zLq0V/Flm2qWvlowDHjpyfigunwDR7QRX1557LwsMfG0e2e9S3ctxcyFpJz5fZF4ANC57eBY5HDNEAMlweR9s1Ft2XjFV0t3eoREAJEI0YltrsSSffmgl1qMSTfxpooxnqXFJOq3Sz3srQtIYwdqmRyzEDuSa8adp0+oTBY1JGcZrRHDStsi8vaSHG+8S2FhgWqi6uVIHo+kDv6vf7U1+HfEthq1uIxugmxgxvwfyPeg+geCIRsa5i3tjnPSmG68M2kERMUYG1Sxx2AopxrgrtvrJbmAJ6/OGz3Y4qOzWY2813bPESmVG/JBHfpQ+2t1e3Rnd3Xqu85wKZdFtgbQLjhhkfc1nh+zepWf6pWA01GdztDnLkKWP7CtD0OzZI1ebBk2jGewpRg8O2sWorPPLLK6OCFY+kH7VoVkm1F+RWjDB/SGaarhYQAkHuBXsA7vivgxjNfQwboa1Ixs9V8Nfa+E460zAeTiqVzIoyBV4nNDNTjZhlG2EHOcdfv8VKaKY/QFrNokiFjt3Ecj3rF/HGjLZ334qIYWQ4fA79jW6mFmifzMYboPYVnfj/Td+k3HHIGQfb2NZlcZJo18aoC/6W3scN9cQSMBuTcM9/f+1P8ALqtoWEbF0lVsD0HBwcYrANL1aSzuUljkMcqNkGtE0vxnaXEafjk2yDjeBkffPUVWUWvBItP006G7TYqtndjrivs1yqKSAWIHHzSYnijT0jyt9GwA6tIuTQXVPHlspMcM4dycAQgtn+lB21xHJDnem1F6LuSTcVACRk9DRe1W5mVmnJRGPpQ9VFLnhmwfbHf3yO1zIMhX/wDaH+ad7Mb4wcc96jCKbZScqVFZLP0/+mCvvjtXf7PDKpR4wVPvzRWGHaFAzgdic1ZEeMYxz1q6gmRc6M88Sf6fWeq2rxb2hZl4KDIB7Hn5rItV8I3+g3iQXqj1jKSJyrfav0rqMWI2dC+5efQSDx9uv2oRremW+rWbW93HncNyEDoexB7GuVx4jk1LrMUstNHkYAJOKs6FpoeUgjkhlA+abLLTltJJreUetGwQf7VWubU6ddrNgiPdkkdgajKTovFK6EV9PaCYuynP0kexHBqzEYlHrHqH0k8Yp2vdIjv1e7strbuWTuDSbfWFx5xjZGQZ7jiuvYK4W47qYIuJUIx7GuqCG1kiTYLdnx3BrqXUrsaXcXC2KsEOGbIUhcYoDPcPM5GWPzmurqEv9UJBfrZTZ8kLk4qDUtp0y5bPCjaOPiurqK9GfhmsNq1xcJED6nbGa1rwf4bt1hhbHIGR966uq8+tIzx4mx4htJIZ/Sy+Rsxt287vfPtQzXXCWUqr9cp2Z9l711dU8nI8DDskLUzCJ0i6hiF/Wm3Tcw24EagkDjJrq6kwcTKZ/hSW5kn1TY7gIjjIUd6fLJm8lCw7cV1dVsLvpDMW+NvIr6qhVwoAFdXVqRkPpIHWqpuUhVVJZgOMnkmurqScmh8cU309rco4yM14kf3PWurqW20Nqk+Ai8YqSc8Gkzxmu7TLg/8AYWGfYV1dU5ItFn5+fEjs57noK9QRueQ7BfYGurq1fDP9DHh7SJtavha2xVMDc7seg/vWn6L4R06wnidYEkuI+fNk5IPvXV1Z8rfUXxpVY722EX1DBA7UZssiNSvQ9z711dUovtDS8Ltu7hsSlMk8AA1cCDHSurq0RM0/SNkAbdznGKgkVeVx9q6uohixT8RRJb3CXKoAcgMff/5/eoRFb38DRsM/l0rq6ov/AFRdf5sEiyn0tjszsJ4Ibj9K6aQ3JLPBCSejMuSK6uqEopS4VUm1bOWzcqNpCj2VQBXV1dTUhdmf/9k="/>
          <p:cNvSpPr>
            <a:spLocks noChangeAspect="1" noChangeArrowheads="1"/>
          </p:cNvSpPr>
          <p:nvPr/>
        </p:nvSpPr>
        <p:spPr bwMode="auto">
          <a:xfrm>
            <a:off x="8697913" y="-842963"/>
            <a:ext cx="26289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5178" name="Picture 58" descr="http://t0.gstatic.com/images?q=tbn:ANd9GcRoZC9pLV4vORCh1ssl3ec6FQDH_YTCofO-Ho95EEXMNDKzq0cyoQ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888876"/>
            <a:ext cx="1549973" cy="103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80" name="Picture 60" descr="http://t2.gstatic.com/images?q=tbn:ANd9GcTRNu4urxbvPXhNh3da_FiGDg30-fkVftwU5rtgmTp_OFpZVXo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656329"/>
            <a:ext cx="969766" cy="112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utoShape 62" descr="data:image/jpeg;base64,/9j/4AAQSkZJRgABAQAAAQABAAD/2wCEAAkGBhMSERUUExMWFRUVFxgaGBgYFBcXGBsXFhcVGBgaGhcYHCYeHBokGRcYHy8gJCcpLCwsFR4xNTAqNSYrLCkBCQoKDgwOGg8PGiolHyQ0LCwqLC0pLCwvLCksLCwsKiwsLCwsLCopLCwsKSwpLCwsLCwsLCwvLCwsLCwpLCwsLP/AABEIAIgAwwMBIgACEQEDEQH/xAAcAAABBQEBAQAAAAAAAAAAAAAGAAMEBQcCAQj/xAA6EAABAwIEBAQFAwQBAwUAAAABAAIRAyEEBTFBElFhcQYigaETkbHB8DLh8QdCUtEUJIKiIzNicpL/xAAaAQADAQEBAQAAAAAAAAAAAAACAwQBBQAG/8QALREAAgICAQIEBAYDAAAAAAAAAAECEQMhEjFBBCJRYRMykfAUgaGxweEFcfH/2gAMAwEAAhEDEQA/ANFoYYR+meyk/wDG4pMnSOsdDK9pgtt+T3XLnmdwvh1FI6zbbExnDykadl1UrCOyZrvsSL/VU2aZtwiwueey2KfYJRvqP47NmMaS4w0XJ/ZDrM0OIcDBazVrTrHM/WFV5zWfUkF19PVWmVYYNAjQJzior3GFvRo6QR15qW6uA3Y66KKaYsTc6dl5WaQZ4pBN+S9FpRoU9scq4rgvO2xVRmmdtjquMyq/489OaqsVkNWpNw0RuvJvuM4oz3P8d8XEOcDyHykfJVpEkRqYsBvy72RTX8EEExWkzqWWPWJkLvDeFnUncQPHYbQRzhd1eNwQhUZdCT8POUraJ/gomjXfXewtLmhrGtdYCfNxDRbFhavE0Xssmwki0X35o98OYpxYASJjWfkuL4ibyS5sqWNJUgnqwWm2gTNOxkGLyRGp77rtpJHKfX5LtoBgDSVNNNuyfpo5xFQxIBk6DT1Kra2HdEl3Pt2VgHkkyben5oolWqw232OxSZu9tjcVrSBvOMG8ObUZAcx09CCIc09CL9wr7Lca2owGZsouKpONxpy31+iG8kx/wMQ/Dk83MJOrXXjuJTcfmi/b9iiSsPadfWNRp0XlYQ2TcqNhqp1hTq0ECTY/Uoo+ZE0lxkV5xD+cCOhv9lDxTnuIgWvLiem3z91cuw7UxVwolC7QyM4+gOPqNnU/IpK5fSdNgvEfxPug9FzVd5Y/IURtQaA29l3WuZmyhYio0CBAA+ixyEY46I+YYkUwXT7oLxubcRJ+vsFPzbHh5j+0e6Hca0GABJJjpOxVGKFbY49ysuq1eJ1mtMAczuUUYciY0E2jkFTYPDCmI6fypTcW5kkWXpbd0ea7BHRuDJsekQo+JAbJ/PkqE+InCZKiVM2c4/qMAz+yBUweLReYJvE89Pur6nl4iIlD3hvF8XHAkgj6IqwOJkxBH+0HR0w3daKWtkjS4lwmfn6bL2jkRiQLdVf1uAkRZPYXQwJg7oGlJ0Y8jSsz/PMtjzjUDTpyXHh3EmnWDnGxEep3CLs1wbXNNtUIcHDIGxTcT5JxYTerNFwlTrsnmkEeUKgyHMw8EE+YajfuOavWVP2/dKba0yacado5fRJi8cwE3Uw0EadJT2HxTnNPCBPXmF5UoumXJbSaUogqTTpkDFUD+dEC+McH8OrRrtH6TwnnAkg97kLQqgveyGvFzA6ibTEHte6LDJRyJ/e9FMXaom5Rj2uZTdJII/7fVXnxJ1/OyAvB2N4f/TOgktnl26FHPDIEfsExxcW0DNJuyazDc7pvEULESnMILTMFOcYvJCNwTRJyakVLuIWgfX3SUupTbO/oUkqvf9ShT9vv6mcUf6lveOE0wOocVzivErqg2aOQ+6DaWSV+I+UC+7h9lJq4OvT/AFMkf/E8W3RX8cV+Vr6jaZbVMwamsrqh73PPMho69kOurFz+G8bos8JUS6u0NAhoJvtaPqV7JH4aPLaLX/iPDbgmw7ppuGab8Di7UybRtG8o2ojQLuphQJIjijp81A5N7sK0tAXRyoPP6eEaQdylmHh9oaY8r9j/ALCJThoMiLHf39eq4xOFDp3B23+aCMmnaDYHeBqh+JUBmQb99votFpsmNt5QThKPwsabfqZ8zxXJ9CEb0fNp8tfSE3JO5WgJ6Q61nXvF1y2mdiR3KdDCwTAg9PuvXtkgmwjklKO9iORCxzPLZBeKA+I69uIo2xWm6CMR5ajw7dxPzTcO5scuhzhnBlWmQT+sWnbdHmHrk2G+/wCbrNq7jYgWBn5HdHmAqGBvYb2joVudVTMqy4pCNd+kKWAImdd1WB5daDA6p7C03H9Rty0Q4nT6WTTh3sVV7Zj3PNVeZ4drmuaSNCD6hXNWg3UW/wBdlBq0Bwm230QVT2Hjl6GbPeaThUYJ4TpzGhHyR7lWNa+mCx0g/T8shPNMK1jiNnGQufD+fNpVC15AYdTyn7KyeP4sVKPUbdaZoOCdBIknupQwk3lUjc7oAjhqtM6Q4FP1c9YLBwJ6GSkJcdSQmUW3cS1FAL1UYzkm8OHTyrxZziZ8KZSOyNt7G3VNOy2BBBLdYt2nuil1IDa/5so+KwkwRYTcRqElJxdIq5mdZ9k7YLmjzN+ZCleAGkvqP6Bo+pRPmOWAtNvvZVfgvBcHxmjapbtAhNhlfw2mE6DEYcQOI2XlSiGCQ0lOvJDbrptIn9R6QOn3XnGP5k/J92RhQc8TA3TIw0A6et1ZTAiI9/dRahLtBpIO3dKlSegozYNY7Df9TT3niE9wiXLMNYgGw33B591TZrShzHQLO3POyvcrqH+EUYq1YzK3w0TXkhuthr/tMUi0zG/OfYKW7kmvhxt6pmRycrRDFqiqqcVwRIBNyhjPWgVB1+yLMUC6CBcGe/NUWb4UOHLWD1SsUlGSf3RatoFcXI2n8uiTwpmZczhIgsPDbcRY/wAIZr1LwdlI8J40txDm/wBpAjoZ+4v6LoZVyhrsBHT2aLRqX0ThJ4tfSOfVRqWKCktxLiYEEb9lAnYM4tbo5ZQebcUBc4rDD163U0PPCYAna6g1SRqhcUkDBtsDvGXlY1w0Lo9j/pAGLxBBkG+3qizx1ji6szDsvwCSBc8TufYfVMZJ4dgh77uGnIdufdWY8iwwTkU1ZQZXluIrOBLeBs/qc2B6N3WjZVlbadNoH73vde0cLbSVZYPDEXGyny+Jnme1oCkuh5/xzz/8UlNDXnYe6SXxi/8AgPJkzg80Rb3/ACFGq0SSflr9FKZTLib2HIym6sgj6rZeUXF7ImIHlIcqHJ/LiHtH9zWu+XlP0CJcUwGShZ7hTxLHEgB3GzkJMEX7hC35qKIO4hdhSHtIBuDBtobJwtjUjuef+1EoPg6XPLUwplYW+ybaomkmnQzWc4AW/hMU2AXmJ17hTmPkXB7JmpTZH4UL9jYy7A34obxUqkaxLe7bj6KxyTHitSpuYbOaCD3H58k3j6Frj+P4Qf8A08zL4dSvhC69Go5zLn9Djp6H6o4R5Qk/Svo+v8D5dkajwA2N165msC3JMYZpN/upTzM8wFtJ7IZadFbjKRnykg7RyVZiKToM7c95V2akak6KtxcO0B/lIcfT6FWNuqArPMsLCHSPNMgfmh+yHDiTSrte2PJBIm/CdfSEeZngy6QRosx8SYeqyvwggeQ31sDr1Ftl1fBVklwfoZmbjGzVcBmbHsDmkFpEggyL9lcUK41GiwB+a1KNGl8J8XLpa7+43NvspGD/AKkY6lMVpBMw5jTHQcgmz/xU+uN/UT+KXSSPoYVxAndUmc5zALGNPEdCRAHXqgrw/m9XE1GvfVOgdAsLbQLa6o6w1BjjxPu7qbLmZccovj3HwjFeYFcLlJbJPmdMvcbkk8yrfD09jY2srethrt4BIFyIAtupb8O0kRrz6KaWOb23Yx5F0INCmIMj5qXSpztbbp+FJwa03HSy7oPk6x9P5Wx0xculjL8zeCRwRHWUlPfghO6SJxzJ/N9/QVyx+h1wWlp10HNdCjxCY11TTKDfRP3bbUI9PqhbfoQcS3hF/wBkD+ORFMPEAse13Tv84R5iHgjoYjkg7xjghUo1GFwaCLuOgAgkn0BQw8mSL7Wv7/Qqxu4stsoxTqlNjplzm37gbeiI6Lhw3E6WAkoX8INb8FoZPBA4ZM+UQBfrqimm8CBYaJ8fmdCs/ZDhqA24SB1EKHiKgG3ay7fXvtB3O8GF5iKgaJc4Dvb5HdZK5ioqmQMaZH35LJc0cMHnLKpMMra8od5XT2IBWqVa4ggbHlt/tZx/VTLw6g2rvTcAf/q+x94TfBTTy8X0lp/n/dFGSLULXbZqOAxZgcuYU+pU4rDfVZ3/AE28SfHwzGF3npgMcN/L+l3YiPULQ8PUB9OqGWOUJPG2LnTSmhl2HMRwm35uq/HYJwMkgDlyV215OrY6piuyd+/NIljSVnoZGnsG6xcGWuTNzoBG5Q3n2QuqtaSG8bTIdMgzOsbGYRvi6T5I58x+bKsxFInWI5AL2PI4Svuir5kYvWytrHOaWwQTI1vuq3GZbBltpWheJMj4XmoBYm9t/wA1Q5iMJa67uHxTfmTJZ4k1RL/p/jQHBsyRLT63BWuYOpxC3QrGcgpfDql2mnsdVruSYoEAgzOnsofGpOdroxkFUaZc0w206/K2qdcW2A3PrdeNoggyJnZIUwbWsIv9JULuuiFurG6DA87jlKfcwUxIkxtG67ogMGtyfWeS4xNdao0t9TLcpUugx/zzyP8A+UlArZ9SY4tdWYCDcFwleLd+/wBBnGPoXmGpE3PO3UL13mmNl5TrkDQkxounOBtBaDubLziuOiZ3ZGxAMcr/AChCnivDzScP82uB9RE+6K69Zotv6/wh3xE4fCiEl9V7FeEb8GAtw1IG3C0Ag6iLfJXlZwJve22iCfBGYQX0yZ3EnY6+490cUiIETe0p+WLjNr3sJ+p3xAgEXOtk1jqfFAcCYuAZjvZTNOXdeGpGlx79kDtdX1Ep76FW4b7/AJshrxxguPCVwP1CmXD/ALfNEeiK8UwxIt6KoqnjJDhtERt1Q45cGn6bKa5IxrwbmbqFbjb0kf5N5LdckzVtamHsOtvUag9V87V6bqFZzf8ABzhE7Sinw/47OHJ5Hh4mbE7kHYjmu/4zwryvnAhxzSXCRvnxtOS5rYixgTZUmS56zEUxUY4OaRa4t0turzDuAb3XH5O2no2UFHZXOpOI4pmdrm33TbW3ghWIoXta68rYUOtp6Kfi+qHLKuhQY/DNqNcNQFn2cZYaTgNjccx0IWo46hwsN9rnp1WZZljRVe550Nh2Fgq/DN3sZprRS4QcNTnqEa5PjuG1tQgloh8zuiTCGxVOanVGRXqaHhsa14kmOmg9lJBMCTF/nyQPRzT4dxy9uSi1c5LjbiJ5CT+Bc+UN2b8Owxx+dNZPCC485tKB/FPiGs6xqFjToG2nu7WEjXqHVpgqh8WBzaHE4QWx7nT3VHhlGWRLR6cOMSuOI6hJUDczO494Xi7v4aXoQfGR9QMbxDX3uUmPaW3ixtv+FeU6jWi5+V/z9lGpEAmGkcUmSfq3ZfMOWu1jqsexURMxv3Q7mtQGk/iEw13sCrt7Rzkd0GePMxFKg7WCRJHU39tUWOLnNJD4+WIL5FieCsx8G3LraPmtUoVCWjh+SzHI8IKpID+GwItryj6rRslqEsEET0PKxvylVeJi7TR5StMtMMYniuevNPDFD/H5KNHCLyRyjQlOCs0AAKVNoXKNsfeAdVS4miPMdxburN0x31ULFsht9Fjdu6Dx60YP4ypsGOrNLQ08QMzYyARPIqJlHhx1ZwggtGsfRWXj+mH5i5onzCmD3vPsiXw3ggGkNFp/hfRS8Q8eCFdWl+xPHGpTk30JXh6g7C/+2PL/AHDY8j3HNaFluYtqN179+yGWtDGgLluPcxwIg6CBy/2uJK5O+5ZSaDV2Ijc9O6jYvNOGdiOyF8f4w+G2BTJO0uHqs9znxriK1RzKkMZIsybjmXG57bJuPBPJ5UkhTio7YfZv4oNVrqbRwgmHOmSRvEWhCeIot0Cg0cWS0QYurnLMG+znW5SJ9TyKZJRwxDivQoq7Fc5Q177NaY3JKt8Dkoc7h4RJ3kDVEWH8PUgBa8TIMJLzuXyoNpLqDdHKXFx4jPYfYK3wmVNE+Ww6xftuiChgA2wI0kc+87pwYXQmHX/PVR5LfzHviLsUVPCgnTTomMXgGVA5r2NcCCIIkHp+6I8VTDI4RBJ2uY3ty7qHjaBuOERpKW04bf6HlNSMmx/9NqgqO+E8fDnyh1yByJ3jSeiS1g4QcgkuqvH5q6kzxY76Fx8IATfuF05wIi5B0n9kkly/llSNSsi4kAaNsVm3jFwxDywiWMN9f1be3ukkr8Sp8kMW0UOVY5lIij5uICQ4mZB5RoLGy0jwjii5habxMXG/4UklT4pXFP1VgR7hExvEBBEg3uujg9J1Gh2SSXN4qSsyUnF0jusWuganmoeKZYjb8svUkuD5JsZFVoyfxrhv+voP503N9WEn5+ZW2QODNdJ+qSS6yfKEb9P5Znr/ALLR7+JxuuXNhJJLjFXYd6KjNTIjdDDsgfiDLYaAbOOnUD82SSXpZHi80eoSipKmFeS+GmMYLFxbcucBva3IK7w2BDjDTBBEyDpy6lJJQZJOVTluw+mkWjMEBEEg843F/opeEGkXI1LjOqSSDE7yKImb0WDGNAHFppzAUinJaCBYzqPf1SSV7xoklKiI/CuJ4i4yL2sLD3UqnT8oiSItISSU1e4VnkN3F0kkk5LQyj//2Q=="/>
          <p:cNvSpPr>
            <a:spLocks noChangeAspect="1" noChangeArrowheads="1"/>
          </p:cNvSpPr>
          <p:nvPr/>
        </p:nvSpPr>
        <p:spPr bwMode="auto">
          <a:xfrm>
            <a:off x="8796338" y="-630238"/>
            <a:ext cx="1857375" cy="129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5184" name="Picture 64" descr="http://t2.gstatic.com/images?q=tbn:ANd9GcSiv7wf7hFFmfwRlT_9r5II5hD6xjVo9IUxR-t12FOUd2nmpnWx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418" y="313390"/>
            <a:ext cx="1265370" cy="936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4" descr="http://t1.gstatic.com/images?q=tbn:ANd9GcSzLqxNLu5L6hLoJ0a4F2NosbMmmG6G-j-MAN6RIrPSFSvw8oMM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099" y="3513280"/>
            <a:ext cx="1451397" cy="181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תמונות-חטיפים\SAM_1968.JPG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3" t="15348" r="13829" b="18021"/>
          <a:stretch/>
        </p:blipFill>
        <p:spPr bwMode="auto">
          <a:xfrm>
            <a:off x="7668344" y="1531631"/>
            <a:ext cx="1290208" cy="159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1.gstatic.com/images?q=tbn:ANd9GcT9X3eOeA28EiCtcESl81uiUkZCXszhrKZc__wGvAvVZw9dR5tV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181" y="2226709"/>
            <a:ext cx="1418315" cy="1418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ata:image/jpeg;base64,/9j/4AAQSkZJRgABAQAAAQABAAD/2wBDAAkGBwgHBgkIBwgKCgkLDRYPDQwMDRsUFRAWIB0iIiAdHx8kKDQsJCYxJx8fLT0tMTU3Ojo6Iys/RD84QzQ5Ojf/2wBDAQoKCg0MDRoPDxo3JR8lNzc3Nzc3Nzc3Nzc3Nzc3Nzc3Nzc3Nzc3Nzc3Nzc3Nzc3Nzc3Nzc3Nzc3Nzc3Nzc3Nzf/wAARCAChAHkDASIAAhEBAxEB/8QAGwAAAQUBAQAAAAAAAAAAAAAAAAEDBAUGAgf/xAA4EAACAQMDAgQEBAMIAwAAAAABAgMABBEFEiExQQYTUWEUIjJxI4GRoQdCsRUkM2LB0eHwUoLx/8QAGgEBAAMBAQEAAAAAAAAAAAAAAAECAwQFBv/EACMRAAMAAgICAQUBAAAAAAAAAAABAgMRBDESIUEFEyIyUWH/2gAMAwEAAhEDEQA/APcaKKKAKKKKAKKKKAKKKKAKKKKAKKKKAKKKKAKKKKAKKKKAKRiQpIGT6UtQL+6ksfx5F32o/wARh9UX+bHcevp71DegSbe5iuU3wurqGKnB6EdQfQ+1d+YNxXIyBnGeayeupLpmoRa7pjgwzgLOqt8j/wDix+/TP2rM/wAQ9fuonsdS0S5VZrb8Xy93zZ6NG4HVSMcH7jtWVZlPplvHZ6BqWoNDqmm2kZA86Rml9kCtj98fpU67uobO2kuLlxHFGpZ2J4AFYGx1weIdQs9Tjjkhgd02hupRSM/lnNN+MtRfXNVbSbeTbp1kwa6cH/Ecc7M+g/39BWazrVP/AEt9v2kbHw7qcurwSXjxeVA7/wB3Q/Vs7M33649MetXFQNGhFvp8KbdoxnGex/707dKn10TvXso+woooqxAUUUUAUUUUAUUUUAVHup4Yo2+IbZGeCzD5Rn1PapFVms2d5PCz6dciG4xjDjdG49GU/c9MVD6Bmr+VPDcr2N+xbw9fqyxzHn4VznIP+Tv7fbOMPqOlvfW16YwrXqAhGU8ORxjPpx+9Wd9qlxaRXGi+IbMRWM/ybo2LLC/Z1zkjB/lPbuayvg7VWt9Dnt5domtXaI4PAHUY9uf2rjyJXO12i6/H0aO2uzp+iRqhKfD2yhNo53en3zT3h63Fstta3EgLTvm4dz9RY7nJ/wDUNXIthcaXJcT5DpIsyoPUYOPeq6G6h+Ja8vJjFaWgwXAJ7fOcDk+n3FcuONVtkNs9Ts7r41pdQunENjCfwUc7QcfzN6+w7Vb2s/xESyopEbAMhPBYHvjt+fNYbw09xrmpK1zb4tIF4tm+iFT9IbsXIGW9yBnCnO/AwK9PHvRDFooorQgKKKKAKKKKAKKTFFALUHVba8uYUFhfNZyo27d5QcPwRtYHtnB4IPHWpuaauzObaT4TyxPj5PMztz74oweWa9q0vxiab4ys1tbmX8KK8gXNtc88Ag8o3pyQfUcV534k0658N6oJc7rK5ZUd+zDPf3xke9eo+OZr6XTZtP8AEemW91FKMQSwfJ8/YAkkHJxwdp9M15zZaubu0bQta+YZEbGbhymcZP8AmHr9jXM0t7RL9mouLw31vbWdq4V5yCzD+VAOT/QfnTk9rbJYQafp9vvlLpJGpO7hTkM59A3ze+Kbv7ey03TvjLTiWFBuG/615/IHNQDf3KWBSzYi7uz+LcsOI07sPtwAB3I96ymfYPRvD17a6Lo0PxF3EFLMSsX4kk0gOHJ+x49u5rWWc7XFukxieMOAwVwAwBHcdq858Jz+F/DsEb3WpwzX0gU7VzIUJ6FiB9XP2HbuT6RbyLLCkiAhXAYBuuK6sfQY7RRRWhAUUlFALRRRQBRQKKATFcybgjbMbscbuld0h6UBhvFEPi6TTXeOTQ5oHUeZZ3UDAHvgNuwea8ukubbX3Njrdjb2d/HxDdQvtyPRT6gjlTXrPjTTNDTSry+1O2W7uY1yjSMzsrH6cDPA+2OleRT3MfxYQWirbTL9Eu12RhyWBwMZ44+358l0pr2XUtrZOAutHnjXU5I5YUXMMqHKkn1HXI9Pc05qM0V9H5l1K+1lCiJWAwue/ck56cffjNVXxMsEpBlS4dPkWOUcAfr1pqGaV7zypraJy2BGIwPlPsBxk1n9wTDbPUP4cadogjWQW+mm7x8v9586YfdSMLx6Zr0SKNYo1jjUKijCqBgAVQ+E1e70K0a/skhnTGcIBkqeGx2PqOxzWhrrxpKStdhRUe8uVtYhLIVEYYB2J+kE4z+uKLqcwxq424MiKSxxwSB/rV9kEiioGk6jFqUc0sPKRzNGPfGK7uNRtrecQSyqJCu4L3xnH7kgD1ptAmUUgORS1IEzRmkooBc1y7bVLHoBmgnFNTzCKF5GBIUZIAycd+KhsnR5d4t1WbV9adLOLEccQCSOcAEZ3EjoRluKxN1ot62ly6lIquUdkjZMliQx5+3/AH1q6aTVJdZd7VkijuXYKXbcBGSWGR64PPuK4sNOgLXkGo3rROh+ULIPlB747856V4TyV5tv5PcnFPgkZ9phcw2t4sUmI5Fa4bZgbc47e5/Y+lXRhjjuo5Y4Q6LMAuACrAjv698ex+1dabqNxbW76RbrbRg7gJ8B9ydevSnZZ7m3s10T8Hz5doSZyMbeenoRxxn3peSn+KL48My9nqfgm9ku7GYSh/Mil2uX4JOPueBwPyq+urhLWB5pA5RBltqliB64HNed+Ar28Oq3No6gNHD9QbCykHqe/cfrWnHi3To7t7HUvNsrtPqSVSUPuGAwR78da9Pi5N4V5dnk8rH45WkQtT1fzv7QthMktrcW++2kjxlDjp+oz96gz6nLeaBZ21w4SeO4AmAPLKqkj8skfpWftgimeZJdyQbyQOeM9P2zUy2CLYPqN0oSb3P0jOMfuapVvZm1o0mjX8el6VKTtaeSTKxr64HP2rvw9am91GS+uD5jKdxY93/2FZq2kN35rtuViQETGMDHU1p7PU7fSLCC0tYXnkGFJzjcx/Ik1GN7peT9Iq96/wBNQOKWo1o8zxbrkIrnnahyF9s9zT9dyMwpOldGuHZVGWIA96klHLGo93K0dtKyLuYISFzjJxULVNVWB0ht8PKW5OMqoHXJqtvUutRs5YXu3QyjhohtCfb/AJNebyPqWDE3G9s6MeCnpvo8o1eIqk1xbzmNbaQtuDEFCewx9/zGa41G0EPw11JKJwwQkRqpfHrkHlevf9K9AvfBml3Tu/lypNIMllc4z61g9T02TwvfPFfwSS2r8pcjkFucjjJHA54rzcWeMnqez2IyTXo7vWSWRr7SIZLcR53yLgbyMckc4Ge371CQpeGEW15LLfvhgwYqVOTu+Y9OoP61FbU7mGCQNLGtuzjLNEchSem7PenbNGuJVltLi7js0JFzPGu4AHoB19K6FD+SzpI1/wDDrUPhbq+ju4X228beadryGTJyWbAY4wP+aq9RNnd687aPNLeWEjCRfnY+UCSduG528ZA7A4p3ScaeZbzTb0efIm3ycYf3OeeTx65qfbwwyaksdpaxWTRKA6McrJ1JOBgliSa1jkSp8TkzYKq3SGJpPNvHvLEDyp3AZA2AxxjP2yKnyiXUI5HEqxWySZjyM+awxj8s9P1qBc6bFeGW9W6W0WNistsuMI32IwB+1OxPcyxz2kkxgmtNu9FQrtO0MDu5HQj6f1rWam+jjuKj0y5e6RJmWBTIY1wQo/qR96stD06bULyTzjcQRx4LOCAWJ7A9uOtUunSNJ5SLEkRQ5YoCVznjBx+Z9+9aS0102pjti0CFhn8QFFz7t0/rWsSvLbMGaS0sIbQ5hLDIwQcH9+tSqbgd3jVpAqsRyFbcPyNO12ozYhPFZ/XLmO/xYW8y8EPPzxtBxt/P/SrlpKxNhNPPr988flJAkrJNEF+bqNh/qa8/6jmePA9ds6ePj8qb/harFHDHkImF7Ad6aS6ZgSqgAHI5609c7BE3JB7Cm9MWJ2bcMMO1fJxO2du/x2xyK6IQbuAeuardf08ahblTFDMFBYRTRh1Y9uD71Pv9itwMkdvWmt48vgsMAfrVabxWmmTK+UeG6FZXPiS5FrJfGJV/Fn+UcDIBIAHqwHtXrNnaxWsCWau/lxg/WfqJ6k1n/DtjbWviPU5tsKXU4DPHGvyw88gHuDwenB9e2kvmECKgGQehr0efyKu1M9GieyN5cRuC8SeXOhyrJwf+aqNTtby5dkuWhmkBLRyBCrN6jjjPAq0MUiL5yZ57inrZt5WJl/EGeR39a5pyVHXRdW09lP8AD2Nzb27/ABEhkJ8uVWc7u4JPr6f/ACnb63NnBIIbyOSO3dUbzyd0gK/L0HIHbpjGamJYWYuJJbgsuxGYMv1A56D35NRrnQTqNuV0y9CySxrI6uTjk9Ac5JwK9Ti5HdJz8lM6lw/Y7pZWSTyLOW4lKjBHzNtP5ADHvWx8PRW8kL4DSXEZ2y+eg8xO+CMcD+tVVl4cnFjbCK68i8iiCiQpv2tjt04rXQRchmAD4wSP6favdiNdnkUyQoIHJpaF9K7xWpmyuc8Vkla20rW5bfeFMyArufOfTJJ65z+la10ODVHruli/RCpVJo2DBivXHIBPXrzXDzuO8+Jyuzr49qa0+mdykyIAce/FQPMkhLqr4c9wOoqJp2pCG5ns764lFwZWKeamEGf5Qw4x6Z5qwIXfkgkjknHBr5K5vFWqO+Vr0NhpJZEyRnru98mnLyRYY2PKhQScdBTQnXDkHaAetO6Vpl5cXxvLt2SAY2QkAE+uf2qePxcnKyalehdTC2zA3bTW/iFriZXiS4kAbaBwM8A1sp0MltgIvAz1yau9T8O2mpRMksY5796pU0LU9GjeOMtdW2SVIyXUemO4r2ufwL0rx+9GGLOn6YxZ3ccSNFMhAzxio7xjz1MJOCcrg1IAgvAJNroSOQ6lWz06GpVtaxLyHxjoSa8ZvXZuQdSgMlv8+0oCC+/uPb3q08I6YlvJJcJIZMrtb0Vjgn/vvUK8s7m8nhhhKGNifMUjkrjrn74rXaZaCztI4AqrsH8vfPU17H0jC2/N9GHIy+MeP9JSrTqgjtXIFOgcV9CeaApd1JRQg5aMEVGmtt3bNTTXJoSmZy+0KO6UrImQTnp39aix+GXUKiXM6xg5Chycc5HXmtZijFY3gx3+y2arNa6ZR2vh+2ibe6727l+at44QgAFO0tWjHELUrRWrquzkLiu8UlLVyjIl7plnfLi5gVj2YcMPsRyKqW8MIskhhvZ1RyDsOGC/bIrQ0lYZONiyfvKZeclz0yusNKgsgxTczt1ZjkmpwWu6UVrETC8ZWkVqm/bEC0tLRVyolJS0lAdGkNFFAIaSiihIooooqAHeiiigCiiigFFFFFCBaKKKkCUlFFAf/9k="/>
          <p:cNvSpPr>
            <a:spLocks noChangeAspect="1" noChangeArrowheads="1"/>
          </p:cNvSpPr>
          <p:nvPr/>
        </p:nvSpPr>
        <p:spPr bwMode="auto">
          <a:xfrm>
            <a:off x="8839200" y="-538163"/>
            <a:ext cx="81915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30" name="Picture 6" descr="http://t0.gstatic.com/images?q=tbn:ANd9GcTw93iQb699xUP3G_HNVHc4GN-f0pbTCdulVyYkFTZ4IM6U8TU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085" y="1947124"/>
            <a:ext cx="1271786" cy="169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t3.gstatic.com/images?q=tbn:ANd9GcQ8fdRvjE1iJzeIbNev_2FSWmsdbJzcGRK0ZXLQLBnuuHXTlNDWN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084" y="1844824"/>
            <a:ext cx="1271365" cy="872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8" descr="data:image/jpeg;base64,/9j/4AAQSkZJRgABAQAAAQABAAD/2wCEAAkGBhQSEBURExQVFBQVFx4YFhcXFhgXFxUaGhgcGBUdFxwaHyYeGBwkGhgYIS8gIycpLCwsHR4xNTAqNSgrLCkBCQoKDgwOGg8PGjAkHyUuMiwqLCk0LC8vLC0pLCwsLywvLC8sNSkpLCwsLCwsLCwsKSksLCwpLCwpLCwsKSwsLP/AABEIAJMAeAMBIgACEQEDEQH/xAAbAAABBQEBAAAAAAAAAAAAAAAGAAIEBQcDAf/EAEEQAAIBAgQEBAMDCQcEAwAAAAECEQADBBIhMQUGQVETImFxMoGhQlKRBxQjM2KxwdHwFkNTcoKSkxWi0vEkY3P/xAAaAQACAwEBAAAAAAAAAAAAAAACBAEDBQAG/8QALBEAAgIBAwMCBQQDAAAAAAAAAQIAAxEEEiExQVEFExQiMmGBI3GR8RVCUv/aAAwDAQACEQMRAD8AMQKbisWlpC9xgqjcn10FOFU3Olotg2I+wyt8pg/voXbapIltShmCmTbfMWGO1+3+MfwqRb4tZba7bM/tism8Q/8AqulnEZGDA6jYwDSPxTY6TXb0wdjNdGLTfOkD9tY/fThjbZ/vLf8AyJ/OshxWJ8RxcfVlEDTT5jY70rF0KIED5CrBquORKP8AGv3M15cfb/xLf/In86be4tZUS122B3zqfoCayUrJzSDNdLWGZ/hWfUbfjtUNqsdoQ9OA+pppB5zwn+LPsj/yp9rnDCkx4u/dXH8Kzg8PYCWyqD1LADSOvzr0YLSQ9s/6xVfxLjtLfgtPj6jNR/tDhv8AHtf7qZ/abC7+OnyJ/lWYDD/t2/8AdTjh2GvljvmEfidK46th2kDQVf8ARmkXObsKP72fZWP8KjPz1hxsLrH0tx+81nlwspggifr7d6cl9v6igOraML6ZT1yTNb4fjBetLdAIDCQDuNY1j2ryoXKZP5laJ00P4ZjFKtJTlQZg2rtcgeZ6K4cRwni2blv76EfONPrFdVroG1FSRkQVOCDMkwWFa4xVY0Ekkwqgblj0FSV4TmMW7lu433VaCf8ALmADfKnYXBHMbR/vMQFYd1tFmuT6EkVfcz8BtJhjiEQW2QAnJordwRtPY70On0dTqC+cnxH9V6ndW2KsYHXPeD9/DWbfle9L9RbUMq+7MwzfKKj3+HtlL23W6g3gFWTtnU6geoketaDwbhC2LC2iAWibhgHO5HmnuJ0HoKF8Vh1t8RVbK5R4qqVG2seKsDcFc2lMjQ02gqgII7xQer6ml1dyCCekG/BaiPEA57VwScMq7AZhbbKQGdOuViD8qDLPNBGlywhjfKWVgRuDMifcUVYHF5QHtkqCofMGVgdJcEDSVlV92E71g30PWQ/Bm58dVcRjg/f7yccVbVLeZrbKmXMA6v4mVMuVV38xO5C5RvXTBeAlu358KyJYl1ZQbr3oJ3KyAGYDQ7LTTjbT6vby5tcyACZGoZSMsjrE038xw7bOn+pHQ/8AawH0qs60r9SywIhXnP4lkOGWg5UrhTbyollxkNxmJUM5M7AZ21EbVD4vZsW7L3LCZXa74ahTPhlJz7EhlZQpGh1Jrj/0uzpLYcgCBNy9oO0dvSuiXLFva6in/wCm15v97yR8qhtYrDAWctfIIJP2kZCYay6wWt+KFj9U4+KB9kMNY9qrw8jTtU/FcQTKVsLkzfEzHM7+5qPwTBeNiLdo6hmGb/KNW+gNVUqWaMgmtWY8Carw3D5LFu3922o+eUT9ZpVJNKt8cCeUY5JMqQKcRXgFOFHAmecyX/zXGC4yyPFzgDQlWUZx27/ga68x862cRZ8K2GCt8WbT5CP31A/KJxSxcxhw9x3tGyghwudCXGZldR5h9mGE9RFCK8SsWj8P5zOjEhraqp38OfNn7OQAOxpzT2VIAWHIit6PZwDgTUeAc5LdyW73lcwuf7LnYT90t+E1Ycc5XW83iIfDvd/stG2YDUH9oa+9Z3hOBN/1C1hFZiGyXJYAMqFRdOcDQMIg+tbI66/WjtdUcNV3gIhdStnMyXmLgj4lmRkjHINCI/8AkqBJViNGcLqr/aAIOoFUnDuHXMKztird2xmQhHdGCa/GNN2I0Gu/vI0XjnDmxWN8O0QptW18RzJCSTkECCWOsCRoDrTL/LGKsqTZui8D8dsrGcdfIxZLnsYNRbTVaPqwT2kVXW0nO3IBgNwbiDN416fIzBEtuZVYWSzeuUKNI8zHtVuzTt5SRIQnXWBv01ka9qiYnhObM2DJw14mGsTFu4R0t5v1b9kbv5SNqoOEcVKO1vEPdCiQJlvDafNKnUHcT0JJg1karRspy34mzpNeAo2Hvz/UJXUjf3+USI71zK17h8SpTMsXLYaIXMUUHVvUaaCeufeuqqGgDysTlAMwzdQpO5iAembQVlNWVnoqNWrjn+Y1BRb+Tzh8vcvEfD5V921P0/fQiG61p/KGE8PB2+7y7e7H+QA+VMaRctmU+qWbatvmXMV5XteVqTzMrFFOpq08UUiYLz808TxX/wCsfgoFQ+WMIt3GWUcSmfMw7qgLsPYhYir3mrlnEXsfiXRFOa4zAZ1BI2mCfSonDOX8bhr9vELhmc22DQIYMNmU5STBBI+dVC+oHBYfzOKnxLLljm1U4m2LxB0u51YjXIGjLA7CANK0Dj/5QcNZtlrdxb1wjyKp69C5+yPrWc3MA1o3lw5sm3eXI1vENbt37IkMFYXSpDDTzrIIrle5XIwtzE+LabwgspbJeQWCElx5JBYaKTvT4KMQcynBwZov5Nb5u4W5eYzcuX2LnuQqhfoNKdxD8oNi1fNrKzBTDssaHYgD7UUK/kr5hW1efDXDC3oKE7C4NAD2zLp7gd6J+K/k1s3sS17xLltXOZ7agGSfiysfgnroan5Ax3wSDgbZN5h4HbxVrxkjxMmZHH94sZlD/eBG06igy1hExBlsH+dXVEPcm5JA+DPlYLmywJOpEVoXF8fbwmFZzCpbTKq99IRRO56VC5FsAYCywgm4Dcc92ZjI91AC/KjS0CvDDPjMpakmzKnHnEzfG8uISzYXxcPiEBPgszeaBLKjGHV4EhWkGNDXDhnMCNbWQFuBkURJDgaplB+DzCX76dzR3zhbe7iUGGXNdtJmuEECPNNoSdC05oFB2Ntq7274UK5ZlvKFy/pApZGj7M5XBH3kNL6nT12LvX8jxGdLdYlm0/gz2wCx9BWzcKt5bFpe1tfqoP8AGsgwrkiPTbetnRIAHYR+AA/hWZpgOcTe9UJyoMdSpUqbmPKpaeBTVNPBopECcbYYYq6FB0fMcoGZg2U5VnpAE0M8f5xayWt2yPG1VmUyloaQBO7jv9n1OxBz0zW8SrLI8W3BZfiAXRgp6Zsyz1003oQwXKZe4rqjFQBmUKWk6T36zI7+9ZC6dBaWeaYR3rBXEFiWdpMszHqZLE+vU0W4BrWDzJcNy4jr4WIVU8uVxLi23R0IDgdSsdaq8bb/ADS8txcpZsxAKyqAnyFe5Gse1e8L403iJ4l1baWwxPlk3Mxlwd5Zu9PlmIDL0lCIiko/Uzvc4Oth891lu2CM1p1zBMUJiEdf1bgHNlbUFSCKmcO/KLjLK5BcDqNvEAcgdBmOv1rnicV+bpcZLpRrwFwWMqtaIY6Z1cFWIWOxHeqZOYLgMqlhW6MuHtBh6iVMGnk1KuvSJW0GtsZlzx/EY3E2hir8m2pgAQBbBEqxtjVFbUB23jQ7Vz4LzdicIhS3chDJyt5lBO5HY7GqnhPFrlvEC+LjKxYeI2YkupIzh5nMCJkGaKeK4q3hONO5tL4drEGbYUZcuxKjYQDmHyq6t9wPEpYbTJvIvMpQ3Wva27lwZr2hyXCIAfqFIAAOwI9aIOYeCRmxNtQ2k3rfS4BrmU9HEbj37zN49yjh8aviIcjOoYXbYEOu6510Djb1FW/DuGi1at2pLC2gXMdyAOv8qq34ORCK5EzTA2x46qDKtBU9w3w6dDrB9RW0nc+9Y7wC2DetRqPFZV/yi8cvyitipNUCMwHmaWqtNqox8RUq9pUcTxKdK6zXJTTiaKDBnnzDq1q2xMMtzynTqpzT3EAVN4GjnDYfw2CqUJfMpJlgYjXSHnQzIj3qm54vMXtLHlUMSezOQFB6/CD+NT+UeKl7ZsvBa2oyxIzpqomftAwCfVaRYj3CJqbD8KCvnmCXMXAbb3rgbzGQc6jKfMqsY6ASfhIjtHQYPKTm6ER1KnUs0rkWYBcHQSdgCZIozxrk3rrMuQ5tVzeJlMAEZhoYjpsZp/BbKvdMsATqqspKPlWBMEGVkkDfc+0V6k7ijdJZbolNK3IDnvKPiPJr5AnjtdNpJEWyUUEiAWBJEnvVP/ZghitxgpGbrvGu8aT29q1OxgktQXYBep1UEr55eDECDE6CqK1wVMTiQDnzXnLsBcYHIJcyDptGxETTCWLnbEbKLCC0EcTy8i2vIc75jMFmLKBuugVQPXedIg1YcXwrYzDriFE4iygS+sSbqKIt3V+8yqIdd4AYdaMH5at27wVvFRWsucmUErkX4pGhXQmd5HrQvj+Hqh8t64pU+IptoJETlIbPoQCfxppHC8iKGtjwBmcuR+dnwwNp1a7hxLEqMzWQSMzeqSdQep0rTsFxSxirRNm4HBBnKYcSI1B1BHtWZYYJibhW14tm+UYPeRFCXA2h8W1b0E9SvvlNU2K5bxWHbMEfTa5aJYfivmHzAqwmtjjPMEK+MkQv4BwxsPiUsMZNm8FB+8jEOjfMEg+orWAaynkWxfuYlLl8sSzljnkMRaTyaHYSTWqA0uRyZeWJUA9o+RXtMmlUQZTK1Oc0wGvGbWKLpIgLxzFC5fxS7m3BT0FsDPH1J9DUThHFjYuC4ARNu5l8pgkp5N9xnyHtUC2z3Ge+phi7N5T5lknX8DTbWHLXQo+JoWWO7OREkyen1pLKWuARyJsopppbBGD27ydhbgKr/lnzaEg6yZ77z1mvcWpZGKbIM7kRIGy69CWIj510ucJ8A27d64rL5wEAhfETKLUEnTMS0nyroJnSiPimJtW8IMJba1cvXHBui3BUsWzEFh6sFE9unWaNF+rI1Hqf6JUftmP5o5VVMI7ozuEjKHZ3zBjBLliQ2hHaKKbNvC4UF0thCygwiMzMrfDG+kjaQJoCwvEblwZGuXCcsQWkP8OQRI7RpUn81u3D+uJdNFR5jKvw5Z69Y9q0NQi0qCZjUMbmIhdpctXcUwOZ7Ztqp1KIdZI7kkz70GHg9tmBs5V+8kEww3KR0jp0NXfBuI3Es3UuItxiso4OvT4u/ShyxiUtm5dbOlwEwmmUHoZGpNZOpyeQZsadduQJNa3atWxbW6LYkyUQgFt/MZBJ9+1DGPxjMQrXFujMBCyTB99ulGV7iiXbai4FZHGV1O57MNNOu3UCh9OTFUQLyuBIbylSoOokmZG0mla2HUmW5IGCJe8nWAt1VEwiNuSddAdTqd6Nkagfk3yYi5abdLZAP3xmQSPURBo2ttWvWwZciZFow07AUq8J0pUcrlErVF4jfy2rjfdtuR7hCRQkOc78SLdr8WqLjua71y26OiZHUq2XMWg6GPWKgniSF5g9wAkfo3MkxJH2RpNeYcOt4J4yhraq+aZVmBkb67QD7VbWbFlLYUzkIkXEJDE9QwOlVeJwKeOpUt4X27jCTB6AHcg9qRV/mJE1tmVAMueFNcxZvJcP6Y6OSVAEyVjoFJkQOk6VFtZlIBlMjQQoGZcp82QbSI0O2x9a6IlpMRcYlsjKBDMFcMIkkaAruPnNRbiXbhNywZQOFPnUszb7EwyDQEnTvTGl1Ptls9COsV1Wm3qMdu3mS72MbMVV8yr+raI8pAZDHTQjSr7C8wZxaI3UKAAPMI0I01O1C78KbDrmutDfcykqdTGRgYYAnWNKIuUeIE23FlQCjZn+CfNMEEb/AA7CSI9a7WXrZSuOokaWtqbWyOCIZ4ZFa4MzIFacynXKY1gjYyBQhxbl/Du5Vrl9WBOpKw0xsImNO5qTj+Oov6z9G0wHggD3jRqoMXzIoYWW88GUe2e+hA7COlZavYV+UR72xn5jPeLs2HK5EJtgD9JMq3pqdCIiKnWeZP0iER2IGx3iex1qLheGeNK3H8QDa0WNsz3mCJqa+KSzby2vEt5PiR1U+8sNz0B1oSBt+8uySdp5kl8cLN5LpYnK8K32risDnkDcAaz3/CjjD4oMoYGQRIPpWP4XFlmJIkgCCdgOn0HT1q0wPNN+x+iTJlgt5lJjXWNRpTulsKHYZRrNIPb9wTVlvSKVZwvO+K2/Rf7G/wDKlTu8TI2GDCr3NSOHYMNdCgkMdo1OrBTvsBMn0FMVabZ46LYKFbbqTJW5aDFtQYkFWA8u0xQgjPMtKMykpGDBXDmDMLiBnEAx8DlT69NvWiLh2AwzwcnhOsGCJU6dRv8AWgtuKw2bNDGS2WFEsxZgBB010p9njtwRsxiNtPoAe3Wk7KnOSI97gACnMP8Ai3DkZR4qK6j7VsFWU9x/LWhm7xNMLcRCofK0SQMrDXUjvHTvUK1zZeA302OxHymq/F4pXzN4ZDEaHNpPt2qtKWzhukL3Ag4MMcAUvgu5m0jylrXUwRBO4X212rjxK06MEtZralu+q9Y9fnQzguNvbHwCJzQCQJ2kga9KfxLj9266uWHl1jLAJiNutd7D7uDxCF6hsyfxPCG4S166wtpE9ev9fjUzC3UtgeG6MQdFZAJ+e9Dt3jLuuVlUzv8AFXH86ac0ansego/aYrgwxam7MLMZxpdFe0VciQQJ9NCNvnUA3WusFYk769tJGY942NUTYpp20jYsf371ItcWufdXt1/o0HsEDiMV31g8y+w2ACLA+Z70xrIN3/T/ABqrHFrv7I/GnW+LXJ+EGdNtaiutlfcYd91VlRRZdJhx/RpUsG5IllgztSp0HImGwwcSMBVVxMef8K8pUTQP9pWsNRXQrFeUqgS2IrXa2s0qVcZM9K71yjzKOlKlQyZ1a2O1NApUqgy0RxUfSvVXalSqIYnezuKseHIJB/rXelSoe85uks1/jSpUqvic/9k="/>
          <p:cNvSpPr>
            <a:spLocks noChangeAspect="1" noChangeArrowheads="1"/>
          </p:cNvSpPr>
          <p:nvPr/>
        </p:nvSpPr>
        <p:spPr bwMode="auto">
          <a:xfrm>
            <a:off x="8770938" y="-684213"/>
            <a:ext cx="1143000" cy="140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6" name="AutoShape 10" descr="data:image/jpeg;base64,/9j/4AAQSkZJRgABAQAAAQABAAD/2wCEAAkGBhQSEBURExQVFBQVFx4YFhcXFhgXFxUaGhgcGBUdFxwaHyYeGBwkGhgYIS8gIycpLCwsHR4xNTAqNSgrLCkBCQoKDgwOGg8PGjAkHyUuMiwqLCk0LC8vLC0pLCwsLywvLC8sNSkpLCwsLCwsLCwsKSksLCwpLCwpLCwsKSwsLP/AABEIAJMAeAMBIgACEQEDEQH/xAAbAAABBQEBAAAAAAAAAAAAAAAGAAIEBQcDAf/EAEEQAAIBAgQEBAMDCQcEAwAAAAECEQADBBIhMQUGQVETImFxMoGhQlKRBxQjM2KxwdHwFkNTcoKSkxWi0vEkY3P/xAAaAQACAwEBAAAAAAAAAAAAAAACBAEDBQAG/8QALBEAAgIBAwMCBQQDAAAAAAAAAQIAAxEEEiExQVEFExQiMmGBI3GR8RVCUv/aAAwDAQACEQMRAD8AMQKbisWlpC9xgqjcn10FOFU3Olotg2I+wyt8pg/voXbapIltShmCmTbfMWGO1+3+MfwqRb4tZba7bM/tism8Q/8AqulnEZGDA6jYwDSPxTY6TXb0wdjNdGLTfOkD9tY/fThjbZ/vLf8AyJ/OshxWJ8RxcfVlEDTT5jY70rF0KIED5CrBquORKP8AGv3M15cfb/xLf/In86be4tZUS122B3zqfoCayUrJzSDNdLWGZ/hWfUbfjtUNqsdoQ9OA+pppB5zwn+LPsj/yp9rnDCkx4u/dXH8Kzg8PYCWyqD1LADSOvzr0YLSQ9s/6xVfxLjtLfgtPj6jNR/tDhv8AHtf7qZ/abC7+OnyJ/lWYDD/t2/8AdTjh2GvljvmEfidK46th2kDQVf8ARmkXObsKP72fZWP8KjPz1hxsLrH0tx+81nlwspggifr7d6cl9v6igOraML6ZT1yTNb4fjBetLdAIDCQDuNY1j2ryoXKZP5laJ00P4ZjFKtJTlQZg2rtcgeZ6K4cRwni2blv76EfONPrFdVroG1FSRkQVOCDMkwWFa4xVY0Ekkwqgblj0FSV4TmMW7lu433VaCf8ALmADfKnYXBHMbR/vMQFYd1tFmuT6EkVfcz8BtJhjiEQW2QAnJordwRtPY70On0dTqC+cnxH9V6ndW2KsYHXPeD9/DWbfle9L9RbUMq+7MwzfKKj3+HtlL23W6g3gFWTtnU6geoketaDwbhC2LC2iAWibhgHO5HmnuJ0HoKF8Vh1t8RVbK5R4qqVG2seKsDcFc2lMjQ02gqgII7xQer6ml1dyCCekG/BaiPEA57VwScMq7AZhbbKQGdOuViD8qDLPNBGlywhjfKWVgRuDMifcUVYHF5QHtkqCofMGVgdJcEDSVlV92E71g30PWQ/Bm58dVcRjg/f7yccVbVLeZrbKmXMA6v4mVMuVV38xO5C5RvXTBeAlu358KyJYl1ZQbr3oJ3KyAGYDQ7LTTjbT6vby5tcyACZGoZSMsjrE038xw7bOn+pHQ/8AawH0qs60r9SywIhXnP4lkOGWg5UrhTbyollxkNxmJUM5M7AZ21EbVD4vZsW7L3LCZXa74ahTPhlJz7EhlZQpGh1Jrj/0uzpLYcgCBNy9oO0dvSuiXLFva6in/wCm15v97yR8qhtYrDAWctfIIJP2kZCYay6wWt+KFj9U4+KB9kMNY9qrw8jTtU/FcQTKVsLkzfEzHM7+5qPwTBeNiLdo6hmGb/KNW+gNVUqWaMgmtWY8Carw3D5LFu3922o+eUT9ZpVJNKt8cCeUY5JMqQKcRXgFOFHAmecyX/zXGC4yyPFzgDQlWUZx27/ga68x862cRZ8K2GCt8WbT5CP31A/KJxSxcxhw9x3tGyghwudCXGZldR5h9mGE9RFCK8SsWj8P5zOjEhraqp38OfNn7OQAOxpzT2VIAWHIit6PZwDgTUeAc5LdyW73lcwuf7LnYT90t+E1Ycc5XW83iIfDvd/stG2YDUH9oa+9Z3hOBN/1C1hFZiGyXJYAMqFRdOcDQMIg+tbI66/WjtdUcNV3gIhdStnMyXmLgj4lmRkjHINCI/8AkqBJViNGcLqr/aAIOoFUnDuHXMKztird2xmQhHdGCa/GNN2I0Gu/vI0XjnDmxWN8O0QptW18RzJCSTkECCWOsCRoDrTL/LGKsqTZui8D8dsrGcdfIxZLnsYNRbTVaPqwT2kVXW0nO3IBgNwbiDN416fIzBEtuZVYWSzeuUKNI8zHtVuzTt5SRIQnXWBv01ka9qiYnhObM2DJw14mGsTFu4R0t5v1b9kbv5SNqoOEcVKO1vEPdCiQJlvDafNKnUHcT0JJg1karRspy34mzpNeAo2Hvz/UJXUjf3+USI71zK17h8SpTMsXLYaIXMUUHVvUaaCeufeuqqGgDysTlAMwzdQpO5iAembQVlNWVnoqNWrjn+Y1BRb+Tzh8vcvEfD5V921P0/fQiG61p/KGE8PB2+7y7e7H+QA+VMaRctmU+qWbatvmXMV5XteVqTzMrFFOpq08UUiYLz808TxX/wCsfgoFQ+WMIt3GWUcSmfMw7qgLsPYhYir3mrlnEXsfiXRFOa4zAZ1BI2mCfSonDOX8bhr9vELhmc22DQIYMNmU5STBBI+dVC+oHBYfzOKnxLLljm1U4m2LxB0u51YjXIGjLA7CANK0Dj/5QcNZtlrdxb1wjyKp69C5+yPrWc3MA1o3lw5sm3eXI1vENbt37IkMFYXSpDDTzrIIrle5XIwtzE+LabwgspbJeQWCElx5JBYaKTvT4KMQcynBwZov5Nb5u4W5eYzcuX2LnuQqhfoNKdxD8oNi1fNrKzBTDssaHYgD7UUK/kr5hW1efDXDC3oKE7C4NAD2zLp7gd6J+K/k1s3sS17xLltXOZ7agGSfiysfgnroan5Ax3wSDgbZN5h4HbxVrxkjxMmZHH94sZlD/eBG06igy1hExBlsH+dXVEPcm5JA+DPlYLmywJOpEVoXF8fbwmFZzCpbTKq99IRRO56VC5FsAYCywgm4Dcc92ZjI91AC/KjS0CvDDPjMpakmzKnHnEzfG8uISzYXxcPiEBPgszeaBLKjGHV4EhWkGNDXDhnMCNbWQFuBkURJDgaplB+DzCX76dzR3zhbe7iUGGXNdtJmuEECPNNoSdC05oFB2Ntq7274UK5ZlvKFy/pApZGj7M5XBH3kNL6nT12LvX8jxGdLdYlm0/gz2wCx9BWzcKt5bFpe1tfqoP8AGsgwrkiPTbetnRIAHYR+AA/hWZpgOcTe9UJyoMdSpUqbmPKpaeBTVNPBopECcbYYYq6FB0fMcoGZg2U5VnpAE0M8f5xayWt2yPG1VmUyloaQBO7jv9n1OxBz0zW8SrLI8W3BZfiAXRgp6Zsyz1003oQwXKZe4rqjFQBmUKWk6T36zI7+9ZC6dBaWeaYR3rBXEFiWdpMszHqZLE+vU0W4BrWDzJcNy4jr4WIVU8uVxLi23R0IDgdSsdaq8bb/ADS8txcpZsxAKyqAnyFe5Gse1e8L403iJ4l1baWwxPlk3Mxlwd5Zu9PlmIDL0lCIiko/Uzvc4Oth891lu2CM1p1zBMUJiEdf1bgHNlbUFSCKmcO/KLjLK5BcDqNvEAcgdBmOv1rnicV+bpcZLpRrwFwWMqtaIY6Z1cFWIWOxHeqZOYLgMqlhW6MuHtBh6iVMGnk1KuvSJW0GtsZlzx/EY3E2hir8m2pgAQBbBEqxtjVFbUB23jQ7Vz4LzdicIhS3chDJyt5lBO5HY7GqnhPFrlvEC+LjKxYeI2YkupIzh5nMCJkGaKeK4q3hONO5tL4drEGbYUZcuxKjYQDmHyq6t9wPEpYbTJvIvMpQ3Wva27lwZr2hyXCIAfqFIAAOwI9aIOYeCRmxNtQ2k3rfS4BrmU9HEbj37zN49yjh8aviIcjOoYXbYEOu6510Djb1FW/DuGi1at2pLC2gXMdyAOv8qq34ORCK5EzTA2x46qDKtBU9w3w6dDrB9RW0nc+9Y7wC2DetRqPFZV/yi8cvyitipNUCMwHmaWqtNqox8RUq9pUcTxKdK6zXJTTiaKDBnnzDq1q2xMMtzynTqpzT3EAVN4GjnDYfw2CqUJfMpJlgYjXSHnQzIj3qm54vMXtLHlUMSezOQFB6/CD+NT+UeKl7ZsvBa2oyxIzpqomftAwCfVaRYj3CJqbD8KCvnmCXMXAbb3rgbzGQc6jKfMqsY6ASfhIjtHQYPKTm6ER1KnUs0rkWYBcHQSdgCZIozxrk3rrMuQ5tVzeJlMAEZhoYjpsZp/BbKvdMsATqqspKPlWBMEGVkkDfc+0V6k7ijdJZbolNK3IDnvKPiPJr5AnjtdNpJEWyUUEiAWBJEnvVP/ZghitxgpGbrvGu8aT29q1OxgktQXYBep1UEr55eDECDE6CqK1wVMTiQDnzXnLsBcYHIJcyDptGxETTCWLnbEbKLCC0EcTy8i2vIc75jMFmLKBuugVQPXedIg1YcXwrYzDriFE4iygS+sSbqKIt3V+8yqIdd4AYdaMH5at27wVvFRWsucmUErkX4pGhXQmd5HrQvj+Hqh8t64pU+IptoJETlIbPoQCfxppHC8iKGtjwBmcuR+dnwwNp1a7hxLEqMzWQSMzeqSdQep0rTsFxSxirRNm4HBBnKYcSI1B1BHtWZYYJibhW14tm+UYPeRFCXA2h8W1b0E9SvvlNU2K5bxWHbMEfTa5aJYfivmHzAqwmtjjPMEK+MkQv4BwxsPiUsMZNm8FB+8jEOjfMEg+orWAaynkWxfuYlLl8sSzljnkMRaTyaHYSTWqA0uRyZeWJUA9o+RXtMmlUQZTK1Oc0wGvGbWKLpIgLxzFC5fxS7m3BT0FsDPH1J9DUThHFjYuC4ARNu5l8pgkp5N9xnyHtUC2z3Ge+phi7N5T5lknX8DTbWHLXQo+JoWWO7OREkyen1pLKWuARyJsopppbBGD27ydhbgKr/lnzaEg6yZ77z1mvcWpZGKbIM7kRIGy69CWIj510ucJ8A27d64rL5wEAhfETKLUEnTMS0nyroJnSiPimJtW8IMJba1cvXHBui3BUsWzEFh6sFE9unWaNF+rI1Hqf6JUftmP5o5VVMI7ozuEjKHZ3zBjBLliQ2hHaKKbNvC4UF0thCygwiMzMrfDG+kjaQJoCwvEblwZGuXCcsQWkP8OQRI7RpUn81u3D+uJdNFR5jKvw5Z69Y9q0NQi0qCZjUMbmIhdpctXcUwOZ7Ztqp1KIdZI7kkz70GHg9tmBs5V+8kEww3KR0jp0NXfBuI3Es3UuItxiso4OvT4u/ShyxiUtm5dbOlwEwmmUHoZGpNZOpyeQZsadduQJNa3atWxbW6LYkyUQgFt/MZBJ9+1DGPxjMQrXFujMBCyTB99ulGV7iiXbai4FZHGV1O57MNNOu3UCh9OTFUQLyuBIbylSoOokmZG0mla2HUmW5IGCJe8nWAt1VEwiNuSddAdTqd6Nkagfk3yYi5abdLZAP3xmQSPURBo2ttWvWwZciZFow07AUq8J0pUcrlErVF4jfy2rjfdtuR7hCRQkOc78SLdr8WqLjua71y26OiZHUq2XMWg6GPWKgniSF5g9wAkfo3MkxJH2RpNeYcOt4J4yhraq+aZVmBkb67QD7VbWbFlLYUzkIkXEJDE9QwOlVeJwKeOpUt4X27jCTB6AHcg9qRV/mJE1tmVAMueFNcxZvJcP6Y6OSVAEyVjoFJkQOk6VFtZlIBlMjQQoGZcp82QbSI0O2x9a6IlpMRcYlsjKBDMFcMIkkaAruPnNRbiXbhNywZQOFPnUszb7EwyDQEnTvTGl1Ptls9COsV1Wm3qMdu3mS72MbMVV8yr+raI8pAZDHTQjSr7C8wZxaI3UKAAPMI0I01O1C78KbDrmutDfcykqdTGRgYYAnWNKIuUeIE23FlQCjZn+CfNMEEb/AA7CSI9a7WXrZSuOokaWtqbWyOCIZ4ZFa4MzIFacynXKY1gjYyBQhxbl/Du5Vrl9WBOpKw0xsImNO5qTj+Oov6z9G0wHggD3jRqoMXzIoYWW88GUe2e+hA7COlZavYV+UR72xn5jPeLs2HK5EJtgD9JMq3pqdCIiKnWeZP0iER2IGx3iex1qLheGeNK3H8QDa0WNsz3mCJqa+KSzby2vEt5PiR1U+8sNz0B1oSBt+8uySdp5kl8cLN5LpYnK8K32risDnkDcAaz3/CjjD4oMoYGQRIPpWP4XFlmJIkgCCdgOn0HT1q0wPNN+x+iTJlgt5lJjXWNRpTulsKHYZRrNIPb9wTVlvSKVZwvO+K2/Rf7G/wDKlTu8TI2GDCr3NSOHYMNdCgkMdo1OrBTvsBMn0FMVabZ46LYKFbbqTJW5aDFtQYkFWA8u0xQgjPMtKMykpGDBXDmDMLiBnEAx8DlT69NvWiLh2AwzwcnhOsGCJU6dRv8AWgtuKw2bNDGS2WFEsxZgBB010p9njtwRsxiNtPoAe3Wk7KnOSI97gACnMP8Ai3DkZR4qK6j7VsFWU9x/LWhm7xNMLcRCofK0SQMrDXUjvHTvUK1zZeA302OxHymq/F4pXzN4ZDEaHNpPt2qtKWzhukL3Ag4MMcAUvgu5m0jylrXUwRBO4X212rjxK06MEtZralu+q9Y9fnQzguNvbHwCJzQCQJ2kga9KfxLj9266uWHl1jLAJiNutd7D7uDxCF6hsyfxPCG4S166wtpE9ev9fjUzC3UtgeG6MQdFZAJ+e9Dt3jLuuVlUzv8AFXH86ac0ansego/aYrgwxam7MLMZxpdFe0VciQQJ9NCNvnUA3WusFYk769tJGY942NUTYpp20jYsf371ItcWufdXt1/o0HsEDiMV31g8y+w2ACLA+Z70xrIN3/T/ABqrHFrv7I/GnW+LXJ+EGdNtaiutlfcYd91VlRRZdJhx/RpUsG5IllgztSp0HImGwwcSMBVVxMef8K8pUTQP9pWsNRXQrFeUqgS2IrXa2s0qVcZM9K71yjzKOlKlQyZ1a2O1NApUqgy0RxUfSvVXalSqIYnezuKseHIJB/rXelSoe85uks1/jSpUqvic/9k="/>
          <p:cNvSpPr>
            <a:spLocks noChangeAspect="1" noChangeArrowheads="1"/>
          </p:cNvSpPr>
          <p:nvPr/>
        </p:nvSpPr>
        <p:spPr bwMode="auto">
          <a:xfrm>
            <a:off x="8923338" y="-531813"/>
            <a:ext cx="1143000" cy="140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36" name="Picture 12" descr="http://t2.gstatic.com/images?q=tbn:ANd9GcSi5XWZx_djDmo7lQhxulAC0NuKW0ITcQ24bSo7kMJWMK4ugZZknQ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197" y="4973479"/>
            <a:ext cx="1274299" cy="183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t1.gstatic.com/images?q=tbn:ANd9GcSzLqxNLu5L6hLoJ0a4F2NosbMmmG6G-j-MAN6RIrPSFSvw8oMM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022" y="5042216"/>
            <a:ext cx="1359322" cy="169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0" descr="http://t1.gstatic.com/images?q=tbn:ANd9GcRuLwTxJc1z5GaDXR7oK7OEkaEjG7GsvnDXhGpA_FX7KbNTJm-8XOh4laQ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228" y="5072177"/>
            <a:ext cx="1431956" cy="1597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t3.gstatic.com/images?q=tbn:ANd9GcT5BVTdnTEe5gW4iok9WC1rRJ3d8W0ZNv_8Jhc01mNypb_9MAM85w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34" y="2145103"/>
            <a:ext cx="1621160" cy="162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://upload.wikimedia.org/wikipedia/commons/1/1d/Avocado.jpe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385" y="5203090"/>
            <a:ext cx="1363631" cy="146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t1.gstatic.com/images?q=tbn:ANd9GcROaiZV1ZQ0MZ24YD8WOtJinXD8AFixwCubL8oHhGFhSJf3FL4Q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611" y="2358528"/>
            <a:ext cx="1487537" cy="148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20" descr="data:image/jpeg;base64,/9j/4AAQSkZJRgABAQAAAQABAAD/2wCEAAkGBhQSEBQUEhQUFRUUFBQUFRcVFRQUFRcUFBUVFBUUFBQXHCYeGBkjGhQUHy8gIycpLCwsFR4xNTAqNSYrLCkBCQoKDgwOGg8PGikkHyQsLCwsLCwsLCwsLCwsLCwpLCwsKSwsKSwsLCwsLCksLCwsLCwsLCwsLCwsLCwsKSksLP/AABEIAOEA4QMBIgACEQEDEQH/xAAcAAABBQEBAQAAAAAAAAAAAAABAAIDBAUGBwj/xAA8EAABAwIDBQYFAwEHBQAAAAABAAIRAyEEMUEFElFhcQaBkaGx8BMiMsHRQlLh8RQjNIKSorIHFRZicv/EABoBAAIDAQEAAAAAAAAAAAAAAAABAgMEBQb/xAArEQACAgEEAQMCBgMAAAAAAAAAAQIRAwQSITFBBRNRIjIjQmFxkaGB4fD/2gAMAwEAAhEDEQA/APT0kEJUzKEpSmlBMB0pSmSlKdAPlKUwFKUUA+UZUcoylQD5SlR7yW8ihkm8hvJhKG8gB5cmlya48/4Td5AiSUWnvVSvjGsFz0GqxNo9oDeDujkbnqVTkzRjx2y/Fgnkf0o6V9ZrfqIHUx5KIbRpz9YXn2J20Te/qqrtsuVDy5H0kdKHpUmuWenMxjDk9viphkvM2bdIha+C7SZQT6DwR7uRdpEMnpk48o7WElj4TtAD9UHmLHwWtSqtcJaZV0M0ZceTnZMU8f3IfKcE2EQFcVDpRQSQIUooQigCGUClKBKYwEoSk4psqSAMpu8gSmkoAfvob6jJQ3kDJd5LeUUpbyVgS7yO8ot5GUWA+UCUAUiUgFvKljtohlhBdnHAcT+FPiK260u4Anw0XK4+uWg3+Z13Hms2abVRj2zVpcHuzoi2jtUkmCeZ1WFiMTOfEqWrXJlVqjLSeqrjBRR6rDhjBVRA6vJ87flJ7yRN48SpW0fnHAsLpiRynlzVHA4jeZU+KfnDoaGxBM5EDSAbpPIkaNy8E/x4z/hWGExIt7so3VGHfdNt5jWAEQSdE/F0YLmj9MDeOXOeCIzjLgNyfBew20nNzuOOq39n7b4OnpmFxZrRANuY1U1KrGRgoljTKM2ljNHqGB22HWd4j7ha7HAiRcFeXYDaxBG8e/8AIXU7K2wRkeEjQpRySx98r+/9nntToHHmJ1KSTHggEZFFbU01aOUBJJJMCvKbKBTSVMYSU2UCU0lABcU0pSglYAJQTcRXawS4ho5n7arOHaGkTHzf6c+YVcpxj2xpN9GkSkoMPjWP+k9xsfNTlpTUk+UFDgU4JrQpA1MQggUYTXIGZ23qsUo/c9jf9wJ8guT2pVutjtjiTTZTd+0uMZz8oyHFcbQ2sa43oImxnOeCxSl+K/2R3PS4gLzvcArTgfhkloiYnUcLKCrYc4VUfKZAglSkrPQuO7ouspzazZIuRaMtJ4kqHHYZpyHzSCbQL5310spfi25jPoVTq4oHUCed89AEq5sUYuyCrgSSJOQ9+anNOJk2I4oGqIA3tLxxmfRO+CCQHG036aopFjKoeRbQkH1iDoLqzSpOBUNai03uG6Bxk95CtbNaXAm8EQDECeupsoxtMJPiyei5a+CrbgBmwI81Vw1PRwuMxGSuYesGkGLNcHDgYvfzVsopowZuV0d/sF5dQaTqSRPBaEKlsbaVOtTmnaLFpzB58VfIVmJJQSR4/Le92qGpJQkrSBnFyaSi5MJU7GJxUZci4qMlIB+8sPanaXdJbSgm8uN78hqodrbWLpayzcict7kOSwXADXwWPPm2qolkI32NrVXOMucSf/Ykp9KTxTabuAUrb2kSuVN32aki9RkXzC0sHtNzDBu3n+Vl0xHvzUzuKliyuPRCUUzq6NYOAI98lJK53Z+OLT6jiPyugDwbjI3C6+LKsiszSjQ6UCiEoVwjjP8AqVTe7DsbT+sv0MEttvX0XEbEkU3CIO+IBMm0zcr0ntSwb9GciXNvleM1zWL2cGvIiI0sOqwyW7LXwd30xLtmdiWxe0qp8NxJzI6eeS0cRRJvyyHFUaWIfOUje3TeHAgWPRWN12egUlQHOO6QbT0CqMbGZiYWu/4bmktuQTIOYP7gOF/JQuxDYyvzUeJKyUZfCM8HKAJHDW+vvRWadWW8/C6D6pcbG+dhBMDkocTXEkgfMSCCwbrRa4Le5K0uizsOIdIgZzmtPZT9xjQHEiZIOQN7ALJpSXXFx4ELSY6BHuU1Hc7K5pNUXjXnK0+at4e+fvqqtGlEfuP+3+Vp4LCSRCssxZGkjoey0ioANQQfCV1ZCxtg4Hd+bgIHfmtgqWHpv5PKaqankbQISSSVxmMxxTHFPcoi5MYx5jPILm9rbb3payzeOrvwFNt3a2bGnWHczw6Bc45/FZM+avpRbCF8jn1tTJPBQvq8Le+CjfWkwmbp3rLkSyX0bYwS5ZNTfzPerDWa5qqKZt1VppvA18VnkyyvgvUXHd1kXCtNndE5+5VZtMiP4nu7lOx1tOCgptEWkwNbBlbGx8fPym3D8dFkSD3c1HvFpkWjzWrBqXCVlcsW5HZtRlUdj4/4rLxvCx5jQwr69BGSkrRhap0zm+2jD8Km4foeT5LOxRFSm12ZIBnu9+C6raWE+JTczUi3UXC4+g0sDqZEQTAP6TN2n7LJmThkWTx0zpaHKovayu0Xj3bJZmLpAPdvNJ3tdNM+Gt1ol14Ig8UKoBBlWOpI9CjEp7wkZROV44SoSCXBpzjLitE0iC7KHCDI9NOCfUoWsADu6i/kq6lZoU2jIFO28JEdeJ9FIyh8oNwZtoC2xHcr7aLvhtZlc70mxkzN8hMXUDaJMTYC0a2QoNklNvsYxpBB52gTfjC0KNO8yd6e4cTPFChSMWstLA4WXAAW95Ky0lyUZMiSJMDhZIAC6zZGyMvMo7L2TytaSuhpsDRAyShFz5fR5rWaxze2IWNAEDRAlElNWo5YZSQlJAGYSs3a+0RSpk6mzfuVoOK4PtJtHfqGDYEgdBayhlnsjZOMdzopYjEGTwHPjrPFVi+TyTKjtO8p1J11w8s2zoQhQS2yIYbRxTRqFZcIaIvMR06LLZootYVoi/vxzRbSioL5HNNBNo0vyVj4VrACx9yoWQLYbMTfPLgnU4HS/wB1DvQMs7eyrTaY6CNNeN/eSjVohXJGWCSO4++CYLGNPFTMZP8AKGZORNjw8FCyzwRYHEGlVBBgeom4XZC4kZEAhcfXpWmMvK66HYVfep7pzYY/ym48LjuXb9Oy2tjMmph+YvwsvbGxfifOyzwO5w4Fa0IrrtWY06OFfQkw4brsiCmP2fbKQu0xuzGVfqF9CM/5WNX2HVZ9B3hysfBZnhcfs/g6WD1CcOJHOOwCY/DEWW8WOH1sPe0hR/CYdEvqXaOjH1GD7OfdTdCTcEYGumUWuR6ro2YRpyaT5q5Q2Y4/Sw8b29Uvr8IUvU4LoxcNsyBlnpqt/Y2xPm3suPAfytPD7HEDeJnUCw8VpsaAABYKaxXzI5WfWzy8dDqbQ0QMk5NlJXmAcSmylKCYBjmkgkgDD2niNyk9wzDTHXIeq82rOvf3J9V3naj/AAzubm+s/ZcHUbLu8hYdXKqRqwIjAkFOBv770WfgogXPeVxZOzoJDR7z5rVwtEO+qBDTfO8ZKphaU3M8vFWG1Du7vv3ZVv8AUnXwSNaXCdRp5ZK+6j8s6R/WeCqUjAjU35/0utGjUc1kH6XgyLGb6jRDSK2mRNdysZvmrgp/KBbUgcf5zVKgAJNwLnjkr+HEtG8ZsfBRfDIsXwARcwSfYUYoaT3/AMJ7TfgJ+X8lS8efmo0PlFeqy/f5EXV3YBio4fuH/E/gqqb3193VrZBisOjvRb9HxNMqzL6GbxQlEhNleiOaOlKUyUkmA/eUfwmz9LfAIhFAD2nhZPD1EAnBMCcFGVECjKKAlBRlManBIApJJIEJJKEUAcp2t/w/Vw8gSuGe2DPeu+7U0ZodHfYhcIBI99652rXJs0/RCAjpdHVSMZNu9cdnRRNhnZDRWWUhvW4/fNVcObwrDjuwdcj0hVtE6LTGklx4QLHxyVn+1En5vmMWte5UWCrWsYmQjXxMEk62yHsoT+CDRZpVJbeLD1uVZou+U8YIHhf1UWHjcGQEZwNeMo1HCw5x3awq9+7kht8DqGtsvcIg8dDfkmUmgXvn6oOcdbg2STG0SOfInT8qxsp398O/0N1n1qkCPfBXNgUia0/tbdbtJbyJL5KsyqDZ0hCjcU95ULivSHKDKIKgqVgBcwsvFdpGtMNEnibDwzKqlkjHstx4p5HUUboTgFxGK7T1D+ojpZU2doas/W7/AFFQ95+Im6PpmVq+D0YNShefM7TVQfrf4ytPB9snfqg9RB8k/frtMjP07NHrk64IhUMDtunU13Tzy7itEBXRnGXRgnCUHUkEJwKEJykRCiEgikAkkoRQIx9p0d6k7lfw/heeV6e68jn5FemOXEbdwO48xp/xOR7sll1UG42vBowSqVMxKlM93qpaTYPddJvDhknht1w5Kjpp/I19OHe8laq0t5oOmRURbdWqJgctQqmyaYcPLW+iWJvHOAoazs/fNPw3zG/s6Qovgd+TUcIaGx5+CFR29B1Gaa4HObffoi1/8qiqQkO3iBPPh5JtJ8jK6Hxb9DZEkAST7yR0MirETfT7re7N4eKbnn9RjwWHQol7gBqRA56dwXY0cPuMDeA8TqV3fT8LX4j/AMGHV5PyIa9UMfi9xvM5fnor1Qrjtt48kmNfQZD3xXQyza4Xkr0mD3p14I8ftQum/esLGYm/PylJ1STn1NzHcFSEvfHHjYKpJRPV4cEca4EcTNj76I7x6DUmfFMq0N1+65pBGsSI8lZFVtt6SC3MZh3ThoovIjQ68FP+2jQx1BU9HFHW44i6pY3FFrmwBB1iddeSnbgQXHdJym1inu8E3t8mvQxthBnotzZPaR7DANtWm/fx1XEse5h+/wCRqtLC4yeE6Xt75IaT56Zj1GkjNdWet4LFCowOB0uOB4KxC842VttzHA71/do4LvNlbXbWHB3Dj0VsMviR5bVaSWF34LgCdCduowr7MJGinwkiwM0rH2/hSWh4E7shw4tP4WyhuqTVjTPPa2HGYva39OKipM7vfkuk2rscsO+wSwzIz3enJY1akOnX7FcjUaba7Rvx5bVEIp3UtLmnMasftB2ibhyGxvPIkAEA9TwCw+3u4Lk2aOI6ZqXCsnLvXG1e2Vcgf3NKdIqT5ALUwHair8L+8oEumIpub83QG/cpPA6HuaOscRHTJNYLdb++9UsBjn1DLqD6bRl8Qtk890ZDvWo2mT/VV+xYt7RHuBMbSyOnv7qe3Um0D3dbGy9jXD6g6N/P4WzDobdy6IT1FLgOw9m7o+I4X/SDoOJ5rWcnlMcuxFJKjntuTtlPaBim/wD+T52XA7RPzHkIXd7UcBSeTkGknoLrzV+1WVpLDMG+kLPk4mjs+lVbGtuD4ePLxWecUTIGVhcaadb+i0GktdBBFuHEWKzmUHF17R5xpbqoTs9Iq8likSR8xLoES4k9Ao3UyCbSIva3VXm0Y6zoi/DucQQI668lLb8CUkjNfTk8RlCi/tb6bi60m0knhr5rXbh79fYVLEYXU31uk42SUk+BjcSDIdoJnLv5phbq1RVKWUai43YjMxzyzUtGmQY8NL53Qn8liVItYXEXhw7/AMhbuzNoljhfp+VhNp8c/TqrdC2s8FJpNcmXNCM0eq7H2qKzb/UPMflaMLhOylV2+2P3Bd6U8MnzF+Dx+rwrFkpDEk5JXmQzISAToRhWDGx7+yw9pdnpl1OIObNO5b0JKLVgnXRwlTAwYILSNDP9VBW2aHfUxjjlNiY716BVwzXfU0HqAVUqbDpHQjoSFmnpccv0Lo5mjhf/ABujM7saQLT4LRwuDa0AMZllAv4wuupbNptyYOpufEqwBGVuiFpcfnn9xvNI5Zmz6rsqZA529Vdodn3n63Bo4C5/C3klcscY9Irc2ythtnMp/S2/E3P8K0mkpSpkREppCKSAOa/6g1yzZuJLSASzdvJ+pwBiNYleKbIx8VWCk3d3wGOBcXbxObpOXGNF9A7c2b8bDvp/vEQbAjUSvHcL2Ufh8U4lsU2FwpyZdwv535LLmN+itzSj3ZoUaZDc8lNh253MmxF9bz4p73ADLUf1T6eIaAW5OImYyJzA7oSbaR6pydCpgib3yEJUKTph4H36KvUO6JJORIy4xdRNruJcZiIjiST6Ise2zTqPaBEe+KyMViSXQApamPuQLjwPPrfyWdWcd7PXoY9yhstxQrssVt2+7pedb5qeniT8u6BMwbTHcqdVgF2GZEecLRwEASQARBvnJHDgo9uiU/tLL6ROfhnB1E6qTCUhI6p1MyPNWqDLyp1SMcpUqO57PbMb8KlUbr80jjexW6Vz3Y47jSzjLuhXROUsLTXH7M8hqk1labsbupJJK8zFBJGEFIYUkkEAFCUkkAFIIJwSGKE0pyaUANRQRhMBAopQlCQALrLi+0FH5nRo4+d12ZWDtvDw+dHiP8w/hUZ19NrwatJk9vImcRUo+cqhiWm0TM+a28dhS18aSPBUMSwEc8sjzVdqSPX4ppqyhVZLQRLnl26Iu3iQeGRI6KKlWLSRAzi4k9xUzcCCZvc3gx5qIYMzY253uoKLReh53gyx3XBxJ0kZG/X0UX9jJMEnem5z6EK0aLpMGJjIDTgrG8D+kAjnawHfnKltvse5+BUKwFMNDGzq43PipaVHkPVNpsM+XsK0ygVJJJFLaQ9gAWpgcNvESLIbP2STc5Lp9l7ImLW1VM8lvbHl/wDdnJ1eqjBcMubBwu7J5QFsEplOmGiAiVqxY9kaPNzm5y3MSSakrSBTSRQUgEUJRQQAkgiAnIAEIpQjCQwJpT0IQAyEgE6EYTAagnoEJAMhQY3CCowtPceBGRVqEt1AHH4nD5teIcLcuqxMVs8t6L0PGbNbUzzGRGf8rIxWyHt03m8R+FlliceYfwdTTa94+JHEUsHflxGecGBxumfAjiur/wC3C4j8yq7tjqv3Nv3KjsQ18JeTnRQT2UPeq3mbFOquUNjgXuo+/HwOWtgvJz+H2cTouiweybN4rQw2y5iB9h4rcwmBDc7nyHRNRnk/Rf2crUeobuIlbCbKtJtyhaVNgaICfCBC0wjGCpHJlubtgJQJRSLVZZGhqSUJJiKiQCckpACECE+EISAACKISQAkoRhGEgGwlCMIlADEYRCMJjGwlCdCUJCGQiAjuogIAEJwCICQQBFVwbHZgHnqoDshuhIV2EYSCymzZLdST4KWns5gvE9SVYSRQWJqKCKYD94eiRcPumIpbSW5hSL/t5IIIoVsUpJJKQiAp5+kdUUkkBGg5JJMAhIpJJAFJJJMApJJIACISSSYBS0SSQAkGpJIAckEkkAEJFBJAhwSCSSQwhJJJAhJJJJgFIJJIAckkkogf/9k="/>
          <p:cNvSpPr>
            <a:spLocks noChangeAspect="1" noChangeArrowheads="1"/>
          </p:cNvSpPr>
          <p:nvPr/>
        </p:nvSpPr>
        <p:spPr bwMode="auto">
          <a:xfrm>
            <a:off x="8605838" y="-10414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9" name="AutoShape 22" descr="data:image/jpeg;base64,/9j/4AAQSkZJRgABAQAAAQABAAD/2wCEAAkGBhQSEBQUEhQUFRUUFBQUFRcVFRQUFRcUFBUVFBUUFBQXHCYeGBkjGhQUHy8gIycpLCwsFR4xNTAqNSYrLCkBCQoKDgwOGg8PGikkHyQsLCwsLCwsLCwsLCwsLCwpLCwsKSwsKSwsLCwsLCksLCwsLCwsLCwsLCwsLCwsKSksLP/AABEIAOEA4QMBIgACEQEDEQH/xAAcAAABBQEBAQAAAAAAAAAAAAABAAIDBAUGBwj/xAA8EAABAwIDBQYFAwEHBQAAAAABAAIRAyEEMUEFElFhcQaBkaGx8BMiMsHRQlLh8RQjNIKSorIHFRZicv/EABoBAAIDAQEAAAAAAAAAAAAAAAABAgMEBQb/xAArEQACAgEEAQMCBgMAAAAAAAAAAQIRAwQSITFBBRNRIjIjQmFxkaGB4fD/2gAMAwEAAhEDEQA/APT0kEJUzKEpSmlBMB0pSmSlKdAPlKUwFKUUA+UZUcoylQD5SlR7yW8ihkm8hvJhKG8gB5cmlya48/4Td5AiSUWnvVSvjGsFz0GqxNo9oDeDujkbnqVTkzRjx2y/Fgnkf0o6V9ZrfqIHUx5KIbRpz9YXn2J20Te/qqrtsuVDy5H0kdKHpUmuWenMxjDk9viphkvM2bdIha+C7SZQT6DwR7uRdpEMnpk48o7WElj4TtAD9UHmLHwWtSqtcJaZV0M0ZceTnZMU8f3IfKcE2EQFcVDpRQSQIUooQigCGUClKBKYwEoSk4psqSAMpu8gSmkoAfvob6jJQ3kDJd5LeUUpbyVgS7yO8ot5GUWA+UCUAUiUgFvKljtohlhBdnHAcT+FPiK260u4Anw0XK4+uWg3+Z13Hms2abVRj2zVpcHuzoi2jtUkmCeZ1WFiMTOfEqWrXJlVqjLSeqrjBRR6rDhjBVRA6vJ87flJ7yRN48SpW0fnHAsLpiRynlzVHA4jeZU+KfnDoaGxBM5EDSAbpPIkaNy8E/x4z/hWGExIt7so3VGHfdNt5jWAEQSdE/F0YLmj9MDeOXOeCIzjLgNyfBew20nNzuOOq39n7b4OnpmFxZrRANuY1U1KrGRgoljTKM2ljNHqGB22HWd4j7ha7HAiRcFeXYDaxBG8e/8AIXU7K2wRkeEjQpRySx98r+/9nntToHHmJ1KSTHggEZFFbU01aOUBJJJMCvKbKBTSVMYSU2UCU0lABcU0pSglYAJQTcRXawS4ho5n7arOHaGkTHzf6c+YVcpxj2xpN9GkSkoMPjWP+k9xsfNTlpTUk+UFDgU4JrQpA1MQggUYTXIGZ23qsUo/c9jf9wJ8guT2pVutjtjiTTZTd+0uMZz8oyHFcbQ2sa43oImxnOeCxSl+K/2R3PS4gLzvcArTgfhkloiYnUcLKCrYc4VUfKZAglSkrPQuO7ouspzazZIuRaMtJ4kqHHYZpyHzSCbQL5310spfi25jPoVTq4oHUCed89AEq5sUYuyCrgSSJOQ9+anNOJk2I4oGqIA3tLxxmfRO+CCQHG036aopFjKoeRbQkH1iDoLqzSpOBUNai03uG6Bxk95CtbNaXAm8EQDECeupsoxtMJPiyei5a+CrbgBmwI81Vw1PRwuMxGSuYesGkGLNcHDgYvfzVsopowZuV0d/sF5dQaTqSRPBaEKlsbaVOtTmnaLFpzB58VfIVmJJQSR4/Le92qGpJQkrSBnFyaSi5MJU7GJxUZci4qMlIB+8sPanaXdJbSgm8uN78hqodrbWLpayzcict7kOSwXADXwWPPm2qolkI32NrVXOMucSf/Ykp9KTxTabuAUrb2kSuVN32aki9RkXzC0sHtNzDBu3n+Vl0xHvzUzuKliyuPRCUUzq6NYOAI98lJK53Z+OLT6jiPyugDwbjI3C6+LKsiszSjQ6UCiEoVwjjP8AqVTe7DsbT+sv0MEttvX0XEbEkU3CIO+IBMm0zcr0ntSwb9GciXNvleM1zWL2cGvIiI0sOqwyW7LXwd30xLtmdiWxe0qp8NxJzI6eeS0cRRJvyyHFUaWIfOUje3TeHAgWPRWN12egUlQHOO6QbT0CqMbGZiYWu/4bmktuQTIOYP7gOF/JQuxDYyvzUeJKyUZfCM8HKAJHDW+vvRWadWW8/C6D6pcbG+dhBMDkocTXEkgfMSCCwbrRa4Le5K0uizsOIdIgZzmtPZT9xjQHEiZIOQN7ALJpSXXFx4ELSY6BHuU1Hc7K5pNUXjXnK0+at4e+fvqqtGlEfuP+3+Vp4LCSRCssxZGkjoey0ioANQQfCV1ZCxtg4Hd+bgIHfmtgqWHpv5PKaqankbQISSSVxmMxxTHFPcoi5MYx5jPILm9rbb3payzeOrvwFNt3a2bGnWHczw6Bc45/FZM+avpRbCF8jn1tTJPBQvq8Le+CjfWkwmbp3rLkSyX0bYwS5ZNTfzPerDWa5qqKZt1VppvA18VnkyyvgvUXHd1kXCtNndE5+5VZtMiP4nu7lOx1tOCgptEWkwNbBlbGx8fPym3D8dFkSD3c1HvFpkWjzWrBqXCVlcsW5HZtRlUdj4/4rLxvCx5jQwr69BGSkrRhap0zm+2jD8Km4foeT5LOxRFSm12ZIBnu9+C6raWE+JTczUi3UXC4+g0sDqZEQTAP6TN2n7LJmThkWTx0zpaHKovayu0Xj3bJZmLpAPdvNJ3tdNM+Gt1ol14Ig8UKoBBlWOpI9CjEp7wkZROV44SoSCXBpzjLitE0iC7KHCDI9NOCfUoWsADu6i/kq6lZoU2jIFO28JEdeJ9FIyh8oNwZtoC2xHcr7aLvhtZlc70mxkzN8hMXUDaJMTYC0a2QoNklNvsYxpBB52gTfjC0KNO8yd6e4cTPFChSMWstLA4WXAAW95Ky0lyUZMiSJMDhZIAC6zZGyMvMo7L2TytaSuhpsDRAyShFz5fR5rWaxze2IWNAEDRAlElNWo5YZSQlJAGYSs3a+0RSpk6mzfuVoOK4PtJtHfqGDYEgdBayhlnsjZOMdzopYjEGTwHPjrPFVi+TyTKjtO8p1J11w8s2zoQhQS2yIYbRxTRqFZcIaIvMR06LLZootYVoi/vxzRbSioL5HNNBNo0vyVj4VrACx9yoWQLYbMTfPLgnU4HS/wB1DvQMs7eyrTaY6CNNeN/eSjVohXJGWCSO4++CYLGNPFTMZP8AKGZORNjw8FCyzwRYHEGlVBBgeom4XZC4kZEAhcfXpWmMvK66HYVfep7pzYY/ym48LjuXb9Oy2tjMmph+YvwsvbGxfifOyzwO5w4Fa0IrrtWY06OFfQkw4brsiCmP2fbKQu0xuzGVfqF9CM/5WNX2HVZ9B3hysfBZnhcfs/g6WD1CcOJHOOwCY/DEWW8WOH1sPe0hR/CYdEvqXaOjH1GD7OfdTdCTcEYGumUWuR6ro2YRpyaT5q5Q2Y4/Sw8b29Uvr8IUvU4LoxcNsyBlnpqt/Y2xPm3suPAfytPD7HEDeJnUCw8VpsaAABYKaxXzI5WfWzy8dDqbQ0QMk5NlJXmAcSmylKCYBjmkgkgDD2niNyk9wzDTHXIeq82rOvf3J9V3naj/AAzubm+s/ZcHUbLu8hYdXKqRqwIjAkFOBv770WfgogXPeVxZOzoJDR7z5rVwtEO+qBDTfO8ZKphaU3M8vFWG1Du7vv3ZVv8AUnXwSNaXCdRp5ZK+6j8s6R/WeCqUjAjU35/0utGjUc1kH6XgyLGb6jRDSK2mRNdysZvmrgp/KBbUgcf5zVKgAJNwLnjkr+HEtG8ZsfBRfDIsXwARcwSfYUYoaT3/AMJ7TfgJ+X8lS8efmo0PlFeqy/f5EXV3YBio4fuH/E/gqqb3193VrZBisOjvRb9HxNMqzL6GbxQlEhNleiOaOlKUyUkmA/eUfwmz9LfAIhFAD2nhZPD1EAnBMCcFGVECjKKAlBRlManBIApJJIEJJKEUAcp2t/w/Vw8gSuGe2DPeu+7U0ZodHfYhcIBI99652rXJs0/RCAjpdHVSMZNu9cdnRRNhnZDRWWUhvW4/fNVcObwrDjuwdcj0hVtE6LTGklx4QLHxyVn+1En5vmMWte5UWCrWsYmQjXxMEk62yHsoT+CDRZpVJbeLD1uVZou+U8YIHhf1UWHjcGQEZwNeMo1HCw5x3awq9+7kht8DqGtsvcIg8dDfkmUmgXvn6oOcdbg2STG0SOfInT8qxsp398O/0N1n1qkCPfBXNgUia0/tbdbtJbyJL5KsyqDZ0hCjcU95ULivSHKDKIKgqVgBcwsvFdpGtMNEnibDwzKqlkjHstx4p5HUUboTgFxGK7T1D+ojpZU2doas/W7/AFFQ95+Im6PpmVq+D0YNShefM7TVQfrf4ytPB9snfqg9RB8k/frtMjP07NHrk64IhUMDtunU13Tzy7itEBXRnGXRgnCUHUkEJwKEJykRCiEgikAkkoRQIx9p0d6k7lfw/heeV6e68jn5FemOXEbdwO48xp/xOR7sll1UG42vBowSqVMxKlM93qpaTYPddJvDhknht1w5Kjpp/I19OHe8laq0t5oOmRURbdWqJgctQqmyaYcPLW+iWJvHOAoazs/fNPw3zG/s6Qovgd+TUcIaGx5+CFR29B1Gaa4HObffoi1/8qiqQkO3iBPPh5JtJ8jK6Hxb9DZEkAST7yR0MirETfT7re7N4eKbnn9RjwWHQol7gBqRA56dwXY0cPuMDeA8TqV3fT8LX4j/AMGHV5PyIa9UMfi9xvM5fnor1Qrjtt48kmNfQZD3xXQyza4Xkr0mD3p14I8ftQum/esLGYm/PylJ1STn1NzHcFSEvfHHjYKpJRPV4cEca4EcTNj76I7x6DUmfFMq0N1+65pBGsSI8lZFVtt6SC3MZh3ThoovIjQ68FP+2jQx1BU9HFHW44i6pY3FFrmwBB1iddeSnbgQXHdJym1inu8E3t8mvQxthBnotzZPaR7DANtWm/fx1XEse5h+/wCRqtLC4yeE6Xt75IaT56Zj1GkjNdWet4LFCowOB0uOB4KxC842VttzHA71/do4LvNlbXbWHB3Dj0VsMviR5bVaSWF34LgCdCduowr7MJGinwkiwM0rH2/hSWh4E7shw4tP4WyhuqTVjTPPa2HGYva39OKipM7vfkuk2rscsO+wSwzIz3enJY1akOnX7FcjUaba7Rvx5bVEIp3UtLmnMasftB2ibhyGxvPIkAEA9TwCw+3u4Lk2aOI6ZqXCsnLvXG1e2Vcgf3NKdIqT5ALUwHair8L+8oEumIpub83QG/cpPA6HuaOscRHTJNYLdb++9UsBjn1DLqD6bRl8Qtk890ZDvWo2mT/VV+xYt7RHuBMbSyOnv7qe3Um0D3dbGy9jXD6g6N/P4WzDobdy6IT1FLgOw9m7o+I4X/SDoOJ5rWcnlMcuxFJKjntuTtlPaBim/wD+T52XA7RPzHkIXd7UcBSeTkGknoLrzV+1WVpLDMG+kLPk4mjs+lVbGtuD4ePLxWecUTIGVhcaadb+i0GktdBBFuHEWKzmUHF17R5xpbqoTs9Iq8likSR8xLoES4k9Ao3UyCbSIva3VXm0Y6zoi/DucQQI668lLb8CUkjNfTk8RlCi/tb6bi60m0knhr5rXbh79fYVLEYXU31uk42SUk+BjcSDIdoJnLv5phbq1RVKWUai43YjMxzyzUtGmQY8NL53Qn8liVItYXEXhw7/AMhbuzNoljhfp+VhNp8c/TqrdC2s8FJpNcmXNCM0eq7H2qKzb/UPMflaMLhOylV2+2P3Bd6U8MnzF+Dx+rwrFkpDEk5JXmQzISAToRhWDGx7+yw9pdnpl1OIObNO5b0JKLVgnXRwlTAwYILSNDP9VBW2aHfUxjjlNiY716BVwzXfU0HqAVUqbDpHQjoSFmnpccv0Lo5mjhf/ABujM7saQLT4LRwuDa0AMZllAv4wuupbNptyYOpufEqwBGVuiFpcfnn9xvNI5Zmz6rsqZA529Vdodn3n63Bo4C5/C3klcscY9Irc2ythtnMp/S2/E3P8K0mkpSpkREppCKSAOa/6g1yzZuJLSASzdvJ+pwBiNYleKbIx8VWCk3d3wGOBcXbxObpOXGNF9A7c2b8bDvp/vEQbAjUSvHcL2Ufh8U4lsU2FwpyZdwv535LLmN+itzSj3ZoUaZDc8lNh253MmxF9bz4p73ADLUf1T6eIaAW5OImYyJzA7oSbaR6pydCpgib3yEJUKTph4H36KvUO6JJORIy4xdRNruJcZiIjiST6Ise2zTqPaBEe+KyMViSXQApamPuQLjwPPrfyWdWcd7PXoY9yhstxQrssVt2+7pedb5qeniT8u6BMwbTHcqdVgF2GZEecLRwEASQARBvnJHDgo9uiU/tLL6ROfhnB1E6qTCUhI6p1MyPNWqDLyp1SMcpUqO57PbMb8KlUbr80jjexW6Vz3Y47jSzjLuhXROUsLTXH7M8hqk1labsbupJJK8zFBJGEFIYUkkEAFCUkkAFIIJwSGKE0pyaUANRQRhMBAopQlCQALrLi+0FH5nRo4+d12ZWDtvDw+dHiP8w/hUZ19NrwatJk9vImcRUo+cqhiWm0TM+a28dhS18aSPBUMSwEc8sjzVdqSPX4ppqyhVZLQRLnl26Iu3iQeGRI6KKlWLSRAzi4k9xUzcCCZvc3gx5qIYMzY253uoKLReh53gyx3XBxJ0kZG/X0UX9jJMEnem5z6EK0aLpMGJjIDTgrG8D+kAjnawHfnKltvse5+BUKwFMNDGzq43PipaVHkPVNpsM+XsK0ygVJJJFLaQ9gAWpgcNvESLIbP2STc5Lp9l7ImLW1VM8lvbHl/wDdnJ1eqjBcMubBwu7J5QFsEplOmGiAiVqxY9kaPNzm5y3MSSakrSBTSRQUgEUJRQQAkgiAnIAEIpQjCQwJpT0IQAyEgE6EYTAagnoEJAMhQY3CCowtPceBGRVqEt1AHH4nD5teIcLcuqxMVs8t6L0PGbNbUzzGRGf8rIxWyHt03m8R+FlliceYfwdTTa94+JHEUsHflxGecGBxumfAjiur/wC3C4j8yq7tjqv3Nv3KjsQ18JeTnRQT2UPeq3mbFOquUNjgXuo+/HwOWtgvJz+H2cTouiweybN4rQw2y5iB9h4rcwmBDc7nyHRNRnk/Rf2crUeobuIlbCbKtJtyhaVNgaICfCBC0wjGCpHJlubtgJQJRSLVZZGhqSUJJiKiQCckpACECE+EISAACKISQAkoRhGEgGwlCMIlADEYRCMJjGwlCdCUJCGQiAjuogIAEJwCICQQBFVwbHZgHnqoDshuhIV2EYSCymzZLdST4KWns5gvE9SVYSRQWJqKCKYD94eiRcPumIpbSW5hSL/t5IIIoVsUpJJKQiAp5+kdUUkkBGg5JJMAhIpJJAFJJJMApJJIACISSSYBS0SSQAkGpJIAckEkkAEJFBJAhwSCSSQwhJJJAhJJJJgFIJJIAckkkogf/9k="/>
          <p:cNvSpPr>
            <a:spLocks noChangeAspect="1" noChangeArrowheads="1"/>
          </p:cNvSpPr>
          <p:nvPr/>
        </p:nvSpPr>
        <p:spPr bwMode="auto">
          <a:xfrm>
            <a:off x="8758238" y="-8890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0" name="AutoShape 24" descr="data:image/jpeg;base64,/9j/4AAQSkZJRgABAQAAAQABAAD/2wCEAAkGBhQSERUTExQVFBUWGBgaFxgXGBodHxsYGhkcGh0ZHh8YHCYeHhwjGRwYHy8gIycpLCwsGh4xNTAqNSYrLCkBCQoKDgwOGg8PGiwkHyQsLCwsLCwsLCwsLCwsLCwsLCwsLCwsLCwsLCwsLCwsLCwsLCwsLCwsLCwsLCwsLCwsLP/AABEIAMUBAAMBIgACEQEDEQH/xAAcAAACAgMBAQAAAAAAAAAAAAAEBQIDAAEGBwj/xAA/EAABAgUCBAMGBQQBAwMFAAABAhEAAwQhMRJBBVFhcQYigRMykaGx8CNCwdHhBxRSYjMVcvGCo7IWJENjov/EABoBAAMBAQEBAAAAAAAAAAAAAAABAgMFBAb/xAAoEQACAgIDAAIBBAIDAAAAAAAAAQIRAyEEEjFBURMFFCIyYfAjcYH/2gAMAwEAAhEDEQA/AEvijxHNFUtCJik+YDVZgOg3PeFSfEFQSPx1h35ZH6Rfx6kC6uaCQCFmytnAO3aE1XLIWwu5fl8CYxs2GMjxTUOAqcspcuQbH5RXVeLZ6lHRPVcnP/iAE6VZbSRcvgiLVcMllTawEPZ1h4LHQSPFs9If267EAve/cBvSDKXxDWKQuclSwkYJIHqLXhFTcNKioAhirSBqe7sLb5j00JlSZSUqbSkAXgbBR+xNSeIqkjVNWrQoj3hv0sCO8SneJ1JcCau2EliQ+A4+MCcV477SaJSklMoux3UoY7CENVVCUW0KUo3Nvh3iXfwNJWZxDxXVPacobfdoFPiapwJ637j9oCnKXNVYFPVvryEWSeBgMZis4AilpbFLb0hqvxJUhAInrJBIJLfSCOG+I55uqomH/tZx6NHO0K9WpBLm5HUj+IlUVS9ASgFP+V89ujQO/Ai0tnUHxBVC6Zilhi7HHINkGMk+Oa2UFJEwKSXzt8I5XhxWm7kDeGCJbgsQ+HPOCvhkvY5HiqqKXM9YO7MW+UXTPGM0qSnVMBSSVLfKW/xYXBgKVwRa2ZC0ax5SxYje5Aimv4Cr2hly16lu2kkAsA+SeUCaBocHjk9SkETyCNir3nxi0bR4iq0pVqmrGktdhe1yWZu0KKdKpQCSCTcaQ1shyYGq6NexIIfUCrLYycCHYqOiPiyoABSsqdn0kEkvdrPAlR4xnIIImKDO4WoAnntmElIFpI9mwUgPqBxzL9I1UU6lqUqYSS7g+8/V99oEAZVeP5pJ0LmAg5JGPhmJo8czbFSlF9tStu33eDOE09MtMpE2lUshDJUVhGsiZNWWZQckLQkO5ZEMZFFRSUlf9mvWlrKJOE3V/wAjM923Y3Dhq0LYk/8ArGeuyQsPg6iGbu8ZRcTrpyjpnKBSCSFECw2sIZUNYmQT7WmeXNVLKQFJ/IlQUklyfMpSTn8uNgXIrwmYhaKcIBllMxKyfxApgebONTHYsWtEtjQjR4gnhLqqFhX+I+uGzF8jxNUP/wAqvjjk4aDJvE6JR1TqcgsBqGopBTKSggJlqTlY1P33LxiON0aQ4pJmkl/+RWSoE7u+gFIPNi0AEJPGqpYKkzlNv2HLvFMnj1WczFFs+YWA9ImOPSkAJRKUhIm+0SGB8jAFBuVdckXhjR+I5QmKUZAVqWFgBgwC30XH+Ab1O0IYNM4lUhIX7dbPyezWx1ihXiOoTf2yzYuBpsRte8GU3HUS0S3kuvzKUNilbAh3cFOl0qckOXdyDfQ8UlaRqQ4QqYwtdKpQloSSwwoa35knMIYErxRUKIV/cFAAYhQBe1wQ0DJ45OUiaqXUL1BzofZjcGG9bx2mY/g49qLBDhUwrKTYAOjWAMY2ZLcbxZLfiISpDu5tc9W+kHoLR0PizQiomkjUdZI7Na4OYR1MxBQXcBTAgJcpI5dIN8VECqnE51WAvyueUKqaatEwPuWIJDFJz3BETWxopYJPlGpIy5Dt25xfNmJ0JKUOR/8AF3t2gnichCWKWMo+7ix3HcF/jC2olMpYE1KEOSwcvyAtaLTsT0NK6jlIkyVhRSZgWqzvZTbfERfUTlLLrmlQSHASLMBhT5JELq6rJl0ymSUpRpSD3L+hg3ikp5iirSAsSmF3B0h/59IQWVVvERNCUpStSmYN8dVouROUkgafOvT5hyu5va2/rA54YlC3SSEi5Dl/4HeLeJr9knSplKUA4DjTLV7qX/yIu3KDT0Cb/samzQQV6kkdBYworp6pyhcgCxYb8u8NJUjXLCUuhKXYGx6HUPoRdswtqkFCQkJCQouxL3FnbKSf1giqHKbkjfh2jSuoSlipI1E9gn92ifG1fj6EgJ0sH/Tqdoa8FeRTzJxSApQKUtbv6kt8IWUskEFSgoqL3cAd75uYL3YVSoN4JoUpSJgBcNqazm37Qy4JwECYVLulJ8oO5HPoPnHOU9Mr+4QgX1K0+hY/D9o9MRJCUgcojJ9I9HGx/llsJlTCpN9vpHJ+LeDTUqTPksUj3nuUm977NZ9o6H2jAnDiCuG1OQbvYg4IjJfxdo6mfh9oWvTzY1kxfmmL8xDeVvd21W5tu8FTgpZGlThiCkBvM9g7u5zyEMPFvCDJWBKDS1vp/VPo5+MKJUxUvAZwxZrP2vHoTTVo4TTTpk6eRMQDlRSCFJS4dzl8FrRLhtG2pLqbUAAk3c2I+FrwQupAQkpUA4YjG9rD49XizhC0Syk6dSyq7kpBBLWIs1x2YxXwSWzaoaRLZIShWjSVnWTsS5s3TnESspdKgZmpFkhf5QTc6etrRfJ4OiYuYdYKgwfDHl6Cz7xUqg85BUl0pISxa5vffEIZd/fzJcqUSgoSv/jAY/B+uxELKszVGWrzbuN2D3VbnAs2bM1pCyBLKtKSBqAxdvnDmppSosQ+kZdnBIue5+7QBYAirWwD6feZhz29WjSCCwB1DexA72ghNGTqd3GQBjf1tvA5p1p1aQe926cj6wDBglRmHUQhOx7RfLmNZJBLnBd273xBdNJ1liQ5Z3G7sTcvaJ/9PCdellKxqFwA7eV8kwmwFJrUkla1oBxa9ubQZK45ZLIcEsFM2rsOfWNp4Mggukukh1EMojcDa8FoqZaZY1EEpB8qfygbB/swm0NESkKSoKd2PINsHPOKKigm+zZRDM/VgN/4jF8SSUkgAC1hchuYIb4RTU8QExBKlqsMJHybl1hoTLONTj/dzgwbX5jvcBoopeGTJjgAgJLFRZr8nwe0H8fkf/eTUgguou1j/wCOcDU0xaVEJUVFdgCpgLM7YzeE2WlonwyjlzVLk5Tchr6ShgFdDnviN1PhqWFKSRqJL6ydugTaGsjicuQE00lJWogmdNa5UEm3UbWhDwimBJmTHCUB1C7uTi+YVsNWZV0KfZ65z6HZCU50pyR0ifGeIGcEkJ1S5aU5/wBUgB+vQdIFmzjUKVOKXQgny3xYAWwOfSCKLhKqhDklACnUyh5U5cDk2B2hpfYnvwI4Np9tLXMXolOEpcMCpQ90AchknoN4J4zTCXUTFeVYsrXY6yQbNiw+ogLiEwkpSEEBiiWGc9z1OTEeISdEpCZagq/vks+nJD9W+EAJVsDnURKU6iJV1KIHM4cPn6RlWEApKAVLLJS7klR3iSJOl1zF6lNhrAHPrkf+YM8PcPE0qql2ShKtA+QV8cesO6Qq2b8SygoyaRKrIDrLhna5v1duphbVSkgpSxGkXvZ3tf4W6xXxEn2rbqKX3dt+1oumyEFf4ytKCMEhyWsQM5gWkHrHvhKiSpQUQkqlAuoAuVLJzdiQlx6x01Qq8JfBdEEylFJcHSXY9t7w8nIvGLdtnX/TkgOpqtLAb8/veLaWe4eMnUesh7RbIpWNieUS0da90wmsohUyFSzY5SeRH7hx6xxFdwufJwkTJbEEjLNexHdsx3NEsgiKOKStMwsw1XHV/wCYxyZZYtrw4H6ji6T7L5OKNOkII1oSLWKmI69XcWBi2YZiZZSFBQIS4JH6F3IHyhjxXhCJjkBl8tiefyhcafCSygBYqAx03GlWxj04s0citHPWwmTPbQjRqY6UpDvqIcEX2JIfESqOIoE7Ska3UQScOnLLGPSEFZMMtQZWtw55pG3o2Ito6pISdJUom6gUkgEWG7mzxqMMrqtKlSlKQoJBATsAcOoszbj1g6n4eyiQpSgkkEAunTu5OYRyVK0BS3UMpJdgDnPpbEFUpmKbyKALtyNmc38pudobEErniashEwgeZsABRGHZ9J2flBNNVeY31qFilQa6Q2cbPEDw+TJlgglyRrAvqYOzmzHkI3QLXOMxEkIl6Q4K3c87nDjdoTA3OpQp1SiETZhZ9wALuOebxQalilOVsGBcY3Yc+8ET0rQkIlFKtZ1OkvpIzqJGS0J6GpmTJqJZKSTYKUWZrsTlssIKAY+zJUD5mJs1gBv37RqpSlJIWlJt5S2/VvrFsxSCHcggspx+bryT/EQr6nSrT73lSVHAAyz9Q0Kh2VyVInBWlCioe+Em3SKOI8OCAQQUkpLWbZwXB+sMNSygkqAChjDDNyN4W+y165iVBQCVFgTlupxgwwphPiqu01M1KB5ipiedhbtHPqrx5XHu+r33hh4wqEoqpocE6r9MfOFEigUr8oDfmNh/MJL5ZcpXpB/98fISPeB33NgwLMQItXNmLJBAUhwX5jYO/OB5s51JKASkeW4cKvc8wXeLKakmqWqUlTylJKiWsE9eV4Yg2gqQggBC0qJA0pN+bixsz3xHQ1VRTzJSaeZOKEOSqaE+ZSgclSPKyHAYi7u8cwsiVqlSpilkp0+0ZnBuUpe4S4bq0XUUiUdQmlaU5ASkEFTMMvcdmO8S/wDAO/kZTeGzELSmTPkzpZUw8xKyCGJPlsebWEUSpU1FU6VIWkpIUGBRhmYgh7ZF/jA9HSJRpX7RRUq4ex06X0kCwBF+riJVVWZo1JCiMEqZKWbYC5H6RLbXhMnRRxDgvlSVLaWS5IBuLl8YOBDCvqfZypckHQVkKIayUj3U/pAkvXOWlPtElKU6lBJLJYEAdeULq6aueVTknUoMClrhstzG9oFb9KT1ZfOp0IdUw6pijqSd8e6eQ/iAUTUqmvp1EkNZ7cop1LWoEWDEEq+Gewhr4foZa52SoIS42BIt63hyfWLbJujveA0WmQDupz0s38xKq96Gkmn9miWjkkD1IgCvlxhBUjs/p/8AF0y2RK1MSA0Wf9OO1/v6RnD5Li5b1hpLsBvGiOjN7FsySEl+ePvvFHFpOqUFDKT8j/ME8VTdLDnEZsjXTrG4D2/1vGOSPZNHk50O2GxAlYIY5hdxbha5gIlllkAMSEpLkXJOLbwzUsKS5zFetw0c+EnjlaPm06OcHCvZAkTBOWWdUsulJGL7nZ+sAa5hUSdiXaxDs76cmzNBXiKqmBakzFLMsp/DSLJFt9O4Ia72MQ4ZxxKwkCWUrBdgCQo28xPLm8dju3FSjs1VM3LWgKI1FSXHlBLjFjz74ED1tMy1TBqIJcFL4ffnsIupKFklYCFXuQq4YkafUsWcRORP1JVrS5l/4hSgzucfqLRoFfZemcpVMkaGAdlXcpYeVhsbm4iymSpQJAMlJ95QBIKTYAcnvcRXTV3mWpJcKAUAchujs3zghfFAhKSkDSkgqKibEg8ue4gAjJr1eyMlkJ8zJXqvs+BkWN+kJ6qoSJhCpbpLuoXN7kg7NDiZRyloRNTNebqOoJSbJFgyiboDAD4wLw+UhaylTkk2W7ak7pUE2t6ZhiNTKb2iU6F22dnAGyr5gyfKBupiQwJe2PzNuDaNLp0FylK06TdIJ0g8873blF9JJlmTYpGp/Io4VkFlX9OcIfgJ/dhU32MwFAfyrJ8o04chNw43hbUrRoI0BLkkqST5rE4wz7ZhzMpUrdJUkqNwCdgLhgPehJNoSkLCCNCUsUlnv2ADj9zDQP8AyC+LJB/uprgl1q+QEYqmLIAUr2wDFsadiX3wG7Q68Sr9nVTAhVyojXycXSjrzV6DnCWmpUhRJUokB9hds3zDbEkapqZer/mQhz5iL/SxPrHRVHE5SZEmXKCyWOoqDalZCuT49CIUmUlSkJCxLmafLrLoVu3+qn7jtFlTSzEp0KlKSNWWLuQ3YhsEcomyi2qoQuRLmBySpaVgMA4Zn3wYBlBKVezUSXIwoDcOx2tzh1w2STTT5ZHmSsL0m19IBzsRc9oYf028IibO/uC4lS8PfUpsB9hl+0K0itt0b4P4dn1U1a5csJRqYLWGSEiwYC6iGSLfGOsoP6dSEMZxM0jb3U+gB/WOjnTwLJxAZqTzjKr9Pfi4lq5F44ZTDEmXexdI/WKZnAKQ/wD4JQ/7UgH4pYxUZ/M/CNCoHMwdUer9pH6EnEP6eI1FcolQY/hLNici5u3QxyXAELl1UunXLMsqWQpB2JU4PUaQzhxHp0qp6uIprSgqQtSQVILpU109j2iZxbVHhzcNx8BOLzmJI2P0gatQFAHIIf4wq8T+Iko8oSpWrfCR6/xF/hurM2SUqyg2/wC04+Bf5QNq0jfHmjGS+w3hSrlPOGtOBqKcqZxazfSEj6FvDanqhl2hnWmm1aK+IS9LA3MWcPvbmCDAfEJwUpuX1g3hyLE9D9Iky5GsWzhZUwP2i8zCq+GxAYl9YtC3jmyR8tWzOKyRMlElvIXFnYb5zzbpHHoUlUxigy0bkunUHN+Qjq6ypAQtLsSlh3NhDPw7/S4TEidWLLEAplBwW/3JuOwbJvtHv4sqi0y1Ft0jkaySdAAmggvpUwyGIvl9rmIcOlKC7KKNtZcglnP+oc3vHskmgppICZcpCQP9QfrF4Ug2KARyYNG/5H9Hr/Z5GrPFZUhKkq/L535sGG+b3fntEOGLQlatVwoMz7OduRDdrx7PW8Bp5oZctI6pGkj1EcjxT+nkxKvaUywv/VQAUxzdmPyilP7MZ4Jx3RzkmQJS9UsHQXDS1MUjJ1JPvi7P3eK6ZJIWtIIQB5paWs35ScsVXYQXVoWhQCkr1JCRdwy7uSFN367RYmrBU6AbhLhjrbcEdb9bRRkaXNmJAZASk4PmJGbc/wBLRFdGidoKdKSjyrBPvN+sXroxMY6gjQMF9yGwXFj/AOYUTaFQUCSrUS6gD/iDcduUOwoZakgpmKGkhmWGwzlPmIOoXDbxCola9alkKBDodDEljl7EMRziSKVJCNbEr3ZRbkr6BiIF4rVEp0J0hgdKSC4tfLtg37QCA/F3C1msXMFgpToUC41BvQRGe+lPtFJCtPmIAuNgxYevaC/EyFmqmAE6Cu4BcPYam5M3a/N4AVNSlZOvyk4Z2AsDcM+bNtCdlqjUoSwH0kgg6Vqdvh0icjjs9JAlKLixQl9Pcg/xAcyYT7ynawYt6kP2LRtDKW6n8yrMOvPLfYh0Hp0HCuJzlLTqlSCqYoJTpDFSiWuZZ08yXGI9UkUyKaUiSgBKUgAR55/Tjh2urMxRKhISdLtYmwADAixOQI7+uX5sGMn6e3h4+0rKps8EsIHJMDVNaJZDuSS1oHrKxQDC7wNo70MT+A1VSkRQmsKj5RYwNR0uvHqYYopgEsGibZclGOiqXPINwzwTNuGgda38p3s/3vGpc27ZEUmZSjYJXUCSCCkKByI5eRxD+yrEoUWlrwT/AImxB6pLH4R20x+scf8A1A4fqpVLI80shQPR2PyJiJRTaOJzMXX+aOrraa/SKJExiEnEc/8A078QrqJJlTXeWwRMOFD/ABJ/yH0I9epXSHcMYPmvk93F5SlGmVGUCphzxDNc4SZK1qLBKFH5RCXTAFyIW+IPxwadKwklnLOMux7xEpUh8rL3jSOIk1d3J2i0VADnHWA+NcMm0p/FTpGAoe6ex/Qwronq56KZCm9ooAnkBcn0AJ9I80MTkcHSZ3fgLgmpcysnJCgS0kEuwH5uT7fFo7SbPUq8U+wTKlplIGlKAwA5RJCwwbfMe2MUdrj4FCNv0HUt+8QTO0ZiyVNN2Y+n74gOYksX+3gOjFXpjWXPSRnrvERUtcFxC2lOodRgxJE8gkNDsl4dtDKpkyahOmcgKGx3HY5Ec3W+CFpmJ9ktpJP4in87Nkne+4+EOEzGv8RB9HVt1BgTo5+fhxe4iFXg2kQSoAzlhiQolX1McV4nImTEoGqSEljkDmCHzbYR6B4wmrlShMlp1uQBqOkJ7lnz1jzn284JJmyyXOoqd3BcnSXKWFsbGNYu9nHlFx0y6lWETGUdaWHMMCGDP7x3HrAHGWTMX5FB0kXsXAz8BtzginqBpOkFOkKU8wvqLjy9bYFt4prZHtJSilRPveVQZSefcYG8UiCPiSiVKrpxCveXZL5tm3whMnjkwZSCA1m+X2I6bxVRpXUzlBRKtXdsAAAHk49YUSeDLVqTqSprgqCg3q0F/YVoDlIK2WpJBWosXuwzkd4a+FpsuXNUpbaQMrvpL/N7fpAtPRDSUlybiwJt3LJF2i+meVJKlIuqaLZUyU5LWz9YTLR6b4Ony1qn6CjUNAVp9WB6w0rjeON/prUAVE9KUhOuWktgukklx01C+7x2Nfa4xGXjOrwnYrmhlOxY4LDI+cDIkGapySADcjeL6ipSlJKiyYkmqGkFG+Ij52dyLkloOllKUsPpFM6p5CK/MUuQzAuc3iIqA/Mc2yeQinIxUd36RJUb2iCUKSXxi36wSipY+ZJ08ziMqZoKmTg/e0Iq3dUVpSd4p4jwwzpS5ZxMBT2ezwZJJxBS7kAbXjLNPrBs5nN/rRrhvApUqUmVLQEoSGA/U9d3hLVeKvYqUiZLKiD5SkgP3eOpolnBjk/EfDAZhIjx8a5Wzy8PGpypnPcQ8Wz1r0pPs08hc36n9GhhwVDX35wFVcMYpW3Q+sNKGU0e5JHb/BHrSR1SadFRKMqalKgQ1xYjkY4zgngA0XFZMxJKpB9oz5QooLJVzDOyujHr1vD5zWhyqXrS495PzhSTjbj/AOnG5PHSdgnELGFvtC/aGtV5g8Kp0oi/zi07Vo6OBpxNoLgAEtz/AHis07u4ciziKmKTa13aJCYoLBOPvMF/DPTTXhTIm6ZmlwWywgqeA7By/KBpycs2frEdWrL2+UKzRxt9giWrZ3aLadcCISRMBALENqcZyx9HgyUnzNDWzKQyVTJnSlyljUlSSCP19DHlVRRrpwZc0L0OHDhImB7hLgjV87dY9aoUXjyzxPWzlVUxKRMXLEwgJBLBiBb5/GLj6fP8xLsIpVWjzJYpST5dWAkdRfXYj0hpXplzacqSt1JQSlyL/wCqQlnsN4ql8LVPTNQAtUwLSUgsAUqGkAvcHf8AYiEq582UFum4dK3G4BHydn3YRtR4Rz4hmBVcZYYj2l+7A/Ly2HKApt1/hrUkp22KhgM+4d+8PBxFMirq5ipPtFEgAEnBGz4JbPIRyIrvaWAJULlIDDORfrCfuiv+wuVJExc0nyoZ9Ob9CTZOTfpmNTkgoOpLEuEEqBJJGQ2SS1xaJSwqWFED3gDt5bs9rv8AGNe3UNcwgF0MCoMQdQGMlmt0gDwYeEeJinq5Kgr8MHRNcY1eS/8A6iDyYGPYK2U9o8MrJw9gwzMUSDglKfKFMOZ1fCPYvB/G01lIlb/iJATMHJQGexyO8Zy9s9fFy9JUQXJSXSWgKiOlak6X045fGHc+SxcDvAEyna5uHduffnEtfKPoYZE00Rnziqwv6MI1KU1stFc0EkqBY6WA5HY/DaLUJHMjDfqYhNleKiVQCtgGAFz16RE0qR5ikdG/iL0dfQRYA9oqjPs0qBpEkguMZL8u8E0ly7OTEayYlA0A+ch9O4S4D9ntG6Bcc/lyuonH5OVzYwpEXhbxOW5MM5RPJ7wBXm/KHxNJmvB1IS1NKFJKWsRC+il+yJBmKXcslQuAz2OT2MOpodh1hhTICRgEnJb9Wdo9nh2JTUVYJTzQzw7oai8cyZoE5SEuAGLEMATkD643hrSzWaLTtGGfHaGdSyVP+VX38opmSAtIUguk8jF0/wA0t+Uea1PiGbQ1cxKFeUnWEnBCr47uPSPIpPHJx+DjfleJnbLpCBh4oVS3ckkCBeG/1BkTLTQZZ5i4/eH9JOkzQ8uahT9Q/wAI3jkjI90OdFiZVIHBT8IgaTUCMCOgmcP5CI/9O6Rej0LlqvRTLkPnaCJcpVyBeC565csElSEj/YgRz3FfH9PJB0H2qxsn3R3P7QrS0jzZOZFDjjvGkUcgrUfMbIG5J6dMx5MjiBXL1H386iz3fn1gXjPiibPmqWtpmGDEaRyAOGP2YFpklKUTdbai2xGwII63jaMWlbONky95WHpRo0qTrSss69WkdbA8u8BrAXrJ1SykKZkkpUC++5HPfMX09T7QqBlhaW1F9QYYDMfW8anK9mP+PS+q+uzNbIPXBjQyOh4/KmKqihQuQQ6XfSFfm/2yeTNAFTRy5BJmTNSiWly2BUeTtnvYRV4j41UJqqiXL8nmuq7gAAeV7DnCKXMC1pSVKyxa5J2USbknriFTspMYyVH2yEhhqUfUbsz9bn+Yp4mt6hSAXcaGP+3l9LkQ34Dwx55Cjp0pKttrXB37G1xCuQg/3kyYEuUJ1Af7BIKf/wC2HqYLBizitQn2jB1CW0tIaw0WJDG7qc+sHeHPE8ygqdSbpsmai7EPf1BcA94o4dTJEzUpNpaFTCSXCijDc9U3Sn1MKC5PU/V4uk9GdtH0dwriUqqliZKLg5G6TyI2MRnyb4jwzgviObRr1yph1FnBukgufM+ejdbx6Jwb+r0lfkq5ZlLGVJGpPw94fOMXFo6WDmddSOn9nd7GM9hfeKaXxdQTbpqpQ/7laf8A5tEa7xtw+SHVUyldEHWfgh4k9v72Feh8qkJgXj3HZNBKM2abt5EPdatgP32jh+P/ANaMpo5Tf/sm/okH6n0jzfifE5tQszJy1TFncn5AYA6CLjjb9PDn5zlqJ6L4H47Mq59TOmkFSzLAGyUjWQkdA/rmO6pjflHlP9O52gzeboPp5o9KoqwHF45PMX/K1/vh5Yy0h/T2N8QLxRLmKpc4WAidQXAPSDjupUe/iTrILTPCWKjpSCCT2hlLnJV5k+4q7uwYjN4VTLuMgvEOELbynSCmzqu6RZjy7x7mzuZIWrCuOSwhIWE3cAqBextd/SMpJ7tE+JEKQqzuku2COT4+kL+ETXCev7Q4+ihvHs6qlmOlQ5gx5J/U8tMkzRkhaT6MR9VR6tw3Eebf1MpHpQv/AAmg+igU/qIzdLNE+f5ips4iRxPrBUvjoT+ZvWOcaN2br97R63x4M5vZnSr8WzMCatv+4wPN8TzllvaLPdR/eEgS8WoGC3eGsEF8B2YSrisxVyfif3hlweqXpmISAsLAd+XR4A/6cQgLUFpQQ4duzjG8G02n3UqYEuCRsACX3FnuN4rql/VDQ54RwdU/2i/ZslPmSo2LjAADvbaIVJdOly+bJAD9Xw42aCeC+MJlOgJMsLll1JIN25WAilVT7RS5t5eo65av8SQd92ZQZ92hbLE9ZKmIToSsKQQ2pO4d9ul+0ETJDyVlZUqYwOUgMLCxza9uUEK1NrLO5AZJFg/mTsLNFCkfgrc/iS3Jc2bdN85EMTDfEtGTWzVB1OouRcuGDHkBYti4MLKek/GZbISrKxyAObnk+N4aeLioVUxAWS6zZKi9k3wbQvBmJkpV7dRJZ0qvfl5t+/WBlIb0fC5UpJKFlbhRJcFOkkEEcrAvCuhUUyJ09jrm9b6DMFv/AFPZrsP9hBFCToWkgArLqITpASLE2bbUX3AEWBf4E9RSA3slabn8x8rPkD2YHbGIkGgBdGUynSkgKJCtQBKUoJUWL3DqIdrsNxCZNLez6uT/AFMdDUSlzJqJR0JVLQAVZ06T5/8A3CuBFUwUpS0qGjWtOwa1yxLXT65ikxOIpTRqfF9JLDs4P3zg2Xw0KlJXuTyzgX7EK+EHHhkzSmaH0EDS1y1rkbPnljEF1f4csITa3X3lEj9TbrBY1FHL1EsFSwBYOScsOZ5j5vziudREB3HQjBFrv6i2YOTNQAxCrZBF1NuW/WAJMpyXVbJd+WbxaZk0VCSQlR5ED4xqST8xB8ykIlupiDuDy3tFBUkKdIDAd82h2Kh34VnJTPKQffBHwNvk8ehcNmkCzfe0eR0lT7OYlYsxf0P8R6Pw+qdIIwb/AH97xyedjakpGkWdEirBI74hhw+eTqQepTgY2DchHOGrZJVd+n32gik4qxQbPq+V3HePFCXVpnohLq0xnOQxgeimaZygQkgp1McnYs/RrQxqACxGDcQj4lKFlEPpewyxjp3atH0+KX5YaGtXVJ0l8MQxDEMNr/tCzgUxkD9YS11WpSkpSVJGkh7Obs19m6P1h7wtgGhx9LjHrBnSUamBPT9I89/qDVvSKTzUn6v+kdypemUs/wCp+do8x8aLMxKEJux1K+DfqYylvNFHzvMf8mcOB36xamXbP0jc9bEhvsbxasDSk3BbHPZx0OG6GOocsiRpz3bpFiJTH7++USmaTYdMi5LF9ucanYILPuRvfIhDGVRxVwhKwdKQRnL4xy5YgMS0m6VHIzsd92HcmA6hJCmO1gf5FjBnDpJUQA2kEHLG+RkAnBzCqgsNRLdekjSl2sxDMRqDnNieTxFE4kaFKIA/KzAkAhJ5bPaIikSApZU594hi2WPfDHIu94kFHIYpywzc4N3Dgt/4iSyctKiQ6ixBCQLhgWIDQWJcpIUJyFe5ZT3CgPhb9IFpagJmOWlhrKS+wsGw7b9IsnzQuXrZ0spFz+ZvytfreGAy8R8RRKrJ6QlBKlHUrcWbSCx+PWEVTUaASAoFQJSXfy83ew223grxGtqyfqSVedrve1gOmq57Qr1ahMWonWAkJ5uSxwLJAflmCthehxRVOpJWtR1LOgLYeW1g3LpvfBMRFWSySjSzFlPlN978rdhdoqkED2ctTq/MpwcqZOlgfdsM84s4xVBRJ/5F4WtRww93UfzO1ubxPyXerJyaL31mddZLtdwS5zdyoPf4QF7dVMoDSiakKCtKg+M25kWfrFc7h5QpKJatUxYwDhQN+hsIqVL0eZbnUnJJDEM4ABuf0IMVohs7IcQ1j2qA0uZhIYaClgUN8bjlCnjiEqW5UUJSxcA3XZkhuX6wm4Vxr2aShrXIJO9jjYlgHgs8VcFJIOpRVhwxDEMHttzs8TTTK7JoFMhXkKADNWpXlSFE3GCGd9/WNVVUtBZaMM4IYgnmC8F8O4kmXMKpIUhKVHSVKBIdJsrYZOLFubRKZVa0rSxUpbqLl9w1+gbrF2RQGviSPZ+4oP5WYaTv8WPzBgZE9BDBBAt8dt8xbUy0kaFTHUh2sWPTu4F9x2ignp7o+f7tf4Q0JlcxKGBZQf7eHvhzjYB9md8P9PhCBa3u7kvfvt1+UbmeS6dx8ObP1e/SM8mNZI9WCZ6RJnXKn6ERcKlI2uI43hnHyABMNjg84aivfeOPPDKDpmiZ1nCOOpJ9kssX8pPPl6wxqKePPZ9W7k55gfWOh4H4yQsCXNOkhgFHfv8AvGuK4Kn4dLh8p4nT8J8QpWmJU3MH7+8w14fJYCLa6UFI1C7MQ3S8VT+Iy5CPaTFAWsNyekelNI6+blx6E/E9fokiWPeVc9h/MeTcWrFLnFSVNpsL8v3MNOOeKlTlKUMqsGwBs33mEKHLDlGmHG+znI+Yy5O7Gc3homqlkKRqU13LG3MhwXyC3zgKu4cZUwpOyiPK5GcP9H583gtFHN9h7UJ8iVMWybG7l8cxEJ88uPMVApAXqDHkRZxbIPTvHoRk9g0wpY30nCQ2esblKLuCzhj1Bz84no6DSnD+pyLFwD8O0WB9JYCyudufYYhgd14K4vKWgSZyUkoPldsNuN2H1irxj4XpUSF1EhaUl9RQ/lUBlKeRAcgDrHFMCBqBKsWz6sximqXpYAEK2JL7AWeEkOzBOBXc2s4BGbfmOzD6QYKwHUQlgLJ1EbHD31e8PSF9HTFbMHJfrgtgXF/rDudwSZ/bKnEJCUrGtAcEFgASOWLO/mJaB1YlYHSJ1sAQC9ybgBnfmwGYjXOTZ/ZhJCQbYGSBZzc/LaC10qpEtOlJeYAokuyU3ISeZVdXYJ6wLNmEy7Bzp/yfZ9IvsCPnCsDpfEvFJUqvWGQCSxLOxbbLOd+8cjxSYj2iwmwURfpd/Qgn1aHnjOul/wBxMEwaiF2BDbB2IHbnHO0dImbNuoISogPsly13uwxeCK2VJ2qRbVTwuatYfSVeUuxubHOQkPFcyoKFfhlg2liX1JxcdbnbMW8W4f8A283S+qzpIOxgOUiwA9SRi/PJEUiQlVQVIQrcKVzs2kva+4+cW1kyXMCCDoUXCwymJdgvo9gfSIylAJcAE3LKD2LpZm7F/wBoiiRqBN267Ya47QgaCKXhiAUh9RcG2GDkvc8vgY3OmpE9ZTpA1EFSsnH5evTlDiqpUiR5PKQHBFvg3WOelykoAKxq1ICnBYh8fQwIp60bqp+pKioJC0nSSHTa7JAT5Wzt6xozTKYgAi5yCL3Fw9xax77iIyqfzeUatQNlfF7F7M+0SkFSUaQ+dT/LS2GJue0MgIm1IAQvSBM3QrF3IUxx2/WFygcF9wb5VfcPYEwR7InOnmpWbWFxvkFs/CIpmAMPebk9xfFhuSfXpAFldYgJNgOh6M3zzeB1h0ubwRVoNt3ft9tt1igJJsH7Q0J+kVJt2xE5dUpODaJAgAjOWbHeIKS9+TNj75wNJ+iLhxBRP7Ro1IJHJw+Yql2L43ja0AEhN2wb/eYnpEds6+hr108pS0VAKGDJyD6H9IR8Q4sVhTq1k7nY5YftiFfsd/j0+2g2XJRpAAKlbs3oXb7fpGUcKi7ey+zegVJJu33eC5MhS1WYW1MbOALt6RYZQQUGy2JKgMMCLd8uztaCaaUJk0KOlMtJSljuk5AO9nzzjVsVHeeBahMynTLITYMQ2XV7xffHSOK8RcNEmonIJITrOgc0m4viwODA9JWzpYIlzClSTpUBewJPwcn5RXUzVTJmqZMK1uxJ/jkLRKVDb0UT6dSdKgkAENq25OeSsGJ1IUEpKbghww5OD3sd+cEJmo9mA2oG1wzEdgxBFrH94oWUlCSCbG4IDXuGPe3pFiI0hVbndmDeU3zvvmCp58oKUA92OLs+WAItAC5xGkJLZGRzcZ6KZ4vqjoZ2SUllAdLH1DEeghAi6jnpkOsJImIIGrUCLhmIBDvchsQ6o1GcZcxbp9oQlICrHSTrKhZ2QDc4KhCqlpdaUodXnICE2PmuGItpIYel4bSK1I9rpDCTLKUh2F3lE93mEu28S2NIFqaz8VSwpSCG1MkE4AGgMWTpbP1i2snS50lcwIZSUkkslyojS3lGxufWAa1YWUgAkh06RlIH+TZYveMWtIRpZ1FB1JRZlAWUrq2b8uZgGBeJBqqZ6zkzFfI6f0gXhKUmYhKgSAoYLOGJIwctG4yNSB/4jlSCkaJIlqDMUnbkQ145dS79HFu5aMjIT9EguiqU6S6XNxc7Ny7QHKq3VpI8t7AtiMjIEtjvwdTuNEybp2bP8QDJr2QzYSGPbSnlyKvjGRkS0UyibWALYJAY8+e/3yESHEFJZslw77MxHYv9vGRkVRFmpnFi3up93TgY54zc3isVLg2+e3L0jIyCgs0iY6cfbHpziKZ7gWbb+bxkZABdNSAk2OEHO5ztFHt2a2IyMgQMnOnAhJ0tbn926RAzdm5/WMjIYiZqrKAAAZi27b/fODOCrSuYErCtLYSpjkDLGMjIllIv46pCC0tGhKVFgVOdjcsIARXHcdu43IIYxkZAvAfpf/efjFQG535l/rG1cQKwoaQkEEsBYFRDHnYOM7xkZAwNS+KskoCfIPMEkuxNjdnxaMFSNQRps7i+PlGRkFAbM4ALBSCw37tiNSFhSgliAW3c2HbHRoyMgAOlVHslKVL1JfDkEh2BuRm+YopOItrASGUZQvewUS2LvaMjITQyE3iqyQrkVsHxsw6Xir+8Dl05QcH+LxqMiqFZ/9k="/>
          <p:cNvSpPr>
            <a:spLocks noChangeAspect="1" noChangeArrowheads="1"/>
          </p:cNvSpPr>
          <p:nvPr/>
        </p:nvSpPr>
        <p:spPr bwMode="auto">
          <a:xfrm>
            <a:off x="8666163" y="-912813"/>
            <a:ext cx="2438400" cy="1876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grpSp>
        <p:nvGrpSpPr>
          <p:cNvPr id="11" name="קבוצה 10"/>
          <p:cNvGrpSpPr/>
          <p:nvPr/>
        </p:nvGrpSpPr>
        <p:grpSpPr>
          <a:xfrm>
            <a:off x="6017574" y="3717032"/>
            <a:ext cx="3043258" cy="1173721"/>
            <a:chOff x="5207393" y="3215006"/>
            <a:chExt cx="3169263" cy="1246912"/>
          </a:xfrm>
        </p:grpSpPr>
        <p:pic>
          <p:nvPicPr>
            <p:cNvPr id="1050" name="Picture 26" descr="http://t3.gstatic.com/images?q=tbn:ANd9GcSrh44KDpCwuv_ZdfwA1G-q3Pu-3XvUeu6rhd59pyhzY1Wsbyrf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7393" y="3215006"/>
              <a:ext cx="1560817" cy="1226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2" name="Picture 28" descr="http://t3.gstatic.com/images?q=tbn:ANd9GcTYvEZfYCRm-xMlsgArrswLZgFl6N3IctNgd2PnWSy57hLP92Dpnw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1965" y="3215006"/>
              <a:ext cx="1664691" cy="1246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3" name="Picture 60" descr="http://t2.gstatic.com/images?q=tbn:ANd9GcTRNu4urxbvPXhNh3da_FiGDg30-fkVftwU5rtgmTp_OFpZVXo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131" y="1138238"/>
            <a:ext cx="969766" cy="112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http://t2.gstatic.com/images?q=tbn:ANd9GcSiv7wf7hFFmfwRlT_9r5II5hD6xjVo9IUxR-t12FOUd2nmpnWx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462" y="1006022"/>
            <a:ext cx="1504034" cy="111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http://t0.gstatic.com/images?q=tbn:ANd9GcSmc0O_0B-kxEbLIKPICQAA86nXtD13TP5OTuLJ2HeuqsleZGUf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06" y="980728"/>
            <a:ext cx="1859818" cy="1115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http://t3.gstatic.com/images?q=tbn:ANd9GcS6TsJ1QbTpwMvyTNc_9z2y9DvrN8MYa6UzTaF73hFaQznRYEKP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6" r="14416"/>
          <a:stretch/>
        </p:blipFill>
        <p:spPr bwMode="auto">
          <a:xfrm>
            <a:off x="4932040" y="1947124"/>
            <a:ext cx="1085534" cy="107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92" descr="http://t2.gstatic.com/images?q=tbn:ANd9GcTEA12HvlWDz7fpfjRquCIedQYPQnjKSKZTqFosAY2_kry6XkXX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444" y="3098991"/>
            <a:ext cx="1257014" cy="833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6" descr="http://t0.gstatic.com/images?q=tbn:ANd9GcSiVAkG6LXqPHL-eMmup_Ekqg-iDGR8aa492DvCsPtNNAxWy2w-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226" b="16151"/>
          <a:stretch/>
        </p:blipFill>
        <p:spPr bwMode="auto">
          <a:xfrm>
            <a:off x="3476313" y="2762345"/>
            <a:ext cx="1282378" cy="107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8" descr="http://t2.gstatic.com/images?q=tbn:ANd9GcQspzJE1mR7bMdmknQb6yLAaLQCWxbbey0YgckPt-cUaKZeHkbZm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572" y="4038868"/>
            <a:ext cx="1461460" cy="97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6" descr="http://t2.gstatic.com/images?q=tbn:ANd9GcRNSvGs6aR-rIQjqo-0x9Zs_LXJTqj28J3eMXlCxp2SXWkr-hdRse90K8Q">
            <a:hlinkClick r:id="rId22"/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797" y="4013051"/>
            <a:ext cx="11811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http://t3.gstatic.com/images?q=tbn:ANd9GcSGzNuF3dy_vtIU284q6J7acXbCbwOtiIfcmfD1Gxp9csqJZkoLoQ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344" y="3989805"/>
            <a:ext cx="1533903" cy="1239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8" descr="http://t1.gstatic.com/images?q=tbn:ANd9GcSXNoHf1kr-bJNRHAIRNg22IORwPDNzEEN7ZOlGhXF9YLe-1YQ2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335859"/>
            <a:ext cx="1762125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52" descr="http://t2.gstatic.com/images?q=tbn:ANd9GcQRFrRjtHEkYOOyqh1Q2VC13G9y9Qg04a9jUWcG6dK_lRW7xGvVv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06" y="3833278"/>
            <a:ext cx="1046941" cy="1395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36" descr="data:image/jpeg;base64,/9j/4AAQSkZJRgABAQAAAQABAAD/2wCEAAkGBhQSERQUExQWFRQWGBUYFxcYGBQaHBcYFxcVFxQYFBcXGyYeFxokGRQXHy8gIycpLCwsFx4xNTAqNSYrLCkBCQoKDgwOGg8PGiwkHyQsLCwsKSwsLCwsLCksLCwsLCkpKSwsKSwsLCksLCwpLCwsLCwsLCwsLCksLCwsKSwsKf/AABEIAIwAuQMBIgACEQEDEQH/xAAcAAADAQEBAQEBAAAAAAAAAAAEBQYDAgcBAAj/xAA9EAABAgQEAwUGBAUDBQAAAAABAhEAAwQhBRIxQQZRYRMicYGRMqGxwdHwFEJS4RUzYnKSB4KiIyRDwvH/xAAZAQADAQEBAAAAAAAAAAAAAAABAgMEAAX/xAAnEQACAgICAgEDBQEAAAAAAAAAAQIRAyESMUFRBBMikRQjMmFxBf/aAAwDAQACEQMRAD8AhKVICgDFxgHEy5SkpIHQxDKBF+sM6dCiyybCMPJp6Fez0zG6lVTLAC8pcaQjpcJSCe0VmXzPujnEpoVKR2BZe58t4RUVa5IUTnOp90XyNp77FWw3E6AIVmTd2tAgrp61MmyBDKZPSiVq5vC+inMnMLudIzSk5Nj3RzjFWZiMhtlEK5NK6RDyuolFHaNaAps5IQnLrCObYBUtDKYQdKQEhyHeBlSQVO8b1EwAcoF3oWLVmsuY4UAkOYwm0gUkbHePlAHu8bKWA8K9Oh20wCplMQBvHATlIg6nQ6sx0g4KQs6aawU7dImoWfKYJKb3g+hw/Iygqx2jCkoS57JJUdL7HrsI3qeGKpYcEkeYf6CLfpr7lRVQflB4qmID/tDRM0DdyYi53Dc2W2bW+9h9Y4mTpksDvHya3iTtAl8FNakMnJaLOsqwWAEaYbJJez8ol6LiNwRMFhqUi46qTuPCKegmpKAqWsKHQ/EaiMObDLEqaHi7Y+o1KFjpDKXU5Ax02hHTVfaBrvDWllfqu0Y267NEUkhohTjS0ZdgOQjsIOXW0ZuIfkLxP5/nywFANpGvedi4TyjvDK1Ks2dLqa0ZTMRULKaPXkvRhsdyaNXZFWYi1mMT6ioKIMHDElFID25QEvvLfaAnYRugAySArvnSB6eUqWMpMF4DTBc3MbISG9I5xuSO0ORVvGG41E5mq8dAp1S1PmOkKVJdKdoX1ZOkEUyyzawtaB2F11JlQCDH6pWDKFr84HnTDoYHdQDPaOS9geg2hLhmjSrlpJASYwpqrIDaOe1JLwrW7GT8DSQh2AD7RT8P8LFZ/RLG+6juRy5PCDhV1TgDoATHplKtgBtFsUK2Wh7CsOwaVKSAlIAGn3zguaA0CpqY/fiBzi/+FQOpwgL13hVV8KShcJBO73vFCqbC6srAIFUGyCxegElT5bXB6RKHGJktboUQq73A33j0bF1pmJIs/wD9jzPFabKSPX72ikXaITVMsuF+O8ywiZlSrZQ0J2B6xf02KOLiP57Qsg93bePReA+IFTHlzFEqBcOdvmY8/wCV8SNc4fgpDK+meoIxCzCOu1MCSVBQ7usasqPKorzP55oppSp9oInzQovHMhIbSCZspIA6x7L9nnv+geTMMfe2UDBcmahso15xmqWQCSARzhFIFsKpahSZZQTrvGCS1neMVLUUtoIxKlAOPhDRsLkGzpiFTANhrDafLR2TyR4/e0IcNolTCSxHUg+6K3BKWYJSpaZSlDc7X5vFo11R1Mm0U6pjDTrHE+mKZmVTgbFiH8H1iwl4GAcy8qW0SVC52zNsIT4pUqUvIsggXDXH+2EcaRf6X2OT0JZyAN42ptngikwGetSldhNy7Hs1sfC0CTQpBZSVA8iCD6GFlCSRDRUcMpSmYpZNgAGG5MUp4iGjNEhhGJop5OZdySYcYFiJr3ySSlCSyphZknl1J5ReEXwVGnHSRSzqghDiE6pkxZsogQ/qpTpCE6BhE3xJg00hXZEgBPdbUqJu/RtIbjbK3SHNHUFNiq/WMa6fm2vEtg9LXhQE1GZL6uHA+Y8Yp/wSxqIDT6O1Vk1ipUnvDYxL40cxYC5uTHo9ZQBSSCNQ0efVUplKCtQSPSOjpiT2icmyyk84JoatUqamYLEKGnLeNaqXygUp9Rp6xdED3yiqE5ErH5gD6h4afxFHMR51wjihmU4T+kt9Iocwjw8qcZOKRoU1R5PQI7QMAxHOMaoFJYmBDVKRpbwjSlBWQ7kkgMNS50HWNyi7sy2VHCvCvbJ7WYl06hJLW5q8eUV8mYhBSESZfZlsrJSRY3It0aOCSJWRIyBKVW0sEv3/AIQFImZV5RYZRlb3gdfrHt4scYKkjHJtuxvi+NLpiiYkJMhRYkJT3D/Vbr6RpO4kKMjpRlUcpISNTofvnCupBXLXKyhQXYudBurrAVXMA7KUCFZFpClaWSA3ibwJMdIo6vHlp9lk+VgflAdNxhUKdOYOPaSwuOYO9rwPjCgkptZaSCOo3iem17FB37vjZWQ3hOW9lXD0OK6jRUNNzFF2UUhmOneGj9dwRB+D4bT06Ss985mzLDZS9tC/nE7LxJlzUh8oBKh4MPm0cTsQUUAuTr/xbXyMMlBPlQJSySjxb0W6ccWpRQpBdn1NuRBDgiEeI1xmWmtMALZVXsd08iIlU4mtBSoP3D3bnTca6XgmXxhMSS2VQOywFWcFriJvJGSpsmotdDROB0wUBMJAHfCTqnoYJpsWVKCkSZbJTdASLKfkeb6vClHEMmbMHaSm1OZBN3du6S2nhrH44uiUshBzJSQXvdJ08Dp6RfF8bDlTUZNMd/Injp8bKjhjFp80JVUSuzWVrGX+gaKPm8VvZAxM8OcSJnysxYEEi3SHEuuzBxpHnyX024s3J80pVQWphAlROEZzKh4V4jVMIm5D8TqonCIPiZIMwtrFAawl4wpaVEycFLDgfd4lyobjZCrpZiiyJa1lPtZUqU3iwtAMxd7679OcerolTZ85SZZMqnlsBktmXqoltfOI/j2hP/TmqbOSpCyA2bL7JPVofHlt1QmTFSuwzgIK7NdixIbyipzdDCTgIKFMDsVK+UVXZGPM+RlrIxYxtHidQnvtDDDS0yWXykKSxHiwgNMlSl84/Cac3Jj6EaR6KlTT9GZ7PS8PpJiZVRoVJAOr+2tCQQ+gbN6x0ilmGWSkuEKKkbd0C7fqJufKCeH8YE2Sg5QSQUKfe4O24O0aqEwzQo+0CHHPy5EWj3Iu9ryYmn5JzCs5mklyTz53+kcVSFIWv+8kPbWzfCKeXhrTRlDjMfEA2FuTEwVxdgiZZllx31EnfKgBy9oyZYu1RdSEmKErU2yEAn+5ZJb0ETM4EzANk/LvH3xU16sskzFe1MUVNyDMgHyv5xNCUcrsSpZygbl9W+EBoqmdUks9lNmfrKEDq/fV8BD7AKALQpw5y1Kh17iUp/5K90DLo/YkS79mO8du0N5hJ5Cyf9sMTxAiiS0shUwpCXawQHJHUqUSo+Q2gykorZ0YuXSBcQ4VX2xShH8tEorPUoTm11JW8KqrhhSS5SQog6uALF9Y9A4M4lVVTlOhKkZT2i8oSARdIce0XgzjDEaaWggrlpJBSQkAqY2UwF3a22pjOo8ld6BkXB0zyI0JQc12AF+hAv4GF5Za8pLBRD+HKKzF8QRUP2aSEd0JfXKkAJflYaQllYWkTA/OKRyPGnx86seEFKnL8FdhOHIQh0g3AAHzI0hymrADaQvl6BjYRjUT36Rkcjd2xhNqusLKqe8DTKuF9VXWidhYaZgaCKqtTIpyMpVMmg5WBIHUmJadWnaK7CuKJSZQE1RlzAA4+Y6QGzoryfuHcGmyiV5ld9TlJJZixBbn1iV/1BrQVS5YLl1rPTMWT7g8O8a/1GlypahLzLJcJG3mTdog8KQurqgZhcqVnWeg+A0EPBKP3ehMs9V7LLhqq7OUhJGl/WKL+NjkYXClZXdAYxp+HVyjy8nGcuTJR5I8/lLKfZ5QIEAkqJu8fqmfk3uY5ky7R6PSsgx5wzUTE1CRKuFFikksRuS2hAuDF1h2OSJ6pspAXnlHKVnfWwL3vEbwsgSnnqG+VPmWV8QIM4YoewmzWmJWlRLKBD6v3kneNmHJKENC/TjJ/cV9Xj6JKklKVKKRd2DnkBuPGBsS4yTPUCuU6U/lKme73IFg/KJnF56yojKojwMIF1Ux7IUdtD5Q8s02NHFjXZW4riSZzLV7L3SmzcoBm4vKlrdDmzA7p8G0PWJpMlYJMxQ5BILsT+o8+ghpQos3oRvGWWace2V/b6SDF8UKTLKEpZOpIHxMJlAzAVk6xtXURAU5MDySUpHKJOVqwvI1qOh1JoqhUlIlJmZByJAPM6h3gf8Ag9R7PZLc7kW9Yyw/ilUtRCtCepBH/qdrWitocZTNAKWbRtx0MaY4ItbZne2TS6aZIAMxkvs4f3Rka51PFJi3DwmgugKLW1t4PHnGJJXTTCkkkPYHbpBnClSLwlXZbL4gJSyYy/iSomKPFAYYpqoyuLRpUkw6ZVkxgpRMYGdDHCqQrUCRACwzCsLHtKgPiLLmflFHVKTKl9Y864hxBSlNdjvsefpDxjbElKkLKlRmTGF+UXnBkqTJlrCv5qtT0GgTE1hVKgXCgVHe/uh9T4RMOhS/90LlTmuKIp7soZNfY5dY1/HKhNLoJksElJ6kMR7o7/E9fhGGWOnsblZB1KAowfh9CZi0oQCVKIA894ClI7xMWnCxCEicoNfKD0HtK++UejBOTSMzdHGJBMsiWmyUD4Wv4lz5ROTQbf1FyRy29wHrFPxDQ9oc0v8A8veI/pG48r+KolakrBUWI/KkfH76QsozjJuL16N0J4pwUci2tWjKbUqv3i19zoI+Imrtc6czvH4pJLAch9YIye2s2A06nYDzhlLI/Ako4ErTbO5VNmIfQfHeGIrOzDAO2kLJAOTXrDWgwObPQVJZhuSBflE+Lm9bMrl5MK7ElLuptIxXKKk91JIGrA28YZSsMSggzWUQWKL25F9xHc9aRsydQhNgfGNOP4rq3oR5RZKwlS/ypbqR9iP0uV+HOZKwhQ5KceChp5j3wTiFaUoIdi3siwT49YkXmLJUolhtzjQscYdWKm2euYTjJny7+0PaHzMTPGmCFSFLCXIvbWFHC2MEKCuRyqHMbff0j0OflUi+jX8DCy2WR5tglClYDgHx5nT3CKGVw9LZ7jfW3SBsMo+zKh+kr9A4T8YcLJZWwAT7niVX2Dk10fUUCEA95Lp1hlICUC7As+3lCmoSQmad7H3ftBVWUlBIXmWEpUUMXSgpDOWYmO4RG+rPo0qqLtT3lDLqQNTy8oQ8Z4eOxSQkAIWAw2Bs3wh3JSU5jyyEDXQX+ccYtTCYhSDoW+RH30h1FLom5tu2IsIwqXlAyssh3BPuhpJwhYUyZhD/AKg/oRAVR/26ku5HPpu8N6OrBUggv9IlW9mlS1oYUFYqWliggCxIuI0/ikr9Cf8AERolbE9bxr2sUEPKMNw9SpiEi5UR+8WmJZUoCAO6ke7ceJMLuEKPLKVPX7TZUPsNzGOJ12t4WK4xv2Q7YJNxdaMygde6AdPLldvSMUYpcApcIG26j9n1gZbrMFSMP6QjK3QXS4gkKS6dEknTUv8AWAp4VPWlCEu7qYdSWJ2Fo7nSwLuXMH0iwqQUhfZrJN2sR+UK3aHhCxJy0aScDlhu0mh90ov5ZjaNKysKUdmgZUDQObvzO5hFU0E6V38wUOj/ABhjS1OdF4vGKj0qJdmX43MBmdxofO48I4n1zAnUjTxgWpTlV5xksuQIPJho3XLPZ3upVz5x1/C2QxuTc9OkGSQLbkaQRYAkxzOE9PR9mAw9oE+bv5RR4StWXOlRUl2Wk/l8OQ6QOZYKQNWHxsY+4Kck7LssMfeB8BCNFIvYXSgdstJ/pJ8hDYSgQrrb0tE/Jlk1c1iQQw9APvzh5KzgMwP2ICFfZ1Ok3IGikH3OPnGGDT3lmWo7adHykeoMEqUcySQRYj5/KE6a1CJi2UCbWGzPb1jH83+CSXk3/wDPS5tt+B7IUFAH9SWjGYRa7m4/x/Z4Dw5SzJBCXLki/NzH1Eqao6BG7uCx00G8bTzqNamWFgpO4P7QqTg/YnPLKmBcoex5sNjD6no8o1JJZyfptG5lRzVnKVA1FXiYkEH9uYPKDM0Apw9IWSO6VXcbkauN4J/DK/UP8f3hdl07ViOumCVJRLGyR8InVoKj0hvias0wvAlOmFn2Tj0cU9I20FKYJPgYKSgAQqxJdvSEHBaueHJ0YR8lzWYguCOsKq05goHRn83j7hc4lLRWOhGPZdVfKbpVBqKDJ3hoYXolgtBKpxywXICQqxNXfT5/WPtMh1+Aj5VnvI8fkYLpBYnmY6w1oIlyyNz7o7Wk5VOo6PttHyOp/wDLX/aYKOO6Ryz7gENybc7x87bIsK1ys/oR8YxolnsJR3yiOZtyodR9+6OfRy7Dpcw/iir9SEv4s0UFNOeEuHDMtzqC3uhunX1gIEuwicbDxHwhGnDU5pqiL5jfe8Npy7Dxhapd5o6j4CCwIb04ASANIISmMJAYD75RuNYZCmiBH5tY6SI/NBACVZAynqPpG+eF2LqbJ4mN+0MIy0Oj/9k="/>
          <p:cNvSpPr>
            <a:spLocks noChangeAspect="1" noChangeArrowheads="1"/>
          </p:cNvSpPr>
          <p:nvPr/>
        </p:nvSpPr>
        <p:spPr bwMode="auto">
          <a:xfrm>
            <a:off x="8785225" y="-652463"/>
            <a:ext cx="1762125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5" name="AutoShape 38" descr="data:image/jpeg;base64,/9j/4AAQSkZJRgABAQAAAQABAAD/2wCEAAkGBhQSERQUExQWFRQWGBUYFxcYGBQaHBcYFxcVFxQYFBcXGyYeFxokGRQXHy8gIycpLCwsFx4xNTAqNSYrLCkBCQoKDgwOGg8PGiwkHyQsLCwsKSwsLCwsLCksLCwsLCkpKSwsKSwsLCksLCwpLCwsLCwsLCwsLCksLCwsKSwsKf/AABEIAIwAuQMBIgACEQEDEQH/xAAcAAADAQEBAQEBAAAAAAAAAAAEBQYDAgcBAAj/xAA9EAABAgQEAwUGBAUDBQAAAAABAhEAAwQhBRIxQQZRYRMicYGRMqGxwdHwFEJS4RUzYnKSB4KiIyRDwvH/xAAZAQADAQEBAAAAAAAAAAAAAAABAgMEAAX/xAAnEQACAgICAgEDBQEAAAAAAAAAAQIRAyESMUFRBBMikRQjMmFxBf/aAAwDAQACEQMRAD8AhKVICgDFxgHEy5SkpIHQxDKBF+sM6dCiyybCMPJp6Fez0zG6lVTLAC8pcaQjpcJSCe0VmXzPujnEpoVKR2BZe58t4RUVa5IUTnOp90XyNp77FWw3E6AIVmTd2tAgrp61MmyBDKZPSiVq5vC+inMnMLudIzSk5Nj3RzjFWZiMhtlEK5NK6RDyuolFHaNaAps5IQnLrCObYBUtDKYQdKQEhyHeBlSQVO8b1EwAcoF3oWLVmsuY4UAkOYwm0gUkbHePlAHu8bKWA8K9Oh20wCplMQBvHATlIg6nQ6sx0g4KQs6aawU7dImoWfKYJKb3g+hw/Iygqx2jCkoS57JJUdL7HrsI3qeGKpYcEkeYf6CLfpr7lRVQflB4qmID/tDRM0DdyYi53Dc2W2bW+9h9Y4mTpksDvHya3iTtAl8FNakMnJaLOsqwWAEaYbJJez8ol6LiNwRMFhqUi46qTuPCKegmpKAqWsKHQ/EaiMObDLEqaHi7Y+o1KFjpDKXU5Ax02hHTVfaBrvDWllfqu0Y267NEUkhohTjS0ZdgOQjsIOXW0ZuIfkLxP5/nywFANpGvedi4TyjvDK1Ks2dLqa0ZTMRULKaPXkvRhsdyaNXZFWYi1mMT6ioKIMHDElFID25QEvvLfaAnYRugAySArvnSB6eUqWMpMF4DTBc3MbISG9I5xuSO0ORVvGG41E5mq8dAp1S1PmOkKVJdKdoX1ZOkEUyyzawtaB2F11JlQCDH6pWDKFr84HnTDoYHdQDPaOS9geg2hLhmjSrlpJASYwpqrIDaOe1JLwrW7GT8DSQh2AD7RT8P8LFZ/RLG+6juRy5PCDhV1TgDoATHplKtgBtFsUK2Wh7CsOwaVKSAlIAGn3zguaA0CpqY/fiBzi/+FQOpwgL13hVV8KShcJBO73vFCqbC6srAIFUGyCxegElT5bXB6RKHGJktboUQq73A33j0bF1pmJIs/wD9jzPFabKSPX72ikXaITVMsuF+O8ywiZlSrZQ0J2B6xf02KOLiP57Qsg93bePReA+IFTHlzFEqBcOdvmY8/wCV8SNc4fgpDK+meoIxCzCOu1MCSVBQ7usasqPKorzP55oppSp9oInzQovHMhIbSCZspIA6x7L9nnv+geTMMfe2UDBcmahso15xmqWQCSARzhFIFsKpahSZZQTrvGCS1neMVLUUtoIxKlAOPhDRsLkGzpiFTANhrDafLR2TyR4/e0IcNolTCSxHUg+6K3BKWYJSpaZSlDc7X5vFo11R1Mm0U6pjDTrHE+mKZmVTgbFiH8H1iwl4GAcy8qW0SVC52zNsIT4pUqUvIsggXDXH+2EcaRf6X2OT0JZyAN42ptngikwGetSldhNy7Hs1sfC0CTQpBZSVA8iCD6GFlCSRDRUcMpSmYpZNgAGG5MUp4iGjNEhhGJop5OZdySYcYFiJr3ySSlCSyphZknl1J5ReEXwVGnHSRSzqghDiE6pkxZsogQ/qpTpCE6BhE3xJg00hXZEgBPdbUqJu/RtIbjbK3SHNHUFNiq/WMa6fm2vEtg9LXhQE1GZL6uHA+Y8Yp/wSxqIDT6O1Vk1ipUnvDYxL40cxYC5uTHo9ZQBSSCNQ0efVUplKCtQSPSOjpiT2icmyyk84JoatUqamYLEKGnLeNaqXygUp9Rp6xdED3yiqE5ErH5gD6h4afxFHMR51wjihmU4T+kt9Iocwjw8qcZOKRoU1R5PQI7QMAxHOMaoFJYmBDVKRpbwjSlBWQ7kkgMNS50HWNyi7sy2VHCvCvbJ7WYl06hJLW5q8eUV8mYhBSESZfZlsrJSRY3It0aOCSJWRIyBKVW0sEv3/AIQFImZV5RYZRlb3gdfrHt4scYKkjHJtuxvi+NLpiiYkJMhRYkJT3D/Vbr6RpO4kKMjpRlUcpISNTofvnCupBXLXKyhQXYudBurrAVXMA7KUCFZFpClaWSA3ibwJMdIo6vHlp9lk+VgflAdNxhUKdOYOPaSwuOYO9rwPjCgkptZaSCOo3iem17FB37vjZWQ3hOW9lXD0OK6jRUNNzFF2UUhmOneGj9dwRB+D4bT06Ss985mzLDZS9tC/nE7LxJlzUh8oBKh4MPm0cTsQUUAuTr/xbXyMMlBPlQJSySjxb0W6ccWpRQpBdn1NuRBDgiEeI1xmWmtMALZVXsd08iIlU4mtBSoP3D3bnTca6XgmXxhMSS2VQOywFWcFriJvJGSpsmotdDROB0wUBMJAHfCTqnoYJpsWVKCkSZbJTdASLKfkeb6vClHEMmbMHaSm1OZBN3du6S2nhrH44uiUshBzJSQXvdJ08Dp6RfF8bDlTUZNMd/Injp8bKjhjFp80JVUSuzWVrGX+gaKPm8VvZAxM8OcSJnysxYEEi3SHEuuzBxpHnyX024s3J80pVQWphAlROEZzKh4V4jVMIm5D8TqonCIPiZIMwtrFAawl4wpaVEycFLDgfd4lyobjZCrpZiiyJa1lPtZUqU3iwtAMxd7679OcerolTZ85SZZMqnlsBktmXqoltfOI/j2hP/TmqbOSpCyA2bL7JPVofHlt1QmTFSuwzgIK7NdixIbyipzdDCTgIKFMDsVK+UVXZGPM+RlrIxYxtHidQnvtDDDS0yWXykKSxHiwgNMlSl84/Cac3Jj6EaR6KlTT9GZ7PS8PpJiZVRoVJAOr+2tCQQ+gbN6x0ilmGWSkuEKKkbd0C7fqJufKCeH8YE2Sg5QSQUKfe4O24O0aqEwzQo+0CHHPy5EWj3Iu9ryYmn5JzCs5mklyTz53+kcVSFIWv+8kPbWzfCKeXhrTRlDjMfEA2FuTEwVxdgiZZllx31EnfKgBy9oyZYu1RdSEmKErU2yEAn+5ZJb0ETM4EzANk/LvH3xU16sskzFe1MUVNyDMgHyv5xNCUcrsSpZygbl9W+EBoqmdUks9lNmfrKEDq/fV8BD7AKALQpw5y1Kh17iUp/5K90DLo/YkS79mO8du0N5hJ5Cyf9sMTxAiiS0shUwpCXawQHJHUqUSo+Q2gykorZ0YuXSBcQ4VX2xShH8tEorPUoTm11JW8KqrhhSS5SQog6uALF9Y9A4M4lVVTlOhKkZT2i8oSARdIce0XgzjDEaaWggrlpJBSQkAqY2UwF3a22pjOo8ld6BkXB0zyI0JQc12AF+hAv4GF5Za8pLBRD+HKKzF8QRUP2aSEd0JfXKkAJflYaQllYWkTA/OKRyPGnx86seEFKnL8FdhOHIQh0g3AAHzI0hymrADaQvl6BjYRjUT36Rkcjd2xhNqusLKqe8DTKuF9VXWidhYaZgaCKqtTIpyMpVMmg5WBIHUmJadWnaK7CuKJSZQE1RlzAA4+Y6QGzoryfuHcGmyiV5ld9TlJJZixBbn1iV/1BrQVS5YLl1rPTMWT7g8O8a/1GlypahLzLJcJG3mTdog8KQurqgZhcqVnWeg+A0EPBKP3ehMs9V7LLhqq7OUhJGl/WKL+NjkYXClZXdAYxp+HVyjy8nGcuTJR5I8/lLKfZ5QIEAkqJu8fqmfk3uY5ky7R6PSsgx5wzUTE1CRKuFFikksRuS2hAuDF1h2OSJ6pspAXnlHKVnfWwL3vEbwsgSnnqG+VPmWV8QIM4YoewmzWmJWlRLKBD6v3kneNmHJKENC/TjJ/cV9Xj6JKklKVKKRd2DnkBuPGBsS4yTPUCuU6U/lKme73IFg/KJnF56yojKojwMIF1Ux7IUdtD5Q8s02NHFjXZW4riSZzLV7L3SmzcoBm4vKlrdDmzA7p8G0PWJpMlYJMxQ5BILsT+o8+ghpQos3oRvGWWace2V/b6SDF8UKTLKEpZOpIHxMJlAzAVk6xtXURAU5MDySUpHKJOVqwvI1qOh1JoqhUlIlJmZByJAPM6h3gf8Ag9R7PZLc7kW9Yyw/ilUtRCtCepBH/qdrWitocZTNAKWbRtx0MaY4ItbZne2TS6aZIAMxkvs4f3Rka51PFJi3DwmgugKLW1t4PHnGJJXTTCkkkPYHbpBnClSLwlXZbL4gJSyYy/iSomKPFAYYpqoyuLRpUkw6ZVkxgpRMYGdDHCqQrUCRACwzCsLHtKgPiLLmflFHVKTKl9Y864hxBSlNdjvsefpDxjbElKkLKlRmTGF+UXnBkqTJlrCv5qtT0GgTE1hVKgXCgVHe/uh9T4RMOhS/90LlTmuKIp7soZNfY5dY1/HKhNLoJksElJ6kMR7o7/E9fhGGWOnsblZB1KAowfh9CZi0oQCVKIA894ClI7xMWnCxCEicoNfKD0HtK++UejBOTSMzdHGJBMsiWmyUD4Wv4lz5ROTQbf1FyRy29wHrFPxDQ9oc0v8A8veI/pG48r+KolakrBUWI/KkfH76QsozjJuL16N0J4pwUci2tWjKbUqv3i19zoI+Imrtc6czvH4pJLAch9YIye2s2A06nYDzhlLI/Ako4ErTbO5VNmIfQfHeGIrOzDAO2kLJAOTXrDWgwObPQVJZhuSBflE+Lm9bMrl5MK7ElLuptIxXKKk91JIGrA28YZSsMSggzWUQWKL25F9xHc9aRsydQhNgfGNOP4rq3oR5RZKwlS/ypbqR9iP0uV+HOZKwhQ5KceChp5j3wTiFaUoIdi3siwT49YkXmLJUolhtzjQscYdWKm2euYTjJny7+0PaHzMTPGmCFSFLCXIvbWFHC2MEKCuRyqHMbff0j0OflUi+jX8DCy2WR5tglClYDgHx5nT3CKGVw9LZ7jfW3SBsMo+zKh+kr9A4T8YcLJZWwAT7niVX2Dk10fUUCEA95Lp1hlICUC7As+3lCmoSQmad7H3ftBVWUlBIXmWEpUUMXSgpDOWYmO4RG+rPo0qqLtT3lDLqQNTy8oQ8Z4eOxSQkAIWAw2Bs3wh3JSU5jyyEDXQX+ccYtTCYhSDoW+RH30h1FLom5tu2IsIwqXlAyssh3BPuhpJwhYUyZhD/AKg/oRAVR/26ku5HPpu8N6OrBUggv9IlW9mlS1oYUFYqWliggCxIuI0/ikr9Cf8AERolbE9bxr2sUEPKMNw9SpiEi5UR+8WmJZUoCAO6ke7ceJMLuEKPLKVPX7TZUPsNzGOJ12t4WK4xv2Q7YJNxdaMygde6AdPLldvSMUYpcApcIG26j9n1gZbrMFSMP6QjK3QXS4gkKS6dEknTUv8AWAp4VPWlCEu7qYdSWJ2Fo7nSwLuXMH0iwqQUhfZrJN2sR+UK3aHhCxJy0aScDlhu0mh90ov5ZjaNKysKUdmgZUDQObvzO5hFU0E6V38wUOj/ABhjS1OdF4vGKj0qJdmX43MBmdxofO48I4n1zAnUjTxgWpTlV5xksuQIPJho3XLPZ3upVz5x1/C2QxuTc9OkGSQLbkaQRYAkxzOE9PR9mAw9oE+bv5RR4StWXOlRUl2Wk/l8OQ6QOZYKQNWHxsY+4Kck7LssMfeB8BCNFIvYXSgdstJ/pJ8hDYSgQrrb0tE/Jlk1c1iQQw9APvzh5KzgMwP2ICFfZ1Ok3IGikH3OPnGGDT3lmWo7adHykeoMEqUcySQRYj5/KE6a1CJi2UCbWGzPb1jH83+CSXk3/wDPS5tt+B7IUFAH9SWjGYRa7m4/x/Z4Dw5SzJBCXLki/NzH1Eqao6BG7uCx00G8bTzqNamWFgpO4P7QqTg/YnPLKmBcoex5sNjD6no8o1JJZyfptG5lRzVnKVA1FXiYkEH9uYPKDM0Apw9IWSO6VXcbkauN4J/DK/UP8f3hdl07ViOumCVJRLGyR8InVoKj0hvias0wvAlOmFn2Tj0cU9I20FKYJPgYKSgAQqxJdvSEHBaueHJ0YR8lzWYguCOsKq05goHRn83j7hc4lLRWOhGPZdVfKbpVBqKDJ3hoYXolgtBKpxywXICQqxNXfT5/WPtMh1+Aj5VnvI8fkYLpBYnmY6w1oIlyyNz7o7Wk5VOo6PttHyOp/wDLX/aYKOO6Ryz7gENybc7x87bIsK1ys/oR8YxolnsJR3yiOZtyodR9+6OfRy7Dpcw/iir9SEv4s0UFNOeEuHDMtzqC3uhunX1gIEuwicbDxHwhGnDU5pqiL5jfe8Npy7Dxhapd5o6j4CCwIb04ASANIISmMJAYD75RuNYZCmiBH5tY6SI/NBACVZAynqPpG+eF2LqbJ4mN+0MIy0Oj/9k="/>
          <p:cNvSpPr>
            <a:spLocks noChangeAspect="1" noChangeArrowheads="1"/>
          </p:cNvSpPr>
          <p:nvPr/>
        </p:nvSpPr>
        <p:spPr bwMode="auto">
          <a:xfrm>
            <a:off x="8937625" y="-500063"/>
            <a:ext cx="1762125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6" name="AutoShape 40" descr="data:image/jpeg;base64,/9j/4AAQSkZJRgABAQAAAQABAAD/2wCEAAkGBhQSERQUExQWFRQWGBUYFxcYGBQaHBcYFxcVFxQYFBcXGyYeFxokGRQXHy8gIycpLCwsFx4xNTAqNSYrLCkBCQoKDgwOGg8PGiwkHyQsLCwsKSwsLCwsLCksLCwsLCkpKSwsKSwsLCksLCwpLCwsLCwsLCwsLCksLCwsKSwsKf/AABEIAIwAuQMBIgACEQEDEQH/xAAcAAADAQEBAQEBAAAAAAAAAAAEBQYDAgcBAAj/xAA9EAABAgQEAwUGBAUDBQAAAAABAhEAAwQhBRIxQQZRYRMicYGRMqGxwdHwFEJS4RUzYnKSB4KiIyRDwvH/xAAZAQADAQEBAAAAAAAAAAAAAAABAgMEAAX/xAAnEQACAgICAgEDBQEAAAAAAAAAAQIRAyESMUFRBBMikRQjMmFxBf/aAAwDAQACEQMRAD8AhKVICgDFxgHEy5SkpIHQxDKBF+sM6dCiyybCMPJp6Fez0zG6lVTLAC8pcaQjpcJSCe0VmXzPujnEpoVKR2BZe58t4RUVa5IUTnOp90XyNp77FWw3E6AIVmTd2tAgrp61MmyBDKZPSiVq5vC+inMnMLudIzSk5Nj3RzjFWZiMhtlEK5NK6RDyuolFHaNaAps5IQnLrCObYBUtDKYQdKQEhyHeBlSQVO8b1EwAcoF3oWLVmsuY4UAkOYwm0gUkbHePlAHu8bKWA8K9Oh20wCplMQBvHATlIg6nQ6sx0g4KQs6aawU7dImoWfKYJKb3g+hw/Iygqx2jCkoS57JJUdL7HrsI3qeGKpYcEkeYf6CLfpr7lRVQflB4qmID/tDRM0DdyYi53Dc2W2bW+9h9Y4mTpksDvHya3iTtAl8FNakMnJaLOsqwWAEaYbJJez8ol6LiNwRMFhqUi46qTuPCKegmpKAqWsKHQ/EaiMObDLEqaHi7Y+o1KFjpDKXU5Ax02hHTVfaBrvDWllfqu0Y267NEUkhohTjS0ZdgOQjsIOXW0ZuIfkLxP5/nywFANpGvedi4TyjvDK1Ks2dLqa0ZTMRULKaPXkvRhsdyaNXZFWYi1mMT6ioKIMHDElFID25QEvvLfaAnYRugAySArvnSB6eUqWMpMF4DTBc3MbISG9I5xuSO0ORVvGG41E5mq8dAp1S1PmOkKVJdKdoX1ZOkEUyyzawtaB2F11JlQCDH6pWDKFr84HnTDoYHdQDPaOS9geg2hLhmjSrlpJASYwpqrIDaOe1JLwrW7GT8DSQh2AD7RT8P8LFZ/RLG+6juRy5PCDhV1TgDoATHplKtgBtFsUK2Wh7CsOwaVKSAlIAGn3zguaA0CpqY/fiBzi/+FQOpwgL13hVV8KShcJBO73vFCqbC6srAIFUGyCxegElT5bXB6RKHGJktboUQq73A33j0bF1pmJIs/wD9jzPFabKSPX72ikXaITVMsuF+O8ywiZlSrZQ0J2B6xf02KOLiP57Qsg93bePReA+IFTHlzFEqBcOdvmY8/wCV8SNc4fgpDK+meoIxCzCOu1MCSVBQ7usasqPKorzP55oppSp9oInzQovHMhIbSCZspIA6x7L9nnv+geTMMfe2UDBcmahso15xmqWQCSARzhFIFsKpahSZZQTrvGCS1neMVLUUtoIxKlAOPhDRsLkGzpiFTANhrDafLR2TyR4/e0IcNolTCSxHUg+6K3BKWYJSpaZSlDc7X5vFo11R1Mm0U6pjDTrHE+mKZmVTgbFiH8H1iwl4GAcy8qW0SVC52zNsIT4pUqUvIsggXDXH+2EcaRf6X2OT0JZyAN42ptngikwGetSldhNy7Hs1sfC0CTQpBZSVA8iCD6GFlCSRDRUcMpSmYpZNgAGG5MUp4iGjNEhhGJop5OZdySYcYFiJr3ySSlCSyphZknl1J5ReEXwVGnHSRSzqghDiE6pkxZsogQ/qpTpCE6BhE3xJg00hXZEgBPdbUqJu/RtIbjbK3SHNHUFNiq/WMa6fm2vEtg9LXhQE1GZL6uHA+Y8Yp/wSxqIDT6O1Vk1ipUnvDYxL40cxYC5uTHo9ZQBSSCNQ0efVUplKCtQSPSOjpiT2icmyyk84JoatUqamYLEKGnLeNaqXygUp9Rp6xdED3yiqE5ErH5gD6h4afxFHMR51wjihmU4T+kt9Iocwjw8qcZOKRoU1R5PQI7QMAxHOMaoFJYmBDVKRpbwjSlBWQ7kkgMNS50HWNyi7sy2VHCvCvbJ7WYl06hJLW5q8eUV8mYhBSESZfZlsrJSRY3It0aOCSJWRIyBKVW0sEv3/AIQFImZV5RYZRlb3gdfrHt4scYKkjHJtuxvi+NLpiiYkJMhRYkJT3D/Vbr6RpO4kKMjpRlUcpISNTofvnCupBXLXKyhQXYudBurrAVXMA7KUCFZFpClaWSA3ibwJMdIo6vHlp9lk+VgflAdNxhUKdOYOPaSwuOYO9rwPjCgkptZaSCOo3iem17FB37vjZWQ3hOW9lXD0OK6jRUNNzFF2UUhmOneGj9dwRB+D4bT06Ss985mzLDZS9tC/nE7LxJlzUh8oBKh4MPm0cTsQUUAuTr/xbXyMMlBPlQJSySjxb0W6ccWpRQpBdn1NuRBDgiEeI1xmWmtMALZVXsd08iIlU4mtBSoP3D3bnTca6XgmXxhMSS2VQOywFWcFriJvJGSpsmotdDROB0wUBMJAHfCTqnoYJpsWVKCkSZbJTdASLKfkeb6vClHEMmbMHaSm1OZBN3du6S2nhrH44uiUshBzJSQXvdJ08Dp6RfF8bDlTUZNMd/Injp8bKjhjFp80JVUSuzWVrGX+gaKPm8VvZAxM8OcSJnysxYEEi3SHEuuzBxpHnyX024s3J80pVQWphAlROEZzKh4V4jVMIm5D8TqonCIPiZIMwtrFAawl4wpaVEycFLDgfd4lyobjZCrpZiiyJa1lPtZUqU3iwtAMxd7679OcerolTZ85SZZMqnlsBktmXqoltfOI/j2hP/TmqbOSpCyA2bL7JPVofHlt1QmTFSuwzgIK7NdixIbyipzdDCTgIKFMDsVK+UVXZGPM+RlrIxYxtHidQnvtDDDS0yWXykKSxHiwgNMlSl84/Cac3Jj6EaR6KlTT9GZ7PS8PpJiZVRoVJAOr+2tCQQ+gbN6x0ilmGWSkuEKKkbd0C7fqJufKCeH8YE2Sg5QSQUKfe4O24O0aqEwzQo+0CHHPy5EWj3Iu9ryYmn5JzCs5mklyTz53+kcVSFIWv+8kPbWzfCKeXhrTRlDjMfEA2FuTEwVxdgiZZllx31EnfKgBy9oyZYu1RdSEmKErU2yEAn+5ZJb0ETM4EzANk/LvH3xU16sskzFe1MUVNyDMgHyv5xNCUcrsSpZygbl9W+EBoqmdUks9lNmfrKEDq/fV8BD7AKALQpw5y1Kh17iUp/5K90DLo/YkS79mO8du0N5hJ5Cyf9sMTxAiiS0shUwpCXawQHJHUqUSo+Q2gykorZ0YuXSBcQ4VX2xShH8tEorPUoTm11JW8KqrhhSS5SQog6uALF9Y9A4M4lVVTlOhKkZT2i8oSARdIce0XgzjDEaaWggrlpJBSQkAqY2UwF3a22pjOo8ld6BkXB0zyI0JQc12AF+hAv4GF5Za8pLBRD+HKKzF8QRUP2aSEd0JfXKkAJflYaQllYWkTA/OKRyPGnx86seEFKnL8FdhOHIQh0g3AAHzI0hymrADaQvl6BjYRjUT36Rkcjd2xhNqusLKqe8DTKuF9VXWidhYaZgaCKqtTIpyMpVMmg5WBIHUmJadWnaK7CuKJSZQE1RlzAA4+Y6QGzoryfuHcGmyiV5ld9TlJJZixBbn1iV/1BrQVS5YLl1rPTMWT7g8O8a/1GlypahLzLJcJG3mTdog8KQurqgZhcqVnWeg+A0EPBKP3ehMs9V7LLhqq7OUhJGl/WKL+NjkYXClZXdAYxp+HVyjy8nGcuTJR5I8/lLKfZ5QIEAkqJu8fqmfk3uY5ky7R6PSsgx5wzUTE1CRKuFFikksRuS2hAuDF1h2OSJ6pspAXnlHKVnfWwL3vEbwsgSnnqG+VPmWV8QIM4YoewmzWmJWlRLKBD6v3kneNmHJKENC/TjJ/cV9Xj6JKklKVKKRd2DnkBuPGBsS4yTPUCuU6U/lKme73IFg/KJnF56yojKojwMIF1Ux7IUdtD5Q8s02NHFjXZW4riSZzLV7L3SmzcoBm4vKlrdDmzA7p8G0PWJpMlYJMxQ5BILsT+o8+ghpQos3oRvGWWace2V/b6SDF8UKTLKEpZOpIHxMJlAzAVk6xtXURAU5MDySUpHKJOVqwvI1qOh1JoqhUlIlJmZByJAPM6h3gf8Ag9R7PZLc7kW9Yyw/ilUtRCtCepBH/qdrWitocZTNAKWbRtx0MaY4ItbZne2TS6aZIAMxkvs4f3Rka51PFJi3DwmgugKLW1t4PHnGJJXTTCkkkPYHbpBnClSLwlXZbL4gJSyYy/iSomKPFAYYpqoyuLRpUkw6ZVkxgpRMYGdDHCqQrUCRACwzCsLHtKgPiLLmflFHVKTKl9Y864hxBSlNdjvsefpDxjbElKkLKlRmTGF+UXnBkqTJlrCv5qtT0GgTE1hVKgXCgVHe/uh9T4RMOhS/90LlTmuKIp7soZNfY5dY1/HKhNLoJksElJ6kMR7o7/E9fhGGWOnsblZB1KAowfh9CZi0oQCVKIA894ClI7xMWnCxCEicoNfKD0HtK++UejBOTSMzdHGJBMsiWmyUD4Wv4lz5ROTQbf1FyRy29wHrFPxDQ9oc0v8A8veI/pG48r+KolakrBUWI/KkfH76QsozjJuL16N0J4pwUci2tWjKbUqv3i19zoI+Imrtc6czvH4pJLAch9YIye2s2A06nYDzhlLI/Ako4ErTbO5VNmIfQfHeGIrOzDAO2kLJAOTXrDWgwObPQVJZhuSBflE+Lm9bMrl5MK7ElLuptIxXKKk91JIGrA28YZSsMSggzWUQWKL25F9xHc9aRsydQhNgfGNOP4rq3oR5RZKwlS/ypbqR9iP0uV+HOZKwhQ5KceChp5j3wTiFaUoIdi3siwT49YkXmLJUolhtzjQscYdWKm2euYTjJny7+0PaHzMTPGmCFSFLCXIvbWFHC2MEKCuRyqHMbff0j0OflUi+jX8DCy2WR5tglClYDgHx5nT3CKGVw9LZ7jfW3SBsMo+zKh+kr9A4T8YcLJZWwAT7niVX2Dk10fUUCEA95Lp1hlICUC7As+3lCmoSQmad7H3ftBVWUlBIXmWEpUUMXSgpDOWYmO4RG+rPo0qqLtT3lDLqQNTy8oQ8Z4eOxSQkAIWAw2Bs3wh3JSU5jyyEDXQX+ccYtTCYhSDoW+RH30h1FLom5tu2IsIwqXlAyssh3BPuhpJwhYUyZhD/AKg/oRAVR/26ku5HPpu8N6OrBUggv9IlW9mlS1oYUFYqWliggCxIuI0/ikr9Cf8AERolbE9bxr2sUEPKMNw9SpiEi5UR+8WmJZUoCAO6ke7ceJMLuEKPLKVPX7TZUPsNzGOJ12t4WK4xv2Q7YJNxdaMygde6AdPLldvSMUYpcApcIG26j9n1gZbrMFSMP6QjK3QXS4gkKS6dEknTUv8AWAp4VPWlCEu7qYdSWJ2Fo7nSwLuXMH0iwqQUhfZrJN2sR+UK3aHhCxJy0aScDlhu0mh90ov5ZjaNKysKUdmgZUDQObvzO5hFU0E6V38wUOj/ABhjS1OdF4vGKj0qJdmX43MBmdxofO48I4n1zAnUjTxgWpTlV5xksuQIPJho3XLPZ3upVz5x1/C2QxuTc9OkGSQLbkaQRYAkxzOE9PR9mAw9oE+bv5RR4StWXOlRUl2Wk/l8OQ6QOZYKQNWHxsY+4Kck7LssMfeB8BCNFIvYXSgdstJ/pJ8hDYSgQrrb0tE/Jlk1c1iQQw9APvzh5KzgMwP2ICFfZ1Ok3IGikH3OPnGGDT3lmWo7adHykeoMEqUcySQRYj5/KE6a1CJi2UCbWGzPb1jH83+CSXk3/wDPS5tt+B7IUFAH9SWjGYRa7m4/x/Z4Dw5SzJBCXLki/NzH1Eqao6BG7uCx00G8bTzqNamWFgpO4P7QqTg/YnPLKmBcoex5sNjD6no8o1JJZyfptG5lRzVnKVA1FXiYkEH9uYPKDM0Apw9IWSO6VXcbkauN4J/DK/UP8f3hdl07ViOumCVJRLGyR8InVoKj0hvias0wvAlOmFn2Tj0cU9I20FKYJPgYKSgAQqxJdvSEHBaueHJ0YR8lzWYguCOsKq05goHRn83j7hc4lLRWOhGPZdVfKbpVBqKDJ3hoYXolgtBKpxywXICQqxNXfT5/WPtMh1+Aj5VnvI8fkYLpBYnmY6w1oIlyyNz7o7Wk5VOo6PttHyOp/wDLX/aYKOO6Ryz7gENybc7x87bIsK1ys/oR8YxolnsJR3yiOZtyodR9+6OfRy7Dpcw/iir9SEv4s0UFNOeEuHDMtzqC3uhunX1gIEuwicbDxHwhGnDU5pqiL5jfe8Npy7Dxhapd5o6j4CCwIb04ASANIISmMJAYD75RuNYZCmiBH5tY6SI/NBACVZAynqPpG+eF2LqbJ4mN+0MIy0Oj/9k="/>
          <p:cNvSpPr>
            <a:spLocks noChangeAspect="1" noChangeArrowheads="1"/>
          </p:cNvSpPr>
          <p:nvPr/>
        </p:nvSpPr>
        <p:spPr bwMode="auto">
          <a:xfrm>
            <a:off x="9090025" y="-347663"/>
            <a:ext cx="1762125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7" name="AutoShape 42" descr="data:image/jpeg;base64,/9j/4AAQSkZJRgABAQAAAQABAAD/2wCEAAkGBhQSERQUExQWFRQWGBUYFxcYGBQaHBcYFxcVFxQYFBcXGyYeFxokGRQXHy8gIycpLCwsFx4xNTAqNSYrLCkBCQoKDgwOGg8PGiwkHyQsLCwsKSwsLCwsLCksLCwsLCkpKSwsKSwsLCksLCwpLCwsLCwsLCwsLCksLCwsKSwsKf/AABEIAIwAuQMBIgACEQEDEQH/xAAcAAADAQEBAQEBAAAAAAAAAAAEBQYDAgcBAAj/xAA9EAABAgQEAwUGBAUDBQAAAAABAhEAAwQhBRIxQQZRYRMicYGRMqGxwdHwFEJS4RUzYnKSB4KiIyRDwvH/xAAZAQADAQEBAAAAAAAAAAAAAAABAgMEAAX/xAAnEQACAgICAgEDBQEAAAAAAAAAAQIRAyESMUFRBBMikRQjMmFxBf/aAAwDAQACEQMRAD8AhKVICgDFxgHEy5SkpIHQxDKBF+sM6dCiyybCMPJp6Fez0zG6lVTLAC8pcaQjpcJSCe0VmXzPujnEpoVKR2BZe58t4RUVa5IUTnOp90XyNp77FWw3E6AIVmTd2tAgrp61MmyBDKZPSiVq5vC+inMnMLudIzSk5Nj3RzjFWZiMhtlEK5NK6RDyuolFHaNaAps5IQnLrCObYBUtDKYQdKQEhyHeBlSQVO8b1EwAcoF3oWLVmsuY4UAkOYwm0gUkbHePlAHu8bKWA8K9Oh20wCplMQBvHATlIg6nQ6sx0g4KQs6aawU7dImoWfKYJKb3g+hw/Iygqx2jCkoS57JJUdL7HrsI3qeGKpYcEkeYf6CLfpr7lRVQflB4qmID/tDRM0DdyYi53Dc2W2bW+9h9Y4mTpksDvHya3iTtAl8FNakMnJaLOsqwWAEaYbJJez8ol6LiNwRMFhqUi46qTuPCKegmpKAqWsKHQ/EaiMObDLEqaHi7Y+o1KFjpDKXU5Ax02hHTVfaBrvDWllfqu0Y267NEUkhohTjS0ZdgOQjsIOXW0ZuIfkLxP5/nywFANpGvedi4TyjvDK1Ks2dLqa0ZTMRULKaPXkvRhsdyaNXZFWYi1mMT6ioKIMHDElFID25QEvvLfaAnYRugAySArvnSB6eUqWMpMF4DTBc3MbISG9I5xuSO0ORVvGG41E5mq8dAp1S1PmOkKVJdKdoX1ZOkEUyyzawtaB2F11JlQCDH6pWDKFr84HnTDoYHdQDPaOS9geg2hLhmjSrlpJASYwpqrIDaOe1JLwrW7GT8DSQh2AD7RT8P8LFZ/RLG+6juRy5PCDhV1TgDoATHplKtgBtFsUK2Wh7CsOwaVKSAlIAGn3zguaA0CpqY/fiBzi/+FQOpwgL13hVV8KShcJBO73vFCqbC6srAIFUGyCxegElT5bXB6RKHGJktboUQq73A33j0bF1pmJIs/wD9jzPFabKSPX72ikXaITVMsuF+O8ywiZlSrZQ0J2B6xf02KOLiP57Qsg93bePReA+IFTHlzFEqBcOdvmY8/wCV8SNc4fgpDK+meoIxCzCOu1MCSVBQ7usasqPKorzP55oppSp9oInzQovHMhIbSCZspIA6x7L9nnv+geTMMfe2UDBcmahso15xmqWQCSARzhFIFsKpahSZZQTrvGCS1neMVLUUtoIxKlAOPhDRsLkGzpiFTANhrDafLR2TyR4/e0IcNolTCSxHUg+6K3BKWYJSpaZSlDc7X5vFo11R1Mm0U6pjDTrHE+mKZmVTgbFiH8H1iwl4GAcy8qW0SVC52zNsIT4pUqUvIsggXDXH+2EcaRf6X2OT0JZyAN42ptngikwGetSldhNy7Hs1sfC0CTQpBZSVA8iCD6GFlCSRDRUcMpSmYpZNgAGG5MUp4iGjNEhhGJop5OZdySYcYFiJr3ySSlCSyphZknl1J5ReEXwVGnHSRSzqghDiE6pkxZsogQ/qpTpCE6BhE3xJg00hXZEgBPdbUqJu/RtIbjbK3SHNHUFNiq/WMa6fm2vEtg9LXhQE1GZL6uHA+Y8Yp/wSxqIDT6O1Vk1ipUnvDYxL40cxYC5uTHo9ZQBSSCNQ0efVUplKCtQSPSOjpiT2icmyyk84JoatUqamYLEKGnLeNaqXygUp9Rp6xdED3yiqE5ErH5gD6h4afxFHMR51wjihmU4T+kt9Iocwjw8qcZOKRoU1R5PQI7QMAxHOMaoFJYmBDVKRpbwjSlBWQ7kkgMNS50HWNyi7sy2VHCvCvbJ7WYl06hJLW5q8eUV8mYhBSESZfZlsrJSRY3It0aOCSJWRIyBKVW0sEv3/AIQFImZV5RYZRlb3gdfrHt4scYKkjHJtuxvi+NLpiiYkJMhRYkJT3D/Vbr6RpO4kKMjpRlUcpISNTofvnCupBXLXKyhQXYudBurrAVXMA7KUCFZFpClaWSA3ibwJMdIo6vHlp9lk+VgflAdNxhUKdOYOPaSwuOYO9rwPjCgkptZaSCOo3iem17FB37vjZWQ3hOW9lXD0OK6jRUNNzFF2UUhmOneGj9dwRB+D4bT06Ss985mzLDZS9tC/nE7LxJlzUh8oBKh4MPm0cTsQUUAuTr/xbXyMMlBPlQJSySjxb0W6ccWpRQpBdn1NuRBDgiEeI1xmWmtMALZVXsd08iIlU4mtBSoP3D3bnTca6XgmXxhMSS2VQOywFWcFriJvJGSpsmotdDROB0wUBMJAHfCTqnoYJpsWVKCkSZbJTdASLKfkeb6vClHEMmbMHaSm1OZBN3du6S2nhrH44uiUshBzJSQXvdJ08Dp6RfF8bDlTUZNMd/Injp8bKjhjFp80JVUSuzWVrGX+gaKPm8VvZAxM8OcSJnysxYEEi3SHEuuzBxpHnyX024s3J80pVQWphAlROEZzKh4V4jVMIm5D8TqonCIPiZIMwtrFAawl4wpaVEycFLDgfd4lyobjZCrpZiiyJa1lPtZUqU3iwtAMxd7679OcerolTZ85SZZMqnlsBktmXqoltfOI/j2hP/TmqbOSpCyA2bL7JPVofHlt1QmTFSuwzgIK7NdixIbyipzdDCTgIKFMDsVK+UVXZGPM+RlrIxYxtHidQnvtDDDS0yWXykKSxHiwgNMlSl84/Cac3Jj6EaR6KlTT9GZ7PS8PpJiZVRoVJAOr+2tCQQ+gbN6x0ilmGWSkuEKKkbd0C7fqJufKCeH8YE2Sg5QSQUKfe4O24O0aqEwzQo+0CHHPy5EWj3Iu9ryYmn5JzCs5mklyTz53+kcVSFIWv+8kPbWzfCKeXhrTRlDjMfEA2FuTEwVxdgiZZllx31EnfKgBy9oyZYu1RdSEmKErU2yEAn+5ZJb0ETM4EzANk/LvH3xU16sskzFe1MUVNyDMgHyv5xNCUcrsSpZygbl9W+EBoqmdUks9lNmfrKEDq/fV8BD7AKALQpw5y1Kh17iUp/5K90DLo/YkS79mO8du0N5hJ5Cyf9sMTxAiiS0shUwpCXawQHJHUqUSo+Q2gykorZ0YuXSBcQ4VX2xShH8tEorPUoTm11JW8KqrhhSS5SQog6uALF9Y9A4M4lVVTlOhKkZT2i8oSARdIce0XgzjDEaaWggrlpJBSQkAqY2UwF3a22pjOo8ld6BkXB0zyI0JQc12AF+hAv4GF5Za8pLBRD+HKKzF8QRUP2aSEd0JfXKkAJflYaQllYWkTA/OKRyPGnx86seEFKnL8FdhOHIQh0g3AAHzI0hymrADaQvl6BjYRjUT36Rkcjd2xhNqusLKqe8DTKuF9VXWidhYaZgaCKqtTIpyMpVMmg5WBIHUmJadWnaK7CuKJSZQE1RlzAA4+Y6QGzoryfuHcGmyiV5ld9TlJJZixBbn1iV/1BrQVS5YLl1rPTMWT7g8O8a/1GlypahLzLJcJG3mTdog8KQurqgZhcqVnWeg+A0EPBKP3ehMs9V7LLhqq7OUhJGl/WKL+NjkYXClZXdAYxp+HVyjy8nGcuTJR5I8/lLKfZ5QIEAkqJu8fqmfk3uY5ky7R6PSsgx5wzUTE1CRKuFFikksRuS2hAuDF1h2OSJ6pspAXnlHKVnfWwL3vEbwsgSnnqG+VPmWV8QIM4YoewmzWmJWlRLKBD6v3kneNmHJKENC/TjJ/cV9Xj6JKklKVKKRd2DnkBuPGBsS4yTPUCuU6U/lKme73IFg/KJnF56yojKojwMIF1Ux7IUdtD5Q8s02NHFjXZW4riSZzLV7L3SmzcoBm4vKlrdDmzA7p8G0PWJpMlYJMxQ5BILsT+o8+ghpQos3oRvGWWace2V/b6SDF8UKTLKEpZOpIHxMJlAzAVk6xtXURAU5MDySUpHKJOVqwvI1qOh1JoqhUlIlJmZByJAPM6h3gf8Ag9R7PZLc7kW9Yyw/ilUtRCtCepBH/qdrWitocZTNAKWbRtx0MaY4ItbZne2TS6aZIAMxkvs4f3Rka51PFJi3DwmgugKLW1t4PHnGJJXTTCkkkPYHbpBnClSLwlXZbL4gJSyYy/iSomKPFAYYpqoyuLRpUkw6ZVkxgpRMYGdDHCqQrUCRACwzCsLHtKgPiLLmflFHVKTKl9Y864hxBSlNdjvsefpDxjbElKkLKlRmTGF+UXnBkqTJlrCv5qtT0GgTE1hVKgXCgVHe/uh9T4RMOhS/90LlTmuKIp7soZNfY5dY1/HKhNLoJksElJ6kMR7o7/E9fhGGWOnsblZB1KAowfh9CZi0oQCVKIA894ClI7xMWnCxCEicoNfKD0HtK++UejBOTSMzdHGJBMsiWmyUD4Wv4lz5ROTQbf1FyRy29wHrFPxDQ9oc0v8A8veI/pG48r+KolakrBUWI/KkfH76QsozjJuL16N0J4pwUci2tWjKbUqv3i19zoI+Imrtc6czvH4pJLAch9YIye2s2A06nYDzhlLI/Ako4ErTbO5VNmIfQfHeGIrOzDAO2kLJAOTXrDWgwObPQVJZhuSBflE+Lm9bMrl5MK7ElLuptIxXKKk91JIGrA28YZSsMSggzWUQWKL25F9xHc9aRsydQhNgfGNOP4rq3oR5RZKwlS/ypbqR9iP0uV+HOZKwhQ5KceChp5j3wTiFaUoIdi3siwT49YkXmLJUolhtzjQscYdWKm2euYTjJny7+0PaHzMTPGmCFSFLCXIvbWFHC2MEKCuRyqHMbff0j0OflUi+jX8DCy2WR5tglClYDgHx5nT3CKGVw9LZ7jfW3SBsMo+zKh+kr9A4T8YcLJZWwAT7niVX2Dk10fUUCEA95Lp1hlICUC7As+3lCmoSQmad7H3ftBVWUlBIXmWEpUUMXSgpDOWYmO4RG+rPo0qqLtT3lDLqQNTy8oQ8Z4eOxSQkAIWAw2Bs3wh3JSU5jyyEDXQX+ccYtTCYhSDoW+RH30h1FLom5tu2IsIwqXlAyssh3BPuhpJwhYUyZhD/AKg/oRAVR/26ku5HPpu8N6OrBUggv9IlW9mlS1oYUFYqWliggCxIuI0/ikr9Cf8AERolbE9bxr2sUEPKMNw9SpiEi5UR+8WmJZUoCAO6ke7ceJMLuEKPLKVPX7TZUPsNzGOJ12t4WK4xv2Q7YJNxdaMygde6AdPLldvSMUYpcApcIG26j9n1gZbrMFSMP6QjK3QXS4gkKS6dEknTUv8AWAp4VPWlCEu7qYdSWJ2Fo7nSwLuXMH0iwqQUhfZrJN2sR+UK3aHhCxJy0aScDlhu0mh90ov5ZjaNKysKUdmgZUDQObvzO5hFU0E6V38wUOj/ABhjS1OdF4vGKj0qJdmX43MBmdxofO48I4n1zAnUjTxgWpTlV5xksuQIPJho3XLPZ3upVz5x1/C2QxuTc9OkGSQLbkaQRYAkxzOE9PR9mAw9oE+bv5RR4StWXOlRUl2Wk/l8OQ6QOZYKQNWHxsY+4Kck7LssMfeB8BCNFIvYXSgdstJ/pJ8hDYSgQrrb0tE/Jlk1c1iQQw9APvzh5KzgMwP2ICFfZ1Ok3IGikH3OPnGGDT3lmWo7adHykeoMEqUcySQRYj5/KE6a1CJi2UCbWGzPb1jH83+CSXk3/wDPS5tt+B7IUFAH9SWjGYRa7m4/x/Z4Dw5SzJBCXLki/NzH1Eqao6BG7uCx00G8bTzqNamWFgpO4P7QqTg/YnPLKmBcoex5sNjD6no8o1JJZyfptG5lRzVnKVA1FXiYkEH9uYPKDM0Apw9IWSO6VXcbkauN4J/DK/UP8f3hdl07ViOumCVJRLGyR8InVoKj0hvias0wvAlOmFn2Tj0cU9I20FKYJPgYKSgAQqxJdvSEHBaueHJ0YR8lzWYguCOsKq05goHRn83j7hc4lLRWOhGPZdVfKbpVBqKDJ3hoYXolgtBKpxywXICQqxNXfT5/WPtMh1+Aj5VnvI8fkYLpBYnmY6w1oIlyyNz7o7Wk5VOo6PttHyOp/wDLX/aYKOO6Ryz7gENybc7x87bIsK1ys/oR8YxolnsJR3yiOZtyodR9+6OfRy7Dpcw/iir9SEv4s0UFNOeEuHDMtzqC3uhunX1gIEuwicbDxHwhGnDU5pqiL5jfe8Npy7Dxhapd5o6j4CCwIb04ASANIISmMJAYD75RuNYZCmiBH5tY6SI/NBACVZAynqPpG+eF2LqbJ4mN+0MIy0Oj/9k="/>
          <p:cNvSpPr>
            <a:spLocks noChangeAspect="1" noChangeArrowheads="1"/>
          </p:cNvSpPr>
          <p:nvPr/>
        </p:nvSpPr>
        <p:spPr bwMode="auto">
          <a:xfrm>
            <a:off x="9242425" y="-195263"/>
            <a:ext cx="1762125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37" name="Picture 24" descr="http://t2.gstatic.com/images?q=tbn:ANd9GcRd8PmXJLXFylcP-UC4yNEV3QYk0p7IkuGDmmIWCFOnvLkcAYu0A1NyU7Q">
            <a:hlinkClick r:id="rId27"/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974" y="686155"/>
            <a:ext cx="1368152" cy="103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2" descr="http://t1.gstatic.com/images?q=tbn:ANd9GcT32bGEYIe9Lz-F5d0osrrIZARFugi9JGaNQ1zsNUSsARY91n7y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449" y="97171"/>
            <a:ext cx="866442" cy="86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http://t1.gstatic.com/images?q=tbn:ANd9GcRw9xKELzdIT2mhkFw6iL0hHYAG_wmRjx2ARvfKzoozbZEnxITl9g"/>
          <p:cNvPicPr>
            <a:picLocks noChangeAspect="1" noChangeArrowheads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8" t="11236" r="8299" b="13267"/>
          <a:stretch/>
        </p:blipFill>
        <p:spPr bwMode="auto">
          <a:xfrm>
            <a:off x="1054377" y="55215"/>
            <a:ext cx="1069351" cy="83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6" descr="תמונה של תירס ארוז">
            <a:hlinkClick r:id="rId31" tooltip="הצג פרטים עבור תירס ארוז"/>
          </p:cNvPr>
          <p:cNvPicPr>
            <a:picLocks noChangeAspect="1" noChangeArrowheads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0" r="12142"/>
          <a:stretch/>
        </p:blipFill>
        <p:spPr bwMode="auto">
          <a:xfrm>
            <a:off x="7885466" y="57756"/>
            <a:ext cx="1079022" cy="87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t3.gstatic.com/images?q=tbn:ANd9GcSwb7cpj7Lj5VHjoxgXE09O3SxwY-eV5nH-zFTS4cKSOUSASaFVs0SAF9i4">
            <a:hlinkClick r:id="rId33"/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753" y="1006022"/>
            <a:ext cx="131445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1.gstatic.com/images?q=tbn:ANd9GcRNL-b37IxqsguKmGJ0g-AyIefSywIl_vSW8ksPoxgiMXX9QiDoW_kREg">
            <a:hlinkClick r:id="rId35"/>
          </p:cNvPr>
          <p:cNvPicPr>
            <a:picLocks noChangeAspect="1" noChangeArrowheads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9"/>
          <a:stretch/>
        </p:blipFill>
        <p:spPr bwMode="auto">
          <a:xfrm>
            <a:off x="4683247" y="731578"/>
            <a:ext cx="1393639" cy="111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98" descr="http://t1.gstatic.com/images?q=tbn:ANd9GcTncRxEfRYce7EVb2oCTABtof2g6aLGYY4VCXOYQcFMxY2PReMB"/>
          <p:cNvPicPr>
            <a:picLocks noChangeAspect="1" noChangeArrowheads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73"/>
          <a:stretch/>
        </p:blipFill>
        <p:spPr bwMode="auto">
          <a:xfrm>
            <a:off x="116334" y="116518"/>
            <a:ext cx="855266" cy="74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38" descr="http://t1.gstatic.com/images?q=tbn:ANd9GcSAIT5-_f3HyswDO9_q4tpQItJDrL2hrzln5oNdQO7xgEUYVHI-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161" y="100520"/>
            <a:ext cx="808199" cy="80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58" descr="http://t3.gstatic.com/images?q=tbn:ANd9GcTfREem_TH2tN5zZvFTDOSpphSfzdtetOfX15FlzbIAjESqgv9-iw"/>
          <p:cNvPicPr>
            <a:picLocks noChangeAspect="1" noChangeArrowheads="1"/>
          </p:cNvPicPr>
          <p:nvPr/>
        </p:nvPicPr>
        <p:blipFill rotWithShape="1"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9" t="12291" r="8796" b="12847"/>
          <a:stretch/>
        </p:blipFill>
        <p:spPr bwMode="auto">
          <a:xfrm>
            <a:off x="6203883" y="73783"/>
            <a:ext cx="730519" cy="88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4248" y="100520"/>
            <a:ext cx="333393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b="1" dirty="0">
                <a:solidFill>
                  <a:srgbClr val="FFFF00"/>
                </a:solidFill>
              </a:rPr>
              <a:t>מה שם המאכל ,ומהי ברכתו ?</a:t>
            </a:r>
          </a:p>
        </p:txBody>
      </p:sp>
    </p:spTree>
    <p:extLst>
      <p:ext uri="{BB962C8B-B14F-4D97-AF65-F5344CB8AC3E}">
        <p14:creationId xmlns:p14="http://schemas.microsoft.com/office/powerpoint/2010/main" val="396847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7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69745699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1075</TotalTime>
  <Words>64</Words>
  <Application>Microsoft Office PowerPoint</Application>
  <PresentationFormat>‫הצגה על המסך (4:3)</PresentationFormat>
  <Paragraphs>16</Paragraphs>
  <Slides>10</Slides>
  <Notes>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6" baseType="lpstr">
      <vt:lpstr>Arial</vt:lpstr>
      <vt:lpstr>Calibri</vt:lpstr>
      <vt:lpstr>Guttman Adii</vt:lpstr>
      <vt:lpstr>Guttman Adii-Light</vt:lpstr>
      <vt:lpstr>Times New Roman</vt:lpstr>
      <vt:lpstr>ערכת נושא Office</vt:lpstr>
      <vt:lpstr>ברכות הנהנין</vt:lpstr>
      <vt:lpstr>...הַמּוֹצִיא לֶחֶם מִן הָאָרֶץ.</vt:lpstr>
      <vt:lpstr>חמשת מיני דגן חיטה שעורה שיפון שיבולת שועל כוסמת-כוסמין</vt:lpstr>
      <vt:lpstr>...בּוֹרֵא מִינֵי מְזוֹנוֹת</vt:lpstr>
      <vt:lpstr>...בּוֹרֵא פְּרִי הַגֶּפֶן</vt:lpstr>
      <vt:lpstr>...בּוֹרֵא פְּרִי הַעֵץ</vt:lpstr>
      <vt:lpstr>      ...בּוֹרֵא פְּרִי הַאֲדָמָה</vt:lpstr>
      <vt:lpstr>   ...שהכל נהיה בדברו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קדוש</cp:lastModifiedBy>
  <cp:revision>56</cp:revision>
  <dcterms:created xsi:type="dcterms:W3CDTF">2012-01-16T22:27:56Z</dcterms:created>
  <dcterms:modified xsi:type="dcterms:W3CDTF">2021-01-08T11:06:27Z</dcterms:modified>
</cp:coreProperties>
</file>