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1" autoAdjust="0"/>
    <p:restoredTop sz="94660"/>
  </p:normalViewPr>
  <p:slideViewPr>
    <p:cSldViewPr snapToGrid="0">
      <p:cViewPr varScale="1">
        <p:scale>
          <a:sx n="134" d="100"/>
          <a:sy n="134" d="100"/>
        </p:scale>
        <p:origin x="1224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872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715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681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35547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183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851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2679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9205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73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81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376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98240-3434-4ED8-B778-5734919E3C95}" type="datetimeFigureOut">
              <a:rPr lang="he-IL" smtClean="0"/>
              <a:t>ז'/כסלו/תשפ"ד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7F80D-C915-4633-90A0-8783DC33571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151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>
            <a:extLst>
              <a:ext uri="{FF2B5EF4-FFF2-40B4-BE49-F238E27FC236}">
                <a16:creationId xmlns:a16="http://schemas.microsoft.com/office/drawing/2014/main" id="{F86CAAFA-195E-444F-A068-130D09545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851" y="834117"/>
            <a:ext cx="6252464" cy="414663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82E7962-6C17-4D34-8FF0-0776AA8FCA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52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8000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0</Words>
  <Application>Microsoft Office PowerPoint</Application>
  <PresentationFormat>נייר A4 ‏(210x297 מ"מ)</PresentationFormat>
  <Paragraphs>0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dell</dc:creator>
  <cp:lastModifiedBy>dell</cp:lastModifiedBy>
  <cp:revision>3</cp:revision>
  <dcterms:created xsi:type="dcterms:W3CDTF">2023-11-20T09:23:28Z</dcterms:created>
  <dcterms:modified xsi:type="dcterms:W3CDTF">2023-11-20T09:30:22Z</dcterms:modified>
</cp:coreProperties>
</file>