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 on left, text on right" type="twoColTx">
  <p:cSld name="TITLE_AND_TWO_COLUMN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yakov.nahomie@gmail.com" TargetMode="External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about:blan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כולנו יהודים - מצגת מספר 1</a:t>
            </a:r>
            <a:endParaRPr/>
          </a:p>
        </p:txBody>
      </p:sp>
      <p:sp>
        <p:nvSpPr>
          <p:cNvPr id="31" name="Google Shape;31;p5"/>
          <p:cNvSpPr txBox="1"/>
          <p:nvPr>
            <p:ph idx="4294967295" type="body"/>
          </p:nvPr>
        </p:nvSpPr>
        <p:spPr>
          <a:xfrm>
            <a:off x="457200" y="1600200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</a:t>
            </a:r>
            <a:endParaRPr/>
          </a:p>
          <a:p>
            <a:pPr indent="-342900" lvl="0" marL="342900" marR="0" rtl="1" algn="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1" algn="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1" algn="r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</a:t>
            </a:r>
            <a:endParaRPr/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</a:t>
            </a: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מירון 2009</a:t>
            </a:r>
            <a:endParaRPr/>
          </a:p>
          <a:p>
            <a:pPr indent="-342900" lvl="0" marL="342900" marR="0" rtl="1" algn="r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צילום: יעקב נחומי</a:t>
            </a:r>
            <a:endParaRPr/>
          </a:p>
          <a:p>
            <a:pPr indent="-342900" lvl="0" marL="342900" marR="0" rtl="1" algn="r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לתגובות: </a:t>
            </a:r>
            <a:r>
              <a:rPr b="0" i="0" lang="en-US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yakov.nahomie@gmail.com</a:t>
            </a:r>
            <a:r>
              <a:rPr b="0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1" algn="r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8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                                         </a:t>
            </a:r>
            <a:endParaRPr/>
          </a:p>
        </p:txBody>
      </p:sp>
      <p:pic>
        <p:nvPicPr>
          <p:cNvPr id="32" name="Google Shape;32;p5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773237"/>
            <a:ext cx="2743200" cy="42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1035050" y="685800"/>
            <a:ext cx="7072312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995362" y="685800"/>
            <a:ext cx="7153275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1370012" y="685800"/>
            <a:ext cx="6403975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/>
          <p:nvPr/>
        </p:nvSpPr>
        <p:spPr>
          <a:xfrm>
            <a:off x="1338262" y="685800"/>
            <a:ext cx="6465887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2743200" y="685800"/>
            <a:ext cx="3656012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/>
          <p:nvPr/>
        </p:nvSpPr>
        <p:spPr>
          <a:xfrm>
            <a:off x="685800" y="777875"/>
            <a:ext cx="7772400" cy="53006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/>
          <p:nvPr/>
        </p:nvSpPr>
        <p:spPr>
          <a:xfrm>
            <a:off x="728662" y="685800"/>
            <a:ext cx="7686675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/>
          <p:nvPr/>
        </p:nvSpPr>
        <p:spPr>
          <a:xfrm>
            <a:off x="2743200" y="685800"/>
            <a:ext cx="3656012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/>
          <p:nvPr/>
        </p:nvSpPr>
        <p:spPr>
          <a:xfrm>
            <a:off x="685800" y="760412"/>
            <a:ext cx="7772400" cy="53371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5"/>
          <p:cNvSpPr/>
          <p:nvPr/>
        </p:nvSpPr>
        <p:spPr>
          <a:xfrm>
            <a:off x="685800" y="838200"/>
            <a:ext cx="7772400" cy="518001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/>
          <p:nvPr/>
        </p:nvSpPr>
        <p:spPr>
          <a:xfrm>
            <a:off x="792162" y="685800"/>
            <a:ext cx="7558087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"/>
          <p:cNvSpPr/>
          <p:nvPr/>
        </p:nvSpPr>
        <p:spPr>
          <a:xfrm>
            <a:off x="1095375" y="685800"/>
            <a:ext cx="6951662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/>
          <p:nvPr/>
        </p:nvSpPr>
        <p:spPr>
          <a:xfrm>
            <a:off x="998537" y="685800"/>
            <a:ext cx="7146925" cy="5486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THE END -</a:t>
            </a:r>
            <a:endParaRPr/>
          </a:p>
        </p:txBody>
      </p:sp>
      <p:sp>
        <p:nvSpPr>
          <p:cNvPr id="203" name="Google Shape;203;p3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להתראות במצגת הבאה בעזה"י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ועד אז... בל נשכח...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כולנו יהודים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     לקבלת המצגת הבאה ישירות למייל שילחו הודעה לכתובה הבאה: </a:t>
            </a:r>
            <a:r>
              <a:rPr b="0" i="0" lang="en-US" sz="12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yakov.nahomie@gmail</a:t>
            </a: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