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2" r:id="rId2"/>
    <p:sldId id="256" r:id="rId3"/>
    <p:sldId id="260" r:id="rId4"/>
    <p:sldId id="257" r:id="rId5"/>
    <p:sldId id="261" r:id="rId6"/>
    <p:sldId id="258" r:id="rId7"/>
    <p:sldId id="262" r:id="rId8"/>
    <p:sldId id="259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31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7A1E41-A4FF-446C-A6E3-D1F6B43E7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21CF39E-3AFC-4D59-83D8-51244A0B3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543252-ED50-404E-B4B5-43CBBA25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CF59A5F-BF77-4323-91DB-D30ADEE9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94C2FBB-7A6A-4C3A-8998-DCA6BF3F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762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A98C4D-0E59-470B-9BE2-95494663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609C671-FB9F-4BE6-9554-7CE8FA5B3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89E26C1-F1AB-4BC3-9361-ACF4A3D6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5D64F45-C37E-4A08-A7A1-15DBB49D5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9BA1756-CF76-42F0-8C15-23CE51181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18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FF95F2-3575-47D7-8154-E1E616D9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24FE9CA-9F07-4931-83CD-724C96A94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19667C3-AAD0-460E-9C6F-139C6CE2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75AB7D2-C48E-4E69-8F4F-AF871051C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AC9DF8D-3E8A-4D38-815C-4CC212EB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81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B7F2BA-4B3F-480B-ACE3-8DA2F75F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65711AE-AA6F-4AE0-A540-08AA09C5B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0BCA52E-6A27-4AA7-B561-2E8716955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366EE5E-D442-41DE-A965-B6D16FE8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EC7498F-3D22-41FE-9AA8-C2DCDCE5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8151033-39C8-48C2-827B-78406F78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112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698087-ADB5-416D-9589-B67D44CB4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0811772-49E5-4CFD-B38C-D67CCE832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E02014B-765B-4DAE-8C77-91292AA58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E9BDAAB-0222-4D72-A4C4-FED95380B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3F4CA7EA-5D68-4FA7-A74E-3ACDB03470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D32654D4-45C8-4407-8E10-9EE3A0101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0E3ABAA-3D13-4683-A407-9AF2BAAA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1A9AADA-5324-45BC-92A9-9FDA5638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4034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AFDBED-913D-4128-82AB-E5B979E37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06D6F766-4B52-4323-90D6-FD0C5CA6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095D4CB-5D52-4A99-87CA-B8ECFEE9D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7E17562-7975-4059-A048-2C691525B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340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A25A21C-35E6-48A2-8748-1379F30C4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DBF9EB9-EC2E-4BDF-9BCC-6EB709395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DD805A-39A6-428A-827F-0465453D6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498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0EBCC8-8C84-440D-834B-D27E9BB25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4A51A03-0809-492C-B55A-B70ADEBCE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1B49B5B-9BD3-411B-AEBC-0122A9B4C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DF6265F-EE38-448A-914B-0ECA80B4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3D10755-D009-427D-AD84-54967208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282616C-130A-4BD1-BC7B-412E083D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750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3EA9182-20EA-4B03-AA0C-CFCA66494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539CE5F-BB1C-4951-BA23-87C4993504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A9F011E-693E-498C-AEE5-BA210C78B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278C698-526A-4163-BECF-A1BB4CB5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BFCA0F8-9470-43A8-9FBC-8ADD4911C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78696CC-87FC-4AA4-814F-A8D6AA941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0732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8C9A13-0062-43D7-A1F5-5C89B7D06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F66E290-4939-44CF-B3A3-2A06A688B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DA4D8A-7AA1-4583-B69B-88E712BB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CEA051F-A709-4147-817B-4A289C80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6291F4C-0A20-4445-A5BA-6287B9C84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5569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7EDABEB-14BB-465D-8D2E-14E8D8B118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720612E-7593-4271-8F63-4A9B3C4EA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5612AD4-2335-4811-A0CB-B5D8E43C0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E126DB0-3F6D-4378-BBD4-396998ED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8770312-3569-4A50-8277-97D94170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775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20">
              <a:srgbClr val="C1D0EB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36000">
              <a:srgbClr val="FFFF00"/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4F0A330-FACF-4624-A724-1B81EE31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9845C73-3ED3-4C18-978F-44980FF18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0F0FD2C-666E-4D92-923A-CC484D371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785B7-7930-43D8-8DEC-FB8FEA744368}" type="datetimeFigureOut">
              <a:rPr lang="he-IL" smtClean="0"/>
              <a:t>י"ז/כסלו/תשע"ט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D2B7642-7D40-4561-A12A-2BF8F78CF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71570E-1C50-4E2A-B695-519A0289E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9822-4271-4ABD-938D-B1404288CC7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948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EBDEA0D-E999-46C6-B104-FD42B63829F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he-IL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ביטויים מצוירים</a:t>
            </a:r>
            <a:br>
              <a:rPr lang="he-IL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e-IL" sz="9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בנושא אור</a:t>
            </a:r>
          </a:p>
        </p:txBody>
      </p:sp>
      <p:pic>
        <p:nvPicPr>
          <p:cNvPr id="4" name="תמונה 3" descr="לוגו בי__ס בנציון נתניהו">
            <a:extLst>
              <a:ext uri="{FF2B5EF4-FFF2-40B4-BE49-F238E27FC236}">
                <a16:creationId xmlns:a16="http://schemas.microsoft.com/office/drawing/2014/main" id="{7ADFB0DC-2CE6-4E60-A91B-6483B08A24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313" y="159027"/>
            <a:ext cx="1656522" cy="1550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079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hadhaam.iscool.co.il/Portals/14/mikcoot%20limud/lashon/6.jpg">
            <a:extLst>
              <a:ext uri="{FF2B5EF4-FFF2-40B4-BE49-F238E27FC236}">
                <a16:creationId xmlns:a16="http://schemas.microsoft.com/office/drawing/2014/main" id="{93E351BF-77B2-4C43-A0CB-C03E2CFDA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020" y="423746"/>
            <a:ext cx="5553307" cy="578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81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5DC846C-FC9D-4700-8003-B8429F76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2718"/>
            <a:ext cx="10515600" cy="4552563"/>
          </a:xfrm>
        </p:spPr>
        <p:txBody>
          <a:bodyPr>
            <a:normAutofit/>
          </a:bodyPr>
          <a:lstStyle/>
          <a:p>
            <a:pPr algn="ctr"/>
            <a:r>
              <a:rPr lang="he-IL" sz="7200" b="1" dirty="0"/>
              <a:t>נר לרגליו</a:t>
            </a:r>
            <a:r>
              <a:rPr lang="he-IL" sz="7200" dirty="0"/>
              <a:t> - </a:t>
            </a:r>
            <a:br>
              <a:rPr lang="he-IL" sz="7200" dirty="0"/>
            </a:br>
            <a:r>
              <a:rPr lang="he-IL" sz="7200" dirty="0"/>
              <a:t>אמונה בדבר שאתה עושה, </a:t>
            </a:r>
            <a:br>
              <a:rPr lang="he-IL" sz="7200" dirty="0"/>
            </a:br>
            <a:r>
              <a:rPr lang="he-IL" sz="7200" dirty="0"/>
              <a:t>עיקרון לפיו אדם נוהג </a:t>
            </a:r>
            <a:br>
              <a:rPr lang="he-IL" sz="7200" dirty="0"/>
            </a:br>
            <a:r>
              <a:rPr lang="he-IL" sz="7200" dirty="0"/>
              <a:t>וממנו לא זז.</a:t>
            </a:r>
          </a:p>
        </p:txBody>
      </p:sp>
    </p:spTree>
    <p:extLst>
      <p:ext uri="{BB962C8B-B14F-4D97-AF65-F5344CB8AC3E}">
        <p14:creationId xmlns:p14="http://schemas.microsoft.com/office/powerpoint/2010/main" val="1076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ehadhaam.iscool.co.il/Portals/14/mikcoot%20limud/lashon/12.jpg">
            <a:extLst>
              <a:ext uri="{FF2B5EF4-FFF2-40B4-BE49-F238E27FC236}">
                <a16:creationId xmlns:a16="http://schemas.microsoft.com/office/drawing/2014/main" id="{BF5C6E80-6035-4A4D-B0B0-6AD3159CC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78" y="111512"/>
            <a:ext cx="6858000" cy="67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25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69CBC6-E3C4-4C92-A514-B9C10B5D5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21636"/>
          </a:xfrm>
        </p:spPr>
        <p:txBody>
          <a:bodyPr>
            <a:normAutofit/>
          </a:bodyPr>
          <a:lstStyle/>
          <a:p>
            <a:pPr algn="ctr"/>
            <a:r>
              <a:rPr lang="he-IL" sz="7200" b="1" dirty="0"/>
              <a:t>אורו פניו</a:t>
            </a:r>
            <a:r>
              <a:rPr lang="he-IL" sz="7200" dirty="0"/>
              <a:t>- פנים מאירות – </a:t>
            </a:r>
            <a:br>
              <a:rPr lang="he-IL" sz="7200" dirty="0"/>
            </a:br>
            <a:r>
              <a:rPr lang="he-IL" sz="7200" dirty="0"/>
              <a:t>גילה יחס של רצון ושמחה.</a:t>
            </a:r>
          </a:p>
        </p:txBody>
      </p:sp>
    </p:spTree>
    <p:extLst>
      <p:ext uri="{BB962C8B-B14F-4D97-AF65-F5344CB8AC3E}">
        <p14:creationId xmlns:p14="http://schemas.microsoft.com/office/powerpoint/2010/main" val="371789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ehadhaam.iscool.co.il/Portals/14/mikcoot%20limud/lashon/7.jpg">
            <a:extLst>
              <a:ext uri="{FF2B5EF4-FFF2-40B4-BE49-F238E27FC236}">
                <a16:creationId xmlns:a16="http://schemas.microsoft.com/office/drawing/2014/main" id="{6A314619-8E79-487E-8CBC-96C411876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463" y="602167"/>
            <a:ext cx="4226313" cy="566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76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AA67F0E-65FE-4A96-936C-4E895B37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05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sz="7200" b="1" dirty="0"/>
              <a:t>מחפש בנרות </a:t>
            </a:r>
            <a:r>
              <a:rPr lang="he-IL" sz="7200" dirty="0"/>
              <a:t>- </a:t>
            </a:r>
            <a:br>
              <a:rPr lang="he-IL" sz="7200" dirty="0"/>
            </a:br>
            <a:r>
              <a:rPr lang="he-IL" sz="7200" dirty="0"/>
              <a:t>מחפש בהקפדה יתרה, </a:t>
            </a:r>
            <a:br>
              <a:rPr lang="he-IL" sz="7200" dirty="0"/>
            </a:br>
            <a:r>
              <a:rPr lang="he-IL" sz="7200" dirty="0"/>
              <a:t>השתדל למצוא דבר.</a:t>
            </a:r>
          </a:p>
        </p:txBody>
      </p:sp>
    </p:spTree>
    <p:extLst>
      <p:ext uri="{BB962C8B-B14F-4D97-AF65-F5344CB8AC3E}">
        <p14:creationId xmlns:p14="http://schemas.microsoft.com/office/powerpoint/2010/main" val="7843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hadhaam.iscool.co.il/Portals/14/mikcoot%20limud/lashon/9.jpg">
            <a:extLst>
              <a:ext uri="{FF2B5EF4-FFF2-40B4-BE49-F238E27FC236}">
                <a16:creationId xmlns:a16="http://schemas.microsoft.com/office/drawing/2014/main" id="{9FE20345-5C0B-4612-A8BB-632FD739B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566" y="100361"/>
            <a:ext cx="4817327" cy="675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694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B69EBB-38CD-44F9-BD3C-9CA408E5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1230"/>
            <a:ext cx="10515600" cy="4608319"/>
          </a:xfrm>
        </p:spPr>
        <p:txBody>
          <a:bodyPr/>
          <a:lstStyle/>
          <a:p>
            <a:pPr algn="ctr"/>
            <a:r>
              <a:rPr lang="he-IL" sz="7200" b="1" dirty="0"/>
              <a:t>כמדליק מנר לנר</a:t>
            </a:r>
            <a:r>
              <a:rPr lang="he-IL" sz="7200" dirty="0"/>
              <a:t> - משל למי שעושה טובה לאחרים  ואינו מפסיד דבר, </a:t>
            </a:r>
            <a:br>
              <a:rPr lang="he-IL" sz="7200" dirty="0"/>
            </a:br>
            <a:r>
              <a:rPr lang="he-IL" sz="7200" dirty="0"/>
              <a:t>זה נהנה וזה לא חסר</a:t>
            </a:r>
            <a:r>
              <a:rPr lang="he-I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6516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ehadhaam.iscool.co.il/Portals/14/mikcoot%20limud/lashon/8.jpg">
            <a:extLst>
              <a:ext uri="{FF2B5EF4-FFF2-40B4-BE49-F238E27FC236}">
                <a16:creationId xmlns:a16="http://schemas.microsoft.com/office/drawing/2014/main" id="{D74AF5F4-EF0D-4ADA-A57C-A40B58144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64" y="245327"/>
            <a:ext cx="5051502" cy="631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45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A59E5A-B324-4A2C-ADCD-42B8069D0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07958"/>
          </a:xfrm>
        </p:spPr>
        <p:txBody>
          <a:bodyPr/>
          <a:lstStyle/>
          <a:p>
            <a:pPr algn="ctr"/>
            <a:r>
              <a:rPr lang="he-IL" sz="7200" b="1" dirty="0"/>
              <a:t>דעך נרו</a:t>
            </a:r>
            <a:r>
              <a:rPr lang="he-IL" sz="7200" dirty="0"/>
              <a:t> - באה עליו צרה</a:t>
            </a:r>
            <a:r>
              <a:rPr lang="he-I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7641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hadhaam.iscool.co.il/Portals/14/mikcoot%20limud/lashon/5.jpg">
            <a:extLst>
              <a:ext uri="{FF2B5EF4-FFF2-40B4-BE49-F238E27FC236}">
                <a16:creationId xmlns:a16="http://schemas.microsoft.com/office/drawing/2014/main" id="{B3C67E7E-A2E4-4D74-8D97-EC83FDB91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07" y="423747"/>
            <a:ext cx="8352263" cy="627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41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2D86F755-FB06-4EFD-B66C-A832C187CA9D}"/>
              </a:ext>
            </a:extLst>
          </p:cNvPr>
          <p:cNvSpPr/>
          <p:nvPr/>
        </p:nvSpPr>
        <p:spPr>
          <a:xfrm>
            <a:off x="2107096" y="1014900"/>
            <a:ext cx="84851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7200" b="1" dirty="0">
                <a:solidFill>
                  <a:srgbClr val="000000"/>
                </a:solidFill>
                <a:latin typeface="Tahoma" panose="020B0604030504040204" pitchFamily="34" charset="0"/>
              </a:rPr>
              <a:t>נרו יאיר</a:t>
            </a:r>
            <a:r>
              <a:rPr lang="he-IL" sz="7200" dirty="0">
                <a:solidFill>
                  <a:srgbClr val="000000"/>
                </a:solidFill>
                <a:latin typeface="Tahoma" panose="020B0604030504040204" pitchFamily="34" charset="0"/>
              </a:rPr>
              <a:t> - דיבור של כבוד וברכה לאדם חי, מוסיפים אותו ליד הזכרת שמו.</a:t>
            </a:r>
            <a:r>
              <a:rPr lang="he-IL" sz="3200" dirty="0">
                <a:solidFill>
                  <a:srgbClr val="000000"/>
                </a:solidFill>
                <a:latin typeface="Tahoma" panose="020B0604030504040204" pitchFamily="34" charset="0"/>
              </a:rPr>
              <a:t> 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196507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ehadhaam.iscool.co.il/Portals/14/mikcoot%20limud/lashon/10.jpg">
            <a:extLst>
              <a:ext uri="{FF2B5EF4-FFF2-40B4-BE49-F238E27FC236}">
                <a16:creationId xmlns:a16="http://schemas.microsoft.com/office/drawing/2014/main" id="{992FEB35-59AD-49D1-8870-468C22E3E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917" y="167268"/>
            <a:ext cx="5263376" cy="646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770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5F0E89-C1E2-4888-A242-CA1FD15F6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Autofit/>
          </a:bodyPr>
          <a:lstStyle/>
          <a:p>
            <a:r>
              <a:rPr lang="he-IL" sz="7200" b="1" dirty="0"/>
              <a:t>נר נשמה </a:t>
            </a:r>
            <a:r>
              <a:rPr lang="he-IL" sz="7200" dirty="0"/>
              <a:t>- נר שמדליקים להזכרת נשמתו של אדם שנפטר.</a:t>
            </a:r>
          </a:p>
        </p:txBody>
      </p:sp>
    </p:spTree>
    <p:extLst>
      <p:ext uri="{BB962C8B-B14F-4D97-AF65-F5344CB8AC3E}">
        <p14:creationId xmlns:p14="http://schemas.microsoft.com/office/powerpoint/2010/main" val="1529086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ehadhaam.iscool.co.il/Portals/14/mikcoot%20limud/lashon/2.jpg">
            <a:extLst>
              <a:ext uri="{FF2B5EF4-FFF2-40B4-BE49-F238E27FC236}">
                <a16:creationId xmlns:a16="http://schemas.microsoft.com/office/drawing/2014/main" id="{3F92EEA6-7B48-4143-986E-C3FB7C4E3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576" y="334538"/>
            <a:ext cx="5742878" cy="631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954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1EFA50-F6ED-40EF-8076-87B0CBB21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10258"/>
            <a:ext cx="9144000" cy="2387600"/>
          </a:xfrm>
        </p:spPr>
        <p:txBody>
          <a:bodyPr>
            <a:normAutofit/>
          </a:bodyPr>
          <a:lstStyle/>
          <a:p>
            <a:r>
              <a:rPr lang="he-IL" sz="7200" b="1" dirty="0"/>
              <a:t>הוסיף שמן למדורה</a:t>
            </a:r>
            <a:r>
              <a:rPr lang="he-IL" sz="7200" dirty="0"/>
              <a:t> -</a:t>
            </a:r>
            <a:br>
              <a:rPr lang="he-IL" sz="7200" dirty="0"/>
            </a:br>
            <a:r>
              <a:rPr lang="he-IL" sz="7200" dirty="0"/>
              <a:t> הוסיף כעס ורוגז.</a:t>
            </a:r>
          </a:p>
        </p:txBody>
      </p:sp>
    </p:spTree>
    <p:extLst>
      <p:ext uri="{BB962C8B-B14F-4D97-AF65-F5344CB8AC3E}">
        <p14:creationId xmlns:p14="http://schemas.microsoft.com/office/powerpoint/2010/main" val="33307297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</Words>
  <Application>Microsoft Office PowerPoint</Application>
  <PresentationFormat>מסך רחב</PresentationFormat>
  <Paragraphs>9</Paragraphs>
  <Slides>17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Tahoma</vt:lpstr>
      <vt:lpstr>Times New Roman</vt:lpstr>
      <vt:lpstr>ערכת נושא Office</vt:lpstr>
      <vt:lpstr>ביטויים מצוירים  בנושא אור</vt:lpstr>
      <vt:lpstr>מצגת של PowerPoint‏</vt:lpstr>
      <vt:lpstr>נר לרגליו -  אמונה בדבר שאתה עושה,  עיקרון לפיו אדם נוהג  וממנו לא זז.</vt:lpstr>
      <vt:lpstr>מצגת של PowerPoint‏</vt:lpstr>
      <vt:lpstr>אורו פניו- פנים מאירות –  גילה יחס של רצון ושמחה.</vt:lpstr>
      <vt:lpstr>מצגת של PowerPoint‏</vt:lpstr>
      <vt:lpstr>מחפש בנרות -  מחפש בהקפדה יתרה,  השתדל למצוא דבר.</vt:lpstr>
      <vt:lpstr>מצגת של PowerPoint‏</vt:lpstr>
      <vt:lpstr>כמדליק מנר לנר - משל למי שעושה טובה לאחרים  ואינו מפסיד דבר,  זה נהנה וזה לא חסר.</vt:lpstr>
      <vt:lpstr>מצגת של PowerPoint‏</vt:lpstr>
      <vt:lpstr>דעך נרו - באה עליו צרה.</vt:lpstr>
      <vt:lpstr>מצגת של PowerPoint‏</vt:lpstr>
      <vt:lpstr>מצגת של PowerPoint‏</vt:lpstr>
      <vt:lpstr>מצגת של PowerPoint‏</vt:lpstr>
      <vt:lpstr>נר נשמה - נר שמדליקים להזכרת נשמתו של אדם שנפטר.</vt:lpstr>
      <vt:lpstr>מצגת של PowerPoint‏</vt:lpstr>
      <vt:lpstr>הוסיף שמן למדורה -  הוסיף כעס ורוגז.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kaufm</dc:creator>
  <cp:lastModifiedBy> </cp:lastModifiedBy>
  <cp:revision>4</cp:revision>
  <dcterms:created xsi:type="dcterms:W3CDTF">2018-11-24T22:42:12Z</dcterms:created>
  <dcterms:modified xsi:type="dcterms:W3CDTF">2018-11-24T23:01:20Z</dcterms:modified>
</cp:coreProperties>
</file>