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72" r:id="rId4"/>
    <p:sldId id="258" r:id="rId5"/>
    <p:sldId id="261" r:id="rId6"/>
    <p:sldId id="259" r:id="rId7"/>
    <p:sldId id="262" r:id="rId8"/>
    <p:sldId id="260" r:id="rId9"/>
    <p:sldId id="263" r:id="rId10"/>
    <p:sldId id="264" r:id="rId11"/>
    <p:sldId id="265" r:id="rId12"/>
    <p:sldId id="319" r:id="rId13"/>
    <p:sldId id="320" r:id="rId14"/>
    <p:sldId id="274" r:id="rId15"/>
    <p:sldId id="275" r:id="rId16"/>
    <p:sldId id="317" r:id="rId17"/>
    <p:sldId id="266" r:id="rId18"/>
    <p:sldId id="268" r:id="rId19"/>
    <p:sldId id="269" r:id="rId20"/>
    <p:sldId id="316" r:id="rId21"/>
    <p:sldId id="281" r:id="rId22"/>
    <p:sldId id="284" r:id="rId23"/>
    <p:sldId id="286" r:id="rId24"/>
    <p:sldId id="288" r:id="rId25"/>
    <p:sldId id="290" r:id="rId26"/>
    <p:sldId id="292" r:id="rId27"/>
    <p:sldId id="294" r:id="rId28"/>
    <p:sldId id="296" r:id="rId29"/>
    <p:sldId id="315" r:id="rId30"/>
    <p:sldId id="308" r:id="rId31"/>
    <p:sldId id="309" r:id="rId32"/>
    <p:sldId id="311" r:id="rId33"/>
    <p:sldId id="314" r:id="rId34"/>
    <p:sldId id="282" r:id="rId35"/>
    <p:sldId id="273" r:id="rId36"/>
    <p:sldId id="276" r:id="rId37"/>
    <p:sldId id="277" r:id="rId38"/>
    <p:sldId id="278" r:id="rId39"/>
    <p:sldId id="279" r:id="rId40"/>
    <p:sldId id="304" r:id="rId41"/>
    <p:sldId id="313" r:id="rId42"/>
    <p:sldId id="270" r:id="rId43"/>
    <p:sldId id="280" r:id="rId44"/>
    <p:sldId id="297" r:id="rId45"/>
    <p:sldId id="312" r:id="rId46"/>
    <p:sldId id="301" r:id="rId47"/>
    <p:sldId id="298" r:id="rId48"/>
    <p:sldId id="299" r:id="rId49"/>
    <p:sldId id="300" r:id="rId50"/>
    <p:sldId id="302" r:id="rId51"/>
    <p:sldId id="306" r:id="rId52"/>
    <p:sldId id="303" r:id="rId53"/>
    <p:sldId id="318" r:id="rId54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סגנון ביניים 2 - הדגשה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E0E6-B7E9-4D8A-BAF2-2958BF2C6E21}" type="datetimeFigureOut">
              <a:rPr lang="he-IL" smtClean="0"/>
              <a:t>י"ט/כסלו/תש"פ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4F66C-EAAF-413B-A182-7EFF35BAA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5549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E0E6-B7E9-4D8A-BAF2-2958BF2C6E21}" type="datetimeFigureOut">
              <a:rPr lang="he-IL" smtClean="0"/>
              <a:t>י"ט/כסלו/תש"פ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4F66C-EAAF-413B-A182-7EFF35BAA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88824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E0E6-B7E9-4D8A-BAF2-2958BF2C6E21}" type="datetimeFigureOut">
              <a:rPr lang="he-IL" smtClean="0"/>
              <a:t>י"ט/כסלו/תש"פ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4F66C-EAAF-413B-A182-7EFF35BAA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43885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E0E6-B7E9-4D8A-BAF2-2958BF2C6E21}" type="datetimeFigureOut">
              <a:rPr lang="he-IL" smtClean="0"/>
              <a:t>י"ט/כסלו/תש"פ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4F66C-EAAF-413B-A182-7EFF35BAA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6377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E0E6-B7E9-4D8A-BAF2-2958BF2C6E21}" type="datetimeFigureOut">
              <a:rPr lang="he-IL" smtClean="0"/>
              <a:t>י"ט/כסלו/תש"פ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4F66C-EAAF-413B-A182-7EFF35BAA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798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E0E6-B7E9-4D8A-BAF2-2958BF2C6E21}" type="datetimeFigureOut">
              <a:rPr lang="he-IL" smtClean="0"/>
              <a:t>י"ט/כסלו/תש"פ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4F66C-EAAF-413B-A182-7EFF35BAA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73656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E0E6-B7E9-4D8A-BAF2-2958BF2C6E21}" type="datetimeFigureOut">
              <a:rPr lang="he-IL" smtClean="0"/>
              <a:t>י"ט/כסלו/תש"פ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4F66C-EAAF-413B-A182-7EFF35BAA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70050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E0E6-B7E9-4D8A-BAF2-2958BF2C6E21}" type="datetimeFigureOut">
              <a:rPr lang="he-IL" smtClean="0"/>
              <a:t>י"ט/כסלו/תש"פ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4F66C-EAAF-413B-A182-7EFF35BAA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32315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E0E6-B7E9-4D8A-BAF2-2958BF2C6E21}" type="datetimeFigureOut">
              <a:rPr lang="he-IL" smtClean="0"/>
              <a:t>י"ט/כסלו/תש"פ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4F66C-EAAF-413B-A182-7EFF35BAA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35589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E0E6-B7E9-4D8A-BAF2-2958BF2C6E21}" type="datetimeFigureOut">
              <a:rPr lang="he-IL" smtClean="0"/>
              <a:t>י"ט/כסלו/תש"פ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4F66C-EAAF-413B-A182-7EFF35BAA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09167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2E0E6-B7E9-4D8A-BAF2-2958BF2C6E21}" type="datetimeFigureOut">
              <a:rPr lang="he-IL" smtClean="0"/>
              <a:t>י"ט/כסלו/תש"פ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4F66C-EAAF-413B-A182-7EFF35BAA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9742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2E0E6-B7E9-4D8A-BAF2-2958BF2C6E21}" type="datetimeFigureOut">
              <a:rPr lang="he-IL" smtClean="0"/>
              <a:t>י"ט/כסלו/תש"פ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4F66C-EAAF-413B-A182-7EFF35BAA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4413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42.xml"/><Relationship Id="rId3" Type="http://schemas.openxmlformats.org/officeDocument/2006/relationships/slide" Target="slide4.xml"/><Relationship Id="rId7" Type="http://schemas.openxmlformats.org/officeDocument/2006/relationships/slide" Target="slide30.xml"/><Relationship Id="rId12" Type="http://schemas.openxmlformats.org/officeDocument/2006/relationships/image" Target="../media/image10.png"/><Relationship Id="rId2" Type="http://schemas.openxmlformats.org/officeDocument/2006/relationships/image" Target="../media/image1.jpe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slide" Target="slide46.xml"/><Relationship Id="rId5" Type="http://schemas.openxmlformats.org/officeDocument/2006/relationships/slide" Target="slide17.xml"/><Relationship Id="rId15" Type="http://schemas.openxmlformats.org/officeDocument/2006/relationships/slide" Target="slide34.xml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slide" Target="slide21.xml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19.gif"/><Relationship Id="rId4" Type="http://schemas.openxmlformats.org/officeDocument/2006/relationships/slide" Target="slid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19.gif"/><Relationship Id="rId4" Type="http://schemas.openxmlformats.org/officeDocument/2006/relationships/slide" Target="slid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audio" Target="../media/audio2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audio" Target="../media/audio2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audio" Target="../media/audio2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audio" Target="../media/audio2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audio" Target="../media/audio2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audio" Target="../media/audio2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audio" Target="../media/audio2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19.gif"/><Relationship Id="rId4" Type="http://schemas.openxmlformats.org/officeDocument/2006/relationships/slide" Target="slide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audio" Target="../media/audio3.wav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audio" Target="../media/audio3.wav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audio" Target="../media/audio3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19.gif"/><Relationship Id="rId4" Type="http://schemas.openxmlformats.org/officeDocument/2006/relationships/slide" Target="slide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audio" Target="../media/audio1.wav"/><Relationship Id="rId7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audio" Target="../media/audio4.wav"/><Relationship Id="rId4" Type="http://schemas.openxmlformats.org/officeDocument/2006/relationships/image" Target="../media/image26.jpeg"/><Relationship Id="rId9" Type="http://schemas.openxmlformats.org/officeDocument/2006/relationships/slide" Target="slide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audio" Target="../media/audio1.wav"/><Relationship Id="rId7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4.wav"/><Relationship Id="rId5" Type="http://schemas.openxmlformats.org/officeDocument/2006/relationships/image" Target="../media/image28.jpeg"/><Relationship Id="rId4" Type="http://schemas.openxmlformats.org/officeDocument/2006/relationships/image" Target="../media/image3.jpeg"/><Relationship Id="rId9" Type="http://schemas.openxmlformats.org/officeDocument/2006/relationships/slide" Target="slide3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4.wav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28.jpeg"/><Relationship Id="rId4" Type="http://schemas.openxmlformats.org/officeDocument/2006/relationships/image" Target="../media/image3.jpeg"/><Relationship Id="rId9" Type="http://schemas.openxmlformats.org/officeDocument/2006/relationships/slide" Target="slide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8.jpeg"/><Relationship Id="rId7" Type="http://schemas.openxmlformats.org/officeDocument/2006/relationships/audio" Target="../media/audio1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5.jpeg"/><Relationship Id="rId4" Type="http://schemas.openxmlformats.org/officeDocument/2006/relationships/audio" Target="../media/audio4.wav"/><Relationship Id="rId9" Type="http://schemas.openxmlformats.org/officeDocument/2006/relationships/slide" Target="slide3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jpeg"/><Relationship Id="rId7" Type="http://schemas.openxmlformats.org/officeDocument/2006/relationships/audio" Target="../media/audio1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1.jpeg"/><Relationship Id="rId10" Type="http://schemas.openxmlformats.org/officeDocument/2006/relationships/slide" Target="slide3.xml"/><Relationship Id="rId4" Type="http://schemas.openxmlformats.org/officeDocument/2006/relationships/audio" Target="../media/audio4.wav"/><Relationship Id="rId9" Type="http://schemas.microsoft.com/office/2007/relationships/hdphoto" Target="../media/hdphoto2.wdp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28.jpeg"/><Relationship Id="rId7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33.png"/><Relationship Id="rId10" Type="http://schemas.openxmlformats.org/officeDocument/2006/relationships/slide" Target="slide3.xml"/><Relationship Id="rId4" Type="http://schemas.openxmlformats.org/officeDocument/2006/relationships/audio" Target="../media/audio4.wav"/><Relationship Id="rId9" Type="http://schemas.openxmlformats.org/officeDocument/2006/relationships/image" Target="../media/image34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8.jpeg"/><Relationship Id="rId7" Type="http://schemas.openxmlformats.org/officeDocument/2006/relationships/audio" Target="../media/audio1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slide" Target="slide3.xml"/><Relationship Id="rId5" Type="http://schemas.openxmlformats.org/officeDocument/2006/relationships/image" Target="../media/image33.png"/><Relationship Id="rId10" Type="http://schemas.openxmlformats.org/officeDocument/2006/relationships/image" Target="../media/image29.jpeg"/><Relationship Id="rId4" Type="http://schemas.openxmlformats.org/officeDocument/2006/relationships/audio" Target="../media/audio4.wav"/><Relationship Id="rId9" Type="http://schemas.microsoft.com/office/2007/relationships/hdphoto" Target="../media/hdphoto4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19.gif"/><Relationship Id="rId4" Type="http://schemas.openxmlformats.org/officeDocument/2006/relationships/slide" Target="slide3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29.jpeg"/><Relationship Id="rId3" Type="http://schemas.openxmlformats.org/officeDocument/2006/relationships/audio" Target="../media/audio3.wav"/><Relationship Id="rId7" Type="http://schemas.openxmlformats.org/officeDocument/2006/relationships/image" Target="../media/image2.gif"/><Relationship Id="rId12" Type="http://schemas.openxmlformats.org/officeDocument/2006/relationships/image" Target="../media/image31.jpeg"/><Relationship Id="rId2" Type="http://schemas.openxmlformats.org/officeDocument/2006/relationships/image" Target="../media/image1.jpe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27.jpeg"/><Relationship Id="rId5" Type="http://schemas.openxmlformats.org/officeDocument/2006/relationships/image" Target="../media/image4.png"/><Relationship Id="rId15" Type="http://schemas.openxmlformats.org/officeDocument/2006/relationships/audio" Target="../media/audio5.wav"/><Relationship Id="rId10" Type="http://schemas.openxmlformats.org/officeDocument/2006/relationships/image" Target="../media/image36.png"/><Relationship Id="rId4" Type="http://schemas.openxmlformats.org/officeDocument/2006/relationships/image" Target="../media/image15.jpeg"/><Relationship Id="rId9" Type="http://schemas.openxmlformats.org/officeDocument/2006/relationships/audio" Target="../media/audio4.wav"/><Relationship Id="rId14" Type="http://schemas.openxmlformats.org/officeDocument/2006/relationships/slide" Target="slide3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3.jpeg"/><Relationship Id="rId3" Type="http://schemas.openxmlformats.org/officeDocument/2006/relationships/audio" Target="../media/audio3.wav"/><Relationship Id="rId7" Type="http://schemas.openxmlformats.org/officeDocument/2006/relationships/image" Target="../media/image39.gif"/><Relationship Id="rId12" Type="http://schemas.openxmlformats.org/officeDocument/2006/relationships/image" Target="../media/image42.jpeg"/><Relationship Id="rId17" Type="http://schemas.openxmlformats.org/officeDocument/2006/relationships/image" Target="../media/image37.png"/><Relationship Id="rId2" Type="http://schemas.openxmlformats.org/officeDocument/2006/relationships/image" Target="../media/image1.jpeg"/><Relationship Id="rId16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11" Type="http://schemas.microsoft.com/office/2007/relationships/hdphoto" Target="../media/hdphoto5.wdp"/><Relationship Id="rId5" Type="http://schemas.openxmlformats.org/officeDocument/2006/relationships/image" Target="../media/image34.jpeg"/><Relationship Id="rId15" Type="http://schemas.openxmlformats.org/officeDocument/2006/relationships/slide" Target="slide3.xml"/><Relationship Id="rId10" Type="http://schemas.openxmlformats.org/officeDocument/2006/relationships/image" Target="../media/image41.png"/><Relationship Id="rId4" Type="http://schemas.openxmlformats.org/officeDocument/2006/relationships/image" Target="../media/image3.jpeg"/><Relationship Id="rId9" Type="http://schemas.openxmlformats.org/officeDocument/2006/relationships/audio" Target="../media/audio4.wav"/><Relationship Id="rId14" Type="http://schemas.openxmlformats.org/officeDocument/2006/relationships/image" Target="../media/image44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37.png"/><Relationship Id="rId3" Type="http://schemas.openxmlformats.org/officeDocument/2006/relationships/audio" Target="../media/audio3.wav"/><Relationship Id="rId7" Type="http://schemas.openxmlformats.org/officeDocument/2006/relationships/image" Target="../media/image45.jpeg"/><Relationship Id="rId12" Type="http://schemas.openxmlformats.org/officeDocument/2006/relationships/audio" Target="../media/audio5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slide" Target="slide3.xml"/><Relationship Id="rId5" Type="http://schemas.openxmlformats.org/officeDocument/2006/relationships/image" Target="../media/image32.png"/><Relationship Id="rId10" Type="http://schemas.openxmlformats.org/officeDocument/2006/relationships/image" Target="../media/image47.jpeg"/><Relationship Id="rId4" Type="http://schemas.openxmlformats.org/officeDocument/2006/relationships/image" Target="../media/image4.png"/><Relationship Id="rId9" Type="http://schemas.microsoft.com/office/2007/relationships/hdphoto" Target="../media/hdphoto6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19.gif"/><Relationship Id="rId4" Type="http://schemas.openxmlformats.org/officeDocument/2006/relationships/slide" Target="slide3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28.jpeg"/><Relationship Id="rId7" Type="http://schemas.openxmlformats.org/officeDocument/2006/relationships/audio" Target="../media/audio4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gif"/><Relationship Id="rId5" Type="http://schemas.openxmlformats.org/officeDocument/2006/relationships/audio" Target="../media/audio3.wav"/><Relationship Id="rId10" Type="http://schemas.openxmlformats.org/officeDocument/2006/relationships/slide" Target="slide3.xml"/><Relationship Id="rId4" Type="http://schemas.openxmlformats.org/officeDocument/2006/relationships/image" Target="../media/image48.jpeg"/><Relationship Id="rId9" Type="http://schemas.openxmlformats.org/officeDocument/2006/relationships/image" Target="../media/image51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28.jpeg"/><Relationship Id="rId7" Type="http://schemas.openxmlformats.org/officeDocument/2006/relationships/audio" Target="../media/audio3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slide" Target="slide3.xml"/><Relationship Id="rId5" Type="http://schemas.openxmlformats.org/officeDocument/2006/relationships/image" Target="../media/image33.png"/><Relationship Id="rId10" Type="http://schemas.openxmlformats.org/officeDocument/2006/relationships/image" Target="../media/image54.jpeg"/><Relationship Id="rId4" Type="http://schemas.openxmlformats.org/officeDocument/2006/relationships/audio" Target="../media/audio4.wav"/><Relationship Id="rId9" Type="http://schemas.openxmlformats.org/officeDocument/2006/relationships/image" Target="../media/image53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28.jpeg"/><Relationship Id="rId7" Type="http://schemas.openxmlformats.org/officeDocument/2006/relationships/audio" Target="../media/audio4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eg"/><Relationship Id="rId5" Type="http://schemas.openxmlformats.org/officeDocument/2006/relationships/audio" Target="../media/audio3.wav"/><Relationship Id="rId10" Type="http://schemas.openxmlformats.org/officeDocument/2006/relationships/slide" Target="slide3.xml"/><Relationship Id="rId4" Type="http://schemas.openxmlformats.org/officeDocument/2006/relationships/image" Target="../media/image18.png"/><Relationship Id="rId9" Type="http://schemas.openxmlformats.org/officeDocument/2006/relationships/image" Target="../media/image57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28.jpeg"/><Relationship Id="rId7" Type="http://schemas.openxmlformats.org/officeDocument/2006/relationships/audio" Target="../media/audio3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gif"/><Relationship Id="rId5" Type="http://schemas.openxmlformats.org/officeDocument/2006/relationships/image" Target="../media/image54.jpeg"/><Relationship Id="rId10" Type="http://schemas.openxmlformats.org/officeDocument/2006/relationships/slide" Target="slide3.xml"/><Relationship Id="rId4" Type="http://schemas.openxmlformats.org/officeDocument/2006/relationships/audio" Target="../media/audio4.wav"/><Relationship Id="rId9" Type="http://schemas.openxmlformats.org/officeDocument/2006/relationships/image" Target="../media/image59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28.jpeg"/><Relationship Id="rId7" Type="http://schemas.openxmlformats.org/officeDocument/2006/relationships/audio" Target="../media/audio4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4.png"/><Relationship Id="rId10" Type="http://schemas.openxmlformats.org/officeDocument/2006/relationships/slide" Target="slide3.xml"/><Relationship Id="rId4" Type="http://schemas.openxmlformats.org/officeDocument/2006/relationships/audio" Target="../media/audio3.wav"/><Relationship Id="rId9" Type="http://schemas.openxmlformats.org/officeDocument/2006/relationships/image" Target="../media/image62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28.jpeg"/><Relationship Id="rId7" Type="http://schemas.openxmlformats.org/officeDocument/2006/relationships/audio" Target="../media/audio4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jpeg"/><Relationship Id="rId5" Type="http://schemas.openxmlformats.org/officeDocument/2006/relationships/audio" Target="../media/audio3.wav"/><Relationship Id="rId10" Type="http://schemas.openxmlformats.org/officeDocument/2006/relationships/slide" Target="slide3.xml"/><Relationship Id="rId4" Type="http://schemas.openxmlformats.org/officeDocument/2006/relationships/image" Target="../media/image63.jpeg"/><Relationship Id="rId9" Type="http://schemas.openxmlformats.org/officeDocument/2006/relationships/image" Target="../media/image66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28.jpeg"/><Relationship Id="rId7" Type="http://schemas.openxmlformats.org/officeDocument/2006/relationships/audio" Target="../media/audio4.wav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15.jpeg"/><Relationship Id="rId10" Type="http://schemas.openxmlformats.org/officeDocument/2006/relationships/slide" Target="slide3.xml"/><Relationship Id="rId4" Type="http://schemas.openxmlformats.org/officeDocument/2006/relationships/audio" Target="../media/audio3.wav"/><Relationship Id="rId9" Type="http://schemas.openxmlformats.org/officeDocument/2006/relationships/image" Target="../media/image6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19.gif"/><Relationship Id="rId4" Type="http://schemas.openxmlformats.org/officeDocument/2006/relationships/slide" Target="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rgbClr val="FFFFFF">
              <a:alpha val="87843"/>
            </a:srgbClr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575556" y="967408"/>
            <a:ext cx="8064896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5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חידון חנוכה</a:t>
            </a:r>
          </a:p>
        </p:txBody>
      </p:sp>
      <p:pic>
        <p:nvPicPr>
          <p:cNvPr id="1030" name="Picture 6" descr="תוצאת תמונה עבור סביבון אנימציה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192"/>
            <a:ext cx="1759073" cy="1729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תמונה 7" descr="C:\Users\עדי\Desktop\10286-345x460.jpg"/>
          <p:cNvPicPr/>
          <p:nvPr/>
        </p:nvPicPr>
        <p:blipFill>
          <a:blip r:embed="rId4">
            <a:clrChange>
              <a:clrFrom>
                <a:srgbClr val="FDFDF5"/>
              </a:clrFrom>
              <a:clrTo>
                <a:srgbClr val="FDFD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337" y="2852936"/>
            <a:ext cx="2637334" cy="360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תמונה 8" descr="http://www.elite-f.com/wp-content/uploads/2015/03/donut1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1795">
            <a:off x="7355114" y="5134204"/>
            <a:ext cx="1635760" cy="910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תמונה 9" descr="http://www.elite-f.com/wp-content/uploads/2015/03/donut1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1795">
            <a:off x="6897914" y="5388204"/>
            <a:ext cx="1635760" cy="910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תמונה 10" descr="http://www.bvd.co.il/img/fck/image/design%20pictures/%D7%A1%D7%A4%D7%99%D7%99%D7%A9%D7%9C%D7%99%D7%9D/%D7%93%D7%9E%D7%99%20%D7%97%D7%A0%D7%95%D7%9B%D7%94/9.jpg"/>
          <p:cNvPicPr/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76" y="5231850"/>
            <a:ext cx="1492344" cy="11653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573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75556" y="291298"/>
            <a:ext cx="8064896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הנחיות לצוות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1412776"/>
            <a:ext cx="8568952" cy="53245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לפניכם מצגת עם משחקים לחנוכה. </a:t>
            </a:r>
          </a:p>
          <a:p>
            <a:pPr algn="ctr"/>
            <a:r>
              <a:rPr lang="he-IL" sz="4000" dirty="0">
                <a:ln w="28575">
                  <a:noFill/>
                </a:ln>
                <a:latin typeface="BN Alpaca" panose="02000000000000000000" pitchFamily="2" charset="-79"/>
                <a:cs typeface="Spacer" pitchFamily="2" charset="-79"/>
              </a:rPr>
              <a:t>המשחקים מחולקים לרמות שונות. </a:t>
            </a:r>
          </a:p>
          <a:p>
            <a:pPr algn="ctr"/>
            <a:r>
              <a:rPr lang="he-IL" sz="4000" dirty="0">
                <a:ln w="28575">
                  <a:noFill/>
                </a:ln>
                <a:latin typeface="BN Alpaca" panose="02000000000000000000" pitchFamily="2" charset="-79"/>
                <a:cs typeface="Spacer" pitchFamily="2" charset="-79"/>
              </a:rPr>
              <a:t>בחרו משחקים לפי הרמה המתאימה לקבוצה:</a:t>
            </a:r>
          </a:p>
          <a:p>
            <a:pPr algn="ctr"/>
            <a:endParaRPr lang="he-IL" sz="2400" dirty="0">
              <a:ln w="28575">
                <a:noFill/>
              </a:ln>
              <a:latin typeface="BN Alpaca" panose="02000000000000000000" pitchFamily="2" charset="-79"/>
              <a:cs typeface="Spacer" pitchFamily="2" charset="-79"/>
            </a:endParaRPr>
          </a:p>
          <a:p>
            <a:pPr algn="ctr"/>
            <a:r>
              <a:rPr lang="he-IL" sz="4000" dirty="0">
                <a:ln w="3175"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/>
                <a:latin typeface="BN Alpaca" panose="02000000000000000000" pitchFamily="2" charset="-79"/>
                <a:cs typeface="Spacer" pitchFamily="2" charset="-79"/>
              </a:rPr>
              <a:t>ירוק</a:t>
            </a:r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- רמה גבוהה</a:t>
            </a:r>
          </a:p>
          <a:p>
            <a:pPr algn="ctr"/>
            <a:r>
              <a:rPr lang="he-IL" sz="4000" dirty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latin typeface="BN Alpaca" panose="02000000000000000000" pitchFamily="2" charset="-79"/>
                <a:cs typeface="Spacer" pitchFamily="2" charset="-79"/>
              </a:rPr>
              <a:t>צהוב-</a:t>
            </a:r>
            <a:r>
              <a:rPr lang="he-IL" sz="4000" dirty="0">
                <a:ln w="28575">
                  <a:noFill/>
                </a:ln>
                <a:latin typeface="BN Alpaca" panose="02000000000000000000" pitchFamily="2" charset="-79"/>
                <a:cs typeface="Spacer" pitchFamily="2" charset="-79"/>
              </a:rPr>
              <a:t> רמת ביניים</a:t>
            </a:r>
          </a:p>
          <a:p>
            <a:pPr algn="ctr"/>
            <a:r>
              <a:rPr lang="he-IL" sz="4000" dirty="0">
                <a:ln w="3175"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latin typeface="BN Alpaca" panose="02000000000000000000" pitchFamily="2" charset="-79"/>
                <a:cs typeface="Spacer" pitchFamily="2" charset="-79"/>
              </a:rPr>
              <a:t>אדום-</a:t>
            </a:r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 רמה נמוכה</a:t>
            </a:r>
          </a:p>
          <a:p>
            <a:pPr algn="ctr"/>
            <a:endParaRPr lang="he-IL" sz="3200" dirty="0">
              <a:ln w="28575">
                <a:noFill/>
              </a:ln>
              <a:latin typeface="BN Alpaca" panose="02000000000000000000" pitchFamily="2" charset="-79"/>
              <a:cs typeface="Spacer" pitchFamily="2" charset="-79"/>
            </a:endParaRPr>
          </a:p>
          <a:p>
            <a:pPr algn="ctr"/>
            <a:r>
              <a:rPr lang="he-IL" sz="32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לחזרה לתפריט לחצו על ה       בצד ימין </a:t>
            </a:r>
            <a:r>
              <a:rPr lang="he-IL" sz="320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בתחתית הדף.</a:t>
            </a:r>
            <a:endParaRPr lang="he-IL" sz="3200" dirty="0">
              <a:ln w="28575">
                <a:noFill/>
              </a:ln>
              <a:effectLst/>
              <a:latin typeface="BN Alpaca" panose="02000000000000000000" pitchFamily="2" charset="-79"/>
              <a:cs typeface="Spacer" pitchFamily="2" charset="-79"/>
            </a:endParaRPr>
          </a:p>
        </p:txBody>
      </p:sp>
      <p:sp>
        <p:nvSpPr>
          <p:cNvPr id="2" name="לחצן פעולה: בית 1">
            <a:hlinkClick r:id="" action="ppaction://noaction" highlightClick="1"/>
          </p:cNvPr>
          <p:cNvSpPr/>
          <p:nvPr/>
        </p:nvSpPr>
        <p:spPr>
          <a:xfrm>
            <a:off x="4067944" y="5949280"/>
            <a:ext cx="504056" cy="504056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0736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392970" y="431584"/>
            <a:ext cx="806489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54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בחרו משחק</a:t>
            </a:r>
          </a:p>
        </p:txBody>
      </p:sp>
      <p:pic>
        <p:nvPicPr>
          <p:cNvPr id="9218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437" y="1484784"/>
            <a:ext cx="2517775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800" y="1506214"/>
            <a:ext cx="2616200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96620"/>
            <a:ext cx="291465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648" y="3137709"/>
            <a:ext cx="291465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58396"/>
            <a:ext cx="291465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8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18" y="4758397"/>
            <a:ext cx="291465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5" name="Picture 9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822" y="4841899"/>
            <a:ext cx="2914650" cy="139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674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מעוגל 2"/>
          <p:cNvSpPr/>
          <p:nvPr/>
        </p:nvSpPr>
        <p:spPr>
          <a:xfrm>
            <a:off x="563332" y="569070"/>
            <a:ext cx="8028892" cy="3312368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75556" y="4063182"/>
            <a:ext cx="8064896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מי אני?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2" y="620688"/>
            <a:ext cx="8064896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עץ פרי אני משבעת המינים</a:t>
            </a:r>
          </a:p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עלי תמיד ירוקים</a:t>
            </a:r>
          </a:p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הפרי שלי נאכל בצורות שונות</a:t>
            </a:r>
          </a:p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ממני מדליקים חנוכיות.</a:t>
            </a:r>
          </a:p>
        </p:txBody>
      </p:sp>
      <p:sp>
        <p:nvSpPr>
          <p:cNvPr id="6" name="AutoShape 2" descr="תוצאת תמונה עבור ‪question mark clipart‬‏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1" name="AutoShape 4" descr="תוצאת תמונה עבור ‪question mark clipart‬‏"/>
          <p:cNvSpPr>
            <a:spLocks noChangeAspect="1" noChangeArrowheads="1"/>
          </p:cNvSpPr>
          <p:nvPr/>
        </p:nvSpPr>
        <p:spPr bwMode="auto">
          <a:xfrm>
            <a:off x="9075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013176"/>
            <a:ext cx="1171077" cy="1326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לחצן פעולה: בית 1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5687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39552" y="4725144"/>
            <a:ext cx="8064896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זית</a:t>
            </a:r>
          </a:p>
        </p:txBody>
      </p:sp>
      <p:pic>
        <p:nvPicPr>
          <p:cNvPr id="2050" name="Picture 2" descr="תוצאת תמונה עבור זית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" r="3821"/>
          <a:stretch/>
        </p:blipFill>
        <p:spPr bwMode="auto">
          <a:xfrm>
            <a:off x="1845216" y="557294"/>
            <a:ext cx="5916626" cy="471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לחצן פעולה: בית 5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6381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מעוגל 7"/>
          <p:cNvSpPr/>
          <p:nvPr/>
        </p:nvSpPr>
        <p:spPr>
          <a:xfrm>
            <a:off x="611560" y="467866"/>
            <a:ext cx="8028892" cy="3312368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614086" y="3934936"/>
            <a:ext cx="8064896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מי אני?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3558" y="600556"/>
            <a:ext cx="8064896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אני אורחת בחנוכה</a:t>
            </a:r>
          </a:p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עגלגלה ושמנמנה</a:t>
            </a:r>
          </a:p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סביבי סוכר, תוכי ריבה</a:t>
            </a:r>
          </a:p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יאהבוני ילד, גם ילדה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013176"/>
            <a:ext cx="1171077" cy="1326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לחצן פעולה: בית 9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1028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39552" y="4509120"/>
            <a:ext cx="8064896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סופגנייה</a:t>
            </a:r>
          </a:p>
        </p:txBody>
      </p:sp>
      <p:pic>
        <p:nvPicPr>
          <p:cNvPr id="6" name="תמונה 5" descr="http://www.elite-f.com/wp-content/uploads/2015/03/donut1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1795">
            <a:off x="929223" y="198134"/>
            <a:ext cx="7614251" cy="40683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לחצן פעולה: בית 6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8153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מעוגל 7"/>
          <p:cNvSpPr/>
          <p:nvPr/>
        </p:nvSpPr>
        <p:spPr>
          <a:xfrm>
            <a:off x="625820" y="452626"/>
            <a:ext cx="8028892" cy="3312368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617044" y="3861048"/>
            <a:ext cx="8064896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מי אני?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7818" y="585316"/>
            <a:ext cx="8064896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יש לי רגל רק אחת</a:t>
            </a:r>
          </a:p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אבל לי זה לא אכפת</a:t>
            </a:r>
          </a:p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אם אותי תסובב</a:t>
            </a:r>
          </a:p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אכרכר ואפזז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953" y="4938916"/>
            <a:ext cx="1171077" cy="1326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לחצן פעולה: בית 9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622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39552" y="4509120"/>
            <a:ext cx="8064896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סביבון</a:t>
            </a:r>
          </a:p>
        </p:txBody>
      </p:sp>
      <p:pic>
        <p:nvPicPr>
          <p:cNvPr id="7170" name="Picture 2" descr="תוצאת תמונה עבור סביבו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591" y="912802"/>
            <a:ext cx="5076825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לחצן פעולה: בית 5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1508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75556" y="3905180"/>
            <a:ext cx="8064896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מי אני?</a:t>
            </a:r>
          </a:p>
        </p:txBody>
      </p:sp>
      <p:sp>
        <p:nvSpPr>
          <p:cNvPr id="6" name="מלבן מעוגל 5"/>
          <p:cNvSpPr/>
          <p:nvPr/>
        </p:nvSpPr>
        <p:spPr>
          <a:xfrm>
            <a:off x="593558" y="476672"/>
            <a:ext cx="8028892" cy="3312368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575556" y="609362"/>
            <a:ext cx="8064896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אני מקור אור מיוחד,</a:t>
            </a:r>
          </a:p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עלי 8 נרות ועוד אחד.</a:t>
            </a:r>
          </a:p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בחג נותנת שמחה ורון</a:t>
            </a:r>
          </a:p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אותי תזהו בכל חלון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013176"/>
            <a:ext cx="1171077" cy="1326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לחצן פעולה: בית 8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4018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39552" y="4509120"/>
            <a:ext cx="8064896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600" dirty="0" err="1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חנוכיה</a:t>
            </a:r>
            <a:endParaRPr lang="he-IL" sz="9600" dirty="0">
              <a:ln w="28575">
                <a:solidFill>
                  <a:schemeClr val="bg1">
                    <a:lumMod val="50000"/>
                  </a:schemeClr>
                </a:solidFill>
              </a:ln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BN Alpaca" panose="02000000000000000000" pitchFamily="2" charset="-79"/>
              <a:cs typeface="SpacerBlack" pitchFamily="2" charset="-79"/>
            </a:endParaRPr>
          </a:p>
        </p:txBody>
      </p:sp>
      <p:pic>
        <p:nvPicPr>
          <p:cNvPr id="9218" name="Picture 2" descr="תוצאת תמונה עבור חנוכייה דולקת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642" y="943392"/>
            <a:ext cx="7214724" cy="3240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לחצן פעולה: בית 5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2748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75556" y="4049196"/>
            <a:ext cx="8064896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מי אני?</a:t>
            </a:r>
          </a:p>
        </p:txBody>
      </p:sp>
      <p:sp>
        <p:nvSpPr>
          <p:cNvPr id="6" name="מלבן מעוגל 5"/>
          <p:cNvSpPr/>
          <p:nvPr/>
        </p:nvSpPr>
        <p:spPr>
          <a:xfrm>
            <a:off x="593558" y="476672"/>
            <a:ext cx="8028892" cy="3672408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539552" y="573938"/>
            <a:ext cx="8064896" cy="34778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מטוגנת וטעימה</a:t>
            </a:r>
          </a:p>
          <a:p>
            <a:pPr algn="ctr"/>
            <a:r>
              <a:rPr lang="he-IL" sz="4400" dirty="0">
                <a:ln w="28575">
                  <a:noFill/>
                </a:ln>
                <a:latin typeface="BN Alpaca" panose="02000000000000000000" pitchFamily="2" charset="-79"/>
                <a:cs typeface="Spacer" pitchFamily="2" charset="-79"/>
              </a:rPr>
              <a:t>מתפוח אדמה</a:t>
            </a:r>
          </a:p>
          <a:p>
            <a:pPr algn="ctr"/>
            <a:r>
              <a:rPr lang="he-IL" sz="44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קצת קמח וביצה </a:t>
            </a:r>
          </a:p>
          <a:p>
            <a:pPr algn="ctr"/>
            <a:r>
              <a:rPr lang="he-IL" sz="4400" dirty="0">
                <a:ln w="28575">
                  <a:noFill/>
                </a:ln>
                <a:latin typeface="BN Alpaca" panose="02000000000000000000" pitchFamily="2" charset="-79"/>
                <a:cs typeface="Spacer" pitchFamily="2" charset="-79"/>
              </a:rPr>
              <a:t>לא, אינני קציצה.</a:t>
            </a:r>
          </a:p>
          <a:p>
            <a:pPr algn="ctr"/>
            <a:r>
              <a:rPr lang="he-IL" sz="4400" dirty="0">
                <a:ln w="28575">
                  <a:noFill/>
                </a:ln>
                <a:latin typeface="BN Alpaca" panose="02000000000000000000" pitchFamily="2" charset="-79"/>
                <a:cs typeface="Spacer" pitchFamily="2" charset="-79"/>
              </a:rPr>
              <a:t>אני שטוחה וחביבה</a:t>
            </a:r>
            <a:endParaRPr lang="he-IL" sz="4400" dirty="0">
              <a:ln w="28575">
                <a:noFill/>
              </a:ln>
              <a:effectLst/>
              <a:latin typeface="BN Alpaca" panose="02000000000000000000" pitchFamily="2" charset="-79"/>
              <a:cs typeface="Spacer" pitchFamily="2" charset="-79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048200"/>
            <a:ext cx="1171077" cy="1326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לחצן פעולה: בית 8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1857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39552" y="4509120"/>
            <a:ext cx="8064896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לביבה</a:t>
            </a:r>
          </a:p>
        </p:txBody>
      </p:sp>
      <p:sp>
        <p:nvSpPr>
          <p:cNvPr id="6" name="לחצן פעולה: בית 5">
            <a:hlinkClick r:id="rId3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AutoShape 2" descr="תוצאת תמונה עבור לביבה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440" b="94318" l="46026" r="94599">
                        <a14:backgroundMark x1="88349" y1="84607" x2="88349" y2="84607"/>
                        <a14:backgroundMark x1="79784" y1="89773" x2="79784" y2="89773"/>
                        <a14:backgroundMark x1="77469" y1="91167" x2="77469" y2="91167"/>
                        <a14:backgroundMark x1="77238" y1="88275" x2="74228" y2="917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045" t="43429"/>
          <a:stretch/>
        </p:blipFill>
        <p:spPr bwMode="auto">
          <a:xfrm>
            <a:off x="3275856" y="1423040"/>
            <a:ext cx="3796810" cy="297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023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75556" y="3905180"/>
            <a:ext cx="8064896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מי אנחנו?</a:t>
            </a:r>
          </a:p>
        </p:txBody>
      </p:sp>
      <p:sp>
        <p:nvSpPr>
          <p:cNvPr id="6" name="מלבן מעוגל 5"/>
          <p:cNvSpPr/>
          <p:nvPr/>
        </p:nvSpPr>
        <p:spPr>
          <a:xfrm>
            <a:off x="593558" y="476672"/>
            <a:ext cx="8028892" cy="3312368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575556" y="609362"/>
            <a:ext cx="8064896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אותנו בחנוכה במתנה מחלקים,</a:t>
            </a:r>
          </a:p>
          <a:p>
            <a:pPr algn="ctr"/>
            <a:r>
              <a:rPr lang="he-IL" sz="4800" dirty="0" err="1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איתנו</a:t>
            </a:r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 אפשר לקנות מה שרוצים.</a:t>
            </a:r>
          </a:p>
          <a:p>
            <a:pPr algn="ctr"/>
            <a:r>
              <a:rPr lang="he-IL" sz="4800" dirty="0">
                <a:ln w="28575">
                  <a:noFill/>
                </a:ln>
                <a:latin typeface="BN Alpaca" panose="02000000000000000000" pitchFamily="2" charset="-79"/>
                <a:cs typeface="Spacer" pitchFamily="2" charset="-79"/>
              </a:rPr>
              <a:t>תקבלו אותנו </a:t>
            </a:r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במטבע או בשטר </a:t>
            </a:r>
          </a:p>
          <a:p>
            <a:pPr algn="ctr"/>
            <a:r>
              <a:rPr lang="he-IL" sz="4800" dirty="0">
                <a:ln w="28575">
                  <a:noFill/>
                </a:ln>
                <a:latin typeface="BN Alpaca" panose="02000000000000000000" pitchFamily="2" charset="-79"/>
                <a:cs typeface="Spacer" pitchFamily="2" charset="-79"/>
              </a:rPr>
              <a:t>לכבוד החג הנהדר</a:t>
            </a:r>
            <a:r>
              <a:rPr lang="he-IL" sz="48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.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013176"/>
            <a:ext cx="1171077" cy="1326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לחצן פעולה: בית 8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528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39552" y="4509120"/>
            <a:ext cx="8064896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דמי חנוכה</a:t>
            </a:r>
          </a:p>
        </p:txBody>
      </p:sp>
      <p:sp>
        <p:nvSpPr>
          <p:cNvPr id="2" name="AutoShape 4" descr="תוצאת תמונה עבור כסף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898357"/>
            <a:ext cx="5112568" cy="3402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לחצן פעולה: בית 6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68556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לחצן פעולה: בית 11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539552" y="4338048"/>
            <a:ext cx="8064896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5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כל הכבוד!!</a:t>
            </a:r>
          </a:p>
        </p:txBody>
      </p:sp>
      <p:pic>
        <p:nvPicPr>
          <p:cNvPr id="10244" name="Picture 4" descr="תוצאת תמונה עבור ‪smiley animation‬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464" y="2166987"/>
            <a:ext cx="4149080" cy="25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403648" y="548680"/>
            <a:ext cx="62385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הצלחתם!</a:t>
            </a:r>
          </a:p>
        </p:txBody>
      </p:sp>
    </p:spTree>
    <p:extLst>
      <p:ext uri="{BB962C8B-B14F-4D97-AF65-F5344CB8AC3E}">
        <p14:creationId xmlns:p14="http://schemas.microsoft.com/office/powerpoint/2010/main" val="181001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applause.wav"/>
          </p:stSnd>
        </p:sndAc>
      </p:transition>
    </mc:Choice>
    <mc:Fallback xmlns="">
      <p:transition spd="slow" advClick="0">
        <p:sndAc>
          <p:stSnd>
            <p:snd r:embed="rId6" name="applause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מעוגל 5"/>
          <p:cNvSpPr/>
          <p:nvPr/>
        </p:nvSpPr>
        <p:spPr>
          <a:xfrm>
            <a:off x="971600" y="836712"/>
            <a:ext cx="7344816" cy="5544615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575556" y="1340768"/>
            <a:ext cx="8064896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הכול קרה לפני הרבה שנים,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כששלטו בארץ היוונים.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למכבים עשו הרבה צרות,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נלחמו וגזרו גזרות חמורות.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היוונים היו       המון אנשים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עם כלי נשק גדולים   וחזקים.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5556" y="292364"/>
            <a:ext cx="8064896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סיפור חנוכה </a:t>
            </a:r>
          </a:p>
        </p:txBody>
      </p:sp>
      <p:sp>
        <p:nvSpPr>
          <p:cNvPr id="2" name="מלבן 1"/>
          <p:cNvSpPr/>
          <p:nvPr/>
        </p:nvSpPr>
        <p:spPr>
          <a:xfrm>
            <a:off x="523528" y="5301208"/>
            <a:ext cx="8116924" cy="93610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1" name="מלבן 10"/>
          <p:cNvSpPr/>
          <p:nvPr/>
        </p:nvSpPr>
        <p:spPr>
          <a:xfrm>
            <a:off x="1619672" y="2060848"/>
            <a:ext cx="1807840" cy="4376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3563888" y="3933056"/>
            <a:ext cx="1519808" cy="4376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/>
          <p:cNvSpPr/>
          <p:nvPr/>
        </p:nvSpPr>
        <p:spPr>
          <a:xfrm>
            <a:off x="3412232" y="4519934"/>
            <a:ext cx="1519808" cy="4376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מלבן 14"/>
          <p:cNvSpPr/>
          <p:nvPr/>
        </p:nvSpPr>
        <p:spPr>
          <a:xfrm>
            <a:off x="1187624" y="5495240"/>
            <a:ext cx="2088232" cy="548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  <a:cs typeface="Spacer" pitchFamily="2" charset="-79"/>
              </a:rPr>
              <a:t>הרבה</a:t>
            </a:r>
          </a:p>
        </p:txBody>
      </p:sp>
      <p:sp>
        <p:nvSpPr>
          <p:cNvPr id="18" name="מלבן 17"/>
          <p:cNvSpPr/>
          <p:nvPr/>
        </p:nvSpPr>
        <p:spPr>
          <a:xfrm>
            <a:off x="3591880" y="5514450"/>
            <a:ext cx="2088232" cy="548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  <a:cs typeface="Spacer" pitchFamily="2" charset="-79"/>
              </a:rPr>
              <a:t>יוונים</a:t>
            </a:r>
          </a:p>
        </p:txBody>
      </p:sp>
      <p:sp>
        <p:nvSpPr>
          <p:cNvPr id="19" name="מלבן 18"/>
          <p:cNvSpPr/>
          <p:nvPr/>
        </p:nvSpPr>
        <p:spPr>
          <a:xfrm>
            <a:off x="6012160" y="5514450"/>
            <a:ext cx="2088232" cy="548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  <a:cs typeface="Spacer" pitchFamily="2" charset="-79"/>
              </a:rPr>
              <a:t>גדולים</a:t>
            </a:r>
          </a:p>
        </p:txBody>
      </p:sp>
      <p:pic>
        <p:nvPicPr>
          <p:cNvPr id="11268" name="Picture 4" descr="{FCFED221-4D36-4C28-AC5B-E9F3CDBC683B}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439279"/>
            <a:ext cx="1296144" cy="1378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לחצן פעולה: בית 15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3313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מעוגל 5"/>
          <p:cNvSpPr/>
          <p:nvPr/>
        </p:nvSpPr>
        <p:spPr>
          <a:xfrm>
            <a:off x="827584" y="627826"/>
            <a:ext cx="7560840" cy="5681493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800120" y="908720"/>
            <a:ext cx="8064896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לעומתם המכבים המסכנים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היו מעטים ו חלשים.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לבית המקדש היוונים נכנסו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ואותו רמסו, שברו והרסו.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הגיעו לשם ה    מכבים  בסערה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חיפשו שמן להדליק את ה מנורה.</a:t>
            </a:r>
          </a:p>
        </p:txBody>
      </p:sp>
      <p:sp>
        <p:nvSpPr>
          <p:cNvPr id="8" name="מלבן 7"/>
          <p:cNvSpPr/>
          <p:nvPr/>
        </p:nvSpPr>
        <p:spPr>
          <a:xfrm>
            <a:off x="523528" y="5119404"/>
            <a:ext cx="8116924" cy="93610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9" name="מלבן 8"/>
          <p:cNvSpPr/>
          <p:nvPr/>
        </p:nvSpPr>
        <p:spPr>
          <a:xfrm>
            <a:off x="1187624" y="5313436"/>
            <a:ext cx="2088232" cy="548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  <a:cs typeface="Spacer" pitchFamily="2" charset="-79"/>
              </a:rPr>
              <a:t>מכבים</a:t>
            </a:r>
          </a:p>
        </p:txBody>
      </p:sp>
      <p:sp>
        <p:nvSpPr>
          <p:cNvPr id="10" name="מלבן 9"/>
          <p:cNvSpPr/>
          <p:nvPr/>
        </p:nvSpPr>
        <p:spPr>
          <a:xfrm>
            <a:off x="3591880" y="5332646"/>
            <a:ext cx="2088232" cy="548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  <a:cs typeface="Spacer" pitchFamily="2" charset="-79"/>
              </a:rPr>
              <a:t>חלשים</a:t>
            </a:r>
          </a:p>
        </p:txBody>
      </p:sp>
      <p:sp>
        <p:nvSpPr>
          <p:cNvPr id="11" name="מלבן 10"/>
          <p:cNvSpPr/>
          <p:nvPr/>
        </p:nvSpPr>
        <p:spPr>
          <a:xfrm>
            <a:off x="6012160" y="5332646"/>
            <a:ext cx="2088232" cy="548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  <a:cs typeface="Spacer" pitchFamily="2" charset="-79"/>
              </a:rPr>
              <a:t>מנורה</a:t>
            </a:r>
          </a:p>
        </p:txBody>
      </p:sp>
      <p:sp>
        <p:nvSpPr>
          <p:cNvPr id="13" name="מלבן 12"/>
          <p:cNvSpPr/>
          <p:nvPr/>
        </p:nvSpPr>
        <p:spPr>
          <a:xfrm>
            <a:off x="2596500" y="1633185"/>
            <a:ext cx="1807840" cy="4376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/>
          <p:cNvSpPr/>
          <p:nvPr/>
        </p:nvSpPr>
        <p:spPr>
          <a:xfrm>
            <a:off x="1268172" y="4105689"/>
            <a:ext cx="1807840" cy="4376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מלבן 14"/>
          <p:cNvSpPr/>
          <p:nvPr/>
        </p:nvSpPr>
        <p:spPr>
          <a:xfrm>
            <a:off x="3492780" y="3529625"/>
            <a:ext cx="1807840" cy="4376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6" name="Picture 9" descr="תוצאת תמונה עבור כד חנוכה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1"/>
          <a:stretch/>
        </p:blipFill>
        <p:spPr bwMode="auto">
          <a:xfrm>
            <a:off x="358240" y="312738"/>
            <a:ext cx="1312168" cy="137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לחצן פעולה: בית 16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0101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מעוגל 5"/>
          <p:cNvSpPr/>
          <p:nvPr/>
        </p:nvSpPr>
        <p:spPr>
          <a:xfrm>
            <a:off x="899592" y="620688"/>
            <a:ext cx="7416824" cy="5544616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549542" y="858944"/>
            <a:ext cx="8064896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מצאו כד שמן אחד קטן ותמים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קרה נס והספיק ל   שמונה   ימים!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המכבים המעטים נלחמו ביוונים הרבים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את היוונים ניצחו והיו מאושרים.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ומאז את חג ה חנוכה     אנו חוגגים</a:t>
            </a:r>
          </a:p>
          <a:p>
            <a:pPr algn="ctr"/>
            <a:r>
              <a:rPr lang="he-IL" sz="4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ואת החנוכייה אנו  מדליקים.</a:t>
            </a:r>
          </a:p>
        </p:txBody>
      </p:sp>
      <p:sp>
        <p:nvSpPr>
          <p:cNvPr id="8" name="מלבן 7"/>
          <p:cNvSpPr/>
          <p:nvPr/>
        </p:nvSpPr>
        <p:spPr>
          <a:xfrm>
            <a:off x="523528" y="4852365"/>
            <a:ext cx="8116924" cy="93610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9" name="מלבן 8"/>
          <p:cNvSpPr/>
          <p:nvPr/>
        </p:nvSpPr>
        <p:spPr>
          <a:xfrm>
            <a:off x="1187624" y="5046397"/>
            <a:ext cx="2088232" cy="548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  <a:cs typeface="Spacer" pitchFamily="2" charset="-79"/>
              </a:rPr>
              <a:t>חנוכה</a:t>
            </a:r>
          </a:p>
        </p:txBody>
      </p:sp>
      <p:sp>
        <p:nvSpPr>
          <p:cNvPr id="10" name="מלבן 9"/>
          <p:cNvSpPr/>
          <p:nvPr/>
        </p:nvSpPr>
        <p:spPr>
          <a:xfrm>
            <a:off x="3591880" y="5065607"/>
            <a:ext cx="2088232" cy="548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  <a:cs typeface="Spacer" pitchFamily="2" charset="-79"/>
              </a:rPr>
              <a:t>מדליקים</a:t>
            </a:r>
          </a:p>
        </p:txBody>
      </p:sp>
      <p:sp>
        <p:nvSpPr>
          <p:cNvPr id="11" name="מלבן 10"/>
          <p:cNvSpPr/>
          <p:nvPr/>
        </p:nvSpPr>
        <p:spPr>
          <a:xfrm>
            <a:off x="6012160" y="5065607"/>
            <a:ext cx="2088232" cy="5480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  <a:cs typeface="Spacer" pitchFamily="2" charset="-79"/>
              </a:rPr>
              <a:t>שמונה</a:t>
            </a:r>
          </a:p>
        </p:txBody>
      </p:sp>
      <p:sp>
        <p:nvSpPr>
          <p:cNvPr id="13" name="מלבן 12"/>
          <p:cNvSpPr/>
          <p:nvPr/>
        </p:nvSpPr>
        <p:spPr>
          <a:xfrm>
            <a:off x="2522122" y="1645428"/>
            <a:ext cx="1807840" cy="4376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/>
          <p:cNvSpPr/>
          <p:nvPr/>
        </p:nvSpPr>
        <p:spPr>
          <a:xfrm>
            <a:off x="3465866" y="3445629"/>
            <a:ext cx="1656184" cy="4376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מלבן 14"/>
          <p:cNvSpPr/>
          <p:nvPr/>
        </p:nvSpPr>
        <p:spPr>
          <a:xfrm>
            <a:off x="2018066" y="4005064"/>
            <a:ext cx="180784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AutoShape 4" descr="תוצאת תמונה עבור כד חנוכה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3" name="AutoShape 7" descr="תוצאת תמונה עבור כד חנוכה"/>
          <p:cNvSpPr>
            <a:spLocks noChangeAspect="1" noChangeArrowheads="1"/>
          </p:cNvSpPr>
          <p:nvPr/>
        </p:nvSpPr>
        <p:spPr bwMode="auto">
          <a:xfrm>
            <a:off x="9075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9" name="תמונה 18" descr="C:\Users\עדי\Desktop\10286-345x460.jpg"/>
          <p:cNvPicPr/>
          <p:nvPr/>
        </p:nvPicPr>
        <p:blipFill>
          <a:blip r:embed="rId3" cstate="print">
            <a:clrChange>
              <a:clrFrom>
                <a:srgbClr val="FDFDF5"/>
              </a:clrFrom>
              <a:clrTo>
                <a:srgbClr val="FDFD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56" y="312738"/>
            <a:ext cx="1044116" cy="131606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לחצן פעולה: בית 15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840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לחצן פעולה: בית 11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539552" y="4338048"/>
            <a:ext cx="8064896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5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כל הכבוד!!</a:t>
            </a:r>
          </a:p>
        </p:txBody>
      </p:sp>
      <p:pic>
        <p:nvPicPr>
          <p:cNvPr id="10244" name="Picture 4" descr="תוצאת תמונה עבור ‪smiley animation‬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464" y="2166987"/>
            <a:ext cx="4149080" cy="25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403648" y="548680"/>
            <a:ext cx="62385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הצלחתם!</a:t>
            </a:r>
          </a:p>
        </p:txBody>
      </p:sp>
    </p:spTree>
    <p:extLst>
      <p:ext uri="{BB962C8B-B14F-4D97-AF65-F5344CB8AC3E}">
        <p14:creationId xmlns:p14="http://schemas.microsoft.com/office/powerpoint/2010/main" val="181001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applause.wav"/>
          </p:stSnd>
        </p:sndAc>
      </p:transition>
    </mc:Choice>
    <mc:Fallback xmlns="">
      <p:transition spd="slow" advClick="0">
        <p:sndAc>
          <p:stSnd>
            <p:snd r:embed="rId6" name="applause.wav"/>
          </p:stSnd>
        </p:sndAc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65604" y="354621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הנרות שנדליק ביום ה-1</a:t>
            </a:r>
          </a:p>
        </p:txBody>
      </p:sp>
      <p:pic>
        <p:nvPicPr>
          <p:cNvPr id="17" name="Picture 4" descr="תוצאת תמונה עבור חנוכיה">
            <a:hlinkClick r:id="" action="ppaction://noaction">
              <a:snd r:embed="rId3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7" r="17428" b="87285"/>
          <a:stretch/>
        </p:blipFill>
        <p:spPr bwMode="auto">
          <a:xfrm>
            <a:off x="6170659" y="1124062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8"/>
          <a:stretch/>
        </p:blipFill>
        <p:spPr bwMode="auto">
          <a:xfrm>
            <a:off x="1686950" y="1700808"/>
            <a:ext cx="5842107" cy="389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37" t="-14" r="47537" b="87299"/>
          <a:stretch/>
        </p:blipFill>
        <p:spPr bwMode="auto">
          <a:xfrm>
            <a:off x="4387976" y="856997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75556" y="5609093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ביחד נדליק          נרות</a:t>
            </a:r>
          </a:p>
        </p:txBody>
      </p:sp>
      <p:sp>
        <p:nvSpPr>
          <p:cNvPr id="2" name="מלבן 1"/>
          <p:cNvSpPr/>
          <p:nvPr/>
        </p:nvSpPr>
        <p:spPr>
          <a:xfrm>
            <a:off x="3275856" y="5672572"/>
            <a:ext cx="1159368" cy="6367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Picture 4" descr="תוצאת תמונה עבור חנוכיה">
            <a:hlinkClick r:id="" action="ppaction://noaction">
              <a:snd r:embed="rId3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48" t="11068" r="17337" b="73489"/>
          <a:stretch/>
        </p:blipFill>
        <p:spPr bwMode="auto">
          <a:xfrm>
            <a:off x="6170659" y="1700808"/>
            <a:ext cx="345557" cy="67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תוצאת תמונה עבור חנוכיה">
            <a:hlinkClick r:id="" action="ppaction://noaction">
              <a:snd r:embed="rId3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5464" b="73489"/>
          <a:stretch/>
        </p:blipFill>
        <p:spPr bwMode="auto">
          <a:xfrm>
            <a:off x="4387976" y="1700808"/>
            <a:ext cx="472056" cy="68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לחצן פעולה: בית 12">
            <a:hlinkClick r:id="rId5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4" name="Picture 4" descr="תוצאת תמונה עבור חנוכיה">
            <a:hlinkClick r:id="" action="ppaction://noaction">
              <a:snd r:embed="rId3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2684" r="45464" b="78430"/>
          <a:stretch/>
        </p:blipFill>
        <p:spPr bwMode="auto">
          <a:xfrm>
            <a:off x="4387976" y="1484784"/>
            <a:ext cx="472056" cy="389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21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65604" y="354621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הנרות שנדליק ביום ה-2</a:t>
            </a:r>
          </a:p>
        </p:txBody>
      </p:sp>
      <p:pic>
        <p:nvPicPr>
          <p:cNvPr id="17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7" r="17428" b="87285"/>
          <a:stretch/>
        </p:blipFill>
        <p:spPr bwMode="auto">
          <a:xfrm>
            <a:off x="6170659" y="1124062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8"/>
          <a:stretch/>
        </p:blipFill>
        <p:spPr bwMode="auto">
          <a:xfrm>
            <a:off x="1686950" y="1700808"/>
            <a:ext cx="5842107" cy="389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37" t="-14" r="47537" b="87299"/>
          <a:stretch/>
        </p:blipFill>
        <p:spPr bwMode="auto">
          <a:xfrm>
            <a:off x="4427984" y="959742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75556" y="5609093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ביחד נדליק          נרות</a:t>
            </a:r>
          </a:p>
        </p:txBody>
      </p:sp>
      <p:sp>
        <p:nvSpPr>
          <p:cNvPr id="2" name="מלבן 1"/>
          <p:cNvSpPr/>
          <p:nvPr/>
        </p:nvSpPr>
        <p:spPr>
          <a:xfrm>
            <a:off x="3275856" y="5672572"/>
            <a:ext cx="1159368" cy="6367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48" t="11068" r="17337" b="73489"/>
          <a:stretch/>
        </p:blipFill>
        <p:spPr bwMode="auto">
          <a:xfrm>
            <a:off x="6170659" y="1700808"/>
            <a:ext cx="345557" cy="67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5464" b="73489"/>
          <a:stretch/>
        </p:blipFill>
        <p:spPr bwMode="auto">
          <a:xfrm>
            <a:off x="4387976" y="1700808"/>
            <a:ext cx="472056" cy="68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75" t="11068" r="23526" b="73756"/>
          <a:stretch/>
        </p:blipFill>
        <p:spPr bwMode="auto">
          <a:xfrm>
            <a:off x="5715000" y="1712481"/>
            <a:ext cx="455659" cy="66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6" r="25089" b="87285"/>
          <a:stretch/>
        </p:blipFill>
        <p:spPr bwMode="auto">
          <a:xfrm>
            <a:off x="5758226" y="1124062"/>
            <a:ext cx="335070" cy="64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לחצן פעולה: בית 14">
            <a:hlinkClick r:id="rId5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6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6821" b="77733"/>
          <a:stretch/>
        </p:blipFill>
        <p:spPr bwMode="auto">
          <a:xfrm>
            <a:off x="4375597" y="1491416"/>
            <a:ext cx="392805" cy="502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174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65604" y="354621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הנרות שנדליק ביום ה-3</a:t>
            </a:r>
          </a:p>
        </p:txBody>
      </p:sp>
      <p:pic>
        <p:nvPicPr>
          <p:cNvPr id="17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7" r="17428" b="87285"/>
          <a:stretch/>
        </p:blipFill>
        <p:spPr bwMode="auto">
          <a:xfrm>
            <a:off x="6170659" y="1124062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8"/>
          <a:stretch/>
        </p:blipFill>
        <p:spPr bwMode="auto">
          <a:xfrm>
            <a:off x="1686950" y="1700808"/>
            <a:ext cx="5842107" cy="389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37" t="-14" r="47537" b="87299"/>
          <a:stretch/>
        </p:blipFill>
        <p:spPr bwMode="auto">
          <a:xfrm>
            <a:off x="4406826" y="950412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75556" y="5609093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ביחד נדליק          נרות</a:t>
            </a:r>
          </a:p>
        </p:txBody>
      </p:sp>
      <p:sp>
        <p:nvSpPr>
          <p:cNvPr id="2" name="מלבן 1"/>
          <p:cNvSpPr/>
          <p:nvPr/>
        </p:nvSpPr>
        <p:spPr>
          <a:xfrm>
            <a:off x="3275856" y="5672572"/>
            <a:ext cx="1159368" cy="6367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48" t="11068" r="17337" b="73489"/>
          <a:stretch/>
        </p:blipFill>
        <p:spPr bwMode="auto">
          <a:xfrm>
            <a:off x="6170659" y="1700808"/>
            <a:ext cx="345557" cy="67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5464" b="73489"/>
          <a:stretch/>
        </p:blipFill>
        <p:spPr bwMode="auto">
          <a:xfrm>
            <a:off x="4387976" y="1700808"/>
            <a:ext cx="472056" cy="68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75" t="11068" r="23526" b="73756"/>
          <a:stretch/>
        </p:blipFill>
        <p:spPr bwMode="auto">
          <a:xfrm>
            <a:off x="5715000" y="1712481"/>
            <a:ext cx="455659" cy="66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6" r="25089" b="87285"/>
          <a:stretch/>
        </p:blipFill>
        <p:spPr bwMode="auto">
          <a:xfrm>
            <a:off x="5758226" y="1124062"/>
            <a:ext cx="335070" cy="64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01" t="11525" r="31000" b="75469"/>
          <a:stretch/>
        </p:blipFill>
        <p:spPr bwMode="auto">
          <a:xfrm>
            <a:off x="5259341" y="1700808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7" t="-191" r="32708" b="87476"/>
          <a:stretch/>
        </p:blipFill>
        <p:spPr bwMode="auto">
          <a:xfrm>
            <a:off x="5311714" y="1108726"/>
            <a:ext cx="350912" cy="67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לחצן פעולה: בית 20">
            <a:hlinkClick r:id="rId5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4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7033" b="82617"/>
          <a:stretch/>
        </p:blipFill>
        <p:spPr bwMode="auto">
          <a:xfrm>
            <a:off x="4407617" y="1555909"/>
            <a:ext cx="380407" cy="489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70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65604" y="354621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הנרות שנדליק ביום ה-4</a:t>
            </a:r>
          </a:p>
        </p:txBody>
      </p:sp>
      <p:pic>
        <p:nvPicPr>
          <p:cNvPr id="17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7" r="17428" b="87285"/>
          <a:stretch/>
        </p:blipFill>
        <p:spPr bwMode="auto">
          <a:xfrm>
            <a:off x="6170659" y="1124062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8"/>
          <a:stretch/>
        </p:blipFill>
        <p:spPr bwMode="auto">
          <a:xfrm>
            <a:off x="1686950" y="1700808"/>
            <a:ext cx="5842107" cy="389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37" t="-14" r="47537" b="87299"/>
          <a:stretch/>
        </p:blipFill>
        <p:spPr bwMode="auto">
          <a:xfrm>
            <a:off x="4442467" y="959742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75556" y="5609093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ביחד נדליק          נרות</a:t>
            </a:r>
          </a:p>
        </p:txBody>
      </p:sp>
      <p:sp>
        <p:nvSpPr>
          <p:cNvPr id="2" name="מלבן 1"/>
          <p:cNvSpPr/>
          <p:nvPr/>
        </p:nvSpPr>
        <p:spPr>
          <a:xfrm>
            <a:off x="3275856" y="5672572"/>
            <a:ext cx="1159368" cy="6367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48" t="11068" r="17337" b="73489"/>
          <a:stretch/>
        </p:blipFill>
        <p:spPr bwMode="auto">
          <a:xfrm>
            <a:off x="6170659" y="1700808"/>
            <a:ext cx="345557" cy="67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5464" b="73489"/>
          <a:stretch/>
        </p:blipFill>
        <p:spPr bwMode="auto">
          <a:xfrm>
            <a:off x="4387976" y="1700808"/>
            <a:ext cx="472056" cy="68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75" t="11068" r="23526" b="73756"/>
          <a:stretch/>
        </p:blipFill>
        <p:spPr bwMode="auto">
          <a:xfrm>
            <a:off x="5715000" y="1712481"/>
            <a:ext cx="455659" cy="66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6" r="25089" b="87285"/>
          <a:stretch/>
        </p:blipFill>
        <p:spPr bwMode="auto">
          <a:xfrm>
            <a:off x="5758226" y="1124062"/>
            <a:ext cx="335070" cy="64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01" t="11525" r="31000" b="75469"/>
          <a:stretch/>
        </p:blipFill>
        <p:spPr bwMode="auto">
          <a:xfrm>
            <a:off x="5259341" y="1700808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7" t="-191" r="32708" b="87476"/>
          <a:stretch/>
        </p:blipFill>
        <p:spPr bwMode="auto">
          <a:xfrm>
            <a:off x="5311714" y="1108726"/>
            <a:ext cx="350912" cy="67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3" t="11338" r="38148" b="75656"/>
          <a:stretch/>
        </p:blipFill>
        <p:spPr bwMode="auto">
          <a:xfrm>
            <a:off x="4860802" y="17124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25" r="38153" b="87285"/>
          <a:stretch/>
        </p:blipFill>
        <p:spPr bwMode="auto">
          <a:xfrm>
            <a:off x="4889437" y="1137865"/>
            <a:ext cx="450912" cy="62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לחצן פעולה: בית 24">
            <a:hlinkClick r:id="rId5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7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6941" b="79798"/>
          <a:stretch/>
        </p:blipFill>
        <p:spPr bwMode="auto">
          <a:xfrm>
            <a:off x="4405176" y="1506263"/>
            <a:ext cx="385751" cy="41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18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65604" y="354621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הנרות שנדליק ביום ה-5</a:t>
            </a:r>
          </a:p>
        </p:txBody>
      </p:sp>
      <p:pic>
        <p:nvPicPr>
          <p:cNvPr id="17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7" r="17428" b="87285"/>
          <a:stretch/>
        </p:blipFill>
        <p:spPr bwMode="auto">
          <a:xfrm>
            <a:off x="6170659" y="1124062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8"/>
          <a:stretch/>
        </p:blipFill>
        <p:spPr bwMode="auto">
          <a:xfrm>
            <a:off x="1686950" y="1700808"/>
            <a:ext cx="5842107" cy="389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37" t="-14" r="47537" b="87299"/>
          <a:stretch/>
        </p:blipFill>
        <p:spPr bwMode="auto">
          <a:xfrm>
            <a:off x="4451225" y="945577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75556" y="5609093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ביחד נדליק          נרות</a:t>
            </a:r>
          </a:p>
        </p:txBody>
      </p:sp>
      <p:sp>
        <p:nvSpPr>
          <p:cNvPr id="2" name="מלבן 1"/>
          <p:cNvSpPr/>
          <p:nvPr/>
        </p:nvSpPr>
        <p:spPr>
          <a:xfrm>
            <a:off x="3275856" y="5672572"/>
            <a:ext cx="1159368" cy="6367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48" t="11068" r="17337" b="73489"/>
          <a:stretch/>
        </p:blipFill>
        <p:spPr bwMode="auto">
          <a:xfrm>
            <a:off x="6170659" y="1700808"/>
            <a:ext cx="345557" cy="67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5464" b="73489"/>
          <a:stretch/>
        </p:blipFill>
        <p:spPr bwMode="auto">
          <a:xfrm>
            <a:off x="4387976" y="1700808"/>
            <a:ext cx="472056" cy="68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75" t="11068" r="23526" b="73756"/>
          <a:stretch/>
        </p:blipFill>
        <p:spPr bwMode="auto">
          <a:xfrm>
            <a:off x="5715000" y="1712481"/>
            <a:ext cx="455659" cy="66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6" r="25089" b="87285"/>
          <a:stretch/>
        </p:blipFill>
        <p:spPr bwMode="auto">
          <a:xfrm>
            <a:off x="5758226" y="1124062"/>
            <a:ext cx="335070" cy="64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01" t="11525" r="31000" b="75469"/>
          <a:stretch/>
        </p:blipFill>
        <p:spPr bwMode="auto">
          <a:xfrm>
            <a:off x="5259341" y="1700808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7" t="-191" r="32708" b="87476"/>
          <a:stretch/>
        </p:blipFill>
        <p:spPr bwMode="auto">
          <a:xfrm>
            <a:off x="5311714" y="1108726"/>
            <a:ext cx="350912" cy="67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3" t="11338" r="38148" b="75656"/>
          <a:stretch/>
        </p:blipFill>
        <p:spPr bwMode="auto">
          <a:xfrm>
            <a:off x="4860802" y="17124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25" r="38153" b="87285"/>
          <a:stretch/>
        </p:blipFill>
        <p:spPr bwMode="auto">
          <a:xfrm>
            <a:off x="4889437" y="1137865"/>
            <a:ext cx="450912" cy="62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51" t="11072" r="53250" b="75922"/>
          <a:stretch/>
        </p:blipFill>
        <p:spPr bwMode="auto">
          <a:xfrm>
            <a:off x="3976252" y="1700808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96" t="-135" r="52682" b="87420"/>
          <a:stretch/>
        </p:blipFill>
        <p:spPr bwMode="auto">
          <a:xfrm>
            <a:off x="4041020" y="1163507"/>
            <a:ext cx="458972" cy="63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8" t="11777" r="66693" b="75217"/>
          <a:stretch/>
        </p:blipFill>
        <p:spPr bwMode="auto">
          <a:xfrm>
            <a:off x="3171269" y="17124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לחצן פעולה: בית 26">
            <a:hlinkClick r:id="rId5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8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6941" b="79798"/>
          <a:stretch/>
        </p:blipFill>
        <p:spPr bwMode="auto">
          <a:xfrm>
            <a:off x="4405176" y="1506263"/>
            <a:ext cx="385751" cy="41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84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65604" y="354621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הנרות שנדליק ביום ה-6</a:t>
            </a:r>
          </a:p>
        </p:txBody>
      </p:sp>
      <p:pic>
        <p:nvPicPr>
          <p:cNvPr id="17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7" r="17428" b="87285"/>
          <a:stretch/>
        </p:blipFill>
        <p:spPr bwMode="auto">
          <a:xfrm>
            <a:off x="6170659" y="1124062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8"/>
          <a:stretch/>
        </p:blipFill>
        <p:spPr bwMode="auto">
          <a:xfrm>
            <a:off x="1686950" y="1700808"/>
            <a:ext cx="5842107" cy="389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37" t="-14" r="47537" b="87299"/>
          <a:stretch/>
        </p:blipFill>
        <p:spPr bwMode="auto">
          <a:xfrm>
            <a:off x="4427984" y="894371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75556" y="5609093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ביחד נדליק          נרות</a:t>
            </a:r>
          </a:p>
        </p:txBody>
      </p:sp>
      <p:sp>
        <p:nvSpPr>
          <p:cNvPr id="2" name="מלבן 1"/>
          <p:cNvSpPr/>
          <p:nvPr/>
        </p:nvSpPr>
        <p:spPr>
          <a:xfrm>
            <a:off x="3275856" y="5672572"/>
            <a:ext cx="1159368" cy="6367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48" t="11068" r="17337" b="73489"/>
          <a:stretch/>
        </p:blipFill>
        <p:spPr bwMode="auto">
          <a:xfrm>
            <a:off x="6170659" y="1700808"/>
            <a:ext cx="345557" cy="67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5464" b="73489"/>
          <a:stretch/>
        </p:blipFill>
        <p:spPr bwMode="auto">
          <a:xfrm>
            <a:off x="4387976" y="1700808"/>
            <a:ext cx="472056" cy="68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75" t="11068" r="23526" b="73756"/>
          <a:stretch/>
        </p:blipFill>
        <p:spPr bwMode="auto">
          <a:xfrm>
            <a:off x="5715000" y="1712481"/>
            <a:ext cx="455659" cy="66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6" r="25089" b="87285"/>
          <a:stretch/>
        </p:blipFill>
        <p:spPr bwMode="auto">
          <a:xfrm>
            <a:off x="5758226" y="1124062"/>
            <a:ext cx="335070" cy="64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01" t="11525" r="31000" b="75469"/>
          <a:stretch/>
        </p:blipFill>
        <p:spPr bwMode="auto">
          <a:xfrm>
            <a:off x="5259341" y="1700808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7" t="-191" r="32708" b="87476"/>
          <a:stretch/>
        </p:blipFill>
        <p:spPr bwMode="auto">
          <a:xfrm>
            <a:off x="5311714" y="1108726"/>
            <a:ext cx="350912" cy="67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3" t="11338" r="38148" b="75656"/>
          <a:stretch/>
        </p:blipFill>
        <p:spPr bwMode="auto">
          <a:xfrm>
            <a:off x="4860802" y="17124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25" r="38153" b="87285"/>
          <a:stretch/>
        </p:blipFill>
        <p:spPr bwMode="auto">
          <a:xfrm>
            <a:off x="4889437" y="1137865"/>
            <a:ext cx="450912" cy="62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51" t="11072" r="53250" b="75922"/>
          <a:stretch/>
        </p:blipFill>
        <p:spPr bwMode="auto">
          <a:xfrm>
            <a:off x="3976252" y="1700808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96" t="-135" r="52682" b="87420"/>
          <a:stretch/>
        </p:blipFill>
        <p:spPr bwMode="auto">
          <a:xfrm>
            <a:off x="4041020" y="1163507"/>
            <a:ext cx="458972" cy="63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84" t="12262" r="60017" b="74732"/>
          <a:stretch/>
        </p:blipFill>
        <p:spPr bwMode="auto">
          <a:xfrm>
            <a:off x="3566895" y="17425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0" r="60078" b="87285"/>
          <a:stretch/>
        </p:blipFill>
        <p:spPr bwMode="auto">
          <a:xfrm>
            <a:off x="3566895" y="1148616"/>
            <a:ext cx="467867" cy="644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8" t="11777" r="66693" b="75217"/>
          <a:stretch/>
        </p:blipFill>
        <p:spPr bwMode="auto">
          <a:xfrm>
            <a:off x="3171269" y="17124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לחצן פעולה: בית 29">
            <a:hlinkClick r:id="rId5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1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6941" b="79798"/>
          <a:stretch/>
        </p:blipFill>
        <p:spPr bwMode="auto">
          <a:xfrm>
            <a:off x="4405176" y="1506263"/>
            <a:ext cx="385751" cy="41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1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65604" y="354621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הנרות שנדליק ביום ה-7</a:t>
            </a:r>
          </a:p>
        </p:txBody>
      </p:sp>
      <p:pic>
        <p:nvPicPr>
          <p:cNvPr id="17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7" r="17428" b="87285"/>
          <a:stretch/>
        </p:blipFill>
        <p:spPr bwMode="auto">
          <a:xfrm>
            <a:off x="6170659" y="1124062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8"/>
          <a:stretch/>
        </p:blipFill>
        <p:spPr bwMode="auto">
          <a:xfrm>
            <a:off x="1686950" y="1700808"/>
            <a:ext cx="5842107" cy="389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37" t="-14" r="47537" b="87299"/>
          <a:stretch/>
        </p:blipFill>
        <p:spPr bwMode="auto">
          <a:xfrm>
            <a:off x="4425273" y="891348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75556" y="5609093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ביחד נדליק          נרות</a:t>
            </a:r>
          </a:p>
        </p:txBody>
      </p:sp>
      <p:sp>
        <p:nvSpPr>
          <p:cNvPr id="2" name="מלבן 1"/>
          <p:cNvSpPr/>
          <p:nvPr/>
        </p:nvSpPr>
        <p:spPr>
          <a:xfrm>
            <a:off x="3275856" y="5672572"/>
            <a:ext cx="1159368" cy="6367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48" t="11068" r="17337" b="73489"/>
          <a:stretch/>
        </p:blipFill>
        <p:spPr bwMode="auto">
          <a:xfrm>
            <a:off x="6170659" y="1700808"/>
            <a:ext cx="345557" cy="67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5464" b="73489"/>
          <a:stretch/>
        </p:blipFill>
        <p:spPr bwMode="auto">
          <a:xfrm>
            <a:off x="4387976" y="1700808"/>
            <a:ext cx="472056" cy="68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75" t="11068" r="23526" b="73756"/>
          <a:stretch/>
        </p:blipFill>
        <p:spPr bwMode="auto">
          <a:xfrm>
            <a:off x="5715000" y="1712481"/>
            <a:ext cx="455659" cy="66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6" r="25089" b="87285"/>
          <a:stretch/>
        </p:blipFill>
        <p:spPr bwMode="auto">
          <a:xfrm>
            <a:off x="5758226" y="1124062"/>
            <a:ext cx="335070" cy="64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01" t="11525" r="31000" b="75469"/>
          <a:stretch/>
        </p:blipFill>
        <p:spPr bwMode="auto">
          <a:xfrm>
            <a:off x="5259341" y="1700808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7" t="-191" r="32708" b="87476"/>
          <a:stretch/>
        </p:blipFill>
        <p:spPr bwMode="auto">
          <a:xfrm>
            <a:off x="5311714" y="1108726"/>
            <a:ext cx="350912" cy="67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3" t="11338" r="38148" b="75656"/>
          <a:stretch/>
        </p:blipFill>
        <p:spPr bwMode="auto">
          <a:xfrm>
            <a:off x="4860802" y="17124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25" r="38153" b="87285"/>
          <a:stretch/>
        </p:blipFill>
        <p:spPr bwMode="auto">
          <a:xfrm>
            <a:off x="4889437" y="1137865"/>
            <a:ext cx="450912" cy="62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51" t="11072" r="53250" b="75922"/>
          <a:stretch/>
        </p:blipFill>
        <p:spPr bwMode="auto">
          <a:xfrm>
            <a:off x="3976252" y="1700808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96" t="-135" r="52682" b="87420"/>
          <a:stretch/>
        </p:blipFill>
        <p:spPr bwMode="auto">
          <a:xfrm>
            <a:off x="4041020" y="1163507"/>
            <a:ext cx="458972" cy="63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84" t="12262" r="60017" b="74732"/>
          <a:stretch/>
        </p:blipFill>
        <p:spPr bwMode="auto">
          <a:xfrm>
            <a:off x="3566895" y="17425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0" r="60078" b="87285"/>
          <a:stretch/>
        </p:blipFill>
        <p:spPr bwMode="auto">
          <a:xfrm>
            <a:off x="3566895" y="1148616"/>
            <a:ext cx="467867" cy="644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8" t="11777" r="66693" b="75217"/>
          <a:stretch/>
        </p:blipFill>
        <p:spPr bwMode="auto">
          <a:xfrm>
            <a:off x="3171269" y="17124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5" t="11759" r="67066" b="75235"/>
          <a:stretch/>
        </p:blipFill>
        <p:spPr bwMode="auto">
          <a:xfrm>
            <a:off x="3141044" y="17124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52" r="67326" b="87285"/>
          <a:stretch/>
        </p:blipFill>
        <p:spPr bwMode="auto">
          <a:xfrm>
            <a:off x="3141073" y="1157044"/>
            <a:ext cx="455630" cy="62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לחצן פעולה: בית 31">
            <a:hlinkClick r:id="rId5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6941" b="79798"/>
          <a:stretch/>
        </p:blipFill>
        <p:spPr bwMode="auto">
          <a:xfrm>
            <a:off x="4379124" y="1429036"/>
            <a:ext cx="385751" cy="41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434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65604" y="354621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הנרות שנדליק ביום ה-8</a:t>
            </a:r>
          </a:p>
        </p:txBody>
      </p:sp>
      <p:pic>
        <p:nvPicPr>
          <p:cNvPr id="17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7" r="17428" b="87285"/>
          <a:stretch/>
        </p:blipFill>
        <p:spPr bwMode="auto">
          <a:xfrm>
            <a:off x="6170659" y="1124062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8"/>
          <a:stretch/>
        </p:blipFill>
        <p:spPr bwMode="auto">
          <a:xfrm>
            <a:off x="1686950" y="1700808"/>
            <a:ext cx="5842107" cy="389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37" t="-14" r="47537" b="87299"/>
          <a:stretch/>
        </p:blipFill>
        <p:spPr bwMode="auto">
          <a:xfrm>
            <a:off x="4418904" y="901952"/>
            <a:ext cx="345557" cy="6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75556" y="5609093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ביחד נדליק          נרות</a:t>
            </a:r>
          </a:p>
        </p:txBody>
      </p:sp>
      <p:sp>
        <p:nvSpPr>
          <p:cNvPr id="2" name="מלבן 1"/>
          <p:cNvSpPr/>
          <p:nvPr/>
        </p:nvSpPr>
        <p:spPr>
          <a:xfrm>
            <a:off x="3275856" y="5672572"/>
            <a:ext cx="1159368" cy="6367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48" t="11068" r="17337" b="73489"/>
          <a:stretch/>
        </p:blipFill>
        <p:spPr bwMode="auto">
          <a:xfrm>
            <a:off x="6170659" y="1700808"/>
            <a:ext cx="345557" cy="67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5464" b="73489"/>
          <a:stretch/>
        </p:blipFill>
        <p:spPr bwMode="auto">
          <a:xfrm>
            <a:off x="4387976" y="1700808"/>
            <a:ext cx="472056" cy="68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75" t="11068" r="23526" b="73756"/>
          <a:stretch/>
        </p:blipFill>
        <p:spPr bwMode="auto">
          <a:xfrm>
            <a:off x="5715000" y="1712481"/>
            <a:ext cx="455659" cy="66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6" r="25089" b="87285"/>
          <a:stretch/>
        </p:blipFill>
        <p:spPr bwMode="auto">
          <a:xfrm>
            <a:off x="5758226" y="1124062"/>
            <a:ext cx="335070" cy="64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01" t="11525" r="31000" b="75469"/>
          <a:stretch/>
        </p:blipFill>
        <p:spPr bwMode="auto">
          <a:xfrm>
            <a:off x="5259341" y="1700808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7" t="-191" r="32708" b="87476"/>
          <a:stretch/>
        </p:blipFill>
        <p:spPr bwMode="auto">
          <a:xfrm>
            <a:off x="5311714" y="1108726"/>
            <a:ext cx="350912" cy="67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3" t="11338" r="38148" b="75656"/>
          <a:stretch/>
        </p:blipFill>
        <p:spPr bwMode="auto">
          <a:xfrm>
            <a:off x="4860802" y="17124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25" r="38153" b="87285"/>
          <a:stretch/>
        </p:blipFill>
        <p:spPr bwMode="auto">
          <a:xfrm>
            <a:off x="4889437" y="1137865"/>
            <a:ext cx="450912" cy="62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51" t="11072" r="53250" b="75922"/>
          <a:stretch/>
        </p:blipFill>
        <p:spPr bwMode="auto">
          <a:xfrm>
            <a:off x="3976252" y="1700808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96" t="-135" r="52682" b="87420"/>
          <a:stretch/>
        </p:blipFill>
        <p:spPr bwMode="auto">
          <a:xfrm>
            <a:off x="4041020" y="1163507"/>
            <a:ext cx="458972" cy="63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84" t="12262" r="60017" b="74732"/>
          <a:stretch/>
        </p:blipFill>
        <p:spPr bwMode="auto">
          <a:xfrm>
            <a:off x="3566895" y="17425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0" r="60078" b="87285"/>
          <a:stretch/>
        </p:blipFill>
        <p:spPr bwMode="auto">
          <a:xfrm>
            <a:off x="3566895" y="1148616"/>
            <a:ext cx="467867" cy="644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8" t="11777" r="66693" b="75217"/>
          <a:stretch/>
        </p:blipFill>
        <p:spPr bwMode="auto">
          <a:xfrm>
            <a:off x="3171269" y="17124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5" t="11759" r="67066" b="75235"/>
          <a:stretch/>
        </p:blipFill>
        <p:spPr bwMode="auto">
          <a:xfrm>
            <a:off x="3141044" y="1712481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52" r="67326" b="87285"/>
          <a:stretch/>
        </p:blipFill>
        <p:spPr bwMode="auto">
          <a:xfrm>
            <a:off x="3141073" y="1157044"/>
            <a:ext cx="455630" cy="62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1" t="12529" r="74740" b="74465"/>
          <a:stretch/>
        </p:blipFill>
        <p:spPr bwMode="auto">
          <a:xfrm>
            <a:off x="2715610" y="1754179"/>
            <a:ext cx="455659" cy="5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3" t="305" r="74025" b="86980"/>
          <a:stretch/>
        </p:blipFill>
        <p:spPr bwMode="auto">
          <a:xfrm>
            <a:off x="2778184" y="1148616"/>
            <a:ext cx="459196" cy="63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לחצן פעולה: בית 33">
            <a:hlinkClick r:id="rId5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5" name="Picture 4" descr="תוצאת תמונה עבור חנוכיה">
            <a:hlinkClick r:id="" action="ppaction://noaction">
              <a:snd r:embed="rId4" name="whoosh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t="10789" r="46941" b="79798"/>
          <a:stretch/>
        </p:blipFill>
        <p:spPr bwMode="auto">
          <a:xfrm>
            <a:off x="4405176" y="1506263"/>
            <a:ext cx="385751" cy="41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50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לחצן פעולה: בית 11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539552" y="4338048"/>
            <a:ext cx="8064896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5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כל הכבוד!!</a:t>
            </a:r>
          </a:p>
        </p:txBody>
      </p:sp>
      <p:pic>
        <p:nvPicPr>
          <p:cNvPr id="10244" name="Picture 4" descr="תוצאת תמונה עבור ‪smiley animation‬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464" y="2166987"/>
            <a:ext cx="4149080" cy="25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403648" y="548680"/>
            <a:ext cx="62385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הצלחתם!</a:t>
            </a:r>
          </a:p>
        </p:txBody>
      </p:sp>
    </p:spTree>
    <p:extLst>
      <p:ext uri="{BB962C8B-B14F-4D97-AF65-F5344CB8AC3E}">
        <p14:creationId xmlns:p14="http://schemas.microsoft.com/office/powerpoint/2010/main" val="181001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applause.wav"/>
          </p:stSnd>
        </p:sndAc>
      </p:transition>
    </mc:Choice>
    <mc:Fallback xmlns="">
      <p:transition spd="slow" advClick="0">
        <p:sndAc>
          <p:stSnd>
            <p:snd r:embed="rId6" name="applause.wav"/>
          </p:stSnd>
        </p:sndAc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39552" y="366163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מצא 3 הבדלים</a:t>
            </a:r>
          </a:p>
        </p:txBody>
      </p:sp>
      <p:pic>
        <p:nvPicPr>
          <p:cNvPr id="4098" name="Picture 2" descr="תוצאת תמונה עבור חנוכה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39"/>
          <a:stretch/>
        </p:blipFill>
        <p:spPr bwMode="auto">
          <a:xfrm>
            <a:off x="4915333" y="2147402"/>
            <a:ext cx="3222827" cy="4176464"/>
          </a:xfrm>
          <a:prstGeom prst="rect">
            <a:avLst/>
          </a:prstGeom>
          <a:ln w="28575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תוצאת תמונה עבור חנוכה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39"/>
          <a:stretch/>
        </p:blipFill>
        <p:spPr bwMode="auto">
          <a:xfrm>
            <a:off x="1043608" y="2147402"/>
            <a:ext cx="3222827" cy="4176464"/>
          </a:xfrm>
          <a:prstGeom prst="rect">
            <a:avLst/>
          </a:prstGeom>
          <a:ln w="28575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967846" y="1057695"/>
            <a:ext cx="480870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ln w="19050">
                  <a:solidFill>
                    <a:schemeClr val="tx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החסר בתמונה</a:t>
            </a:r>
          </a:p>
        </p:txBody>
      </p:sp>
      <p:sp>
        <p:nvSpPr>
          <p:cNvPr id="11" name="חץ למטה 10"/>
          <p:cNvSpPr/>
          <p:nvPr/>
        </p:nvSpPr>
        <p:spPr>
          <a:xfrm>
            <a:off x="6274882" y="1642470"/>
            <a:ext cx="194636" cy="384847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n>
                <a:solidFill>
                  <a:schemeClr val="tx1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3" name="מלבן 12">
            <a:hlinkClick r:id="" action="ppaction://noaction">
              <a:snd r:embed="rId4" name="chimes.wav"/>
            </a:hlinkClick>
          </p:cNvPr>
          <p:cNvSpPr/>
          <p:nvPr/>
        </p:nvSpPr>
        <p:spPr>
          <a:xfrm>
            <a:off x="5148064" y="2159536"/>
            <a:ext cx="360040" cy="7654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אליפסה 2">
            <a:hlinkClick r:id="" action="ppaction://noaction">
              <a:snd r:embed="rId4" name="chimes.wav"/>
            </a:hlinkClick>
          </p:cNvPr>
          <p:cNvSpPr/>
          <p:nvPr/>
        </p:nvSpPr>
        <p:spPr>
          <a:xfrm>
            <a:off x="5328084" y="4365104"/>
            <a:ext cx="324036" cy="2880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אליפסה 16">
            <a:hlinkClick r:id="" action="ppaction://noaction">
              <a:snd r:embed="rId4" name="chimes.wav"/>
            </a:hlinkClick>
          </p:cNvPr>
          <p:cNvSpPr/>
          <p:nvPr/>
        </p:nvSpPr>
        <p:spPr>
          <a:xfrm>
            <a:off x="6588224" y="5517232"/>
            <a:ext cx="468051" cy="444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לחצן פעולה: בית 17">
            <a:hlinkClick r:id="rId5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0609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3" grpId="0" animBg="1"/>
      <p:bldP spid="3" grpId="0" animBg="1"/>
      <p:bldP spid="1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39552" y="366163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מצא 3 הבדלים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8545" y="1642470"/>
            <a:ext cx="480870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ln w="19050">
                  <a:solidFill>
                    <a:schemeClr val="tx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החסר בתמונה</a:t>
            </a:r>
          </a:p>
        </p:txBody>
      </p:sp>
      <p:sp>
        <p:nvSpPr>
          <p:cNvPr id="11" name="חץ למטה 10"/>
          <p:cNvSpPr/>
          <p:nvPr/>
        </p:nvSpPr>
        <p:spPr>
          <a:xfrm>
            <a:off x="6463988" y="2403017"/>
            <a:ext cx="288031" cy="384847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n>
                <a:solidFill>
                  <a:schemeClr val="tx1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2" name="AutoShape 2" descr="תוצאת תמונה עבור חנוכה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5" name="AutoShape 4" descr="תוצאת תמונה עבור חנוכה"/>
          <p:cNvSpPr>
            <a:spLocks noChangeAspect="1" noChangeArrowheads="1"/>
          </p:cNvSpPr>
          <p:nvPr/>
        </p:nvSpPr>
        <p:spPr bwMode="auto">
          <a:xfrm>
            <a:off x="9075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6" name="AutoShape 6" descr="תוצאת תמונה עבור חנוכה"/>
          <p:cNvSpPr>
            <a:spLocks noChangeAspect="1" noChangeArrowheads="1"/>
          </p:cNvSpPr>
          <p:nvPr/>
        </p:nvSpPr>
        <p:spPr bwMode="auto">
          <a:xfrm>
            <a:off x="9228138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542" y="2881738"/>
            <a:ext cx="4032449" cy="241947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81738"/>
            <a:ext cx="4032448" cy="241947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אליפסה 7">
            <a:hlinkClick r:id="" action="ppaction://noaction">
              <a:snd r:embed="rId4" name="chimes.wav"/>
            </a:hlinkClick>
          </p:cNvPr>
          <p:cNvSpPr/>
          <p:nvPr/>
        </p:nvSpPr>
        <p:spPr>
          <a:xfrm>
            <a:off x="4716016" y="3175567"/>
            <a:ext cx="360040" cy="4694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אליפסה 18">
            <a:hlinkClick r:id="" action="ppaction://noaction">
              <a:snd r:embed="rId4" name="chimes.wav"/>
            </a:hlinkClick>
          </p:cNvPr>
          <p:cNvSpPr/>
          <p:nvPr/>
        </p:nvSpPr>
        <p:spPr>
          <a:xfrm>
            <a:off x="7092280" y="2940838"/>
            <a:ext cx="360040" cy="4694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אליפסה 19">
            <a:hlinkClick r:id="" action="ppaction://noaction">
              <a:snd r:embed="rId4" name="chimes.wav"/>
            </a:hlinkClick>
          </p:cNvPr>
          <p:cNvSpPr/>
          <p:nvPr/>
        </p:nvSpPr>
        <p:spPr>
          <a:xfrm>
            <a:off x="7740352" y="3098884"/>
            <a:ext cx="504056" cy="4694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לחצן פעולה: בית 20">
            <a:hlinkClick r:id="rId5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3457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39552" y="366163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מצא 3 הבדלים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03648" y="1225988"/>
            <a:ext cx="480870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ln w="19050">
                  <a:solidFill>
                    <a:schemeClr val="tx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החסר בתמונה</a:t>
            </a:r>
          </a:p>
        </p:txBody>
      </p:sp>
      <p:sp>
        <p:nvSpPr>
          <p:cNvPr id="2" name="AutoShape 2" descr="תוצאת תמונה עבור חנוכה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5" name="AutoShape 4" descr="תוצאת תמונה עבור חנוכה"/>
          <p:cNvSpPr>
            <a:spLocks noChangeAspect="1" noChangeArrowheads="1"/>
          </p:cNvSpPr>
          <p:nvPr/>
        </p:nvSpPr>
        <p:spPr bwMode="auto">
          <a:xfrm>
            <a:off x="9075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6" name="AutoShape 6" descr="תוצאת תמונה עבור חנוכה"/>
          <p:cNvSpPr>
            <a:spLocks noChangeAspect="1" noChangeArrowheads="1"/>
          </p:cNvSpPr>
          <p:nvPr/>
        </p:nvSpPr>
        <p:spPr bwMode="auto">
          <a:xfrm>
            <a:off x="9228138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7170" name="Picture 2" descr="תוצאת תמונה עבור חנוכיה קליפארט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0" t="2154" r="5015" b="3242"/>
          <a:stretch/>
        </p:blipFill>
        <p:spPr bwMode="auto">
          <a:xfrm>
            <a:off x="5305711" y="2378590"/>
            <a:ext cx="2604583" cy="4085927"/>
          </a:xfrm>
          <a:prstGeom prst="rect">
            <a:avLst/>
          </a:prstGeom>
          <a:ln w="127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תוצאת תמונה עבור חנוכיה קליפארט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0" t="2154" r="5015" b="3242"/>
          <a:stretch/>
        </p:blipFill>
        <p:spPr bwMode="auto">
          <a:xfrm>
            <a:off x="1475656" y="2378589"/>
            <a:ext cx="2604583" cy="4085927"/>
          </a:xfrm>
          <a:prstGeom prst="rect">
            <a:avLst/>
          </a:prstGeom>
          <a:ln w="127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אליפסה 19">
            <a:hlinkClick r:id="" action="ppaction://noaction">
              <a:snd r:embed="rId4" name="chimes.wav"/>
            </a:hlinkClick>
          </p:cNvPr>
          <p:cNvSpPr/>
          <p:nvPr/>
        </p:nvSpPr>
        <p:spPr>
          <a:xfrm>
            <a:off x="5508104" y="4725144"/>
            <a:ext cx="504056" cy="46945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חץ למטה 10"/>
          <p:cNvSpPr/>
          <p:nvPr/>
        </p:nvSpPr>
        <p:spPr>
          <a:xfrm>
            <a:off x="6463987" y="1810763"/>
            <a:ext cx="288030" cy="466109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n>
                <a:solidFill>
                  <a:schemeClr val="tx1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9" name="אליפסה 18">
            <a:hlinkClick r:id="" action="ppaction://noaction">
              <a:snd r:embed="rId4" name="chimes.wav"/>
            </a:hlinkClick>
          </p:cNvPr>
          <p:cNvSpPr/>
          <p:nvPr/>
        </p:nvSpPr>
        <p:spPr>
          <a:xfrm>
            <a:off x="6247963" y="4005064"/>
            <a:ext cx="360039" cy="39991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>
            <a:hlinkClick r:id="" action="ppaction://noaction">
              <a:snd r:embed="rId4" name="chimes.wav"/>
            </a:hlinkClick>
          </p:cNvPr>
          <p:cNvSpPr/>
          <p:nvPr/>
        </p:nvSpPr>
        <p:spPr>
          <a:xfrm>
            <a:off x="7236296" y="4516441"/>
            <a:ext cx="576064" cy="928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לחצן פעולה: בית 20">
            <a:hlinkClick r:id="rId5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681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0" grpId="0" animBg="1"/>
      <p:bldP spid="19" grpId="0" animBg="1"/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לחצן פעולה: בית 11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539552" y="4338048"/>
            <a:ext cx="8064896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5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כל הכבוד!!</a:t>
            </a:r>
          </a:p>
        </p:txBody>
      </p:sp>
      <p:pic>
        <p:nvPicPr>
          <p:cNvPr id="10244" name="Picture 4" descr="תוצאת תמונה עבור ‪smiley animation‬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464" y="2166987"/>
            <a:ext cx="4149080" cy="25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403648" y="548680"/>
            <a:ext cx="62385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הצלחתם!</a:t>
            </a:r>
          </a:p>
        </p:txBody>
      </p:sp>
    </p:spTree>
    <p:extLst>
      <p:ext uri="{BB962C8B-B14F-4D97-AF65-F5344CB8AC3E}">
        <p14:creationId xmlns:p14="http://schemas.microsoft.com/office/powerpoint/2010/main" val="181001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applause.wav"/>
          </p:stSnd>
        </p:sndAc>
      </p:transition>
    </mc:Choice>
    <mc:Fallback xmlns="">
      <p:transition spd="slow" advClick="0">
        <p:sndAc>
          <p:stSnd>
            <p:snd r:embed="rId6" name="applause.wav"/>
          </p:stSnd>
        </p:sndAc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מעוגל 10"/>
          <p:cNvSpPr/>
          <p:nvPr/>
        </p:nvSpPr>
        <p:spPr>
          <a:xfrm>
            <a:off x="620561" y="3924675"/>
            <a:ext cx="7938882" cy="2127844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57554" y="708946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התמונה המתאימה למילה</a:t>
            </a:r>
          </a:p>
        </p:txBody>
      </p:sp>
      <p:sp>
        <p:nvSpPr>
          <p:cNvPr id="6" name="מלבן מעוגל 5"/>
          <p:cNvSpPr/>
          <p:nvPr/>
        </p:nvSpPr>
        <p:spPr>
          <a:xfrm>
            <a:off x="2236123" y="2269909"/>
            <a:ext cx="4671755" cy="1171803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2614020" y="2150281"/>
            <a:ext cx="41044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סביבון</a:t>
            </a:r>
          </a:p>
        </p:txBody>
      </p:sp>
      <p:pic>
        <p:nvPicPr>
          <p:cNvPr id="16386" name="Picture 2" descr="תוצאת תמונה עבור סביבון">
            <a:hlinkClick r:id="" action="ppaction://noaction">
              <a:snd r:embed="rId3" name="applause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9" r="11168"/>
          <a:stretch/>
        </p:blipFill>
        <p:spPr bwMode="auto">
          <a:xfrm>
            <a:off x="791004" y="4161966"/>
            <a:ext cx="1832017" cy="1800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תוצאת תמונה עבור רעשן">
            <a:hlinkClick r:id="" action="ppaction://noaction">
              <a:snd r:embed="rId5" name="laser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12" y="4227689"/>
            <a:ext cx="2165185" cy="152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תמונה 9" descr="C:\Users\עדי\Desktop\10286-345x460.jpg">
            <a:hlinkClick r:id="" action="ppaction://noaction">
              <a:snd r:embed="rId5" name="laser.wav"/>
            </a:hlinkClick>
          </p:cNvPr>
          <p:cNvPicPr/>
          <p:nvPr/>
        </p:nvPicPr>
        <p:blipFill>
          <a:blip r:embed="rId7" cstate="print">
            <a:clrChange>
              <a:clrFrom>
                <a:srgbClr val="FDFDF5"/>
              </a:clrFrom>
              <a:clrTo>
                <a:srgbClr val="FDFD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265" y="4286456"/>
            <a:ext cx="1390536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4575029" y="4093452"/>
            <a:ext cx="2948435" cy="179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לחצן פעולה: בית 13">
            <a:hlinkClick r:id="rId9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5420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3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86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מעוגל 10"/>
          <p:cNvSpPr/>
          <p:nvPr/>
        </p:nvSpPr>
        <p:spPr>
          <a:xfrm>
            <a:off x="620561" y="3924675"/>
            <a:ext cx="7938882" cy="2127844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57554" y="708946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התמונה המתאימה למילה</a:t>
            </a:r>
          </a:p>
        </p:txBody>
      </p:sp>
      <p:sp>
        <p:nvSpPr>
          <p:cNvPr id="6" name="מלבן מעוגל 5"/>
          <p:cNvSpPr/>
          <p:nvPr/>
        </p:nvSpPr>
        <p:spPr>
          <a:xfrm>
            <a:off x="2236123" y="2269909"/>
            <a:ext cx="4671755" cy="1171803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2614020" y="2150281"/>
            <a:ext cx="41044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חנוכייה</a:t>
            </a:r>
          </a:p>
        </p:txBody>
      </p:sp>
      <p:pic>
        <p:nvPicPr>
          <p:cNvPr id="10" name="תמונה 9" descr="C:\Users\עדי\Desktop\10286-345x460.jpg">
            <a:hlinkClick r:id="" action="ppaction://noaction">
              <a:snd r:embed="rId3" name="applause.wav"/>
            </a:hlinkClick>
          </p:cNvPr>
          <p:cNvPicPr/>
          <p:nvPr/>
        </p:nvPicPr>
        <p:blipFill>
          <a:blip r:embed="rId4" cstate="print">
            <a:clrChange>
              <a:clrFrom>
                <a:srgbClr val="FDFDF5"/>
              </a:clrFrom>
              <a:clrTo>
                <a:srgbClr val="FDFD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265" y="4286456"/>
            <a:ext cx="1390536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2014231" y="4143516"/>
            <a:ext cx="2948435" cy="179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תוצאת תמונה עבור סוכות">
            <a:hlinkClick r:id="" action="ppaction://noaction">
              <a:snd r:embed="rId6" name="laser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ECB"/>
              </a:clrFrom>
              <a:clrTo>
                <a:srgbClr val="FFFEC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394393"/>
            <a:ext cx="1998583" cy="1335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תמונה 14" descr="http://www.bvd.co.il/img/fck/image/design%20pictures/%D7%A1%D7%A4%D7%99%D7%99%D7%A9%D7%9C%D7%99%D7%9D/%D7%93%D7%9E%D7%99%20%D7%97%D7%A0%D7%95%D7%9B%D7%94/9.jpg">
            <a:hlinkClick r:id="" action="ppaction://noaction">
              <a:snd r:embed="rId6" name="laser.wav"/>
            </a:hlinkClick>
          </p:cNvPr>
          <p:cNvPicPr/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394393"/>
            <a:ext cx="2149976" cy="138913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לחצן פעולה: בית 15">
            <a:hlinkClick r:id="rId9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648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מעוגל 10"/>
          <p:cNvSpPr/>
          <p:nvPr/>
        </p:nvSpPr>
        <p:spPr>
          <a:xfrm>
            <a:off x="620561" y="3924675"/>
            <a:ext cx="7938882" cy="2127844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57554" y="708946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התמונה המתאימה למילה</a:t>
            </a:r>
          </a:p>
        </p:txBody>
      </p:sp>
      <p:sp>
        <p:nvSpPr>
          <p:cNvPr id="6" name="מלבן מעוגל 5"/>
          <p:cNvSpPr/>
          <p:nvPr/>
        </p:nvSpPr>
        <p:spPr>
          <a:xfrm>
            <a:off x="2236123" y="2269909"/>
            <a:ext cx="4671755" cy="1171803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2614020" y="2150281"/>
            <a:ext cx="41044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דמי חנוכה</a:t>
            </a:r>
          </a:p>
        </p:txBody>
      </p:sp>
      <p:pic>
        <p:nvPicPr>
          <p:cNvPr id="10" name="תמונה 9" descr="C:\Users\עדי\Desktop\10286-345x460.jpg">
            <a:hlinkClick r:id="" action="ppaction://noaction">
              <a:snd r:embed="rId3" name="laser.wav"/>
            </a:hlinkClick>
          </p:cNvPr>
          <p:cNvPicPr/>
          <p:nvPr/>
        </p:nvPicPr>
        <p:blipFill>
          <a:blip r:embed="rId4" cstate="print">
            <a:clrChange>
              <a:clrFrom>
                <a:srgbClr val="FDFDF5"/>
              </a:clrFrom>
              <a:clrTo>
                <a:srgbClr val="FDFD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265" y="4286456"/>
            <a:ext cx="1390536" cy="1551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452597" y="2963040"/>
            <a:ext cx="2948435" cy="179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תמונה 14" descr="http://www.bvd.co.il/img/fck/image/design%20pictures/%D7%A1%D7%A4%D7%99%D7%99%D7%A9%D7%9C%D7%99%D7%9D/%D7%93%D7%9E%D7%99%20%D7%97%D7%A0%D7%95%D7%9B%D7%94/9.jpg">
            <a:hlinkClick r:id="" action="ppaction://noaction">
              <a:snd r:embed="rId6" name="applause.wav"/>
            </a:hlinkClick>
          </p:cNvPr>
          <p:cNvPicPr/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394393"/>
            <a:ext cx="2149976" cy="1389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2" descr="תוצאת תמונה עבור תפוח בדבש">
            <a:hlinkClick r:id="" action="ppaction://noaction">
              <a:snd r:embed="rId3" name="laser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352764"/>
            <a:ext cx="2055682" cy="141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לחצן פעולה: בית 13">
            <a:hlinkClick r:id="rId9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1497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מעוגל 10"/>
          <p:cNvSpPr/>
          <p:nvPr/>
        </p:nvSpPr>
        <p:spPr>
          <a:xfrm>
            <a:off x="620561" y="3924675"/>
            <a:ext cx="7938882" cy="2127844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57554" y="708946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התמונה המתאימה למילה</a:t>
            </a:r>
          </a:p>
        </p:txBody>
      </p:sp>
      <p:sp>
        <p:nvSpPr>
          <p:cNvPr id="6" name="מלבן מעוגל 5"/>
          <p:cNvSpPr/>
          <p:nvPr/>
        </p:nvSpPr>
        <p:spPr>
          <a:xfrm>
            <a:off x="2236123" y="2269909"/>
            <a:ext cx="4671755" cy="1171803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2614020" y="2150281"/>
            <a:ext cx="41044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סופגנייה</a:t>
            </a:r>
          </a:p>
        </p:txBody>
      </p:sp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1316693" y="4158648"/>
            <a:ext cx="2948435" cy="179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תמונה 14" descr="http://www.bvd.co.il/img/fck/image/design%20pictures/%D7%A1%D7%A4%D7%99%D7%99%D7%A9%D7%9C%D7%99%D7%9D/%D7%93%D7%9E%D7%99%20%D7%97%D7%A0%D7%95%D7%9B%D7%94/9.jpg">
            <a:hlinkClick r:id="" action="ppaction://noaction">
              <a:snd r:embed="rId4" name="laser.wav"/>
            </a:hlinkClick>
          </p:cNvPr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45" y="4394393"/>
            <a:ext cx="2149976" cy="1389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6" descr="תוצאת תמונה עבור מצות">
            <a:hlinkClick r:id="" action="ppaction://noaction">
              <a:snd r:embed="rId4" name="laser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846" y="4316992"/>
            <a:ext cx="2172804" cy="134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תמונה 16" descr="http://www.elite-f.com/wp-content/uploads/2015/03/donut1.png">
            <a:hlinkClick r:id="" action="ppaction://noaction">
              <a:snd r:embed="rId7" name="applause.wav"/>
            </a:hlinkClick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1795">
            <a:off x="6295636" y="4155694"/>
            <a:ext cx="2124348" cy="159341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לחצן פעולה: בית 15">
            <a:hlinkClick r:id="rId9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9092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מעוגל 10"/>
          <p:cNvSpPr/>
          <p:nvPr/>
        </p:nvSpPr>
        <p:spPr>
          <a:xfrm>
            <a:off x="620561" y="3924675"/>
            <a:ext cx="7938882" cy="2127844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57554" y="708946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התמונה המתאימה למילה</a:t>
            </a:r>
          </a:p>
        </p:txBody>
      </p:sp>
      <p:sp>
        <p:nvSpPr>
          <p:cNvPr id="6" name="מלבן מעוגל 5"/>
          <p:cNvSpPr/>
          <p:nvPr/>
        </p:nvSpPr>
        <p:spPr>
          <a:xfrm>
            <a:off x="2236123" y="2269909"/>
            <a:ext cx="4671755" cy="1171803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2614020" y="2150281"/>
            <a:ext cx="41044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לביבות</a:t>
            </a:r>
          </a:p>
        </p:txBody>
      </p:sp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4557054" y="4056611"/>
            <a:ext cx="2948435" cy="179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תוצאת תמונה עבור מצות">
            <a:hlinkClick r:id="" action="ppaction://noaction">
              <a:snd r:embed="rId4" name="laser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846" y="4316992"/>
            <a:ext cx="2172804" cy="134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תמונה 16" descr="http://www.elite-f.com/wp-content/uploads/2015/03/donut1.png">
            <a:hlinkClick r:id="" action="ppaction://noaction">
              <a:snd r:embed="rId4" name="laser.wav"/>
            </a:hlinkClick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1795">
            <a:off x="6295636" y="4155694"/>
            <a:ext cx="2124348" cy="1593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תוצאת תמונה עבור לביבות חנוכה">
            <a:hlinkClick r:id="" action="ppaction://noaction">
              <a:snd r:embed="rId7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61" y="4437112"/>
            <a:ext cx="2036213" cy="134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לחצן פעולה: בית 14">
            <a:hlinkClick r:id="rId10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94629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מעוגל 10"/>
          <p:cNvSpPr/>
          <p:nvPr/>
        </p:nvSpPr>
        <p:spPr>
          <a:xfrm>
            <a:off x="620561" y="3924675"/>
            <a:ext cx="7938882" cy="2127844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57554" y="708946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התמונה המתאימה למילה</a:t>
            </a:r>
          </a:p>
        </p:txBody>
      </p:sp>
      <p:sp>
        <p:nvSpPr>
          <p:cNvPr id="6" name="מלבן מעוגל 5"/>
          <p:cNvSpPr/>
          <p:nvPr/>
        </p:nvSpPr>
        <p:spPr>
          <a:xfrm>
            <a:off x="2236123" y="2269909"/>
            <a:ext cx="4671755" cy="1171803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2614020" y="2150281"/>
            <a:ext cx="41044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נר</a:t>
            </a:r>
          </a:p>
        </p:txBody>
      </p:sp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788092" y="2436706"/>
            <a:ext cx="2948435" cy="179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תוצאת תמונה עבור לביבות חנוכה">
            <a:hlinkClick r:id="" action="ppaction://noaction">
              <a:snd r:embed="rId4" name="laser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61" y="4437112"/>
            <a:ext cx="2036213" cy="134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תוצאת תמונה עבור רעשן">
            <a:hlinkClick r:id="" action="ppaction://noaction">
              <a:snd r:embed="rId4" name="laser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518" y="4149079"/>
            <a:ext cx="2322047" cy="163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עדי\Desktop\F0_0244_0000_candles.jpg">
            <a:hlinkClick r:id="" action="ppaction://noaction">
              <a:snd r:embed="rId8" name="applause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59"/>
          <a:stretch/>
        </p:blipFill>
        <p:spPr bwMode="auto">
          <a:xfrm>
            <a:off x="4230003" y="3921529"/>
            <a:ext cx="872490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לחצן פעולה: בית 13">
            <a:hlinkClick r:id="rId10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1328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מעוגל 10"/>
          <p:cNvSpPr/>
          <p:nvPr/>
        </p:nvSpPr>
        <p:spPr>
          <a:xfrm>
            <a:off x="620561" y="3924675"/>
            <a:ext cx="7938882" cy="2127844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57554" y="708946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לחץ על התמונה המתאימה למילה</a:t>
            </a:r>
          </a:p>
        </p:txBody>
      </p:sp>
      <p:sp>
        <p:nvSpPr>
          <p:cNvPr id="6" name="מלבן מעוגל 5"/>
          <p:cNvSpPr/>
          <p:nvPr/>
        </p:nvSpPr>
        <p:spPr>
          <a:xfrm>
            <a:off x="2236123" y="2269909"/>
            <a:ext cx="4671755" cy="1171803"/>
          </a:xfrm>
          <a:prstGeom prst="roundRect">
            <a:avLst>
              <a:gd name="adj" fmla="val 9305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2614020" y="2150281"/>
            <a:ext cx="4104456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noFill/>
                </a:ln>
                <a:effectLst/>
                <a:latin typeface="BN Alpaca" panose="02000000000000000000" pitchFamily="2" charset="-79"/>
                <a:cs typeface="Spacer" pitchFamily="2" charset="-79"/>
              </a:rPr>
              <a:t>כד שמן</a:t>
            </a:r>
          </a:p>
        </p:txBody>
      </p:sp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1982737" y="4092805"/>
            <a:ext cx="2948435" cy="179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תוצאת תמונה עבור לביבות חנוכה">
            <a:hlinkClick r:id="" action="ppaction://noaction">
              <a:snd r:embed="rId4" name="laser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61" y="4437112"/>
            <a:ext cx="2036213" cy="134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תוצאת תמונה עבור כד שמן לחנוכה">
            <a:hlinkClick r:id="" action="ppaction://noaction">
              <a:snd r:embed="rId7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9794" y1="25097" x2="9794" y2="25097"/>
                        <a14:foregroundMark x1="5670" y1="37452" x2="5670" y2="37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476" y="4121444"/>
            <a:ext cx="1383938" cy="184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תוצאת תמונה עבור סוכות">
            <a:hlinkClick r:id="" action="ppaction://noaction">
              <a:snd r:embed="rId4" name="laser.wav"/>
            </a:hlinkClick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ECB"/>
              </a:clrFrom>
              <a:clrTo>
                <a:srgbClr val="FFFEC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710" y="4321015"/>
            <a:ext cx="1998583" cy="1335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לחצן פעולה: בית 15">
            <a:hlinkClick r:id="rId11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492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לחצן פעולה: בית 11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539552" y="4338048"/>
            <a:ext cx="8064896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5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כל הכבוד!!</a:t>
            </a:r>
          </a:p>
        </p:txBody>
      </p:sp>
      <p:pic>
        <p:nvPicPr>
          <p:cNvPr id="10244" name="Picture 4" descr="תוצאת תמונה עבור ‪smiley animation‬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464" y="2166987"/>
            <a:ext cx="4149080" cy="25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403648" y="548680"/>
            <a:ext cx="62385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הצלחתם!</a:t>
            </a:r>
          </a:p>
        </p:txBody>
      </p:sp>
    </p:spTree>
    <p:extLst>
      <p:ext uri="{BB962C8B-B14F-4D97-AF65-F5344CB8AC3E}">
        <p14:creationId xmlns:p14="http://schemas.microsoft.com/office/powerpoint/2010/main" val="276224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applause.wav"/>
          </p:stSnd>
        </p:sndAc>
      </p:transition>
    </mc:Choice>
    <mc:Fallback xmlns="">
      <p:transition spd="slow" advClick="0">
        <p:sndAc>
          <p:stSnd>
            <p:snd r:embed="rId6" name="applause.wav"/>
          </p:stSnd>
        </p:sndAc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523528" y="404664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הקף את הסימנים הקשורים לחנוכה</a:t>
            </a:r>
          </a:p>
        </p:txBody>
      </p:sp>
      <p:pic>
        <p:nvPicPr>
          <p:cNvPr id="7" name="Picture 2" descr="תוצאת תמונה עבור סביבון">
            <a:hlinkClick r:id="" action="ppaction://noaction">
              <a:snd r:embed="rId3" name="chimes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414818"/>
            <a:ext cx="1427061" cy="100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תמונה 7" descr="http://www.elite-f.com/wp-content/uploads/2015/03/donut1.png">
            <a:hlinkClick r:id="" action="ppaction://noaction">
              <a:snd r:embed="rId3" name="chimes.wav"/>
            </a:hlinkClick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1795">
            <a:off x="6769017" y="3114732"/>
            <a:ext cx="1513015" cy="1075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תמונה 8" descr="http://www.bvd.co.il/img/fck/image/design%20pictures/%D7%A1%D7%A4%D7%99%D7%99%D7%A9%D7%9C%D7%99%D7%9D/%D7%93%D7%9E%D7%99%20%D7%97%D7%A0%D7%95%D7%9B%D7%94/9.jpg">
            <a:hlinkClick r:id="" action="ppaction://noaction">
              <a:snd r:embed="rId3" name="chimes.wav"/>
            </a:hlinkClick>
          </p:cNvPr>
          <p:cNvPicPr/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187254"/>
            <a:ext cx="1508368" cy="959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6" descr="תוצאת תמונה עבור סביבון אנימציה">
            <a:hlinkClick r:id="" action="ppaction://noaction">
              <a:snd r:embed="rId3" name="chimes.wav"/>
            </a:hlinkClick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28" y="1358732"/>
            <a:ext cx="1426879" cy="1403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תמונה 12" descr="C:\Users\עדי\Desktop\10286-345x460.jpg">
            <a:hlinkClick r:id="" action="ppaction://noaction">
              <a:snd r:embed="rId3" name="chimes.wav"/>
            </a:hlinkClick>
          </p:cNvPr>
          <p:cNvPicPr/>
          <p:nvPr/>
        </p:nvPicPr>
        <p:blipFill>
          <a:blip r:embed="rId8" cstate="print">
            <a:clrChange>
              <a:clrFrom>
                <a:srgbClr val="FDFDF5"/>
              </a:clrFrom>
              <a:clrTo>
                <a:srgbClr val="FDFD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345" y="4954284"/>
            <a:ext cx="1066639" cy="1269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62" name="Picture 2" descr="תוצאת תמונה עבור תפוח בדבש">
            <a:hlinkClick r:id="" action="ppaction://noaction">
              <a:snd r:embed="rId9" name="laser.wav"/>
            </a:hlinkClick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626" y="5373216"/>
            <a:ext cx="1442869" cy="99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תוצאת תמונה עבור רעשן">
            <a:hlinkClick r:id="" action="ppaction://noaction">
              <a:snd r:embed="rId9" name="laser.wav"/>
            </a:hlinkClick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160" y="1813425"/>
            <a:ext cx="1533695" cy="107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תוצאת תמונה עבור מצות">
            <a:hlinkClick r:id="" action="ppaction://noaction">
              <a:snd r:embed="rId9" name="laser.wav"/>
            </a:hlinkClick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55" y="4634027"/>
            <a:ext cx="1496457" cy="92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תוצאת תמונה עבור סוכות">
            <a:hlinkClick r:id="" action="ppaction://noaction">
              <a:snd r:embed="rId9" name="laser.wav"/>
            </a:hlinkClick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ECB"/>
              </a:clrFrom>
              <a:clrTo>
                <a:srgbClr val="FFFEC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711" y="4332277"/>
            <a:ext cx="1531120" cy="102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אליפסה 1"/>
          <p:cNvSpPr/>
          <p:nvPr/>
        </p:nvSpPr>
        <p:spPr>
          <a:xfrm>
            <a:off x="6804248" y="1310508"/>
            <a:ext cx="1784176" cy="13264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אליפסה 18"/>
          <p:cNvSpPr/>
          <p:nvPr/>
        </p:nvSpPr>
        <p:spPr>
          <a:xfrm>
            <a:off x="6804248" y="3224043"/>
            <a:ext cx="1484956" cy="11410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אליפסה 19"/>
          <p:cNvSpPr/>
          <p:nvPr/>
        </p:nvSpPr>
        <p:spPr>
          <a:xfrm>
            <a:off x="395536" y="1278171"/>
            <a:ext cx="1784176" cy="16181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אליפסה 20"/>
          <p:cNvSpPr/>
          <p:nvPr/>
        </p:nvSpPr>
        <p:spPr>
          <a:xfrm>
            <a:off x="3110588" y="4826696"/>
            <a:ext cx="1568152" cy="152508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אליפסה 21"/>
          <p:cNvSpPr/>
          <p:nvPr/>
        </p:nvSpPr>
        <p:spPr>
          <a:xfrm>
            <a:off x="2527385" y="2896329"/>
            <a:ext cx="1900599" cy="14687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לחצן פעולה: בית 22">
            <a:hlinkClick r:id="rId1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4" name="Picture 8">
            <a:hlinkClick r:id="" action="ppaction://hlinkshowjump?jump=nextslide">
              <a:snd r:embed="rId15" name="cashreg.wav"/>
            </a:hlinkClick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146030"/>
            <a:ext cx="1643380" cy="649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50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523528" y="404664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הקף את החפצים שנותנים לנו אור:</a:t>
            </a:r>
          </a:p>
        </p:txBody>
      </p:sp>
      <p:pic>
        <p:nvPicPr>
          <p:cNvPr id="13" name="תמונה 12" descr="C:\Users\עדי\Desktop\10286-345x460.jpg">
            <a:hlinkClick r:id="" action="ppaction://noaction">
              <a:snd r:embed="rId3" name="chimes.wav"/>
            </a:hlinkClick>
          </p:cNvPr>
          <p:cNvPicPr/>
          <p:nvPr/>
        </p:nvPicPr>
        <p:blipFill>
          <a:blip r:embed="rId4" cstate="print">
            <a:clrChange>
              <a:clrFrom>
                <a:srgbClr val="FDFDF5"/>
              </a:clrFrom>
              <a:clrTo>
                <a:srgbClr val="FDFD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873578"/>
            <a:ext cx="1207565" cy="14357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אליפסה 1"/>
          <p:cNvSpPr/>
          <p:nvPr/>
        </p:nvSpPr>
        <p:spPr>
          <a:xfrm>
            <a:off x="7170747" y="1317828"/>
            <a:ext cx="1240161" cy="14182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אליפסה 18"/>
          <p:cNvSpPr/>
          <p:nvPr/>
        </p:nvSpPr>
        <p:spPr>
          <a:xfrm>
            <a:off x="7164288" y="4427601"/>
            <a:ext cx="1294120" cy="17377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אליפסה 20"/>
          <p:cNvSpPr/>
          <p:nvPr/>
        </p:nvSpPr>
        <p:spPr>
          <a:xfrm>
            <a:off x="4751746" y="4653136"/>
            <a:ext cx="1568152" cy="17096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3" name="Picture 2" descr="C:\Users\עדי\Desktop\F0_0244_0000_candles.jpg">
            <a:hlinkClick r:id="" action="ppaction://noaction">
              <a:snd r:embed="rId3" name="chimes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59"/>
          <a:stretch/>
        </p:blipFill>
        <p:spPr bwMode="auto">
          <a:xfrm>
            <a:off x="7449075" y="4365104"/>
            <a:ext cx="683506" cy="1604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תוצאת תמונה עבור פנס">
            <a:hlinkClick r:id="" action="ppaction://noaction">
              <a:snd r:embed="rId3" name="chimes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40242"/>
            <a:ext cx="1598862" cy="119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עדי\Desktop\bulb.gif">
            <a:hlinkClick r:id="" action="ppaction://noaction">
              <a:snd r:embed="rId3" name="chimes.wav"/>
            </a:hlinkClick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679" y="1422931"/>
            <a:ext cx="958297" cy="1221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עדי\Desktop\1_175771030.jpg">
            <a:hlinkClick r:id="" action="ppaction://noaction">
              <a:snd r:embed="rId3" name="chimes.wav"/>
            </a:hlinkClick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887" y="3298384"/>
            <a:ext cx="1455416" cy="1385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תוצאת תמונה עבור ספר">
            <a:hlinkClick r:id="" action="ppaction://noaction">
              <a:snd r:embed="rId9" name="laser.wav"/>
            </a:hlinkClick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58" b="98729" l="1389" r="941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28" y="4684192"/>
            <a:ext cx="2403050" cy="1575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תוצאת תמונה עבור כיסא ציור">
            <a:hlinkClick r:id="" action="ppaction://noaction">
              <a:snd r:embed="rId9" name="laser.wav"/>
            </a:hlinkClick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547" y="2736096"/>
            <a:ext cx="1256638" cy="1619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C:\Users\עדי\Desktop\k12546334.jpg">
            <a:hlinkClick r:id="" action="ppaction://noaction">
              <a:snd r:embed="rId9" name="laser.wav"/>
            </a:hlinkClick>
          </p:cNvPr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28688"/>
            <a:ext cx="1296144" cy="131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C:\Users\עדי\Desktop\k22189277.jpg">
            <a:hlinkClick r:id="" action="ppaction://noaction">
              <a:snd r:embed="rId9" name="laser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72" b="54686"/>
          <a:stretch/>
        </p:blipFill>
        <p:spPr bwMode="auto">
          <a:xfrm rot="17781915">
            <a:off x="3664235" y="1279880"/>
            <a:ext cx="1295358" cy="170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אליפסה 33"/>
          <p:cNvSpPr/>
          <p:nvPr/>
        </p:nvSpPr>
        <p:spPr>
          <a:xfrm>
            <a:off x="3131519" y="3136463"/>
            <a:ext cx="1568152" cy="17096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5" name="אליפסה 34"/>
          <p:cNvSpPr/>
          <p:nvPr/>
        </p:nvSpPr>
        <p:spPr>
          <a:xfrm>
            <a:off x="755576" y="1174105"/>
            <a:ext cx="2100922" cy="13570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לחצן פעולה: בית 19">
            <a:hlinkClick r:id="rId15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Picture 8">
            <a:hlinkClick r:id="" action="ppaction://hlinkshowjump?jump=nextslide">
              <a:snd r:embed="rId16" name="cashreg.wav"/>
            </a:hlinkClick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59" y="6165304"/>
            <a:ext cx="1643380" cy="649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6437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0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1"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  <p:bldP spid="21" grpId="0" animBg="1"/>
      <p:bldP spid="34" grpId="0" animBg="1"/>
      <p:bldP spid="3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523528" y="404664"/>
            <a:ext cx="806489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הקף את מה שאוכלים רק בחנוכה:</a:t>
            </a:r>
          </a:p>
        </p:txBody>
      </p:sp>
      <p:sp>
        <p:nvSpPr>
          <p:cNvPr id="21" name="אליפסה 20"/>
          <p:cNvSpPr/>
          <p:nvPr/>
        </p:nvSpPr>
        <p:spPr>
          <a:xfrm>
            <a:off x="6804248" y="1456533"/>
            <a:ext cx="1784176" cy="17096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5" name="אליפסה 34"/>
          <p:cNvSpPr/>
          <p:nvPr/>
        </p:nvSpPr>
        <p:spPr>
          <a:xfrm>
            <a:off x="539552" y="4221088"/>
            <a:ext cx="2744079" cy="17281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0" name="תמונה 19" descr="http://www.elite-f.com/wp-content/uploads/2015/03/donut1.png">
            <a:hlinkClick r:id="" action="ppaction://noaction">
              <a:snd r:embed="rId3" name="chimes.wav"/>
            </a:hlinkClick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1795">
            <a:off x="6335256" y="1342099"/>
            <a:ext cx="2644693" cy="1572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" descr="תוצאת תמונה עבור לביבות חנוכה">
            <a:hlinkClick r:id="" action="ppaction://noaction">
              <a:snd r:embed="rId3" name="chimes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61" y="4437112"/>
            <a:ext cx="2036213" cy="134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 descr="תמונה קשורה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90659"/>
            <a:ext cx="2523141" cy="1675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לחמניה עגולה מיוחדת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429" y="2996952"/>
            <a:ext cx="2627158" cy="262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0" descr="תוצאת תמונה עבור גבינה צהובה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336" y="4437112"/>
            <a:ext cx="2649090" cy="16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לחצן פעולה: בית 11">
            <a:hlinkClick r:id="rId11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3" name="Picture 8">
            <a:hlinkClick r:id="" action="ppaction://hlinkshowjump?jump=nextslide">
              <a:snd r:embed="rId12" name="cashreg.wav"/>
            </a:hlinkClick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11" y="6095005"/>
            <a:ext cx="1643380" cy="649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209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1" grpId="0" animBg="1"/>
      <p:bldP spid="3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לחצן פעולה: בית 11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539552" y="4338048"/>
            <a:ext cx="8064896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5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כל הכבוד!!</a:t>
            </a:r>
          </a:p>
        </p:txBody>
      </p:sp>
      <p:pic>
        <p:nvPicPr>
          <p:cNvPr id="10244" name="Picture 4" descr="תוצאת תמונה עבור ‪smiley animation‬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464" y="2166987"/>
            <a:ext cx="4149080" cy="25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403648" y="548680"/>
            <a:ext cx="62385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הצלחתם!</a:t>
            </a:r>
          </a:p>
        </p:txBody>
      </p:sp>
    </p:spTree>
    <p:extLst>
      <p:ext uri="{BB962C8B-B14F-4D97-AF65-F5344CB8AC3E}">
        <p14:creationId xmlns:p14="http://schemas.microsoft.com/office/powerpoint/2010/main" val="19657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applause.wav"/>
          </p:stSnd>
        </p:sndAc>
      </p:transition>
    </mc:Choice>
    <mc:Fallback xmlns="">
      <p:transition spd="slow" advClick="0">
        <p:sndAc>
          <p:stSnd>
            <p:snd r:embed="rId6" name="applause.wav"/>
          </p:stSnd>
        </p:sndAc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00245" y="323887"/>
            <a:ext cx="806489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מה מתאים?</a:t>
            </a:r>
          </a:p>
        </p:txBody>
      </p:sp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535096" y="1370510"/>
            <a:ext cx="2726086" cy="165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9" descr="תוצאת תמונה עבור עט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cxnSp>
        <p:nvCxnSpPr>
          <p:cNvPr id="8" name="מחבר ישר 7"/>
          <p:cNvCxnSpPr/>
          <p:nvPr/>
        </p:nvCxnSpPr>
        <p:spPr>
          <a:xfrm>
            <a:off x="6013626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ישר 19"/>
          <p:cNvCxnSpPr/>
          <p:nvPr/>
        </p:nvCxnSpPr>
        <p:spPr>
          <a:xfrm>
            <a:off x="2987824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ישר 20"/>
          <p:cNvCxnSpPr/>
          <p:nvPr/>
        </p:nvCxnSpPr>
        <p:spPr>
          <a:xfrm>
            <a:off x="323527" y="4365104"/>
            <a:ext cx="848657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תוצאת תמונה עבור חנוכיה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3" r="17947"/>
          <a:stretch/>
        </p:blipFill>
        <p:spPr bwMode="auto">
          <a:xfrm>
            <a:off x="3228466" y="1633384"/>
            <a:ext cx="2608454" cy="244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עדי\Desktop\image016.gif">
            <a:hlinkClick r:id="" action="ppaction://noaction">
              <a:snd r:embed="rId5" name="chimes.wav"/>
            </a:hlinkClick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609" y="4419778"/>
            <a:ext cx="1889057" cy="1889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תוצאת תמונה עבור תנור">
            <a:hlinkClick r:id="" action="ppaction://noaction">
              <a:snd r:embed="rId7" name="laser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487" y="4365104"/>
            <a:ext cx="2582711" cy="237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תוצאת תמונה עבור מברשת שיער">
            <a:hlinkClick r:id="" action="ppaction://noaction">
              <a:snd r:embed="rId7" name="laser.wav"/>
            </a:hlinkClick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984" y="4800184"/>
            <a:ext cx="2268039" cy="150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לחצן פעולה: בית 13">
            <a:hlinkClick r:id="rId10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3100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27328" y="404664"/>
            <a:ext cx="806489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מה מתאים?</a:t>
            </a:r>
          </a:p>
        </p:txBody>
      </p:sp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1162617" y="3900163"/>
            <a:ext cx="2718613" cy="165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תוצאת תמונה עבור לביבות חנוכה">
            <a:hlinkClick r:id="" action="ppaction://noaction">
              <a:snd r:embed="rId4" name="laser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381" y="1933433"/>
            <a:ext cx="2811245" cy="185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תוצאת תמונה עבור מחבת">
            <a:hlinkClick r:id="" action="ppaction://noaction">
              <a:snd r:embed="rId7" name="chimes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801" y="4522460"/>
            <a:ext cx="2876305" cy="191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עדי\Desktop\2132013141630c.gif">
            <a:hlinkClick r:id="" action="ppaction://noaction">
              <a:snd r:embed="rId4" name="laser.wav"/>
            </a:hlinkClick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684" y="4450629"/>
            <a:ext cx="2054635" cy="2054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9" descr="תוצאת תמונה עבור עט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4106" name="Picture 10" descr="C:\Users\עדי\Desktop\images.jpg">
            <a:hlinkClick r:id="" action="ppaction://noaction">
              <a:snd r:embed="rId4" name="laser.wav"/>
            </a:hlinkClick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642981"/>
            <a:ext cx="1668306" cy="175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מחבר ישר 7"/>
          <p:cNvCxnSpPr/>
          <p:nvPr/>
        </p:nvCxnSpPr>
        <p:spPr>
          <a:xfrm>
            <a:off x="6013626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ישר 19"/>
          <p:cNvCxnSpPr/>
          <p:nvPr/>
        </p:nvCxnSpPr>
        <p:spPr>
          <a:xfrm>
            <a:off x="2987824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ישר 20"/>
          <p:cNvCxnSpPr/>
          <p:nvPr/>
        </p:nvCxnSpPr>
        <p:spPr>
          <a:xfrm>
            <a:off x="323527" y="4365104"/>
            <a:ext cx="848657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לחצן פעולה: בית 13">
            <a:hlinkClick r:id="rId11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5209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40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39552" y="293447"/>
            <a:ext cx="806489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מה מתאים?</a:t>
            </a:r>
          </a:p>
        </p:txBody>
      </p:sp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442537" y="713976"/>
            <a:ext cx="2718613" cy="165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9" descr="תוצאת תמונה עבור עט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cxnSp>
        <p:nvCxnSpPr>
          <p:cNvPr id="8" name="מחבר ישר 7"/>
          <p:cNvCxnSpPr/>
          <p:nvPr/>
        </p:nvCxnSpPr>
        <p:spPr>
          <a:xfrm>
            <a:off x="6013626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ישר 19"/>
          <p:cNvCxnSpPr/>
          <p:nvPr/>
        </p:nvCxnSpPr>
        <p:spPr>
          <a:xfrm>
            <a:off x="2987824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ישר 20"/>
          <p:cNvCxnSpPr/>
          <p:nvPr/>
        </p:nvCxnSpPr>
        <p:spPr>
          <a:xfrm>
            <a:off x="323527" y="4365104"/>
            <a:ext cx="848657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138" y="1844649"/>
            <a:ext cx="3077728" cy="204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C:\Users\עדי\Desktop\UL8d9LwXd4cXXagOFbXS.jpg">
            <a:hlinkClick r:id="" action="ppaction://noaction">
              <a:snd r:embed="rId5" name="chimes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857" y="4437112"/>
            <a:ext cx="208823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עדי\Desktop\bags_reebok_634.jpg">
            <a:hlinkClick r:id="" action="ppaction://noaction">
              <a:snd r:embed="rId7" name="laser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4581128"/>
            <a:ext cx="1755888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תוצאת תמונה עבור חולצה">
            <a:hlinkClick r:id="" action="ppaction://noaction">
              <a:snd r:embed="rId7" name="laser.wav"/>
            </a:hlinkClick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804" y="4536036"/>
            <a:ext cx="2082628" cy="208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לחצן פעולה: בית 14">
            <a:hlinkClick r:id="rId10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7879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717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0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57554" y="404664"/>
            <a:ext cx="806489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מה מתאים?</a:t>
            </a:r>
          </a:p>
        </p:txBody>
      </p:sp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1484501" y="4131944"/>
            <a:ext cx="2718613" cy="165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9" descr="תוצאת תמונה עבור עט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4106" name="Picture 10" descr="C:\Users\עדי\Desktop\images.jpg">
            <a:hlinkClick r:id="" action="ppaction://noaction">
              <a:snd r:embed="rId4" name="laser.wav"/>
            </a:hlinkClick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663" y="4633773"/>
            <a:ext cx="1668306" cy="175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מחבר ישר 7"/>
          <p:cNvCxnSpPr/>
          <p:nvPr/>
        </p:nvCxnSpPr>
        <p:spPr>
          <a:xfrm>
            <a:off x="6013626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ישר 19"/>
          <p:cNvCxnSpPr/>
          <p:nvPr/>
        </p:nvCxnSpPr>
        <p:spPr>
          <a:xfrm>
            <a:off x="2987824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ישר 20"/>
          <p:cNvCxnSpPr/>
          <p:nvPr/>
        </p:nvCxnSpPr>
        <p:spPr>
          <a:xfrm>
            <a:off x="323527" y="4365104"/>
            <a:ext cx="848657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C:\Users\עדי\Desktop\image016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176" y="1539943"/>
            <a:ext cx="2376264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עדי\Desktop\8694matchstick.jpg">
            <a:hlinkClick r:id="" action="ppaction://noaction">
              <a:snd r:embed="rId7" name="chimes.wav"/>
            </a:hlinkClick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26"/>
          <a:stretch/>
        </p:blipFill>
        <p:spPr bwMode="auto">
          <a:xfrm>
            <a:off x="6804248" y="4508372"/>
            <a:ext cx="1420813" cy="2002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עדי\Desktop\41952494c.gif">
            <a:hlinkClick r:id="" action="ppaction://noaction">
              <a:snd r:embed="rId4" name="laser.wav"/>
            </a:hlinkClick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03" y="4285851"/>
            <a:ext cx="2340805" cy="2340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לחצן פעולה: בית 13">
            <a:hlinkClick r:id="rId10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7879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61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8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431969" y="476672"/>
            <a:ext cx="806489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מה מתאים?</a:t>
            </a:r>
          </a:p>
        </p:txBody>
      </p:sp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4650583" y="4581432"/>
            <a:ext cx="2726086" cy="165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9" descr="תוצאת תמונה עבור עט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cxnSp>
        <p:nvCxnSpPr>
          <p:cNvPr id="8" name="מחבר ישר 7"/>
          <p:cNvCxnSpPr/>
          <p:nvPr/>
        </p:nvCxnSpPr>
        <p:spPr>
          <a:xfrm>
            <a:off x="6013626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ישר 19"/>
          <p:cNvCxnSpPr/>
          <p:nvPr/>
        </p:nvCxnSpPr>
        <p:spPr>
          <a:xfrm>
            <a:off x="2987824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ישר 20"/>
          <p:cNvCxnSpPr/>
          <p:nvPr/>
        </p:nvCxnSpPr>
        <p:spPr>
          <a:xfrm>
            <a:off x="323527" y="4365104"/>
            <a:ext cx="848657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תמונה 13" descr="http://www.elite-f.com/wp-content/uploads/2015/03/donut1.png">
            <a:hlinkClick r:id="" action="ppaction://noaction">
              <a:snd r:embed="rId4" name="chimes.wav"/>
            </a:hlinkClick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1795">
            <a:off x="2633773" y="1462576"/>
            <a:ext cx="3948462" cy="2391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8" name="Picture 2" descr="תוצאת תמונה עבור ריבה">
            <a:hlinkClick r:id="" action="ppaction://noaction">
              <a:snd r:embed="rId4" name="chimes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149080"/>
            <a:ext cx="1980779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תוצאת תמונה עבור מלפפון">
            <a:hlinkClick r:id="" action="ppaction://noaction">
              <a:snd r:embed="rId7" name="laser.wav"/>
            </a:hlinkClick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008" y="4669935"/>
            <a:ext cx="3008818" cy="1693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 descr="C:\Users\עדי\Desktop\גבינה.jpg">
            <a:hlinkClick r:id="" action="ppaction://noaction">
              <a:snd r:embed="rId7" name="laser.wav"/>
            </a:hlinkClick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585292"/>
            <a:ext cx="1691419" cy="1862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לחצן פעולה: בית 14">
            <a:hlinkClick r:id="rId10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303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92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18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441197" y="323184"/>
            <a:ext cx="806489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מה מתאים?</a:t>
            </a:r>
          </a:p>
        </p:txBody>
      </p:sp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535096" y="1370510"/>
            <a:ext cx="2726086" cy="165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9" descr="תוצאת תמונה עבור עט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cxnSp>
        <p:nvCxnSpPr>
          <p:cNvPr id="8" name="מחבר ישר 7"/>
          <p:cNvCxnSpPr/>
          <p:nvPr/>
        </p:nvCxnSpPr>
        <p:spPr>
          <a:xfrm>
            <a:off x="6013626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ישר 19"/>
          <p:cNvCxnSpPr/>
          <p:nvPr/>
        </p:nvCxnSpPr>
        <p:spPr>
          <a:xfrm>
            <a:off x="2987824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ישר 20"/>
          <p:cNvCxnSpPr/>
          <p:nvPr/>
        </p:nvCxnSpPr>
        <p:spPr>
          <a:xfrm>
            <a:off x="323527" y="4365104"/>
            <a:ext cx="848657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:\Users\עדי\Desktop\2951a5ca0910b0998281bf11a95e516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379" y="1776796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תוצאת תמונה עבור שמן זית">
            <a:hlinkClick r:id="" action="ppaction://noaction">
              <a:snd r:embed="rId5" name="chimes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9459">
            <a:off x="6722627" y="4577910"/>
            <a:ext cx="1645171" cy="1787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תוצאת תמונה עבור שוקולד למריחה">
            <a:hlinkClick r:id="" action="ppaction://noaction">
              <a:snd r:embed="rId7" name="laser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276" y="4445273"/>
            <a:ext cx="2015455" cy="203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עדי\Desktop\Product_pic189143.jpg">
            <a:hlinkClick r:id="" action="ppaction://noaction">
              <a:snd r:embed="rId7" name="laser.wav"/>
            </a:hlinkClick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509120"/>
            <a:ext cx="1909260" cy="190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לחצן פעולה: בית 21">
            <a:hlinkClick r:id="rId10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1994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0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557554" y="476672"/>
            <a:ext cx="806489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ln w="1905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N Alpaca" panose="02000000000000000000" pitchFamily="2" charset="-79"/>
                <a:cs typeface="SpacerBlack" pitchFamily="2" charset="-79"/>
              </a:rPr>
              <a:t>מה מתאים?</a:t>
            </a:r>
          </a:p>
        </p:txBody>
      </p:sp>
      <p:pic>
        <p:nvPicPr>
          <p:cNvPr id="13" name="Picture 2" descr="https://stavkalo64.files.wordpress.com/2014/06/goodjo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248">
            <a:off x="535096" y="1370510"/>
            <a:ext cx="2726086" cy="165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9" descr="תוצאת תמונה עבור עט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cxnSp>
        <p:nvCxnSpPr>
          <p:cNvPr id="8" name="מחבר ישר 7"/>
          <p:cNvCxnSpPr/>
          <p:nvPr/>
        </p:nvCxnSpPr>
        <p:spPr>
          <a:xfrm>
            <a:off x="6013626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ישר 19"/>
          <p:cNvCxnSpPr/>
          <p:nvPr/>
        </p:nvCxnSpPr>
        <p:spPr>
          <a:xfrm>
            <a:off x="2987824" y="4365104"/>
            <a:ext cx="0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ישר 20"/>
          <p:cNvCxnSpPr/>
          <p:nvPr/>
        </p:nvCxnSpPr>
        <p:spPr>
          <a:xfrm>
            <a:off x="323527" y="4365104"/>
            <a:ext cx="848657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תוצאת תמונה עבור סביבון">
            <a:hlinkClick r:id="" action="ppaction://noaction">
              <a:snd r:embed="rId4" name="chimes.wav"/>
            </a:hlinkClick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88" y="1539943"/>
            <a:ext cx="3591127" cy="252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>
            <a:hlinkClick r:id="" action="ppaction://noaction">
              <a:snd r:embed="rId4" name="chimes.wav"/>
            </a:hlinkClick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705" y="4266948"/>
            <a:ext cx="2957513" cy="264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>
            <a:hlinkClick r:id="" action="ppaction://noaction">
              <a:snd r:embed="rId7" name="laser.wav"/>
            </a:hlinkClick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620" y="4158046"/>
            <a:ext cx="2921000" cy="264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>
            <a:hlinkClick r:id="" action="ppaction://noaction">
              <a:snd r:embed="rId7" name="laser.wav"/>
            </a:hlinkClick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25" y="4279060"/>
            <a:ext cx="2786063" cy="272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לחצן פעולה: בית 13">
            <a:hlinkClick r:id="rId10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4167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02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2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previews.123rf.com/images/tombaky/tombaky0907/tombaky090700091/5270670-The-yellow-summer-sun-background-Stock-Vector-vecto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" t="1765" r="1476" b="274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323528" y="260648"/>
            <a:ext cx="8568952" cy="6336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לחצן פעולה: בית 11">
            <a:hlinkClick r:id="rId4" action="ppaction://hlinksldjump" highlightClick="1"/>
          </p:cNvPr>
          <p:cNvSpPr/>
          <p:nvPr/>
        </p:nvSpPr>
        <p:spPr>
          <a:xfrm>
            <a:off x="8394202" y="6146030"/>
            <a:ext cx="396044" cy="360040"/>
          </a:xfrm>
          <a:prstGeom prst="actionButtonHom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539552" y="4338048"/>
            <a:ext cx="8064896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15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כל הכבוד!!</a:t>
            </a:r>
          </a:p>
        </p:txBody>
      </p:sp>
      <p:pic>
        <p:nvPicPr>
          <p:cNvPr id="10244" name="Picture 4" descr="תוצאת תמונה עבור ‪smiley animation‬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464" y="2166987"/>
            <a:ext cx="4149080" cy="25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403648" y="548680"/>
            <a:ext cx="623850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0" dirty="0">
                <a:ln w="28575"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N Alpaca" panose="02000000000000000000" pitchFamily="2" charset="-79"/>
                <a:cs typeface="BN Alpaca" panose="02000000000000000000" pitchFamily="2" charset="-79"/>
              </a:rPr>
              <a:t>הצלחתם!</a:t>
            </a:r>
          </a:p>
        </p:txBody>
      </p:sp>
    </p:spTree>
    <p:extLst>
      <p:ext uri="{BB962C8B-B14F-4D97-AF65-F5344CB8AC3E}">
        <p14:creationId xmlns:p14="http://schemas.microsoft.com/office/powerpoint/2010/main" val="181001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applause.wav"/>
          </p:stSnd>
        </p:sndAc>
      </p:transition>
    </mc:Choice>
    <mc:Fallback xmlns="">
      <p:transition spd="slow" advClick="0">
        <p:sndAc>
          <p:stSnd>
            <p:snd r:embed="rId6" name="applause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892</TotalTime>
  <Words>488</Words>
  <Application>Microsoft Office PowerPoint</Application>
  <PresentationFormat>‫הצגה על המסך (4:3)</PresentationFormat>
  <Paragraphs>137</Paragraphs>
  <Slides>53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53</vt:i4>
      </vt:variant>
    </vt:vector>
  </HeadingPairs>
  <TitlesOfParts>
    <vt:vector size="57" baseType="lpstr">
      <vt:lpstr>Arial</vt:lpstr>
      <vt:lpstr>BN Alpaca</vt:lpstr>
      <vt:lpstr>Calibri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עדי</dc:creator>
  <cp:lastModifiedBy>יעל הרץ</cp:lastModifiedBy>
  <cp:revision>68</cp:revision>
  <dcterms:created xsi:type="dcterms:W3CDTF">2016-12-08T18:40:41Z</dcterms:created>
  <dcterms:modified xsi:type="dcterms:W3CDTF">2019-12-17T20:31:50Z</dcterms:modified>
</cp:coreProperties>
</file>