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ריק" type="blank">
  <p:cSld name="BLANK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pic>
        <p:nvPicPr>
          <p:cNvPr id="17" name="Google Shape;17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8820" y="2107399"/>
            <a:ext cx="798030" cy="17540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type="title">
  <p:cSld name="TITLE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1" name="Google Shape;21;p3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תוכן" type="obj">
  <p:cSld name="OBJECT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מקטע עליונה" type="secHead">
  <p:cSld name="SECTION_HEADER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3" name="Google Shape;33;p5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ני תכנים" type="twoObj">
  <p:cSld name="TWO_OBJECTS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השוואה" type="twoTxTwoObj">
  <p:cSld name="TWO_OBJECTS_WITH_TEXT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6" name="Google Shape;46;p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8" name="Google Shape;48;p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בלבד" type="titleOnly">
  <p:cSld name="TITLE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8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וכן עם כיתוב" type="objTx">
  <p:cSld name="OBJECT_WITH_CAPTION_TEXT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0" name="Google Shape;60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1" name="Google Shape;61;p9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מונה עם כיתוב" type="picTx">
  <p:cSld name="PICTURE_WITH_CAPTION_TEX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7" name="Google Shape;67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8" name="Google Shape;68;p10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טקסט אנכי" type="vertTx">
  <p:cSld name="VERTICAL_TEXT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אנכית וטקסט" type="vertTitleAndTx">
  <p:cSld name="VERTICAL_TITLE_AND_VERTICAL_TEX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5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sp>
        <p:nvSpPr>
          <p:cNvPr id="11" name="Google Shape;11;p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5115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" name="Google Shape;12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966549" y="6113723"/>
            <a:ext cx="10242151" cy="628517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jpg"/><Relationship Id="rId4" Type="http://schemas.openxmlformats.org/officeDocument/2006/relationships/hyperlink" Target="https://pay.sumit.co.il/2rf7ow/9qgyv6/9qgz9g/payment/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7.jpg"/><Relationship Id="rId4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4.jpg"/><Relationship Id="rId4" Type="http://schemas.openxmlformats.org/officeDocument/2006/relationships/image" Target="../media/image6.jpg"/><Relationship Id="rId5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jpg"/><Relationship Id="rId4" Type="http://schemas.openxmlformats.org/officeDocument/2006/relationships/image" Target="../media/image5.png"/><Relationship Id="rId5" Type="http://schemas.openxmlformats.org/officeDocument/2006/relationships/image" Target="../media/image9.jpg"/><Relationship Id="rId6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jpg"/><Relationship Id="rId4" Type="http://schemas.openxmlformats.org/officeDocument/2006/relationships/image" Target="../media/image5.png"/><Relationship Id="rId5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6.jpg"/><Relationship Id="rId4" Type="http://schemas.openxmlformats.org/officeDocument/2006/relationships/image" Target="../media/image5.png"/><Relationship Id="rId5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jpg"/><Relationship Id="rId4" Type="http://schemas.openxmlformats.org/officeDocument/2006/relationships/image" Target="../media/image5.png"/><Relationship Id="rId5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jpg"/><Relationship Id="rId4" Type="http://schemas.openxmlformats.org/officeDocument/2006/relationships/image" Target="../media/image5.png"/><Relationship Id="rId5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3">
            <a:hlinkClick action="ppaction://hlinkshowjump?jump=nextslide"/>
          </p:cNvPr>
          <p:cNvSpPr/>
          <p:nvPr/>
        </p:nvSpPr>
        <p:spPr>
          <a:xfrm>
            <a:off x="5497034" y="2553451"/>
            <a:ext cx="6071190" cy="72137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3">
            <a:hlinkClick r:id="rId4"/>
          </p:cNvPr>
          <p:cNvSpPr/>
          <p:nvPr/>
        </p:nvSpPr>
        <p:spPr>
          <a:xfrm>
            <a:off x="5720316" y="4780664"/>
            <a:ext cx="5528931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988" y="47770"/>
            <a:ext cx="10730024" cy="6035639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4"/>
          <p:cNvSpPr/>
          <p:nvPr/>
        </p:nvSpPr>
        <p:spPr>
          <a:xfrm>
            <a:off x="1170788" y="1911608"/>
            <a:ext cx="4645131" cy="106628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4"/>
          <p:cNvSpPr/>
          <p:nvPr/>
        </p:nvSpPr>
        <p:spPr>
          <a:xfrm>
            <a:off x="1170788" y="3320104"/>
            <a:ext cx="4544212" cy="667685"/>
          </a:xfrm>
          <a:prstGeom prst="rect">
            <a:avLst/>
          </a:prstGeom>
          <a:solidFill>
            <a:schemeClr val="lt1">
              <a:alpha val="4705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4">
            <a:hlinkClick action="ppaction://hlinkshowjump?jump=previousslide"/>
          </p:cNvPr>
          <p:cNvSpPr/>
          <p:nvPr/>
        </p:nvSpPr>
        <p:spPr>
          <a:xfrm>
            <a:off x="1165382" y="5199605"/>
            <a:ext cx="4719649" cy="562870"/>
          </a:xfrm>
          <a:prstGeom prst="roundRect">
            <a:avLst>
              <a:gd fmla="val 50000" name="adj"/>
            </a:avLst>
          </a:prstGeom>
          <a:solidFill>
            <a:schemeClr val="lt1">
              <a:alpha val="1098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4">
            <a:hlinkClick action="ppaction://hlinkshowjump?jump=nextslide"/>
          </p:cNvPr>
          <p:cNvSpPr/>
          <p:nvPr/>
        </p:nvSpPr>
        <p:spPr>
          <a:xfrm>
            <a:off x="1165382" y="4347783"/>
            <a:ext cx="4650537" cy="640191"/>
          </a:xfrm>
          <a:prstGeom prst="roundRect">
            <a:avLst>
              <a:gd fmla="val 50000" name="adj"/>
            </a:avLst>
          </a:prstGeom>
          <a:solidFill>
            <a:schemeClr val="lt1">
              <a:alpha val="196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9" name="Google Shape;99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609600" y="-561830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200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7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5115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5" name="Google Shape;105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8176" y="-1"/>
            <a:ext cx="10646056" cy="5988407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5"/>
          <p:cNvSpPr/>
          <p:nvPr/>
        </p:nvSpPr>
        <p:spPr>
          <a:xfrm>
            <a:off x="1170788" y="1796902"/>
            <a:ext cx="4645131" cy="88250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15"/>
          <p:cNvSpPr/>
          <p:nvPr/>
        </p:nvSpPr>
        <p:spPr>
          <a:xfrm>
            <a:off x="1221247" y="3243461"/>
            <a:ext cx="4544212" cy="667685"/>
          </a:xfrm>
          <a:prstGeom prst="rect">
            <a:avLst/>
          </a:prstGeom>
          <a:solidFill>
            <a:schemeClr val="lt1">
              <a:alpha val="4705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15">
            <a:hlinkClick action="ppaction://hlinkshowjump?jump=previousslide"/>
          </p:cNvPr>
          <p:cNvSpPr/>
          <p:nvPr/>
        </p:nvSpPr>
        <p:spPr>
          <a:xfrm>
            <a:off x="1170788" y="5103410"/>
            <a:ext cx="4719649" cy="562870"/>
          </a:xfrm>
          <a:prstGeom prst="roundRect">
            <a:avLst>
              <a:gd fmla="val 50000" name="adj"/>
            </a:avLst>
          </a:prstGeom>
          <a:solidFill>
            <a:schemeClr val="lt1">
              <a:alpha val="1098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15">
            <a:hlinkClick action="ppaction://hlinkshowjump?jump=nextslide"/>
          </p:cNvPr>
          <p:cNvSpPr/>
          <p:nvPr/>
        </p:nvSpPr>
        <p:spPr>
          <a:xfrm>
            <a:off x="767768" y="4347783"/>
            <a:ext cx="5350252" cy="640191"/>
          </a:xfrm>
          <a:prstGeom prst="roundRect">
            <a:avLst>
              <a:gd fmla="val 50000" name="adj"/>
            </a:avLst>
          </a:prstGeom>
          <a:solidFill>
            <a:schemeClr val="lt1">
              <a:alpha val="196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0" name="Google Shape;110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66549" y="5994854"/>
            <a:ext cx="10242151" cy="6942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8820" y="2107399"/>
            <a:ext cx="798030" cy="17540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200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75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3171" y="18534"/>
            <a:ext cx="10609384" cy="5967779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6"/>
          <p:cNvSpPr/>
          <p:nvPr/>
        </p:nvSpPr>
        <p:spPr>
          <a:xfrm>
            <a:off x="1170788" y="1796902"/>
            <a:ext cx="4645131" cy="88250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16"/>
          <p:cNvSpPr/>
          <p:nvPr/>
        </p:nvSpPr>
        <p:spPr>
          <a:xfrm>
            <a:off x="1221247" y="3243461"/>
            <a:ext cx="4544212" cy="667685"/>
          </a:xfrm>
          <a:prstGeom prst="rect">
            <a:avLst/>
          </a:prstGeom>
          <a:solidFill>
            <a:schemeClr val="lt1">
              <a:alpha val="4705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16">
            <a:hlinkClick action="ppaction://hlinkshowjump?jump=previousslide"/>
          </p:cNvPr>
          <p:cNvSpPr/>
          <p:nvPr/>
        </p:nvSpPr>
        <p:spPr>
          <a:xfrm>
            <a:off x="1170788" y="5103410"/>
            <a:ext cx="4719649" cy="562870"/>
          </a:xfrm>
          <a:prstGeom prst="roundRect">
            <a:avLst>
              <a:gd fmla="val 50000" name="adj"/>
            </a:avLst>
          </a:prstGeom>
          <a:solidFill>
            <a:schemeClr val="lt1">
              <a:alpha val="1098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16">
            <a:hlinkClick action="ppaction://hlinkshowjump?jump=nextslide"/>
          </p:cNvPr>
          <p:cNvSpPr/>
          <p:nvPr/>
        </p:nvSpPr>
        <p:spPr>
          <a:xfrm>
            <a:off x="767768" y="4347783"/>
            <a:ext cx="5350252" cy="640191"/>
          </a:xfrm>
          <a:prstGeom prst="roundRect">
            <a:avLst>
              <a:gd fmla="val 50000" name="adj"/>
            </a:avLst>
          </a:prstGeom>
          <a:solidFill>
            <a:schemeClr val="lt1">
              <a:alpha val="196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200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75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5115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6" name="Google Shape;126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9767" y="17513"/>
            <a:ext cx="10611200" cy="5968800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17"/>
          <p:cNvSpPr/>
          <p:nvPr/>
        </p:nvSpPr>
        <p:spPr>
          <a:xfrm>
            <a:off x="1181421" y="1807535"/>
            <a:ext cx="4645131" cy="100992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17"/>
          <p:cNvSpPr/>
          <p:nvPr/>
        </p:nvSpPr>
        <p:spPr>
          <a:xfrm>
            <a:off x="1221247" y="3243461"/>
            <a:ext cx="4544212" cy="667685"/>
          </a:xfrm>
          <a:prstGeom prst="rect">
            <a:avLst/>
          </a:prstGeom>
          <a:solidFill>
            <a:schemeClr val="lt1">
              <a:alpha val="4705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17">
            <a:hlinkClick action="ppaction://hlinkshowjump?jump=previousslide"/>
          </p:cNvPr>
          <p:cNvSpPr/>
          <p:nvPr/>
        </p:nvSpPr>
        <p:spPr>
          <a:xfrm>
            <a:off x="1170788" y="5103410"/>
            <a:ext cx="4719649" cy="562870"/>
          </a:xfrm>
          <a:prstGeom prst="roundRect">
            <a:avLst>
              <a:gd fmla="val 50000" name="adj"/>
            </a:avLst>
          </a:prstGeom>
          <a:solidFill>
            <a:schemeClr val="lt1">
              <a:alpha val="1098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17">
            <a:hlinkClick action="ppaction://hlinkshowjump?jump=nextslide"/>
          </p:cNvPr>
          <p:cNvSpPr/>
          <p:nvPr/>
        </p:nvSpPr>
        <p:spPr>
          <a:xfrm>
            <a:off x="1245306" y="4347783"/>
            <a:ext cx="4645131" cy="640191"/>
          </a:xfrm>
          <a:prstGeom prst="roundRect">
            <a:avLst>
              <a:gd fmla="val 50000" name="adj"/>
            </a:avLst>
          </a:prstGeom>
          <a:solidFill>
            <a:schemeClr val="lt1">
              <a:alpha val="196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1" name="Google Shape;131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17139" y="-493767"/>
            <a:ext cx="4303264" cy="2881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66545" y="5994854"/>
            <a:ext cx="10242160" cy="6942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8820" y="2107399"/>
            <a:ext cx="798030" cy="17540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200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75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1033" y="0"/>
            <a:ext cx="10611200" cy="59688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8"/>
          <p:cNvSpPr/>
          <p:nvPr/>
        </p:nvSpPr>
        <p:spPr>
          <a:xfrm>
            <a:off x="1181421" y="1807535"/>
            <a:ext cx="4645131" cy="100992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18"/>
          <p:cNvSpPr/>
          <p:nvPr/>
        </p:nvSpPr>
        <p:spPr>
          <a:xfrm>
            <a:off x="1221247" y="3243461"/>
            <a:ext cx="4544212" cy="667685"/>
          </a:xfrm>
          <a:prstGeom prst="rect">
            <a:avLst/>
          </a:prstGeom>
          <a:solidFill>
            <a:schemeClr val="lt1">
              <a:alpha val="4705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18">
            <a:hlinkClick action="ppaction://hlinkshowjump?jump=previousslide"/>
          </p:cNvPr>
          <p:cNvSpPr/>
          <p:nvPr/>
        </p:nvSpPr>
        <p:spPr>
          <a:xfrm>
            <a:off x="1170788" y="5103410"/>
            <a:ext cx="4719649" cy="562870"/>
          </a:xfrm>
          <a:prstGeom prst="roundRect">
            <a:avLst>
              <a:gd fmla="val 50000" name="adj"/>
            </a:avLst>
          </a:prstGeom>
          <a:solidFill>
            <a:schemeClr val="lt1">
              <a:alpha val="1098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18">
            <a:hlinkClick action="ppaction://hlinkshowjump?jump=nextslide"/>
          </p:cNvPr>
          <p:cNvSpPr/>
          <p:nvPr/>
        </p:nvSpPr>
        <p:spPr>
          <a:xfrm>
            <a:off x="1245306" y="4347783"/>
            <a:ext cx="4645131" cy="640191"/>
          </a:xfrm>
          <a:prstGeom prst="roundRect">
            <a:avLst>
              <a:gd fmla="val 50000" name="adj"/>
            </a:avLst>
          </a:prstGeom>
          <a:solidFill>
            <a:schemeClr val="lt1">
              <a:alpha val="196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3" name="Google Shape;143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17139" y="-493767"/>
            <a:ext cx="4303264" cy="2881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8820" y="2107399"/>
            <a:ext cx="798030" cy="17540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200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75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0400" y="100412"/>
            <a:ext cx="10611200" cy="59688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19"/>
          <p:cNvSpPr/>
          <p:nvPr/>
        </p:nvSpPr>
        <p:spPr>
          <a:xfrm>
            <a:off x="1181421" y="1807535"/>
            <a:ext cx="4645131" cy="100992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19"/>
          <p:cNvSpPr/>
          <p:nvPr/>
        </p:nvSpPr>
        <p:spPr>
          <a:xfrm>
            <a:off x="1221247" y="3243461"/>
            <a:ext cx="4544212" cy="667685"/>
          </a:xfrm>
          <a:prstGeom prst="rect">
            <a:avLst/>
          </a:prstGeom>
          <a:solidFill>
            <a:schemeClr val="lt1">
              <a:alpha val="4705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19">
            <a:hlinkClick action="ppaction://hlinkshowjump?jump=previousslide"/>
          </p:cNvPr>
          <p:cNvSpPr/>
          <p:nvPr/>
        </p:nvSpPr>
        <p:spPr>
          <a:xfrm>
            <a:off x="1170788" y="5209738"/>
            <a:ext cx="4719649" cy="562870"/>
          </a:xfrm>
          <a:prstGeom prst="roundRect">
            <a:avLst>
              <a:gd fmla="val 50000" name="adj"/>
            </a:avLst>
          </a:prstGeom>
          <a:solidFill>
            <a:schemeClr val="lt1">
              <a:alpha val="1098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19">
            <a:hlinkClick action="ppaction://hlinkshowjump?jump=nextslide"/>
          </p:cNvPr>
          <p:cNvSpPr/>
          <p:nvPr/>
        </p:nvSpPr>
        <p:spPr>
          <a:xfrm>
            <a:off x="1245306" y="4347783"/>
            <a:ext cx="4645131" cy="640191"/>
          </a:xfrm>
          <a:prstGeom prst="roundRect">
            <a:avLst>
              <a:gd fmla="val 50000" name="adj"/>
            </a:avLst>
          </a:prstGeom>
          <a:solidFill>
            <a:schemeClr val="lt1">
              <a:alpha val="196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4" name="Google Shape;154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17139" y="-493767"/>
            <a:ext cx="4303264" cy="2881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8820" y="2107399"/>
            <a:ext cx="798030" cy="17540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200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75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5787" y="95523"/>
            <a:ext cx="10611200" cy="596880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0"/>
          <p:cNvSpPr/>
          <p:nvPr/>
        </p:nvSpPr>
        <p:spPr>
          <a:xfrm>
            <a:off x="1181421" y="1892599"/>
            <a:ext cx="4645131" cy="100992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20"/>
          <p:cNvSpPr/>
          <p:nvPr/>
        </p:nvSpPr>
        <p:spPr>
          <a:xfrm>
            <a:off x="1231880" y="3298494"/>
            <a:ext cx="4544212" cy="667685"/>
          </a:xfrm>
          <a:prstGeom prst="rect">
            <a:avLst/>
          </a:prstGeom>
          <a:solidFill>
            <a:schemeClr val="lt1">
              <a:alpha val="4705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20">
            <a:hlinkClick action="ppaction://hlinkshowjump?jump=previousslide"/>
          </p:cNvPr>
          <p:cNvSpPr/>
          <p:nvPr/>
        </p:nvSpPr>
        <p:spPr>
          <a:xfrm>
            <a:off x="1170788" y="5199105"/>
            <a:ext cx="4719649" cy="562870"/>
          </a:xfrm>
          <a:prstGeom prst="roundRect">
            <a:avLst>
              <a:gd fmla="val 50000" name="adj"/>
            </a:avLst>
          </a:prstGeom>
          <a:solidFill>
            <a:schemeClr val="lt1">
              <a:alpha val="1098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20">
            <a:hlinkClick action="ppaction://hlinkshowjump?jump=nextslide"/>
          </p:cNvPr>
          <p:cNvSpPr/>
          <p:nvPr/>
        </p:nvSpPr>
        <p:spPr>
          <a:xfrm>
            <a:off x="1245306" y="4347783"/>
            <a:ext cx="4645131" cy="640191"/>
          </a:xfrm>
          <a:prstGeom prst="roundRect">
            <a:avLst>
              <a:gd fmla="val 50000" name="adj"/>
            </a:avLst>
          </a:prstGeom>
          <a:solidFill>
            <a:schemeClr val="lt1">
              <a:alpha val="196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5" name="Google Shape;165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17139" y="-493767"/>
            <a:ext cx="4303264" cy="2881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8820" y="2107399"/>
            <a:ext cx="798030" cy="17540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200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75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Google Shape;171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0400" y="37922"/>
            <a:ext cx="10624000" cy="597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21"/>
          <p:cNvSpPr/>
          <p:nvPr/>
        </p:nvSpPr>
        <p:spPr>
          <a:xfrm>
            <a:off x="1181422" y="1871330"/>
            <a:ext cx="4544212" cy="86123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21"/>
          <p:cNvSpPr/>
          <p:nvPr/>
        </p:nvSpPr>
        <p:spPr>
          <a:xfrm>
            <a:off x="1231880" y="3298494"/>
            <a:ext cx="4544212" cy="667685"/>
          </a:xfrm>
          <a:prstGeom prst="rect">
            <a:avLst/>
          </a:prstGeom>
          <a:solidFill>
            <a:schemeClr val="lt1">
              <a:alpha val="4705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21">
            <a:hlinkClick action="ppaction://hlinkshowjump?jump=nextslide"/>
          </p:cNvPr>
          <p:cNvSpPr/>
          <p:nvPr/>
        </p:nvSpPr>
        <p:spPr>
          <a:xfrm>
            <a:off x="1245306" y="4347783"/>
            <a:ext cx="4645131" cy="640191"/>
          </a:xfrm>
          <a:prstGeom prst="roundRect">
            <a:avLst>
              <a:gd fmla="val 50000" name="adj"/>
            </a:avLst>
          </a:prstGeom>
          <a:solidFill>
            <a:schemeClr val="lt1">
              <a:alpha val="196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5" name="Google Shape;175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17139" y="-493767"/>
            <a:ext cx="4303264" cy="2881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8820" y="2107399"/>
            <a:ext cx="798030" cy="1754002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21"/>
          <p:cNvSpPr/>
          <p:nvPr/>
        </p:nvSpPr>
        <p:spPr>
          <a:xfrm>
            <a:off x="1245307" y="5152216"/>
            <a:ext cx="4645130" cy="56287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rgbClr val="9E258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21"/>
          <p:cNvSpPr txBox="1"/>
          <p:nvPr/>
        </p:nvSpPr>
        <p:spPr>
          <a:xfrm>
            <a:off x="552896" y="5130311"/>
            <a:ext cx="6310422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3200" u="none" cap="none" strike="noStrike">
                <a:solidFill>
                  <a:srgbClr val="9E258E"/>
                </a:solidFill>
                <a:latin typeface="Calibri"/>
                <a:ea typeface="Calibri"/>
                <a:cs typeface="Calibri"/>
                <a:sym typeface="Calibri"/>
              </a:rPr>
              <a:t>לחצו כאן לסיום!</a:t>
            </a:r>
            <a:endParaRPr/>
          </a:p>
        </p:txBody>
      </p:sp>
      <p:sp>
        <p:nvSpPr>
          <p:cNvPr id="179" name="Google Shape;179;p21">
            <a:hlinkClick action="ppaction://hlinkshowjump?jump=previousslide"/>
          </p:cNvPr>
          <p:cNvSpPr/>
          <p:nvPr/>
        </p:nvSpPr>
        <p:spPr>
          <a:xfrm>
            <a:off x="1245306" y="5141263"/>
            <a:ext cx="4719649" cy="562870"/>
          </a:xfrm>
          <a:prstGeom prst="roundRect">
            <a:avLst>
              <a:gd fmla="val 50000" name="adj"/>
            </a:avLst>
          </a:prstGeom>
          <a:solidFill>
            <a:schemeClr val="lt1">
              <a:alpha val="1098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200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75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ערכת נושא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