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12192000"/>
  <p:notesSz cx="6858000" cy="9144000"/>
  <p:embeddedFontLst>
    <p:embeddedFont>
      <p:font typeface="Alef"/>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E987380-BDFD-4534-BF74-9A131BCA2028}">
  <a:tblStyle styleId="{5E987380-BDFD-4534-BF74-9A131BCA2028}" styleName="Table_0">
    <a:wholeTbl>
      <a:tcTxStyle b="off" i="off">
        <a:font>
          <a:latin typeface="The Hand"/>
          <a:ea typeface="The Hand"/>
          <a:cs typeface="The Hand"/>
        </a:font>
        <a:schemeClr val="dk1"/>
      </a:tcTxStyle>
      <a:tcStyle>
        <a:tcBdr>
          <a:left>
            <a:ln cap="flat" cmpd="sng" w="12700">
              <a:solidFill>
                <a:schemeClr val="accent3"/>
              </a:solidFill>
              <a:prstDash val="solid"/>
              <a:round/>
              <a:headEnd len="sm" w="sm" type="none"/>
              <a:tailEnd len="sm" w="sm" type="none"/>
            </a:ln>
          </a:left>
          <a:right>
            <a:ln cap="flat" cmpd="sng" w="12700">
              <a:solidFill>
                <a:schemeClr val="accent3"/>
              </a:solidFill>
              <a:prstDash val="solid"/>
              <a:round/>
              <a:headEnd len="sm" w="sm" type="none"/>
              <a:tailEnd len="sm" w="sm" type="none"/>
            </a:ln>
          </a:right>
          <a:top>
            <a:ln cap="flat" cmpd="sng" w="12700">
              <a:solidFill>
                <a:schemeClr val="accent3"/>
              </a:solidFill>
              <a:prstDash val="solid"/>
              <a:round/>
              <a:headEnd len="sm" w="sm" type="none"/>
              <a:tailEnd len="sm" w="sm" type="none"/>
            </a:ln>
          </a:top>
          <a:bottom>
            <a:ln cap="flat" cmpd="sng" w="12700">
              <a:solidFill>
                <a:schemeClr val="accent3"/>
              </a:solidFill>
              <a:prstDash val="solid"/>
              <a:round/>
              <a:headEnd len="sm" w="sm" type="none"/>
              <a:tailEnd len="sm" w="sm" type="none"/>
            </a:ln>
          </a:bottom>
          <a:insideH>
            <a:ln cap="flat" cmpd="sng" w="12700">
              <a:solidFill>
                <a:schemeClr val="accent3"/>
              </a:solidFill>
              <a:prstDash val="solid"/>
              <a:round/>
              <a:headEnd len="sm" w="sm" type="none"/>
              <a:tailEnd len="sm" w="sm" type="none"/>
            </a:ln>
          </a:insideH>
          <a:insideV>
            <a:ln cap="flat" cmpd="sng" w="12700">
              <a:solidFill>
                <a:schemeClr val="accent3"/>
              </a:solidFill>
              <a:prstDash val="solid"/>
              <a:round/>
              <a:headEnd len="sm" w="sm" type="none"/>
              <a:tailEnd len="sm" w="sm" type="none"/>
            </a:ln>
          </a:insideV>
        </a:tcBdr>
        <a:fill>
          <a:solidFill>
            <a:srgbClr val="FFFFFF">
              <a:alpha val="0"/>
            </a:srgbClr>
          </a:solidFill>
        </a:fill>
      </a:tcStyle>
    </a:wholeTbl>
    <a:band1H>
      <a:tcTxStyle b="off" i="off"/>
      <a:tcStyle>
        <a:fill>
          <a:solidFill>
            <a:schemeClr val="accent3">
              <a:alpha val="20000"/>
            </a:schemeClr>
          </a:solidFill>
        </a:fill>
      </a:tcStyle>
    </a:band1H>
    <a:band2H>
      <a:tcTxStyle b="off" i="off"/>
    </a:band2H>
    <a:band1V>
      <a:tcTxStyle b="off" i="off"/>
      <a:tcStyle>
        <a:fill>
          <a:solidFill>
            <a:schemeClr val="accent3">
              <a:alpha val="20000"/>
            </a:schemeClr>
          </a:solidFill>
        </a:fill>
      </a:tcStyle>
    </a:band1V>
    <a:band2V>
      <a:tcTxStyle b="off" i="off"/>
    </a:band2V>
    <a:lastCol>
      <a:tcTxStyle b="on" i="off"/>
    </a:lastCol>
    <a:firstCol>
      <a:tcTxStyle b="on" i="off"/>
    </a:firstCol>
    <a:lastRow>
      <a:tcTxStyle b="on" i="off"/>
      <a:tcStyle>
        <a:tcBdr>
          <a:top>
            <a:ln cap="flat" cmpd="sng" w="50800">
              <a:solidFill>
                <a:schemeClr val="accent3"/>
              </a:solidFill>
              <a:prstDash val="solid"/>
              <a:round/>
              <a:headEnd len="sm" w="sm" type="none"/>
              <a:tailEnd len="sm" w="sm" type="none"/>
            </a:ln>
          </a:top>
        </a:tcBdr>
        <a:fill>
          <a:solidFill>
            <a:srgbClr val="FFFFFF">
              <a:alpha val="0"/>
            </a:srgbClr>
          </a:solidFill>
        </a:fill>
      </a:tcStyle>
    </a:lastRow>
    <a:seCell>
      <a:tcTxStyle b="off" i="off"/>
    </a:seCell>
    <a:swCell>
      <a:tcTxStyle b="off" i="off"/>
    </a:swCell>
    <a:firstRow>
      <a:tcTxStyle b="on" i="off"/>
      <a:tcStyle>
        <a:tcBdr>
          <a:bottom>
            <a:ln cap="flat" cmpd="sng" w="25400">
              <a:solidFill>
                <a:schemeClr val="accent3"/>
              </a:solidFill>
              <a:prstDash val="solid"/>
              <a:round/>
              <a:headEnd len="sm" w="sm" type="none"/>
              <a:tailEnd len="sm" w="sm" type="none"/>
            </a:ln>
          </a:bottom>
        </a:tcBdr>
        <a:fill>
          <a:solidFill>
            <a:srgbClr val="FFFFFF">
              <a:alpha val="0"/>
            </a:srgbClr>
          </a:solidFill>
        </a:fill>
      </a:tcStyle>
    </a:firstRow>
    <a:neCell>
      <a:tcTxStyle b="off" i="off"/>
    </a:neCell>
    <a:nwCell>
      <a:tcTxStyle b="off" i="off"/>
    </a:nwCell>
  </a:tblStyle>
  <a:tblStyle styleId="{5D13F267-67EF-4168-A98F-E96A88C75F6A}" styleName="Table_1">
    <a:wholeTbl>
      <a:tcTxStyle b="off" i="off">
        <a:font>
          <a:latin typeface="The Hand"/>
          <a:ea typeface="The Hand"/>
          <a:cs typeface="The Hand"/>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BEBF0"/>
          </a:solidFill>
        </a:fill>
      </a:tcStyle>
    </a:wholeTbl>
    <a:band1H>
      <a:tcTxStyle b="off" i="off"/>
      <a:tcStyle>
        <a:fill>
          <a:solidFill>
            <a:srgbClr val="F7D4E0"/>
          </a:solidFill>
        </a:fill>
      </a:tcStyle>
    </a:band1H>
    <a:band2H>
      <a:tcTxStyle b="off" i="off"/>
    </a:band2H>
    <a:band1V>
      <a:tcTxStyle b="off" i="off"/>
      <a:tcStyle>
        <a:fill>
          <a:solidFill>
            <a:srgbClr val="F7D4E0"/>
          </a:solidFill>
        </a:fill>
      </a:tcStyle>
    </a:band1V>
    <a:band2V>
      <a:tcTxStyle b="off" i="off"/>
    </a:band2V>
    <a:lastCol>
      <a:tcTxStyle b="on" i="off">
        <a:font>
          <a:latin typeface="The Hand"/>
          <a:ea typeface="The Hand"/>
          <a:cs typeface="The Hand"/>
        </a:font>
        <a:schemeClr val="lt1"/>
      </a:tcTxStyle>
      <a:tcStyle>
        <a:fill>
          <a:solidFill>
            <a:schemeClr val="accent1"/>
          </a:solidFill>
        </a:fill>
      </a:tcStyle>
    </a:lastCol>
    <a:firstCol>
      <a:tcTxStyle b="on" i="off">
        <a:font>
          <a:latin typeface="The Hand"/>
          <a:ea typeface="The Hand"/>
          <a:cs typeface="The Hand"/>
        </a:font>
        <a:schemeClr val="lt1"/>
      </a:tcTxStyle>
      <a:tcStyle>
        <a:fill>
          <a:solidFill>
            <a:schemeClr val="accent1"/>
          </a:solidFill>
        </a:fill>
      </a:tcStyle>
    </a:firstCol>
    <a:lastRow>
      <a:tcTxStyle b="on" i="off">
        <a:font>
          <a:latin typeface="The Hand"/>
          <a:ea typeface="The Hand"/>
          <a:cs typeface="The Hand"/>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The Hand"/>
          <a:ea typeface="The Hand"/>
          <a:cs typeface="The Hand"/>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Alef-bold.fntdata"/><Relationship Id="rId16" Type="http://schemas.openxmlformats.org/officeDocument/2006/relationships/font" Target="fonts/Alef-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 name="Google Shape;10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1" algn="r">
              <a:lnSpc>
                <a:spcPct val="100000"/>
              </a:lnSpc>
              <a:spcBef>
                <a:spcPts val="0"/>
              </a:spcBef>
              <a:spcAft>
                <a:spcPts val="0"/>
              </a:spcAft>
              <a:buSzPts val="1100"/>
              <a:buNone/>
            </a:pPr>
            <a:r>
              <a:t/>
            </a:r>
            <a:endParaRPr/>
          </a:p>
        </p:txBody>
      </p:sp>
      <p:sp>
        <p:nvSpPr>
          <p:cNvPr id="162" name="Google Shape;16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8" name="Google Shape;17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5" name="Google Shape;18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descr="Tag=AccentColor&#10;Flavor=Light&#10;Target=FillAndLine" id="12" name="Google Shape;12;p2"/>
          <p:cNvSpPr/>
          <p:nvPr/>
        </p:nvSpPr>
        <p:spPr>
          <a:xfrm>
            <a:off x="838200" y="4736883"/>
            <a:ext cx="4243589" cy="27432"/>
          </a:xfrm>
          <a:custGeom>
            <a:rect b="b" l="l" r="r" t="t"/>
            <a:pathLst>
              <a:path extrusionOk="0" fill="none" h="27432"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extrusionOk="0" h="27432"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dk1"/>
          </a:solidFill>
          <a:ln cap="rnd"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 name="Google Shape;13;p2"/>
          <p:cNvSpPr txBox="1"/>
          <p:nvPr>
            <p:ph type="ctrTitle"/>
          </p:nvPr>
        </p:nvSpPr>
        <p:spPr>
          <a:xfrm>
            <a:off x="841248" y="448056"/>
            <a:ext cx="10515600" cy="406908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9600"/>
              <a:buFont typeface="Arial"/>
              <a:buNone/>
              <a:defRPr sz="9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
          <p:cNvSpPr txBox="1"/>
          <p:nvPr>
            <p:ph idx="1" type="subTitle"/>
          </p:nvPr>
        </p:nvSpPr>
        <p:spPr>
          <a:xfrm>
            <a:off x="841248" y="4983480"/>
            <a:ext cx="10515600" cy="1124712"/>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000"/>
              </a:spcBef>
              <a:spcAft>
                <a:spcPts val="0"/>
              </a:spcAft>
              <a:buClr>
                <a:schemeClr val="dk1"/>
              </a:buClr>
              <a:buSzPts val="2800"/>
              <a:buNone/>
              <a:defRPr sz="2800"/>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 name="Google Shape;15;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6" name="Google Shape;16;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7" name="Google Shape;17;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sp>
        <p:nvSpPr>
          <p:cNvPr id="19" name="Google Shape;19;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 type="body"/>
          </p:nvPr>
        </p:nvSpPr>
        <p:spPr>
          <a:xfrm>
            <a:off x="838200" y="1929384"/>
            <a:ext cx="10515600" cy="4251960"/>
          </a:xfrm>
          <a:prstGeom prst="rect">
            <a:avLst/>
          </a:prstGeom>
          <a:noFill/>
          <a:ln>
            <a:noFill/>
          </a:ln>
        </p:spPr>
        <p:txBody>
          <a:bodyPr anchorCtr="0" anchor="t" bIns="45700" lIns="91425" spcFirstLastPara="1" rIns="91425" wrap="square" tIns="45700">
            <a:normAutofit/>
          </a:bodyPr>
          <a:lstStyle>
            <a:lvl1pPr indent="-406400" lvl="0" marL="457200" algn="l">
              <a:lnSpc>
                <a:spcPct val="110000"/>
              </a:lnSpc>
              <a:spcBef>
                <a:spcPts val="1000"/>
              </a:spcBef>
              <a:spcAft>
                <a:spcPts val="0"/>
              </a:spcAft>
              <a:buClr>
                <a:schemeClr val="dk1"/>
              </a:buClr>
              <a:buSzPts val="2800"/>
              <a:buChar char="•"/>
              <a:defRPr sz="2800"/>
            </a:lvl1pPr>
            <a:lvl2pPr indent="-381000" lvl="1" marL="914400" algn="l">
              <a:lnSpc>
                <a:spcPct val="110000"/>
              </a:lnSpc>
              <a:spcBef>
                <a:spcPts val="500"/>
              </a:spcBef>
              <a:spcAft>
                <a:spcPts val="0"/>
              </a:spcAft>
              <a:buClr>
                <a:schemeClr val="dk1"/>
              </a:buClr>
              <a:buSzPts val="2400"/>
              <a:buChar char="•"/>
              <a:defRPr sz="2400"/>
            </a:lvl2pPr>
            <a:lvl3pPr indent="-355600" lvl="2" marL="1371600" algn="l">
              <a:lnSpc>
                <a:spcPct val="110000"/>
              </a:lnSpc>
              <a:spcBef>
                <a:spcPts val="500"/>
              </a:spcBef>
              <a:spcAft>
                <a:spcPts val="0"/>
              </a:spcAft>
              <a:buClr>
                <a:schemeClr val="dk1"/>
              </a:buClr>
              <a:buSzPts val="2000"/>
              <a:buChar char="•"/>
              <a:defRPr sz="2000"/>
            </a:lvl3pPr>
            <a:lvl4pPr indent="-342900" lvl="3" marL="1828800" algn="l">
              <a:lnSpc>
                <a:spcPct val="110000"/>
              </a:lnSpc>
              <a:spcBef>
                <a:spcPts val="500"/>
              </a:spcBef>
              <a:spcAft>
                <a:spcPts val="0"/>
              </a:spcAft>
              <a:buClr>
                <a:schemeClr val="dk1"/>
              </a:buClr>
              <a:buSzPts val="1800"/>
              <a:buChar char="•"/>
              <a:defRPr sz="1800"/>
            </a:lvl4pPr>
            <a:lvl5pPr indent="-342900" lvl="4" marL="2286000" algn="l">
              <a:lnSpc>
                <a:spcPct val="11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 name="Google Shape;21;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2" name="Google Shape;22;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
        <p:nvSpPr>
          <p:cNvPr descr="Tag=AccentColor&#10;Flavor=Light&#10;Target=FillAndLine" id="24" name="Google Shape;24;p3"/>
          <p:cNvSpPr/>
          <p:nvPr/>
        </p:nvSpPr>
        <p:spPr>
          <a:xfrm>
            <a:off x="838199" y="1709928"/>
            <a:ext cx="10515600" cy="27432"/>
          </a:xfrm>
          <a:custGeom>
            <a:rect b="b" l="l" r="r" t="t"/>
            <a:pathLst>
              <a:path extrusionOk="0" fill="none" h="27432" w="1051560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extrusionOk="0" h="27432" w="1051560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dk1"/>
          </a:solidFill>
          <a:ln cap="rnd"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4"/>
          <p:cNvSpPr txBox="1"/>
          <p:nvPr>
            <p:ph type="title"/>
          </p:nvPr>
        </p:nvSpPr>
        <p:spPr>
          <a:xfrm>
            <a:off x="841248" y="448056"/>
            <a:ext cx="10515600" cy="406908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8000"/>
              <a:buFont typeface="Arial"/>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841248" y="4983480"/>
            <a:ext cx="10515600" cy="1124712"/>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rgbClr val="888888"/>
              </a:buClr>
              <a:buSzPts val="2800"/>
              <a:buNone/>
              <a:defRPr sz="2800">
                <a:solidFill>
                  <a:srgbClr val="888888"/>
                </a:solidFill>
              </a:defRPr>
            </a:lvl1pPr>
            <a:lvl2pPr indent="-228600" lvl="1" marL="914400" algn="l">
              <a:lnSpc>
                <a:spcPct val="110000"/>
              </a:lnSpc>
              <a:spcBef>
                <a:spcPts val="500"/>
              </a:spcBef>
              <a:spcAft>
                <a:spcPts val="0"/>
              </a:spcAft>
              <a:buClr>
                <a:srgbClr val="888888"/>
              </a:buClr>
              <a:buSzPts val="2000"/>
              <a:buNone/>
              <a:defRPr sz="2000">
                <a:solidFill>
                  <a:srgbClr val="888888"/>
                </a:solidFill>
              </a:defRPr>
            </a:lvl2pPr>
            <a:lvl3pPr indent="-228600" lvl="2" marL="1371600" algn="l">
              <a:lnSpc>
                <a:spcPct val="110000"/>
              </a:lnSpc>
              <a:spcBef>
                <a:spcPts val="500"/>
              </a:spcBef>
              <a:spcAft>
                <a:spcPts val="0"/>
              </a:spcAft>
              <a:buClr>
                <a:srgbClr val="888888"/>
              </a:buClr>
              <a:buSzPts val="1800"/>
              <a:buNone/>
              <a:defRPr sz="1800">
                <a:solidFill>
                  <a:srgbClr val="888888"/>
                </a:solidFill>
              </a:defRPr>
            </a:lvl3pPr>
            <a:lvl4pPr indent="-228600" lvl="3" marL="1828800" algn="l">
              <a:lnSpc>
                <a:spcPct val="110000"/>
              </a:lnSpc>
              <a:spcBef>
                <a:spcPts val="500"/>
              </a:spcBef>
              <a:spcAft>
                <a:spcPts val="0"/>
              </a:spcAft>
              <a:buClr>
                <a:srgbClr val="888888"/>
              </a:buClr>
              <a:buSzPts val="1600"/>
              <a:buNone/>
              <a:defRPr sz="1600">
                <a:solidFill>
                  <a:srgbClr val="888888"/>
                </a:solidFill>
              </a:defRPr>
            </a:lvl4pPr>
            <a:lvl5pPr indent="-228600" lvl="4" marL="2286000" algn="l">
              <a:lnSpc>
                <a:spcPct val="11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8" name="Google Shape;2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0" name="Google Shape;3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
        <p:nvSpPr>
          <p:cNvPr descr="Tag=AccentColor&#10;Flavor=Light&#10;Target=FillAndLine" id="31" name="Google Shape;31;p4"/>
          <p:cNvSpPr/>
          <p:nvPr/>
        </p:nvSpPr>
        <p:spPr>
          <a:xfrm>
            <a:off x="838200" y="4736883"/>
            <a:ext cx="4243589" cy="27432"/>
          </a:xfrm>
          <a:custGeom>
            <a:rect b="b" l="l" r="r" t="t"/>
            <a:pathLst>
              <a:path extrusionOk="0" fill="none" h="27432"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extrusionOk="0" h="27432"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dk1"/>
          </a:solidFill>
          <a:ln cap="rnd"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 type="body"/>
          </p:nvPr>
        </p:nvSpPr>
        <p:spPr>
          <a:xfrm>
            <a:off x="838200" y="1929384"/>
            <a:ext cx="5181600" cy="425196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5"/>
          <p:cNvSpPr txBox="1"/>
          <p:nvPr>
            <p:ph idx="2" type="body"/>
          </p:nvPr>
        </p:nvSpPr>
        <p:spPr>
          <a:xfrm>
            <a:off x="6172200" y="1929384"/>
            <a:ext cx="5181600" cy="425196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7" name="Google Shape;37;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8" name="Google Shape;38;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
        <p:nvSpPr>
          <p:cNvPr descr="Tag=AccentColor&#10;Flavor=Light&#10;Target=FillAndLine" id="39" name="Google Shape;39;p5"/>
          <p:cNvSpPr/>
          <p:nvPr/>
        </p:nvSpPr>
        <p:spPr>
          <a:xfrm>
            <a:off x="838199" y="1709928"/>
            <a:ext cx="10515600" cy="27432"/>
          </a:xfrm>
          <a:custGeom>
            <a:rect b="b" l="l" r="r" t="t"/>
            <a:pathLst>
              <a:path extrusionOk="0" fill="none" h="27432" w="1051560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extrusionOk="0" h="27432" w="1051560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dk1"/>
          </a:solidFill>
          <a:ln cap="rnd"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 type="body"/>
          </p:nvPr>
        </p:nvSpPr>
        <p:spPr>
          <a:xfrm>
            <a:off x="839788" y="1938528"/>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3600"/>
              <a:buNone/>
              <a:defRPr b="1" sz="3600"/>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926080"/>
            <a:ext cx="5157787" cy="3264408"/>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938528"/>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3600"/>
              <a:buNone/>
              <a:defRPr b="1" sz="3600"/>
            </a:lvl1pPr>
            <a:lvl2pPr indent="-228600" lvl="1" marL="914400" algn="l">
              <a:lnSpc>
                <a:spcPct val="110000"/>
              </a:lnSpc>
              <a:spcBef>
                <a:spcPts val="500"/>
              </a:spcBef>
              <a:spcAft>
                <a:spcPts val="0"/>
              </a:spcAft>
              <a:buClr>
                <a:schemeClr val="dk1"/>
              </a:buClr>
              <a:buSzPts val="2000"/>
              <a:buNone/>
              <a:defRPr b="1" sz="2000"/>
            </a:lvl2pPr>
            <a:lvl3pPr indent="-228600" lvl="2" marL="1371600" algn="l">
              <a:lnSpc>
                <a:spcPct val="110000"/>
              </a:lnSpc>
              <a:spcBef>
                <a:spcPts val="500"/>
              </a:spcBef>
              <a:spcAft>
                <a:spcPts val="0"/>
              </a:spcAft>
              <a:buClr>
                <a:schemeClr val="dk1"/>
              </a:buClr>
              <a:buSzPts val="1800"/>
              <a:buNone/>
              <a:defRPr b="1" sz="1800"/>
            </a:lvl3pPr>
            <a:lvl4pPr indent="-228600" lvl="3" marL="1828800" algn="l">
              <a:lnSpc>
                <a:spcPct val="110000"/>
              </a:lnSpc>
              <a:spcBef>
                <a:spcPts val="500"/>
              </a:spcBef>
              <a:spcAft>
                <a:spcPts val="0"/>
              </a:spcAft>
              <a:buClr>
                <a:schemeClr val="dk1"/>
              </a:buClr>
              <a:buSzPts val="1600"/>
              <a:buNone/>
              <a:defRPr b="1" sz="1600"/>
            </a:lvl4pPr>
            <a:lvl5pPr indent="-228600" lvl="4" marL="2286000" algn="l">
              <a:lnSpc>
                <a:spcPct val="11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926080"/>
            <a:ext cx="5183188" cy="3264408"/>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
        <p:nvSpPr>
          <p:cNvPr descr="Tag=AccentColor&#10;Flavor=Light&#10;Target=FillAndLine" id="49" name="Google Shape;49;p6"/>
          <p:cNvSpPr/>
          <p:nvPr/>
        </p:nvSpPr>
        <p:spPr>
          <a:xfrm>
            <a:off x="838199" y="1709928"/>
            <a:ext cx="10515600" cy="27432"/>
          </a:xfrm>
          <a:custGeom>
            <a:rect b="b" l="l" r="r" t="t"/>
            <a:pathLst>
              <a:path extrusionOk="0" fill="none" h="27432" w="1051560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extrusionOk="0" h="27432" w="1051560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dk1"/>
          </a:solidFill>
          <a:ln cap="rnd"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2203704" y="1728216"/>
            <a:ext cx="7781544" cy="3392424"/>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7800"/>
              <a:buFont typeface="Arial"/>
              <a:buNone/>
              <a:defRPr sz="7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3" name="Google Shape;5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4" name="Google Shape;5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
        <p:nvSpPr>
          <p:cNvPr descr="Tag=AccentColor&#10;Flavor=Light&#10;Target=FillAndLine" id="55" name="Google Shape;55;p7"/>
          <p:cNvSpPr/>
          <p:nvPr/>
        </p:nvSpPr>
        <p:spPr>
          <a:xfrm>
            <a:off x="3974206" y="5126892"/>
            <a:ext cx="4243589" cy="27432"/>
          </a:xfrm>
          <a:custGeom>
            <a:rect b="b" l="l" r="r" t="t"/>
            <a:pathLst>
              <a:path extrusionOk="0" fill="none" h="27432"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extrusionOk="0" h="27432"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dk1"/>
          </a:solidFill>
          <a:ln cap="rnd"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8" name="Google Shape;58;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9" name="Google Shape;5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9"/>
          <p:cNvSpPr txBox="1"/>
          <p:nvPr>
            <p:ph type="title"/>
          </p:nvPr>
        </p:nvSpPr>
        <p:spPr>
          <a:xfrm>
            <a:off x="839788" y="457200"/>
            <a:ext cx="3932237" cy="34290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 type="body"/>
          </p:nvPr>
        </p:nvSpPr>
        <p:spPr>
          <a:xfrm>
            <a:off x="5303520" y="548640"/>
            <a:ext cx="6053328" cy="5431536"/>
          </a:xfrm>
          <a:prstGeom prst="rect">
            <a:avLst/>
          </a:prstGeom>
          <a:noFill/>
          <a:ln>
            <a:noFill/>
          </a:ln>
        </p:spPr>
        <p:txBody>
          <a:bodyPr anchorCtr="0" anchor="ctr" bIns="45700" lIns="91425" spcFirstLastPara="1" rIns="91425" wrap="square" tIns="45700">
            <a:normAutofit/>
          </a:bodyPr>
          <a:lstStyle>
            <a:lvl1pPr indent="-431800" lvl="0" marL="457200" algn="l">
              <a:lnSpc>
                <a:spcPct val="110000"/>
              </a:lnSpc>
              <a:spcBef>
                <a:spcPts val="1000"/>
              </a:spcBef>
              <a:spcAft>
                <a:spcPts val="0"/>
              </a:spcAft>
              <a:buClr>
                <a:schemeClr val="dk1"/>
              </a:buClr>
              <a:buSzPts val="3200"/>
              <a:buChar char="•"/>
              <a:defRPr sz="3200"/>
            </a:lvl1pPr>
            <a:lvl2pPr indent="-406400" lvl="1" marL="914400" algn="l">
              <a:lnSpc>
                <a:spcPct val="110000"/>
              </a:lnSpc>
              <a:spcBef>
                <a:spcPts val="500"/>
              </a:spcBef>
              <a:spcAft>
                <a:spcPts val="0"/>
              </a:spcAft>
              <a:buClr>
                <a:schemeClr val="dk1"/>
              </a:buClr>
              <a:buSzPts val="2800"/>
              <a:buChar char="•"/>
              <a:defRPr sz="2800"/>
            </a:lvl2pPr>
            <a:lvl3pPr indent="-381000" lvl="2" marL="1371600" algn="l">
              <a:lnSpc>
                <a:spcPct val="110000"/>
              </a:lnSpc>
              <a:spcBef>
                <a:spcPts val="500"/>
              </a:spcBef>
              <a:spcAft>
                <a:spcPts val="0"/>
              </a:spcAft>
              <a:buClr>
                <a:schemeClr val="dk1"/>
              </a:buClr>
              <a:buSzPts val="2400"/>
              <a:buChar char="•"/>
              <a:defRPr sz="2400"/>
            </a:lvl3pPr>
            <a:lvl4pPr indent="-355600" lvl="3" marL="1828800" algn="l">
              <a:lnSpc>
                <a:spcPct val="110000"/>
              </a:lnSpc>
              <a:spcBef>
                <a:spcPts val="500"/>
              </a:spcBef>
              <a:spcAft>
                <a:spcPts val="0"/>
              </a:spcAft>
              <a:buClr>
                <a:schemeClr val="dk1"/>
              </a:buClr>
              <a:buSzPts val="2000"/>
              <a:buChar char="•"/>
              <a:defRPr sz="2000"/>
            </a:lvl4pPr>
            <a:lvl5pPr indent="-355600" lvl="4" marL="2286000" algn="l">
              <a:lnSpc>
                <a:spcPct val="11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9"/>
          <p:cNvSpPr txBox="1"/>
          <p:nvPr>
            <p:ph idx="2" type="body"/>
          </p:nvPr>
        </p:nvSpPr>
        <p:spPr>
          <a:xfrm>
            <a:off x="839788" y="3977640"/>
            <a:ext cx="3932237" cy="2002536"/>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3200"/>
              <a:buNone/>
              <a:defRPr sz="32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5" name="Google Shape;65;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6" name="Google Shape;66;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
        <p:nvSpPr>
          <p:cNvPr descr="Tag=AccentColor&#10;Flavor=Light&#10;Target=FillAndLine" id="67" name="Google Shape;67;p9"/>
          <p:cNvSpPr/>
          <p:nvPr/>
        </p:nvSpPr>
        <p:spPr>
          <a:xfrm rot="5400000">
            <a:off x="2797492" y="3254143"/>
            <a:ext cx="4480560" cy="27432"/>
          </a:xfrm>
          <a:custGeom>
            <a:rect b="b" l="l" r="r" t="t"/>
            <a:pathLst>
              <a:path extrusionOk="0" fill="none" h="27432" w="448056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extrusionOk="0" h="27432" w="448056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dk1"/>
          </a:solidFill>
          <a:ln cap="rnd" cmpd="sng" w="444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8" name="Shape 68"/>
        <p:cNvGrpSpPr/>
        <p:nvPr/>
      </p:nvGrpSpPr>
      <p:grpSpPr>
        <a:xfrm>
          <a:off x="0" y="0"/>
          <a:ext cx="0" cy="0"/>
          <a:chOff x="0" y="0"/>
          <a:chExt cx="0" cy="0"/>
        </a:xfrm>
      </p:grpSpPr>
      <p:sp>
        <p:nvSpPr>
          <p:cNvPr id="69" name="Google Shape;69;p10"/>
          <p:cNvSpPr txBox="1"/>
          <p:nvPr>
            <p:ph type="title"/>
          </p:nvPr>
        </p:nvSpPr>
        <p:spPr>
          <a:xfrm>
            <a:off x="839788" y="457200"/>
            <a:ext cx="3931920" cy="34290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p:nvPr>
            <p:ph idx="2" type="pic"/>
          </p:nvPr>
        </p:nvSpPr>
        <p:spPr>
          <a:xfrm>
            <a:off x="5303520" y="548640"/>
            <a:ext cx="6053328" cy="5431536"/>
          </a:xfrm>
          <a:prstGeom prst="rect">
            <a:avLst/>
          </a:prstGeom>
          <a:noFill/>
          <a:ln>
            <a:noFill/>
          </a:ln>
        </p:spPr>
      </p:sp>
      <p:sp>
        <p:nvSpPr>
          <p:cNvPr id="71" name="Google Shape;71;p10"/>
          <p:cNvSpPr txBox="1"/>
          <p:nvPr>
            <p:ph idx="1" type="body"/>
          </p:nvPr>
        </p:nvSpPr>
        <p:spPr>
          <a:xfrm>
            <a:off x="839788" y="3977640"/>
            <a:ext cx="3931920" cy="2002536"/>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3200"/>
              <a:buNone/>
              <a:defRPr sz="3200"/>
            </a:lvl1pPr>
            <a:lvl2pPr indent="-228600" lvl="1" marL="914400" algn="l">
              <a:lnSpc>
                <a:spcPct val="110000"/>
              </a:lnSpc>
              <a:spcBef>
                <a:spcPts val="500"/>
              </a:spcBef>
              <a:spcAft>
                <a:spcPts val="0"/>
              </a:spcAft>
              <a:buClr>
                <a:schemeClr val="dk1"/>
              </a:buClr>
              <a:buSzPts val="1400"/>
              <a:buNone/>
              <a:defRPr sz="1400"/>
            </a:lvl2pPr>
            <a:lvl3pPr indent="-228600" lvl="2" marL="1371600" algn="l">
              <a:lnSpc>
                <a:spcPct val="110000"/>
              </a:lnSpc>
              <a:spcBef>
                <a:spcPts val="500"/>
              </a:spcBef>
              <a:spcAft>
                <a:spcPts val="0"/>
              </a:spcAft>
              <a:buClr>
                <a:schemeClr val="dk1"/>
              </a:buClr>
              <a:buSzPts val="1200"/>
              <a:buNone/>
              <a:defRPr sz="1200"/>
            </a:lvl3pPr>
            <a:lvl4pPr indent="-228600" lvl="3" marL="1828800" algn="l">
              <a:lnSpc>
                <a:spcPct val="110000"/>
              </a:lnSpc>
              <a:spcBef>
                <a:spcPts val="500"/>
              </a:spcBef>
              <a:spcAft>
                <a:spcPts val="0"/>
              </a:spcAft>
              <a:buClr>
                <a:schemeClr val="dk1"/>
              </a:buClr>
              <a:buSzPts val="1000"/>
              <a:buNone/>
              <a:defRPr sz="1000"/>
            </a:lvl4pPr>
            <a:lvl5pPr indent="-228600" lvl="4" marL="2286000" algn="l">
              <a:lnSpc>
                <a:spcPct val="11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3" name="Google Shape;7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4" name="Google Shape;7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
        <p:nvSpPr>
          <p:cNvPr descr="Tag=AccentColor&#10;Flavor=Light&#10;Target=FillAndLine" id="75" name="Google Shape;75;p10"/>
          <p:cNvSpPr/>
          <p:nvPr/>
        </p:nvSpPr>
        <p:spPr>
          <a:xfrm rot="5400000">
            <a:off x="2798064" y="3254143"/>
            <a:ext cx="4480560" cy="27432"/>
          </a:xfrm>
          <a:custGeom>
            <a:rect b="b" l="l" r="r" t="t"/>
            <a:pathLst>
              <a:path extrusionOk="0" fill="none" h="27432" w="448056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extrusionOk="0" h="27432" w="448056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dk1"/>
          </a:solidFill>
          <a:ln cap="rnd" cmpd="sng" w="444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 name="Shape 76"/>
        <p:cNvGrpSpPr/>
        <p:nvPr/>
      </p:nvGrpSpPr>
      <p:grpSpPr>
        <a:xfrm>
          <a:off x="0" y="0"/>
          <a:ext cx="0" cy="0"/>
          <a:chOff x="0" y="0"/>
          <a:chExt cx="0" cy="0"/>
        </a:xfrm>
      </p:grpSpPr>
      <p:sp>
        <p:nvSpPr>
          <p:cNvPr id="77" name="Google Shape;77;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0" name="Google Shape;80;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1" name="Google Shape;81;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2" name="Shape 82"/>
        <p:cNvGrpSpPr/>
        <p:nvPr/>
      </p:nvGrpSpPr>
      <p:grpSpPr>
        <a:xfrm>
          <a:off x="0" y="0"/>
          <a:ext cx="0" cy="0"/>
          <a:chOff x="0" y="0"/>
          <a:chExt cx="0" cy="0"/>
        </a:xfrm>
      </p:grpSpPr>
      <p:sp>
        <p:nvSpPr>
          <p:cNvPr id="83" name="Google Shape;83;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110000"/>
              </a:lnSpc>
              <a:spcBef>
                <a:spcPts val="1000"/>
              </a:spcBef>
              <a:spcAft>
                <a:spcPts val="0"/>
              </a:spcAft>
              <a:buClr>
                <a:schemeClr val="dk1"/>
              </a:buClr>
              <a:buSzPts val="1800"/>
              <a:buChar char="•"/>
              <a:defRPr/>
            </a:lvl1pPr>
            <a:lvl2pPr indent="-342900" lvl="1" marL="914400" algn="l">
              <a:lnSpc>
                <a:spcPct val="110000"/>
              </a:lnSpc>
              <a:spcBef>
                <a:spcPts val="500"/>
              </a:spcBef>
              <a:spcAft>
                <a:spcPts val="0"/>
              </a:spcAft>
              <a:buClr>
                <a:schemeClr val="dk1"/>
              </a:buClr>
              <a:buSzPts val="1800"/>
              <a:buChar char="•"/>
              <a:defRPr/>
            </a:lvl2pPr>
            <a:lvl3pPr indent="-342900" lvl="2" marL="1371600" algn="l">
              <a:lnSpc>
                <a:spcPct val="110000"/>
              </a:lnSpc>
              <a:spcBef>
                <a:spcPts val="500"/>
              </a:spcBef>
              <a:spcAft>
                <a:spcPts val="0"/>
              </a:spcAft>
              <a:buClr>
                <a:schemeClr val="dk1"/>
              </a:buClr>
              <a:buSzPts val="1800"/>
              <a:buChar char="•"/>
              <a:defRPr/>
            </a:lvl3pPr>
            <a:lvl4pPr indent="-342900" lvl="3" marL="1828800" algn="l">
              <a:lnSpc>
                <a:spcPct val="110000"/>
              </a:lnSpc>
              <a:spcBef>
                <a:spcPts val="500"/>
              </a:spcBef>
              <a:spcAft>
                <a:spcPts val="0"/>
              </a:spcAft>
              <a:buClr>
                <a:schemeClr val="dk1"/>
              </a:buClr>
              <a:buSzPts val="1800"/>
              <a:buChar char="•"/>
              <a:defRPr/>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6" name="Google Shape;8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7" name="Google Shape;8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4" name="Shape 94"/>
        <p:cNvGrpSpPr/>
        <p:nvPr/>
      </p:nvGrpSpPr>
      <p:grpSpPr>
        <a:xfrm>
          <a:off x="0" y="0"/>
          <a:ext cx="0" cy="0"/>
          <a:chOff x="0" y="0"/>
          <a:chExt cx="0" cy="0"/>
        </a:xfrm>
      </p:grpSpPr>
      <p:sp>
        <p:nvSpPr>
          <p:cNvPr id="95" name="Google Shape;95;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4"/>
          <p:cNvSpPr txBox="1"/>
          <p:nvPr>
            <p:ph idx="1" type="body"/>
          </p:nvPr>
        </p:nvSpPr>
        <p:spPr>
          <a:xfrm>
            <a:off x="838200" y="1929384"/>
            <a:ext cx="10515600" cy="4251960"/>
          </a:xfrm>
          <a:prstGeom prst="rect">
            <a:avLst/>
          </a:prstGeom>
          <a:noFill/>
          <a:ln>
            <a:noFill/>
          </a:ln>
        </p:spPr>
        <p:txBody>
          <a:bodyPr anchorCtr="0" anchor="t" bIns="45700" lIns="91425" spcFirstLastPara="1" rIns="91425" wrap="square" tIns="45700">
            <a:normAutofit/>
          </a:bodyPr>
          <a:lstStyle>
            <a:lvl1pPr indent="-406400" lvl="0" marL="457200" algn="l">
              <a:lnSpc>
                <a:spcPct val="110000"/>
              </a:lnSpc>
              <a:spcBef>
                <a:spcPts val="1000"/>
              </a:spcBef>
              <a:spcAft>
                <a:spcPts val="0"/>
              </a:spcAft>
              <a:buClr>
                <a:schemeClr val="lt1"/>
              </a:buClr>
              <a:buSzPts val="2800"/>
              <a:buChar char="•"/>
              <a:defRPr sz="2800"/>
            </a:lvl1pPr>
            <a:lvl2pPr indent="-381000" lvl="1" marL="914400" algn="l">
              <a:lnSpc>
                <a:spcPct val="110000"/>
              </a:lnSpc>
              <a:spcBef>
                <a:spcPts val="500"/>
              </a:spcBef>
              <a:spcAft>
                <a:spcPts val="0"/>
              </a:spcAft>
              <a:buClr>
                <a:schemeClr val="lt1"/>
              </a:buClr>
              <a:buSzPts val="2400"/>
              <a:buChar char="•"/>
              <a:defRPr sz="2400"/>
            </a:lvl2pPr>
            <a:lvl3pPr indent="-355600" lvl="2" marL="1371600" algn="l">
              <a:lnSpc>
                <a:spcPct val="110000"/>
              </a:lnSpc>
              <a:spcBef>
                <a:spcPts val="500"/>
              </a:spcBef>
              <a:spcAft>
                <a:spcPts val="0"/>
              </a:spcAft>
              <a:buClr>
                <a:schemeClr val="lt1"/>
              </a:buClr>
              <a:buSzPts val="2000"/>
              <a:buChar char="•"/>
              <a:defRPr sz="2000"/>
            </a:lvl3pPr>
            <a:lvl4pPr indent="-342900" lvl="3" marL="1828800" algn="l">
              <a:lnSpc>
                <a:spcPct val="110000"/>
              </a:lnSpc>
              <a:spcBef>
                <a:spcPts val="500"/>
              </a:spcBef>
              <a:spcAft>
                <a:spcPts val="0"/>
              </a:spcAft>
              <a:buClr>
                <a:schemeClr val="lt1"/>
              </a:buClr>
              <a:buSzPts val="1800"/>
              <a:buChar char="•"/>
              <a:defRPr sz="1800"/>
            </a:lvl4pPr>
            <a:lvl5pPr indent="-342900" lvl="4" marL="2286000" algn="l">
              <a:lnSpc>
                <a:spcPct val="110000"/>
              </a:lnSpc>
              <a:spcBef>
                <a:spcPts val="500"/>
              </a:spcBef>
              <a:spcAft>
                <a:spcPts val="0"/>
              </a:spcAft>
              <a:buClr>
                <a:schemeClr val="lt1"/>
              </a:buClr>
              <a:buSzPts val="1800"/>
              <a:buChar char="•"/>
              <a:defRPr sz="1800"/>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7" name="Google Shape;9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rtl="1" algn="l">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98" name="Google Shape;9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99" name="Google Shape;9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
        <p:nvSpPr>
          <p:cNvPr descr="Tag=AccentColor&#10;Flavor=Light&#10;Target=FillAndLine" id="100" name="Google Shape;100;p14"/>
          <p:cNvSpPr/>
          <p:nvPr/>
        </p:nvSpPr>
        <p:spPr>
          <a:xfrm>
            <a:off x="838199" y="1709928"/>
            <a:ext cx="10515600" cy="27432"/>
          </a:xfrm>
          <a:custGeom>
            <a:rect b="b" l="l" r="r" t="t"/>
            <a:pathLst>
              <a:path extrusionOk="0" fill="none" h="27432" w="1051560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extrusionOk="0" h="27432" w="1051560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lt1"/>
          </a:solidFill>
          <a:ln cap="rnd"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10000"/>
              </a:lnSpc>
              <a:spcBef>
                <a:spcPts val="100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10000"/>
              </a:lnSpc>
              <a:spcBef>
                <a:spcPts val="5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1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1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1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600" u="none" cap="none" strike="noStrike">
                <a:solidFill>
                  <a:srgbClr val="888888"/>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600" u="none" cap="none" strike="noStrike">
                <a:solidFill>
                  <a:srgbClr val="888888"/>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rgbClr val="888888"/>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8" name="Shape 88"/>
        <p:cNvGrpSpPr/>
        <p:nvPr/>
      </p:nvGrpSpPr>
      <p:grpSpPr>
        <a:xfrm>
          <a:off x="0" y="0"/>
          <a:ext cx="0" cy="0"/>
          <a:chOff x="0" y="0"/>
          <a:chExt cx="0" cy="0"/>
        </a:xfrm>
      </p:grpSpPr>
      <p:sp>
        <p:nvSpPr>
          <p:cNvPr id="89" name="Google Shape;89;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lt1"/>
              </a:buClr>
              <a:buSzPts val="4800"/>
              <a:buFont typeface="Arial"/>
              <a:buNone/>
              <a:defRPr b="0" i="0" sz="4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0" name="Google Shape;90;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10000"/>
              </a:lnSpc>
              <a:spcBef>
                <a:spcPts val="100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lnSpc>
                <a:spcPct val="110000"/>
              </a:lnSpc>
              <a:spcBef>
                <a:spcPts val="5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lnSpc>
                <a:spcPct val="11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lnSpc>
                <a:spcPct val="11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lnSpc>
                <a:spcPct val="11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91" name="Google Shape;9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600" u="none" cap="none" strike="noStrike">
                <a:solidFill>
                  <a:schemeClr val="lt1"/>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92" name="Google Shape;9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600" u="none" cap="none" strike="noStrike">
                <a:solidFill>
                  <a:schemeClr val="lt1"/>
                </a:solidFill>
                <a:latin typeface="Arial"/>
                <a:ea typeface="Arial"/>
                <a:cs typeface="Arial"/>
                <a:sym typeface="Arial"/>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93" name="Google Shape;9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1pPr>
            <a:lvl2pPr indent="0" lvl="1"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2pPr>
            <a:lvl3pPr indent="0" lvl="2"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3pPr>
            <a:lvl4pPr indent="0" lvl="3"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4pPr>
            <a:lvl5pPr indent="0" lvl="4"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5pPr>
            <a:lvl6pPr indent="0" lvl="5"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6pPr>
            <a:lvl7pPr indent="0" lvl="6"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7pPr>
            <a:lvl8pPr indent="0" lvl="7"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8pPr>
            <a:lvl9pPr indent="0" lvl="8" marL="0" marR="0" rtl="1" algn="r">
              <a:lnSpc>
                <a:spcPct val="100000"/>
              </a:lnSpc>
              <a:spcBef>
                <a:spcPts val="0"/>
              </a:spcBef>
              <a:spcAft>
                <a:spcPts val="0"/>
              </a:spcAft>
              <a:buClr>
                <a:srgbClr val="000000"/>
              </a:buClr>
              <a:buSzPts val="1600"/>
              <a:buFont typeface="Arial"/>
              <a:buNone/>
              <a:defRPr b="0" i="0" sz="1600" u="none" cap="none" strike="noStrike">
                <a:solidFill>
                  <a:schemeClr val="lt1"/>
                </a:solidFill>
                <a:latin typeface="Arial"/>
                <a:ea typeface="Arial"/>
                <a:cs typeface="Arial"/>
                <a:sym typeface="Arial"/>
              </a:defRPr>
            </a:lvl9pPr>
          </a:lstStyle>
          <a:p>
            <a:pPr indent="0" lvl="0" marL="0" rtl="1"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p1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06" name="Google Shape;106;p15"/>
          <p:cNvPicPr preferRelativeResize="0"/>
          <p:nvPr/>
        </p:nvPicPr>
        <p:blipFill rotWithShape="1">
          <a:blip r:embed="rId3">
            <a:alphaModFix/>
          </a:blip>
          <a:srcRect b="3306" l="0" r="0" t="18023"/>
          <a:stretch/>
        </p:blipFill>
        <p:spPr>
          <a:xfrm>
            <a:off x="20" y="-152390"/>
            <a:ext cx="12191980" cy="6857990"/>
          </a:xfrm>
          <a:prstGeom prst="rect">
            <a:avLst/>
          </a:prstGeom>
          <a:noFill/>
          <a:ln>
            <a:noFill/>
          </a:ln>
        </p:spPr>
      </p:pic>
      <p:sp>
        <p:nvSpPr>
          <p:cNvPr id="107" name="Google Shape;107;p15"/>
          <p:cNvSpPr/>
          <p:nvPr/>
        </p:nvSpPr>
        <p:spPr>
          <a:xfrm>
            <a:off x="5881255" y="2996261"/>
            <a:ext cx="6310745" cy="3861739"/>
          </a:xfrm>
          <a:custGeom>
            <a:rect b="b" l="l" r="r" t="t"/>
            <a:pathLst>
              <a:path extrusionOk="0" h="3861739" w="6310745">
                <a:moveTo>
                  <a:pt x="5172027" y="351902"/>
                </a:moveTo>
                <a:cubicBezTo>
                  <a:pt x="5172027" y="351902"/>
                  <a:pt x="5172027" y="352852"/>
                  <a:pt x="5173047" y="352987"/>
                </a:cubicBezTo>
                <a:lnTo>
                  <a:pt x="5177471" y="352581"/>
                </a:lnTo>
                <a:close/>
                <a:moveTo>
                  <a:pt x="2969865" y="91462"/>
                </a:moveTo>
                <a:cubicBezTo>
                  <a:pt x="2952701" y="89711"/>
                  <a:pt x="2935264" y="91055"/>
                  <a:pt x="2918830" y="95401"/>
                </a:cubicBezTo>
                <a:cubicBezTo>
                  <a:pt x="2586081" y="133611"/>
                  <a:pt x="2262146" y="210506"/>
                  <a:pt x="1957331" y="323658"/>
                </a:cubicBezTo>
                <a:cubicBezTo>
                  <a:pt x="1300170" y="565494"/>
                  <a:pt x="773488" y="924243"/>
                  <a:pt x="413011" y="1429370"/>
                </a:cubicBezTo>
                <a:cubicBezTo>
                  <a:pt x="241125" y="1667934"/>
                  <a:pt x="130650" y="1931482"/>
                  <a:pt x="88087" y="2204577"/>
                </a:cubicBezTo>
                <a:cubicBezTo>
                  <a:pt x="96253" y="2189777"/>
                  <a:pt x="103398" y="2174704"/>
                  <a:pt x="109862" y="2159496"/>
                </a:cubicBezTo>
                <a:cubicBezTo>
                  <a:pt x="227584" y="1883441"/>
                  <a:pt x="374053" y="1617978"/>
                  <a:pt x="566286" y="1369352"/>
                </a:cubicBezTo>
                <a:cubicBezTo>
                  <a:pt x="843916" y="1009789"/>
                  <a:pt x="1197929" y="710108"/>
                  <a:pt x="1648059" y="484837"/>
                </a:cubicBezTo>
                <a:cubicBezTo>
                  <a:pt x="2053957" y="281700"/>
                  <a:pt x="2497621" y="159899"/>
                  <a:pt x="2969865" y="91462"/>
                </a:cubicBezTo>
                <a:close/>
                <a:moveTo>
                  <a:pt x="3495357" y="893"/>
                </a:moveTo>
                <a:cubicBezTo>
                  <a:pt x="3633661" y="-4539"/>
                  <a:pt x="3787957" y="15693"/>
                  <a:pt x="3941913" y="37963"/>
                </a:cubicBezTo>
                <a:cubicBezTo>
                  <a:pt x="4403949" y="104770"/>
                  <a:pt x="4858161" y="195339"/>
                  <a:pt x="5299614" y="324201"/>
                </a:cubicBezTo>
                <a:cubicBezTo>
                  <a:pt x="5617945" y="417079"/>
                  <a:pt x="5925559" y="526685"/>
                  <a:pt x="6213700" y="666307"/>
                </a:cubicBezTo>
                <a:lnTo>
                  <a:pt x="6310745" y="718092"/>
                </a:lnTo>
                <a:lnTo>
                  <a:pt x="6310745" y="786964"/>
                </a:lnTo>
                <a:lnTo>
                  <a:pt x="6223734" y="739515"/>
                </a:lnTo>
                <a:cubicBezTo>
                  <a:pt x="5975170" y="615379"/>
                  <a:pt x="5710361" y="515015"/>
                  <a:pt x="5436559" y="427942"/>
                </a:cubicBezTo>
                <a:cubicBezTo>
                  <a:pt x="5396292" y="415002"/>
                  <a:pt x="5355753" y="402509"/>
                  <a:pt x="5314925" y="390465"/>
                </a:cubicBezTo>
                <a:cubicBezTo>
                  <a:pt x="5276307" y="379059"/>
                  <a:pt x="5237351" y="368468"/>
                  <a:pt x="5198564" y="357468"/>
                </a:cubicBezTo>
                <a:cubicBezTo>
                  <a:pt x="5414393" y="434473"/>
                  <a:pt x="5624129" y="521907"/>
                  <a:pt x="5826636" y="619266"/>
                </a:cubicBezTo>
                <a:cubicBezTo>
                  <a:pt x="5929344" y="669507"/>
                  <a:pt x="6029097" y="722388"/>
                  <a:pt x="6125359" y="778370"/>
                </a:cubicBezTo>
                <a:lnTo>
                  <a:pt x="6310745" y="896973"/>
                </a:lnTo>
                <a:lnTo>
                  <a:pt x="6310745" y="3861739"/>
                </a:lnTo>
                <a:lnTo>
                  <a:pt x="974639" y="3861739"/>
                </a:lnTo>
                <a:lnTo>
                  <a:pt x="719986" y="3659957"/>
                </a:lnTo>
                <a:cubicBezTo>
                  <a:pt x="556844" y="3515259"/>
                  <a:pt x="415052" y="3355506"/>
                  <a:pt x="299202" y="3177626"/>
                </a:cubicBezTo>
                <a:cubicBezTo>
                  <a:pt x="173197" y="2986301"/>
                  <a:pt x="89840" y="2778941"/>
                  <a:pt x="52873" y="2564820"/>
                </a:cubicBezTo>
                <a:cubicBezTo>
                  <a:pt x="46170" y="2528361"/>
                  <a:pt x="35760" y="2492390"/>
                  <a:pt x="21743" y="2457276"/>
                </a:cubicBezTo>
                <a:cubicBezTo>
                  <a:pt x="-12282" y="2369287"/>
                  <a:pt x="-34" y="2280753"/>
                  <a:pt x="15788" y="2193035"/>
                </a:cubicBezTo>
                <a:cubicBezTo>
                  <a:pt x="125343" y="1581179"/>
                  <a:pt x="505554" y="1091397"/>
                  <a:pt x="1087523" y="695306"/>
                </a:cubicBezTo>
                <a:cubicBezTo>
                  <a:pt x="1574397" y="363308"/>
                  <a:pt x="2138335" y="155961"/>
                  <a:pt x="2765215" y="56158"/>
                </a:cubicBezTo>
                <a:cubicBezTo>
                  <a:pt x="2882595" y="37419"/>
                  <a:pt x="3000997" y="24655"/>
                  <a:pt x="3120078" y="15422"/>
                </a:cubicBezTo>
                <a:cubicBezTo>
                  <a:pt x="3239161" y="6188"/>
                  <a:pt x="3356711" y="2250"/>
                  <a:pt x="3495357" y="893"/>
                </a:cubicBezTo>
                <a:close/>
              </a:path>
            </a:pathLst>
          </a:custGeom>
          <a:solidFill>
            <a:srgbClr val="EA73A4">
              <a:alpha val="90588"/>
            </a:srgbClr>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 name="Google Shape;108;p15"/>
          <p:cNvSpPr txBox="1"/>
          <p:nvPr>
            <p:ph type="ctrTitle"/>
          </p:nvPr>
        </p:nvSpPr>
        <p:spPr>
          <a:xfrm>
            <a:off x="7004878" y="3732208"/>
            <a:ext cx="4574851" cy="1390218"/>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lt1"/>
              </a:buClr>
              <a:buSzPts val="4680"/>
              <a:buFont typeface="Arial"/>
              <a:buNone/>
            </a:pPr>
            <a:r>
              <a:rPr lang="en-US" sz="4680">
                <a:solidFill>
                  <a:schemeClr val="lt1"/>
                </a:solidFill>
              </a:rPr>
              <a:t>משה רבינו-פרק ב</a:t>
            </a:r>
            <a:endParaRPr sz="4680">
              <a:solidFill>
                <a:schemeClr val="lt1"/>
              </a:solidFill>
            </a:endParaRPr>
          </a:p>
        </p:txBody>
      </p:sp>
      <p:sp>
        <p:nvSpPr>
          <p:cNvPr id="109" name="Google Shape;109;p15"/>
          <p:cNvSpPr txBox="1"/>
          <p:nvPr>
            <p:ph idx="1" type="subTitle"/>
          </p:nvPr>
        </p:nvSpPr>
        <p:spPr>
          <a:xfrm>
            <a:off x="7010481" y="5586497"/>
            <a:ext cx="4569248" cy="555608"/>
          </a:xfrm>
          <a:prstGeom prst="rect">
            <a:avLst/>
          </a:prstGeom>
          <a:noFill/>
          <a:ln>
            <a:noFill/>
          </a:ln>
        </p:spPr>
        <p:txBody>
          <a:bodyPr anchorCtr="0" anchor="t" bIns="45700" lIns="91425" spcFirstLastPara="1" rIns="91425" wrap="square" tIns="45700">
            <a:normAutofit/>
          </a:bodyPr>
          <a:lstStyle/>
          <a:p>
            <a:pPr indent="0" lvl="0" marL="0" rtl="0" algn="ctr">
              <a:lnSpc>
                <a:spcPct val="110000"/>
              </a:lnSpc>
              <a:spcBef>
                <a:spcPts val="0"/>
              </a:spcBef>
              <a:spcAft>
                <a:spcPts val="0"/>
              </a:spcAft>
              <a:buClr>
                <a:schemeClr val="lt1"/>
              </a:buClr>
              <a:buSzPts val="2800"/>
              <a:buNone/>
            </a:pPr>
            <a:r>
              <a:rPr lang="en-US">
                <a:solidFill>
                  <a:schemeClr val="lt1"/>
                </a:solidFill>
              </a:rPr>
              <a:t>מלידה עד הנהגת עם ישראל</a:t>
            </a:r>
            <a:endParaRPr>
              <a:solidFill>
                <a:schemeClr val="lt1"/>
              </a:solidFill>
            </a:endParaRPr>
          </a:p>
        </p:txBody>
      </p:sp>
      <p:sp>
        <p:nvSpPr>
          <p:cNvPr id="110" name="Google Shape;110;p15"/>
          <p:cNvSpPr/>
          <p:nvPr/>
        </p:nvSpPr>
        <p:spPr>
          <a:xfrm>
            <a:off x="7289179" y="5344820"/>
            <a:ext cx="3994793" cy="27432"/>
          </a:xfrm>
          <a:custGeom>
            <a:rect b="b" l="l" r="r" t="t"/>
            <a:pathLst>
              <a:path extrusionOk="0" fill="none" h="27432" w="3994793">
                <a:moveTo>
                  <a:pt x="0" y="0"/>
                </a:moveTo>
                <a:cubicBezTo>
                  <a:pt x="285474" y="-22732"/>
                  <a:pt x="421546" y="-1893"/>
                  <a:pt x="745695" y="0"/>
                </a:cubicBezTo>
                <a:cubicBezTo>
                  <a:pt x="1069844" y="1893"/>
                  <a:pt x="1267051" y="4066"/>
                  <a:pt x="1451441" y="0"/>
                </a:cubicBezTo>
                <a:cubicBezTo>
                  <a:pt x="1635831" y="-4066"/>
                  <a:pt x="1865269" y="3287"/>
                  <a:pt x="2157188" y="0"/>
                </a:cubicBezTo>
                <a:cubicBezTo>
                  <a:pt x="2449107" y="-3287"/>
                  <a:pt x="2473776" y="-12720"/>
                  <a:pt x="2703143" y="0"/>
                </a:cubicBezTo>
                <a:cubicBezTo>
                  <a:pt x="2932510" y="12720"/>
                  <a:pt x="3023998" y="17286"/>
                  <a:pt x="3289046" y="0"/>
                </a:cubicBezTo>
                <a:cubicBezTo>
                  <a:pt x="3554094" y="-17286"/>
                  <a:pt x="3836668" y="10296"/>
                  <a:pt x="3994793" y="0"/>
                </a:cubicBezTo>
                <a:cubicBezTo>
                  <a:pt x="3993836" y="8431"/>
                  <a:pt x="3994444" y="14612"/>
                  <a:pt x="3994793" y="27432"/>
                </a:cubicBezTo>
                <a:cubicBezTo>
                  <a:pt x="3751330" y="45147"/>
                  <a:pt x="3618521" y="7232"/>
                  <a:pt x="3328994" y="27432"/>
                </a:cubicBezTo>
                <a:cubicBezTo>
                  <a:pt x="3039467" y="47632"/>
                  <a:pt x="2908653" y="25202"/>
                  <a:pt x="2783039" y="27432"/>
                </a:cubicBezTo>
                <a:cubicBezTo>
                  <a:pt x="2657426" y="29662"/>
                  <a:pt x="2373985" y="40038"/>
                  <a:pt x="2237084" y="27432"/>
                </a:cubicBezTo>
                <a:cubicBezTo>
                  <a:pt x="2100183" y="14826"/>
                  <a:pt x="1862145" y="31781"/>
                  <a:pt x="1531337" y="27432"/>
                </a:cubicBezTo>
                <a:cubicBezTo>
                  <a:pt x="1200529" y="23083"/>
                  <a:pt x="1153029" y="12124"/>
                  <a:pt x="945434" y="27432"/>
                </a:cubicBezTo>
                <a:cubicBezTo>
                  <a:pt x="737839" y="42740"/>
                  <a:pt x="371500" y="-18970"/>
                  <a:pt x="0" y="27432"/>
                </a:cubicBezTo>
                <a:cubicBezTo>
                  <a:pt x="226" y="18208"/>
                  <a:pt x="-648" y="12891"/>
                  <a:pt x="0" y="0"/>
                </a:cubicBezTo>
                <a:close/>
              </a:path>
              <a:path extrusionOk="0" h="27432" w="3994793">
                <a:moveTo>
                  <a:pt x="0" y="0"/>
                </a:moveTo>
                <a:cubicBezTo>
                  <a:pt x="233202" y="14567"/>
                  <a:pt x="387388" y="28518"/>
                  <a:pt x="625851" y="0"/>
                </a:cubicBezTo>
                <a:cubicBezTo>
                  <a:pt x="864314" y="-28518"/>
                  <a:pt x="1027047" y="-26118"/>
                  <a:pt x="1171806" y="0"/>
                </a:cubicBezTo>
                <a:cubicBezTo>
                  <a:pt x="1316566" y="26118"/>
                  <a:pt x="1639655" y="-2490"/>
                  <a:pt x="1917501" y="0"/>
                </a:cubicBezTo>
                <a:cubicBezTo>
                  <a:pt x="2195348" y="2490"/>
                  <a:pt x="2328758" y="19053"/>
                  <a:pt x="2543352" y="0"/>
                </a:cubicBezTo>
                <a:cubicBezTo>
                  <a:pt x="2757946" y="-19053"/>
                  <a:pt x="3028913" y="23876"/>
                  <a:pt x="3169202" y="0"/>
                </a:cubicBezTo>
                <a:cubicBezTo>
                  <a:pt x="3309491" y="-23876"/>
                  <a:pt x="3706249" y="-31775"/>
                  <a:pt x="3994793" y="0"/>
                </a:cubicBezTo>
                <a:cubicBezTo>
                  <a:pt x="3993438" y="9524"/>
                  <a:pt x="3993591" y="13975"/>
                  <a:pt x="3994793" y="27432"/>
                </a:cubicBezTo>
                <a:cubicBezTo>
                  <a:pt x="3717302" y="841"/>
                  <a:pt x="3475105" y="20835"/>
                  <a:pt x="3328994" y="27432"/>
                </a:cubicBezTo>
                <a:cubicBezTo>
                  <a:pt x="3182883" y="34029"/>
                  <a:pt x="3048913" y="25304"/>
                  <a:pt x="2783039" y="27432"/>
                </a:cubicBezTo>
                <a:cubicBezTo>
                  <a:pt x="2517165" y="29560"/>
                  <a:pt x="2371663" y="19960"/>
                  <a:pt x="2117240" y="27432"/>
                </a:cubicBezTo>
                <a:cubicBezTo>
                  <a:pt x="1862817" y="34904"/>
                  <a:pt x="1771642" y="53179"/>
                  <a:pt x="1451441" y="27432"/>
                </a:cubicBezTo>
                <a:cubicBezTo>
                  <a:pt x="1131240" y="1685"/>
                  <a:pt x="1013354" y="33667"/>
                  <a:pt x="825591" y="27432"/>
                </a:cubicBezTo>
                <a:cubicBezTo>
                  <a:pt x="637828" y="21198"/>
                  <a:pt x="270465" y="28145"/>
                  <a:pt x="0" y="27432"/>
                </a:cubicBezTo>
                <a:cubicBezTo>
                  <a:pt x="-800" y="16780"/>
                  <a:pt x="-583" y="12910"/>
                  <a:pt x="0" y="0"/>
                </a:cubicBezTo>
                <a:close/>
              </a:path>
            </a:pathLst>
          </a:custGeom>
          <a:solidFill>
            <a:schemeClr val="lt1"/>
          </a:solidFill>
          <a:ln cap="rnd"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
        <p:nvSpPr>
          <p:cNvPr id="115" name="Google Shape;115;p16"/>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6" name="Google Shape;116;p16"/>
          <p:cNvSpPr/>
          <p:nvPr/>
        </p:nvSpPr>
        <p:spPr>
          <a:xfrm>
            <a:off x="575564" y="493776"/>
            <a:ext cx="11040872" cy="5722227"/>
          </a:xfrm>
          <a:custGeom>
            <a:rect b="b" l="l" r="r" t="t"/>
            <a:pathLst>
              <a:path extrusionOk="0" fill="none" h="5722227" w="11040872">
                <a:moveTo>
                  <a:pt x="0" y="594482"/>
                </a:moveTo>
                <a:cubicBezTo>
                  <a:pt x="15746" y="210853"/>
                  <a:pt x="238566" y="-49047"/>
                  <a:pt x="594482" y="0"/>
                </a:cubicBezTo>
                <a:cubicBezTo>
                  <a:pt x="794518" y="-29056"/>
                  <a:pt x="1056835" y="31998"/>
                  <a:pt x="1448314" y="0"/>
                </a:cubicBezTo>
                <a:cubicBezTo>
                  <a:pt x="1839793" y="-31998"/>
                  <a:pt x="1717857" y="10568"/>
                  <a:pt x="1908070" y="0"/>
                </a:cubicBezTo>
                <a:cubicBezTo>
                  <a:pt x="2098283" y="-10568"/>
                  <a:pt x="2377757" y="-10377"/>
                  <a:pt x="2564864" y="0"/>
                </a:cubicBezTo>
                <a:cubicBezTo>
                  <a:pt x="2751971" y="10377"/>
                  <a:pt x="3048766" y="25570"/>
                  <a:pt x="3320177" y="0"/>
                </a:cubicBezTo>
                <a:cubicBezTo>
                  <a:pt x="3591588" y="-25570"/>
                  <a:pt x="3890997" y="-35762"/>
                  <a:pt x="4174009" y="0"/>
                </a:cubicBezTo>
                <a:cubicBezTo>
                  <a:pt x="4457021" y="35762"/>
                  <a:pt x="4687341" y="20239"/>
                  <a:pt x="4929322" y="0"/>
                </a:cubicBezTo>
                <a:cubicBezTo>
                  <a:pt x="5171303" y="-20239"/>
                  <a:pt x="5520807" y="-10743"/>
                  <a:pt x="5783154" y="0"/>
                </a:cubicBezTo>
                <a:cubicBezTo>
                  <a:pt x="6045501" y="10743"/>
                  <a:pt x="6171473" y="-14245"/>
                  <a:pt x="6538466" y="0"/>
                </a:cubicBezTo>
                <a:cubicBezTo>
                  <a:pt x="6905459" y="14245"/>
                  <a:pt x="6859386" y="-15798"/>
                  <a:pt x="6998222" y="0"/>
                </a:cubicBezTo>
                <a:cubicBezTo>
                  <a:pt x="7137058" y="15798"/>
                  <a:pt x="7493034" y="17684"/>
                  <a:pt x="7753535" y="0"/>
                </a:cubicBezTo>
                <a:cubicBezTo>
                  <a:pt x="8014036" y="-17684"/>
                  <a:pt x="8093734" y="-5742"/>
                  <a:pt x="8311810" y="0"/>
                </a:cubicBezTo>
                <a:cubicBezTo>
                  <a:pt x="8529886" y="5742"/>
                  <a:pt x="8549001" y="8497"/>
                  <a:pt x="8771566" y="0"/>
                </a:cubicBezTo>
                <a:cubicBezTo>
                  <a:pt x="8994131" y="-8497"/>
                  <a:pt x="8987828" y="-849"/>
                  <a:pt x="9132802" y="0"/>
                </a:cubicBezTo>
                <a:cubicBezTo>
                  <a:pt x="9277776" y="849"/>
                  <a:pt x="9415114" y="-11551"/>
                  <a:pt x="9592558" y="0"/>
                </a:cubicBezTo>
                <a:cubicBezTo>
                  <a:pt x="9770002" y="11551"/>
                  <a:pt x="10181650" y="-41772"/>
                  <a:pt x="10446390" y="0"/>
                </a:cubicBezTo>
                <a:cubicBezTo>
                  <a:pt x="10835046" y="-41554"/>
                  <a:pt x="11056788" y="252696"/>
                  <a:pt x="11040872" y="594482"/>
                </a:cubicBezTo>
                <a:cubicBezTo>
                  <a:pt x="11043504" y="949757"/>
                  <a:pt x="11021866" y="1151453"/>
                  <a:pt x="11040872" y="1332756"/>
                </a:cubicBezTo>
                <a:cubicBezTo>
                  <a:pt x="11059878" y="1514059"/>
                  <a:pt x="11068100" y="1802860"/>
                  <a:pt x="11040872" y="2071031"/>
                </a:cubicBezTo>
                <a:cubicBezTo>
                  <a:pt x="11013644" y="2339203"/>
                  <a:pt x="11032418" y="2442705"/>
                  <a:pt x="11040872" y="2627974"/>
                </a:cubicBezTo>
                <a:cubicBezTo>
                  <a:pt x="11049326" y="2813243"/>
                  <a:pt x="11063609" y="3012513"/>
                  <a:pt x="11040872" y="3366249"/>
                </a:cubicBezTo>
                <a:cubicBezTo>
                  <a:pt x="11018135" y="3719985"/>
                  <a:pt x="11016901" y="3727349"/>
                  <a:pt x="11040872" y="3923192"/>
                </a:cubicBezTo>
                <a:cubicBezTo>
                  <a:pt x="11064843" y="4119035"/>
                  <a:pt x="11006950" y="4790605"/>
                  <a:pt x="11040872" y="5127745"/>
                </a:cubicBezTo>
                <a:cubicBezTo>
                  <a:pt x="11056495" y="5431543"/>
                  <a:pt x="10805033" y="5712114"/>
                  <a:pt x="10446390" y="5722227"/>
                </a:cubicBezTo>
                <a:cubicBezTo>
                  <a:pt x="10354097" y="5715080"/>
                  <a:pt x="10214750" y="5743729"/>
                  <a:pt x="9986634" y="5722227"/>
                </a:cubicBezTo>
                <a:cubicBezTo>
                  <a:pt x="9758518" y="5700725"/>
                  <a:pt x="9314174" y="5689111"/>
                  <a:pt x="9132802" y="5722227"/>
                </a:cubicBezTo>
                <a:cubicBezTo>
                  <a:pt x="8951430" y="5755343"/>
                  <a:pt x="8857182" y="5714580"/>
                  <a:pt x="8771566" y="5722227"/>
                </a:cubicBezTo>
                <a:cubicBezTo>
                  <a:pt x="8685950" y="5729874"/>
                  <a:pt x="8346042" y="5748953"/>
                  <a:pt x="8114772" y="5722227"/>
                </a:cubicBezTo>
                <a:cubicBezTo>
                  <a:pt x="7883502" y="5695501"/>
                  <a:pt x="7746868" y="5746487"/>
                  <a:pt x="7556497" y="5722227"/>
                </a:cubicBezTo>
                <a:cubicBezTo>
                  <a:pt x="7366127" y="5697967"/>
                  <a:pt x="7202924" y="5748709"/>
                  <a:pt x="6998222" y="5722227"/>
                </a:cubicBezTo>
                <a:cubicBezTo>
                  <a:pt x="6793521" y="5695745"/>
                  <a:pt x="6669169" y="5749243"/>
                  <a:pt x="6439947" y="5722227"/>
                </a:cubicBezTo>
                <a:cubicBezTo>
                  <a:pt x="6210725" y="5695211"/>
                  <a:pt x="6188382" y="5721246"/>
                  <a:pt x="6078711" y="5722227"/>
                </a:cubicBezTo>
                <a:cubicBezTo>
                  <a:pt x="5969040" y="5723208"/>
                  <a:pt x="5527862" y="5683728"/>
                  <a:pt x="5224879" y="5722227"/>
                </a:cubicBezTo>
                <a:cubicBezTo>
                  <a:pt x="4921896" y="5760726"/>
                  <a:pt x="4729422" y="5692801"/>
                  <a:pt x="4371047" y="5722227"/>
                </a:cubicBezTo>
                <a:cubicBezTo>
                  <a:pt x="4012672" y="5751653"/>
                  <a:pt x="4105017" y="5723347"/>
                  <a:pt x="4009810" y="5722227"/>
                </a:cubicBezTo>
                <a:cubicBezTo>
                  <a:pt x="3914603" y="5721107"/>
                  <a:pt x="3645009" y="5723324"/>
                  <a:pt x="3550054" y="5722227"/>
                </a:cubicBezTo>
                <a:cubicBezTo>
                  <a:pt x="3455099" y="5721130"/>
                  <a:pt x="3124597" y="5727159"/>
                  <a:pt x="2893261" y="5722227"/>
                </a:cubicBezTo>
                <a:cubicBezTo>
                  <a:pt x="2661925" y="5717295"/>
                  <a:pt x="2343077" y="5701539"/>
                  <a:pt x="2137948" y="5722227"/>
                </a:cubicBezTo>
                <a:cubicBezTo>
                  <a:pt x="1932819" y="5742915"/>
                  <a:pt x="1693233" y="5733214"/>
                  <a:pt x="1579673" y="5722227"/>
                </a:cubicBezTo>
                <a:cubicBezTo>
                  <a:pt x="1466114" y="5711240"/>
                  <a:pt x="1044435" y="5724184"/>
                  <a:pt x="594482" y="5722227"/>
                </a:cubicBezTo>
                <a:cubicBezTo>
                  <a:pt x="328734" y="5686479"/>
                  <a:pt x="-66657" y="5424823"/>
                  <a:pt x="0" y="5127745"/>
                </a:cubicBezTo>
                <a:cubicBezTo>
                  <a:pt x="-35087" y="4972394"/>
                  <a:pt x="-19370" y="4652638"/>
                  <a:pt x="0" y="4389471"/>
                </a:cubicBezTo>
                <a:cubicBezTo>
                  <a:pt x="19370" y="4126304"/>
                  <a:pt x="-21113" y="3933106"/>
                  <a:pt x="0" y="3787194"/>
                </a:cubicBezTo>
                <a:cubicBezTo>
                  <a:pt x="21113" y="3641282"/>
                  <a:pt x="19216" y="3402544"/>
                  <a:pt x="0" y="3139585"/>
                </a:cubicBezTo>
                <a:cubicBezTo>
                  <a:pt x="-19216" y="2876626"/>
                  <a:pt x="-14413" y="2787638"/>
                  <a:pt x="0" y="2582642"/>
                </a:cubicBezTo>
                <a:cubicBezTo>
                  <a:pt x="14413" y="2377646"/>
                  <a:pt x="33464" y="2134599"/>
                  <a:pt x="0" y="1844367"/>
                </a:cubicBezTo>
                <a:cubicBezTo>
                  <a:pt x="-33464" y="1554136"/>
                  <a:pt x="25477" y="1493251"/>
                  <a:pt x="0" y="1332756"/>
                </a:cubicBezTo>
                <a:cubicBezTo>
                  <a:pt x="-25477" y="1172261"/>
                  <a:pt x="17540" y="876667"/>
                  <a:pt x="0" y="594482"/>
                </a:cubicBezTo>
                <a:close/>
              </a:path>
              <a:path extrusionOk="0" h="5722227" w="11040872">
                <a:moveTo>
                  <a:pt x="0" y="594482"/>
                </a:moveTo>
                <a:cubicBezTo>
                  <a:pt x="-37935" y="242760"/>
                  <a:pt x="194077" y="27054"/>
                  <a:pt x="594482" y="0"/>
                </a:cubicBezTo>
                <a:cubicBezTo>
                  <a:pt x="773932" y="-24550"/>
                  <a:pt x="1057890" y="25913"/>
                  <a:pt x="1448314" y="0"/>
                </a:cubicBezTo>
                <a:cubicBezTo>
                  <a:pt x="1838738" y="-25913"/>
                  <a:pt x="1797328" y="9502"/>
                  <a:pt x="2006589" y="0"/>
                </a:cubicBezTo>
                <a:cubicBezTo>
                  <a:pt x="2215851" y="-9502"/>
                  <a:pt x="2305839" y="-2636"/>
                  <a:pt x="2466345" y="0"/>
                </a:cubicBezTo>
                <a:cubicBezTo>
                  <a:pt x="2626851" y="2636"/>
                  <a:pt x="3037147" y="20740"/>
                  <a:pt x="3221657" y="0"/>
                </a:cubicBezTo>
                <a:cubicBezTo>
                  <a:pt x="3406167" y="-20740"/>
                  <a:pt x="3611889" y="-6653"/>
                  <a:pt x="3779932" y="0"/>
                </a:cubicBezTo>
                <a:cubicBezTo>
                  <a:pt x="3947975" y="6653"/>
                  <a:pt x="4422439" y="33567"/>
                  <a:pt x="4633764" y="0"/>
                </a:cubicBezTo>
                <a:cubicBezTo>
                  <a:pt x="4845089" y="-33567"/>
                  <a:pt x="4901367" y="-8717"/>
                  <a:pt x="5093520" y="0"/>
                </a:cubicBezTo>
                <a:cubicBezTo>
                  <a:pt x="5285673" y="8717"/>
                  <a:pt x="5570621" y="653"/>
                  <a:pt x="5947352" y="0"/>
                </a:cubicBezTo>
                <a:cubicBezTo>
                  <a:pt x="6324083" y="-653"/>
                  <a:pt x="6209930" y="13850"/>
                  <a:pt x="6308589" y="0"/>
                </a:cubicBezTo>
                <a:cubicBezTo>
                  <a:pt x="6407248" y="-13850"/>
                  <a:pt x="6752695" y="30990"/>
                  <a:pt x="6965383" y="0"/>
                </a:cubicBezTo>
                <a:cubicBezTo>
                  <a:pt x="7178071" y="-30990"/>
                  <a:pt x="7443480" y="-17327"/>
                  <a:pt x="7622176" y="0"/>
                </a:cubicBezTo>
                <a:cubicBezTo>
                  <a:pt x="7800872" y="17327"/>
                  <a:pt x="7990906" y="27729"/>
                  <a:pt x="8180451" y="0"/>
                </a:cubicBezTo>
                <a:cubicBezTo>
                  <a:pt x="8369996" y="-27729"/>
                  <a:pt x="8845868" y="-13192"/>
                  <a:pt x="9034283" y="0"/>
                </a:cubicBezTo>
                <a:cubicBezTo>
                  <a:pt x="9222698" y="13192"/>
                  <a:pt x="9517603" y="-10499"/>
                  <a:pt x="9888115" y="0"/>
                </a:cubicBezTo>
                <a:cubicBezTo>
                  <a:pt x="10258627" y="10499"/>
                  <a:pt x="10316781" y="14930"/>
                  <a:pt x="10446390" y="0"/>
                </a:cubicBezTo>
                <a:cubicBezTo>
                  <a:pt x="10718440" y="-53019"/>
                  <a:pt x="11013962" y="225931"/>
                  <a:pt x="11040872" y="594482"/>
                </a:cubicBezTo>
                <a:cubicBezTo>
                  <a:pt x="11043451" y="904574"/>
                  <a:pt x="11020776" y="1089158"/>
                  <a:pt x="11040872" y="1287424"/>
                </a:cubicBezTo>
                <a:cubicBezTo>
                  <a:pt x="11060968" y="1485690"/>
                  <a:pt x="11051926" y="1673788"/>
                  <a:pt x="11040872" y="1799035"/>
                </a:cubicBezTo>
                <a:cubicBezTo>
                  <a:pt x="11029818" y="1924282"/>
                  <a:pt x="11054623" y="2135970"/>
                  <a:pt x="11040872" y="2355978"/>
                </a:cubicBezTo>
                <a:cubicBezTo>
                  <a:pt x="11027121" y="2575986"/>
                  <a:pt x="11013030" y="2749477"/>
                  <a:pt x="11040872" y="3094253"/>
                </a:cubicBezTo>
                <a:cubicBezTo>
                  <a:pt x="11068714" y="3439030"/>
                  <a:pt x="11029506" y="3525085"/>
                  <a:pt x="11040872" y="3741862"/>
                </a:cubicBezTo>
                <a:cubicBezTo>
                  <a:pt x="11052238" y="3958639"/>
                  <a:pt x="11021397" y="4116679"/>
                  <a:pt x="11040872" y="4298805"/>
                </a:cubicBezTo>
                <a:cubicBezTo>
                  <a:pt x="11060347" y="4480931"/>
                  <a:pt x="11022539" y="4900124"/>
                  <a:pt x="11040872" y="5127745"/>
                </a:cubicBezTo>
                <a:cubicBezTo>
                  <a:pt x="10974688" y="5452322"/>
                  <a:pt x="10793932" y="5738773"/>
                  <a:pt x="10446390" y="5722227"/>
                </a:cubicBezTo>
                <a:cubicBezTo>
                  <a:pt x="10272062" y="5749271"/>
                  <a:pt x="10063650" y="5719054"/>
                  <a:pt x="9789596" y="5722227"/>
                </a:cubicBezTo>
                <a:cubicBezTo>
                  <a:pt x="9515542" y="5725400"/>
                  <a:pt x="9521222" y="5705365"/>
                  <a:pt x="9329840" y="5722227"/>
                </a:cubicBezTo>
                <a:cubicBezTo>
                  <a:pt x="9138458" y="5739089"/>
                  <a:pt x="8905417" y="5705714"/>
                  <a:pt x="8574527" y="5722227"/>
                </a:cubicBezTo>
                <a:cubicBezTo>
                  <a:pt x="8243637" y="5738740"/>
                  <a:pt x="8277624" y="5741955"/>
                  <a:pt x="8114772" y="5722227"/>
                </a:cubicBezTo>
                <a:cubicBezTo>
                  <a:pt x="7951921" y="5702499"/>
                  <a:pt x="7640420" y="5738357"/>
                  <a:pt x="7359459" y="5722227"/>
                </a:cubicBezTo>
                <a:cubicBezTo>
                  <a:pt x="7078498" y="5706097"/>
                  <a:pt x="7122500" y="5736206"/>
                  <a:pt x="6998222" y="5722227"/>
                </a:cubicBezTo>
                <a:cubicBezTo>
                  <a:pt x="6873944" y="5708248"/>
                  <a:pt x="6584762" y="5737766"/>
                  <a:pt x="6242909" y="5722227"/>
                </a:cubicBezTo>
                <a:cubicBezTo>
                  <a:pt x="5901056" y="5706688"/>
                  <a:pt x="5911118" y="5710812"/>
                  <a:pt x="5783154" y="5722227"/>
                </a:cubicBezTo>
                <a:cubicBezTo>
                  <a:pt x="5655191" y="5733642"/>
                  <a:pt x="5585023" y="5732166"/>
                  <a:pt x="5421917" y="5722227"/>
                </a:cubicBezTo>
                <a:cubicBezTo>
                  <a:pt x="5258811" y="5712288"/>
                  <a:pt x="5178725" y="5705468"/>
                  <a:pt x="4962161" y="5722227"/>
                </a:cubicBezTo>
                <a:cubicBezTo>
                  <a:pt x="4745597" y="5738986"/>
                  <a:pt x="4430318" y="5744224"/>
                  <a:pt x="4206848" y="5722227"/>
                </a:cubicBezTo>
                <a:cubicBezTo>
                  <a:pt x="3983378" y="5700230"/>
                  <a:pt x="3911697" y="5735058"/>
                  <a:pt x="3747093" y="5722227"/>
                </a:cubicBezTo>
                <a:cubicBezTo>
                  <a:pt x="3582489" y="5709396"/>
                  <a:pt x="3545682" y="5704593"/>
                  <a:pt x="3385856" y="5722227"/>
                </a:cubicBezTo>
                <a:cubicBezTo>
                  <a:pt x="3226030" y="5739861"/>
                  <a:pt x="3029507" y="5730116"/>
                  <a:pt x="2926100" y="5722227"/>
                </a:cubicBezTo>
                <a:cubicBezTo>
                  <a:pt x="2822693" y="5714338"/>
                  <a:pt x="2554822" y="5699610"/>
                  <a:pt x="2367825" y="5722227"/>
                </a:cubicBezTo>
                <a:cubicBezTo>
                  <a:pt x="2180829" y="5744844"/>
                  <a:pt x="2002855" y="5738254"/>
                  <a:pt x="1711032" y="5722227"/>
                </a:cubicBezTo>
                <a:cubicBezTo>
                  <a:pt x="1419209" y="5706200"/>
                  <a:pt x="1407274" y="5738383"/>
                  <a:pt x="1251276" y="5722227"/>
                </a:cubicBezTo>
                <a:cubicBezTo>
                  <a:pt x="1095278" y="5706071"/>
                  <a:pt x="872658" y="5717760"/>
                  <a:pt x="594482" y="5722227"/>
                </a:cubicBezTo>
                <a:cubicBezTo>
                  <a:pt x="253293" y="5699246"/>
                  <a:pt x="-22323" y="5466443"/>
                  <a:pt x="0" y="5127745"/>
                </a:cubicBezTo>
                <a:cubicBezTo>
                  <a:pt x="-23138" y="4892853"/>
                  <a:pt x="-21399" y="4758867"/>
                  <a:pt x="0" y="4616134"/>
                </a:cubicBezTo>
                <a:cubicBezTo>
                  <a:pt x="21399" y="4473401"/>
                  <a:pt x="-2392" y="4140718"/>
                  <a:pt x="0" y="4013858"/>
                </a:cubicBezTo>
                <a:cubicBezTo>
                  <a:pt x="2392" y="3886998"/>
                  <a:pt x="-9073" y="3524231"/>
                  <a:pt x="0" y="3320916"/>
                </a:cubicBezTo>
                <a:cubicBezTo>
                  <a:pt x="9073" y="3117601"/>
                  <a:pt x="-20614" y="2922972"/>
                  <a:pt x="0" y="2763972"/>
                </a:cubicBezTo>
                <a:cubicBezTo>
                  <a:pt x="20614" y="2604972"/>
                  <a:pt x="5751" y="2418545"/>
                  <a:pt x="0" y="2116363"/>
                </a:cubicBezTo>
                <a:cubicBezTo>
                  <a:pt x="-5751" y="1814181"/>
                  <a:pt x="-23336" y="1771268"/>
                  <a:pt x="0" y="1604752"/>
                </a:cubicBezTo>
                <a:cubicBezTo>
                  <a:pt x="23336" y="1438236"/>
                  <a:pt x="-35446" y="1063211"/>
                  <a:pt x="0" y="594482"/>
                </a:cubicBezTo>
                <a:close/>
              </a:path>
            </a:pathLst>
          </a:custGeom>
          <a:solidFill>
            <a:srgbClr val="EA73A4"/>
          </a:solidFill>
          <a:ln cap="flat" cmpd="sng" w="25400">
            <a:solidFill>
              <a:srgbClr val="EA73A4"/>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7" name="Google Shape;117;p16"/>
          <p:cNvSpPr txBox="1"/>
          <p:nvPr>
            <p:ph type="title"/>
          </p:nvPr>
        </p:nvSpPr>
        <p:spPr>
          <a:xfrm>
            <a:off x="1151467" y="887973"/>
            <a:ext cx="9889067" cy="1325563"/>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6600"/>
              <a:buFont typeface="Arial"/>
              <a:buNone/>
            </a:pPr>
            <a:r>
              <a:rPr b="1" lang="en-US" sz="6600">
                <a:solidFill>
                  <a:schemeClr val="lt1"/>
                </a:solidFill>
              </a:rPr>
              <a:t>תכונות המנהיג</a:t>
            </a:r>
            <a:endParaRPr/>
          </a:p>
        </p:txBody>
      </p:sp>
      <p:sp>
        <p:nvSpPr>
          <p:cNvPr id="118" name="Google Shape;118;p16"/>
          <p:cNvSpPr/>
          <p:nvPr/>
        </p:nvSpPr>
        <p:spPr>
          <a:xfrm>
            <a:off x="1117092" y="2325880"/>
            <a:ext cx="9957816" cy="18288"/>
          </a:xfrm>
          <a:custGeom>
            <a:rect b="b" l="l" r="r" t="t"/>
            <a:pathLst>
              <a:path extrusionOk="0" fill="none" h="18288" w="9957816">
                <a:moveTo>
                  <a:pt x="0" y="0"/>
                </a:moveTo>
                <a:cubicBezTo>
                  <a:pt x="258912" y="4528"/>
                  <a:pt x="602792" y="35413"/>
                  <a:pt x="863011" y="0"/>
                </a:cubicBezTo>
                <a:cubicBezTo>
                  <a:pt x="1123230" y="-35413"/>
                  <a:pt x="1110743" y="8950"/>
                  <a:pt x="1327709" y="0"/>
                </a:cubicBezTo>
                <a:cubicBezTo>
                  <a:pt x="1544675" y="-8950"/>
                  <a:pt x="1720121" y="-30004"/>
                  <a:pt x="2091141" y="0"/>
                </a:cubicBezTo>
                <a:cubicBezTo>
                  <a:pt x="2462161" y="30004"/>
                  <a:pt x="2325710" y="-22120"/>
                  <a:pt x="2555839" y="0"/>
                </a:cubicBezTo>
                <a:cubicBezTo>
                  <a:pt x="2785968" y="22120"/>
                  <a:pt x="2943172" y="14890"/>
                  <a:pt x="3219694" y="0"/>
                </a:cubicBezTo>
                <a:cubicBezTo>
                  <a:pt x="3496216" y="-14890"/>
                  <a:pt x="3789247" y="-1477"/>
                  <a:pt x="3983126" y="0"/>
                </a:cubicBezTo>
                <a:cubicBezTo>
                  <a:pt x="4177005" y="1477"/>
                  <a:pt x="4180112" y="16397"/>
                  <a:pt x="4348246" y="0"/>
                </a:cubicBezTo>
                <a:cubicBezTo>
                  <a:pt x="4516380" y="-16397"/>
                  <a:pt x="4601818" y="4117"/>
                  <a:pt x="4713366" y="0"/>
                </a:cubicBezTo>
                <a:cubicBezTo>
                  <a:pt x="4824914" y="-4117"/>
                  <a:pt x="5400642" y="663"/>
                  <a:pt x="5576377" y="0"/>
                </a:cubicBezTo>
                <a:cubicBezTo>
                  <a:pt x="5752112" y="-663"/>
                  <a:pt x="6036350" y="11452"/>
                  <a:pt x="6240231" y="0"/>
                </a:cubicBezTo>
                <a:cubicBezTo>
                  <a:pt x="6444112" y="-11452"/>
                  <a:pt x="6508667" y="-15154"/>
                  <a:pt x="6605351" y="0"/>
                </a:cubicBezTo>
                <a:cubicBezTo>
                  <a:pt x="6702035" y="15154"/>
                  <a:pt x="7096186" y="19291"/>
                  <a:pt x="7269206" y="0"/>
                </a:cubicBezTo>
                <a:cubicBezTo>
                  <a:pt x="7442227" y="-19291"/>
                  <a:pt x="7802902" y="39720"/>
                  <a:pt x="8132216" y="0"/>
                </a:cubicBezTo>
                <a:cubicBezTo>
                  <a:pt x="8461530" y="-39720"/>
                  <a:pt x="8551221" y="24341"/>
                  <a:pt x="8696493" y="0"/>
                </a:cubicBezTo>
                <a:cubicBezTo>
                  <a:pt x="8841765" y="-24341"/>
                  <a:pt x="9091257" y="15574"/>
                  <a:pt x="9260769" y="0"/>
                </a:cubicBezTo>
                <a:cubicBezTo>
                  <a:pt x="9430281" y="-15574"/>
                  <a:pt x="9809458" y="-15806"/>
                  <a:pt x="9957816" y="0"/>
                </a:cubicBezTo>
                <a:cubicBezTo>
                  <a:pt x="9958154" y="7640"/>
                  <a:pt x="9957366" y="11289"/>
                  <a:pt x="9957816" y="18288"/>
                </a:cubicBezTo>
                <a:cubicBezTo>
                  <a:pt x="9789958" y="23645"/>
                  <a:pt x="9437684" y="-10787"/>
                  <a:pt x="9293962" y="18288"/>
                </a:cubicBezTo>
                <a:cubicBezTo>
                  <a:pt x="9150240" y="47363"/>
                  <a:pt x="8858466" y="6899"/>
                  <a:pt x="8530529" y="18288"/>
                </a:cubicBezTo>
                <a:cubicBezTo>
                  <a:pt x="8202592" y="29677"/>
                  <a:pt x="8042036" y="-12845"/>
                  <a:pt x="7767096" y="18288"/>
                </a:cubicBezTo>
                <a:cubicBezTo>
                  <a:pt x="7492156" y="49421"/>
                  <a:pt x="7464764" y="38557"/>
                  <a:pt x="7302398" y="18288"/>
                </a:cubicBezTo>
                <a:cubicBezTo>
                  <a:pt x="7140032" y="-1981"/>
                  <a:pt x="6674139" y="-20177"/>
                  <a:pt x="6439388" y="18288"/>
                </a:cubicBezTo>
                <a:cubicBezTo>
                  <a:pt x="6204637" y="56753"/>
                  <a:pt x="6044763" y="2398"/>
                  <a:pt x="5775533" y="18288"/>
                </a:cubicBezTo>
                <a:cubicBezTo>
                  <a:pt x="5506303" y="34178"/>
                  <a:pt x="5528640" y="8636"/>
                  <a:pt x="5410413" y="18288"/>
                </a:cubicBezTo>
                <a:cubicBezTo>
                  <a:pt x="5292186" y="27940"/>
                  <a:pt x="4880771" y="-3659"/>
                  <a:pt x="4746559" y="18288"/>
                </a:cubicBezTo>
                <a:cubicBezTo>
                  <a:pt x="4612347" y="40235"/>
                  <a:pt x="4346390" y="46329"/>
                  <a:pt x="4182283" y="18288"/>
                </a:cubicBezTo>
                <a:cubicBezTo>
                  <a:pt x="4018176" y="-9753"/>
                  <a:pt x="3743247" y="40654"/>
                  <a:pt x="3618006" y="18288"/>
                </a:cubicBezTo>
                <a:cubicBezTo>
                  <a:pt x="3492765" y="-4078"/>
                  <a:pt x="3201495" y="15624"/>
                  <a:pt x="3053730" y="18288"/>
                </a:cubicBezTo>
                <a:cubicBezTo>
                  <a:pt x="2905965" y="20952"/>
                  <a:pt x="2770855" y="10382"/>
                  <a:pt x="2489454" y="18288"/>
                </a:cubicBezTo>
                <a:cubicBezTo>
                  <a:pt x="2208053" y="26194"/>
                  <a:pt x="1999579" y="12705"/>
                  <a:pt x="1726021" y="18288"/>
                </a:cubicBezTo>
                <a:cubicBezTo>
                  <a:pt x="1452463" y="23871"/>
                  <a:pt x="1261725" y="2423"/>
                  <a:pt x="1062167" y="18288"/>
                </a:cubicBezTo>
                <a:cubicBezTo>
                  <a:pt x="862609" y="34153"/>
                  <a:pt x="828837" y="34680"/>
                  <a:pt x="697047" y="18288"/>
                </a:cubicBezTo>
                <a:cubicBezTo>
                  <a:pt x="565257" y="1896"/>
                  <a:pt x="290333" y="-12656"/>
                  <a:pt x="0" y="18288"/>
                </a:cubicBezTo>
                <a:cubicBezTo>
                  <a:pt x="-82" y="11708"/>
                  <a:pt x="-178" y="8956"/>
                  <a:pt x="0" y="0"/>
                </a:cubicBezTo>
                <a:close/>
              </a:path>
              <a:path extrusionOk="0" h="18288" w="9957816">
                <a:moveTo>
                  <a:pt x="0" y="0"/>
                </a:moveTo>
                <a:cubicBezTo>
                  <a:pt x="239894" y="-13568"/>
                  <a:pt x="444306" y="20490"/>
                  <a:pt x="564276" y="0"/>
                </a:cubicBezTo>
                <a:cubicBezTo>
                  <a:pt x="684246" y="-20490"/>
                  <a:pt x="829702" y="-16311"/>
                  <a:pt x="929396" y="0"/>
                </a:cubicBezTo>
                <a:cubicBezTo>
                  <a:pt x="1029090" y="16311"/>
                  <a:pt x="1434080" y="4599"/>
                  <a:pt x="1792407" y="0"/>
                </a:cubicBezTo>
                <a:cubicBezTo>
                  <a:pt x="2150734" y="-4599"/>
                  <a:pt x="2230922" y="-3217"/>
                  <a:pt x="2356683" y="0"/>
                </a:cubicBezTo>
                <a:cubicBezTo>
                  <a:pt x="2482444" y="3217"/>
                  <a:pt x="2727176" y="10118"/>
                  <a:pt x="2920959" y="0"/>
                </a:cubicBezTo>
                <a:cubicBezTo>
                  <a:pt x="3114742" y="-10118"/>
                  <a:pt x="3583268" y="6126"/>
                  <a:pt x="3783970" y="0"/>
                </a:cubicBezTo>
                <a:cubicBezTo>
                  <a:pt x="3984672" y="-6126"/>
                  <a:pt x="4119530" y="12121"/>
                  <a:pt x="4248668" y="0"/>
                </a:cubicBezTo>
                <a:cubicBezTo>
                  <a:pt x="4377806" y="-12121"/>
                  <a:pt x="4830370" y="39306"/>
                  <a:pt x="5111679" y="0"/>
                </a:cubicBezTo>
                <a:cubicBezTo>
                  <a:pt x="5392988" y="-39306"/>
                  <a:pt x="5595981" y="-37432"/>
                  <a:pt x="5974690" y="0"/>
                </a:cubicBezTo>
                <a:cubicBezTo>
                  <a:pt x="6353399" y="37432"/>
                  <a:pt x="6382398" y="-32218"/>
                  <a:pt x="6638544" y="0"/>
                </a:cubicBezTo>
                <a:cubicBezTo>
                  <a:pt x="6894690" y="32218"/>
                  <a:pt x="7107197" y="-8479"/>
                  <a:pt x="7501555" y="0"/>
                </a:cubicBezTo>
                <a:cubicBezTo>
                  <a:pt x="7895913" y="8479"/>
                  <a:pt x="7913370" y="-2556"/>
                  <a:pt x="8065831" y="0"/>
                </a:cubicBezTo>
                <a:cubicBezTo>
                  <a:pt x="8218292" y="2556"/>
                  <a:pt x="8391465" y="4509"/>
                  <a:pt x="8630107" y="0"/>
                </a:cubicBezTo>
                <a:cubicBezTo>
                  <a:pt x="8868749" y="-4509"/>
                  <a:pt x="9078381" y="-9348"/>
                  <a:pt x="9393540" y="0"/>
                </a:cubicBezTo>
                <a:cubicBezTo>
                  <a:pt x="9708699" y="9348"/>
                  <a:pt x="9789190" y="-16759"/>
                  <a:pt x="9957816" y="0"/>
                </a:cubicBezTo>
                <a:cubicBezTo>
                  <a:pt x="9957941" y="4395"/>
                  <a:pt x="9957741" y="9776"/>
                  <a:pt x="9957816" y="18288"/>
                </a:cubicBezTo>
                <a:cubicBezTo>
                  <a:pt x="9649812" y="40651"/>
                  <a:pt x="9486007" y="41594"/>
                  <a:pt x="9194383" y="18288"/>
                </a:cubicBezTo>
                <a:cubicBezTo>
                  <a:pt x="8902759" y="-5018"/>
                  <a:pt x="8744094" y="43814"/>
                  <a:pt x="8530529" y="18288"/>
                </a:cubicBezTo>
                <a:cubicBezTo>
                  <a:pt x="8316964" y="-7238"/>
                  <a:pt x="8282371" y="24093"/>
                  <a:pt x="8165409" y="18288"/>
                </a:cubicBezTo>
                <a:cubicBezTo>
                  <a:pt x="8048447" y="12483"/>
                  <a:pt x="7851788" y="12040"/>
                  <a:pt x="7700711" y="18288"/>
                </a:cubicBezTo>
                <a:cubicBezTo>
                  <a:pt x="7549634" y="24536"/>
                  <a:pt x="7127225" y="27915"/>
                  <a:pt x="6837700" y="18288"/>
                </a:cubicBezTo>
                <a:cubicBezTo>
                  <a:pt x="6548175" y="8661"/>
                  <a:pt x="6330711" y="50037"/>
                  <a:pt x="6173846" y="18288"/>
                </a:cubicBezTo>
                <a:cubicBezTo>
                  <a:pt x="6016981" y="-13461"/>
                  <a:pt x="5930031" y="15985"/>
                  <a:pt x="5709148" y="18288"/>
                </a:cubicBezTo>
                <a:cubicBezTo>
                  <a:pt x="5488265" y="20591"/>
                  <a:pt x="5372997" y="43097"/>
                  <a:pt x="5045293" y="18288"/>
                </a:cubicBezTo>
                <a:cubicBezTo>
                  <a:pt x="4717590" y="-6521"/>
                  <a:pt x="4829875" y="6803"/>
                  <a:pt x="4680174" y="18288"/>
                </a:cubicBezTo>
                <a:cubicBezTo>
                  <a:pt x="4530473" y="29773"/>
                  <a:pt x="4441300" y="27030"/>
                  <a:pt x="4315054" y="18288"/>
                </a:cubicBezTo>
                <a:cubicBezTo>
                  <a:pt x="4188808" y="9546"/>
                  <a:pt x="3846162" y="4446"/>
                  <a:pt x="3651199" y="18288"/>
                </a:cubicBezTo>
                <a:cubicBezTo>
                  <a:pt x="3456236" y="32130"/>
                  <a:pt x="3412656" y="-1324"/>
                  <a:pt x="3186501" y="18288"/>
                </a:cubicBezTo>
                <a:cubicBezTo>
                  <a:pt x="2960346" y="37900"/>
                  <a:pt x="2783091" y="19872"/>
                  <a:pt x="2423069" y="18288"/>
                </a:cubicBezTo>
                <a:cubicBezTo>
                  <a:pt x="2063047" y="16704"/>
                  <a:pt x="2066062" y="18692"/>
                  <a:pt x="1958370" y="18288"/>
                </a:cubicBezTo>
                <a:cubicBezTo>
                  <a:pt x="1850678" y="17884"/>
                  <a:pt x="1403255" y="47471"/>
                  <a:pt x="1194938" y="18288"/>
                </a:cubicBezTo>
                <a:cubicBezTo>
                  <a:pt x="986621" y="-10895"/>
                  <a:pt x="986435" y="4670"/>
                  <a:pt x="829818" y="18288"/>
                </a:cubicBezTo>
                <a:cubicBezTo>
                  <a:pt x="673201" y="31906"/>
                  <a:pt x="178831" y="-2639"/>
                  <a:pt x="0" y="18288"/>
                </a:cubicBezTo>
                <a:cubicBezTo>
                  <a:pt x="-504" y="12101"/>
                  <a:pt x="-591" y="7719"/>
                  <a:pt x="0" y="0"/>
                </a:cubicBezTo>
                <a:close/>
              </a:path>
            </a:pathLst>
          </a:custGeom>
          <a:solidFill>
            <a:schemeClr val="lt1"/>
          </a:solidFill>
          <a:ln cap="rnd"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19" name="Google Shape;119;p16"/>
          <p:cNvGrpSpPr/>
          <p:nvPr/>
        </p:nvGrpSpPr>
        <p:grpSpPr>
          <a:xfrm>
            <a:off x="3970889" y="2157606"/>
            <a:ext cx="4250221" cy="3795325"/>
            <a:chOff x="3132689" y="228793"/>
            <a:chExt cx="4250221" cy="3795325"/>
          </a:xfrm>
        </p:grpSpPr>
        <p:sp>
          <p:nvSpPr>
            <p:cNvPr id="120" name="Google Shape;120;p16"/>
            <p:cNvSpPr/>
            <p:nvPr/>
          </p:nvSpPr>
          <p:spPr>
            <a:xfrm>
              <a:off x="4618334" y="1947078"/>
              <a:ext cx="1275873" cy="1275873"/>
            </a:xfrm>
            <a:prstGeom prst="roundRect">
              <a:avLst>
                <a:gd fmla="val 16667" name="adj"/>
              </a:avLst>
            </a:prstGeom>
            <a:solidFill>
              <a:srgbClr val="E5515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6"/>
            <p:cNvSpPr txBox="1"/>
            <p:nvPr/>
          </p:nvSpPr>
          <p:spPr>
            <a:xfrm>
              <a:off x="4680617" y="2009361"/>
              <a:ext cx="1151307" cy="1151307"/>
            </a:xfrm>
            <a:prstGeom prst="rect">
              <a:avLst/>
            </a:prstGeom>
            <a:noFill/>
            <a:ln>
              <a:noFill/>
            </a:ln>
          </p:spPr>
          <p:txBody>
            <a:bodyPr anchorCtr="0" anchor="ctr" bIns="81275" lIns="81275" spcFirstLastPara="1" rIns="81275" wrap="square" tIns="81275">
              <a:noAutofit/>
            </a:bodyPr>
            <a:lstStyle/>
            <a:p>
              <a:pPr indent="0" lvl="0" marL="0" marR="0" rtl="1" algn="ctr">
                <a:lnSpc>
                  <a:spcPct val="90000"/>
                </a:lnSpc>
                <a:spcBef>
                  <a:spcPts val="0"/>
                </a:spcBef>
                <a:spcAft>
                  <a:spcPts val="0"/>
                </a:spcAft>
                <a:buClr>
                  <a:schemeClr val="lt1"/>
                </a:buClr>
                <a:buSzPts val="3200"/>
                <a:buFont typeface="Arial"/>
                <a:buNone/>
              </a:pPr>
              <a:r>
                <a:rPr b="1" i="0" lang="en-US" sz="3200" u="none" cap="none" strike="noStrike">
                  <a:solidFill>
                    <a:schemeClr val="lt1"/>
                  </a:solidFill>
                  <a:latin typeface="Arial"/>
                  <a:ea typeface="Arial"/>
                  <a:cs typeface="Arial"/>
                  <a:sym typeface="Arial"/>
                </a:rPr>
                <a:t>מנהיג</a:t>
              </a:r>
              <a:endParaRPr b="0" i="0" sz="1400" u="none" cap="none" strike="noStrike">
                <a:solidFill>
                  <a:srgbClr val="000000"/>
                </a:solidFill>
                <a:latin typeface="Arial"/>
                <a:ea typeface="Arial"/>
                <a:cs typeface="Arial"/>
                <a:sym typeface="Arial"/>
              </a:endParaRPr>
            </a:p>
          </p:txBody>
        </p:sp>
        <p:sp>
          <p:nvSpPr>
            <p:cNvPr id="122" name="Google Shape;122;p16"/>
            <p:cNvSpPr/>
            <p:nvPr/>
          </p:nvSpPr>
          <p:spPr>
            <a:xfrm rot="-5397275">
              <a:off x="4825393" y="1515353"/>
              <a:ext cx="863450" cy="0"/>
            </a:xfrm>
            <a:custGeom>
              <a:rect b="b" l="l" r="r" t="t"/>
              <a:pathLst>
                <a:path extrusionOk="0" h="120000" w="120000">
                  <a:moveTo>
                    <a:pt x="0" y="0"/>
                  </a:moveTo>
                  <a:lnTo>
                    <a:pt x="120000" y="0"/>
                  </a:lnTo>
                </a:path>
              </a:pathLst>
            </a:custGeom>
            <a:noFill/>
            <a:ln cap="flat" cmpd="sng" w="12700">
              <a:solidFill>
                <a:srgbClr val="E55154"/>
              </a:solidFill>
              <a:prstDash val="solid"/>
              <a:miter lim="800000"/>
              <a:headEnd len="sm" w="sm" type="none"/>
              <a:tailEnd len="sm" w="sm" type="none"/>
            </a:ln>
          </p:spPr>
        </p:sp>
        <p:sp>
          <p:nvSpPr>
            <p:cNvPr id="123" name="Google Shape;123;p16"/>
            <p:cNvSpPr/>
            <p:nvPr/>
          </p:nvSpPr>
          <p:spPr>
            <a:xfrm>
              <a:off x="4830382" y="228793"/>
              <a:ext cx="854835" cy="854835"/>
            </a:xfrm>
            <a:prstGeom prst="roundRect">
              <a:avLst>
                <a:gd fmla="val 16667" name="adj"/>
              </a:avLst>
            </a:prstGeom>
            <a:solidFill>
              <a:srgbClr val="E5905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6"/>
            <p:cNvSpPr txBox="1"/>
            <p:nvPr/>
          </p:nvSpPr>
          <p:spPr>
            <a:xfrm>
              <a:off x="4872112" y="270523"/>
              <a:ext cx="771375" cy="771375"/>
            </a:xfrm>
            <a:prstGeom prst="rect">
              <a:avLst/>
            </a:prstGeom>
            <a:noFill/>
            <a:ln>
              <a:noFill/>
            </a:ln>
          </p:spPr>
          <p:txBody>
            <a:bodyPr anchorCtr="0" anchor="ctr" bIns="45700" lIns="45700" spcFirstLastPara="1" rIns="45700" wrap="square" tIns="45700">
              <a:noAutofit/>
            </a:bodyPr>
            <a:lstStyle/>
            <a:p>
              <a:pPr indent="0" lvl="0" marL="0" marR="0" rtl="1" algn="ctr">
                <a:lnSpc>
                  <a:spcPct val="9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5" name="Google Shape;125;p16"/>
            <p:cNvSpPr/>
            <p:nvPr/>
          </p:nvSpPr>
          <p:spPr>
            <a:xfrm rot="1846127">
              <a:off x="5842287" y="3153527"/>
              <a:ext cx="737708" cy="0"/>
            </a:xfrm>
            <a:custGeom>
              <a:rect b="b" l="l" r="r" t="t"/>
              <a:pathLst>
                <a:path extrusionOk="0" h="120000" w="120000">
                  <a:moveTo>
                    <a:pt x="0" y="0"/>
                  </a:moveTo>
                  <a:lnTo>
                    <a:pt x="120000" y="0"/>
                  </a:lnTo>
                </a:path>
              </a:pathLst>
            </a:custGeom>
            <a:noFill/>
            <a:ln cap="flat" cmpd="sng" w="12700">
              <a:solidFill>
                <a:srgbClr val="E55154"/>
              </a:solidFill>
              <a:prstDash val="solid"/>
              <a:miter lim="800000"/>
              <a:headEnd len="sm" w="sm" type="none"/>
              <a:tailEnd len="sm" w="sm" type="none"/>
            </a:ln>
          </p:spPr>
        </p:sp>
        <p:sp>
          <p:nvSpPr>
            <p:cNvPr id="126" name="Google Shape;126;p16"/>
            <p:cNvSpPr/>
            <p:nvPr/>
          </p:nvSpPr>
          <p:spPr>
            <a:xfrm>
              <a:off x="6528075" y="3169283"/>
              <a:ext cx="854835" cy="854835"/>
            </a:xfrm>
            <a:prstGeom prst="roundRect">
              <a:avLst>
                <a:gd fmla="val 16667" name="adj"/>
              </a:avLst>
            </a:prstGeom>
            <a:solidFill>
              <a:srgbClr val="B6A34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6"/>
            <p:cNvSpPr txBox="1"/>
            <p:nvPr/>
          </p:nvSpPr>
          <p:spPr>
            <a:xfrm>
              <a:off x="6569805" y="3211013"/>
              <a:ext cx="771375" cy="771375"/>
            </a:xfrm>
            <a:prstGeom prst="rect">
              <a:avLst/>
            </a:prstGeom>
            <a:noFill/>
            <a:ln>
              <a:noFill/>
            </a:ln>
          </p:spPr>
          <p:txBody>
            <a:bodyPr anchorCtr="0" anchor="ctr" bIns="45700" lIns="45700" spcFirstLastPara="1" rIns="45700" wrap="square" tIns="45700">
              <a:noAutofit/>
            </a:bodyPr>
            <a:lstStyle/>
            <a:p>
              <a:pPr indent="0" lvl="0" marL="0" marR="0" rtl="1" algn="ctr">
                <a:lnSpc>
                  <a:spcPct val="9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8" name="Google Shape;128;p16"/>
            <p:cNvSpPr/>
            <p:nvPr/>
          </p:nvSpPr>
          <p:spPr>
            <a:xfrm rot="8951149">
              <a:off x="3935681" y="3153640"/>
              <a:ext cx="734495" cy="0"/>
            </a:xfrm>
            <a:custGeom>
              <a:rect b="b" l="l" r="r" t="t"/>
              <a:pathLst>
                <a:path extrusionOk="0" h="120000" w="120000">
                  <a:moveTo>
                    <a:pt x="0" y="0"/>
                  </a:moveTo>
                  <a:lnTo>
                    <a:pt x="120000" y="0"/>
                  </a:lnTo>
                </a:path>
              </a:pathLst>
            </a:custGeom>
            <a:noFill/>
            <a:ln cap="flat" cmpd="sng" w="12700">
              <a:solidFill>
                <a:srgbClr val="E55154"/>
              </a:solidFill>
              <a:prstDash val="solid"/>
              <a:miter lim="800000"/>
              <a:headEnd len="sm" w="sm" type="none"/>
              <a:tailEnd len="sm" w="sm" type="none"/>
            </a:ln>
          </p:spPr>
        </p:sp>
        <p:sp>
          <p:nvSpPr>
            <p:cNvPr id="129" name="Google Shape;129;p16"/>
            <p:cNvSpPr/>
            <p:nvPr/>
          </p:nvSpPr>
          <p:spPr>
            <a:xfrm>
              <a:off x="3132689" y="3169283"/>
              <a:ext cx="854835" cy="854835"/>
            </a:xfrm>
            <a:prstGeom prst="roundRect">
              <a:avLst>
                <a:gd fmla="val 16667" name="adj"/>
              </a:avLst>
            </a:prstGeom>
            <a:solidFill>
              <a:srgbClr val="95AB5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6"/>
            <p:cNvSpPr txBox="1"/>
            <p:nvPr/>
          </p:nvSpPr>
          <p:spPr>
            <a:xfrm>
              <a:off x="3174419" y="3211013"/>
              <a:ext cx="771375" cy="771375"/>
            </a:xfrm>
            <a:prstGeom prst="rect">
              <a:avLst/>
            </a:prstGeom>
            <a:noFill/>
            <a:ln>
              <a:noFill/>
            </a:ln>
          </p:spPr>
          <p:txBody>
            <a:bodyPr anchorCtr="0" anchor="ctr" bIns="45700" lIns="45700" spcFirstLastPara="1" rIns="45700" wrap="square" tIns="45700">
              <a:noAutofit/>
            </a:bodyPr>
            <a:lstStyle/>
            <a:p>
              <a:pPr indent="0" lvl="0" marL="0" marR="0" rtl="1" algn="ctr">
                <a:lnSpc>
                  <a:spcPct val="90000"/>
                </a:lnSpc>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6" name="Google Shape;136;p17"/>
          <p:cNvSpPr/>
          <p:nvPr/>
        </p:nvSpPr>
        <p:spPr>
          <a:xfrm>
            <a:off x="575564" y="493776"/>
            <a:ext cx="11040872" cy="5722227"/>
          </a:xfrm>
          <a:custGeom>
            <a:rect b="b" l="l" r="r" t="t"/>
            <a:pathLst>
              <a:path extrusionOk="0" fill="none" h="5722227" w="11040872">
                <a:moveTo>
                  <a:pt x="0" y="594482"/>
                </a:moveTo>
                <a:cubicBezTo>
                  <a:pt x="15746" y="210853"/>
                  <a:pt x="238566" y="-49047"/>
                  <a:pt x="594482" y="0"/>
                </a:cubicBezTo>
                <a:cubicBezTo>
                  <a:pt x="794518" y="-29056"/>
                  <a:pt x="1056835" y="31998"/>
                  <a:pt x="1448314" y="0"/>
                </a:cubicBezTo>
                <a:cubicBezTo>
                  <a:pt x="1839793" y="-31998"/>
                  <a:pt x="1717857" y="10568"/>
                  <a:pt x="1908070" y="0"/>
                </a:cubicBezTo>
                <a:cubicBezTo>
                  <a:pt x="2098283" y="-10568"/>
                  <a:pt x="2377757" y="-10377"/>
                  <a:pt x="2564864" y="0"/>
                </a:cubicBezTo>
                <a:cubicBezTo>
                  <a:pt x="2751971" y="10377"/>
                  <a:pt x="3048766" y="25570"/>
                  <a:pt x="3320177" y="0"/>
                </a:cubicBezTo>
                <a:cubicBezTo>
                  <a:pt x="3591588" y="-25570"/>
                  <a:pt x="3890997" y="-35762"/>
                  <a:pt x="4174009" y="0"/>
                </a:cubicBezTo>
                <a:cubicBezTo>
                  <a:pt x="4457021" y="35762"/>
                  <a:pt x="4687341" y="20239"/>
                  <a:pt x="4929322" y="0"/>
                </a:cubicBezTo>
                <a:cubicBezTo>
                  <a:pt x="5171303" y="-20239"/>
                  <a:pt x="5520807" y="-10743"/>
                  <a:pt x="5783154" y="0"/>
                </a:cubicBezTo>
                <a:cubicBezTo>
                  <a:pt x="6045501" y="10743"/>
                  <a:pt x="6171473" y="-14245"/>
                  <a:pt x="6538466" y="0"/>
                </a:cubicBezTo>
                <a:cubicBezTo>
                  <a:pt x="6905459" y="14245"/>
                  <a:pt x="6859386" y="-15798"/>
                  <a:pt x="6998222" y="0"/>
                </a:cubicBezTo>
                <a:cubicBezTo>
                  <a:pt x="7137058" y="15798"/>
                  <a:pt x="7493034" y="17684"/>
                  <a:pt x="7753535" y="0"/>
                </a:cubicBezTo>
                <a:cubicBezTo>
                  <a:pt x="8014036" y="-17684"/>
                  <a:pt x="8093734" y="-5742"/>
                  <a:pt x="8311810" y="0"/>
                </a:cubicBezTo>
                <a:cubicBezTo>
                  <a:pt x="8529886" y="5742"/>
                  <a:pt x="8549001" y="8497"/>
                  <a:pt x="8771566" y="0"/>
                </a:cubicBezTo>
                <a:cubicBezTo>
                  <a:pt x="8994131" y="-8497"/>
                  <a:pt x="8987828" y="-849"/>
                  <a:pt x="9132802" y="0"/>
                </a:cubicBezTo>
                <a:cubicBezTo>
                  <a:pt x="9277776" y="849"/>
                  <a:pt x="9415114" y="-11551"/>
                  <a:pt x="9592558" y="0"/>
                </a:cubicBezTo>
                <a:cubicBezTo>
                  <a:pt x="9770002" y="11551"/>
                  <a:pt x="10181650" y="-41772"/>
                  <a:pt x="10446390" y="0"/>
                </a:cubicBezTo>
                <a:cubicBezTo>
                  <a:pt x="10835046" y="-41554"/>
                  <a:pt x="11056788" y="252696"/>
                  <a:pt x="11040872" y="594482"/>
                </a:cubicBezTo>
                <a:cubicBezTo>
                  <a:pt x="11043504" y="949757"/>
                  <a:pt x="11021866" y="1151453"/>
                  <a:pt x="11040872" y="1332756"/>
                </a:cubicBezTo>
                <a:cubicBezTo>
                  <a:pt x="11059878" y="1514059"/>
                  <a:pt x="11068100" y="1802860"/>
                  <a:pt x="11040872" y="2071031"/>
                </a:cubicBezTo>
                <a:cubicBezTo>
                  <a:pt x="11013644" y="2339203"/>
                  <a:pt x="11032418" y="2442705"/>
                  <a:pt x="11040872" y="2627974"/>
                </a:cubicBezTo>
                <a:cubicBezTo>
                  <a:pt x="11049326" y="2813243"/>
                  <a:pt x="11063609" y="3012513"/>
                  <a:pt x="11040872" y="3366249"/>
                </a:cubicBezTo>
                <a:cubicBezTo>
                  <a:pt x="11018135" y="3719985"/>
                  <a:pt x="11016901" y="3727349"/>
                  <a:pt x="11040872" y="3923192"/>
                </a:cubicBezTo>
                <a:cubicBezTo>
                  <a:pt x="11064843" y="4119035"/>
                  <a:pt x="11006950" y="4790605"/>
                  <a:pt x="11040872" y="5127745"/>
                </a:cubicBezTo>
                <a:cubicBezTo>
                  <a:pt x="11056495" y="5431543"/>
                  <a:pt x="10805033" y="5712114"/>
                  <a:pt x="10446390" y="5722227"/>
                </a:cubicBezTo>
                <a:cubicBezTo>
                  <a:pt x="10354097" y="5715080"/>
                  <a:pt x="10214750" y="5743729"/>
                  <a:pt x="9986634" y="5722227"/>
                </a:cubicBezTo>
                <a:cubicBezTo>
                  <a:pt x="9758518" y="5700725"/>
                  <a:pt x="9314174" y="5689111"/>
                  <a:pt x="9132802" y="5722227"/>
                </a:cubicBezTo>
                <a:cubicBezTo>
                  <a:pt x="8951430" y="5755343"/>
                  <a:pt x="8857182" y="5714580"/>
                  <a:pt x="8771566" y="5722227"/>
                </a:cubicBezTo>
                <a:cubicBezTo>
                  <a:pt x="8685950" y="5729874"/>
                  <a:pt x="8346042" y="5748953"/>
                  <a:pt x="8114772" y="5722227"/>
                </a:cubicBezTo>
                <a:cubicBezTo>
                  <a:pt x="7883502" y="5695501"/>
                  <a:pt x="7746868" y="5746487"/>
                  <a:pt x="7556497" y="5722227"/>
                </a:cubicBezTo>
                <a:cubicBezTo>
                  <a:pt x="7366127" y="5697967"/>
                  <a:pt x="7202924" y="5748709"/>
                  <a:pt x="6998222" y="5722227"/>
                </a:cubicBezTo>
                <a:cubicBezTo>
                  <a:pt x="6793521" y="5695745"/>
                  <a:pt x="6669169" y="5749243"/>
                  <a:pt x="6439947" y="5722227"/>
                </a:cubicBezTo>
                <a:cubicBezTo>
                  <a:pt x="6210725" y="5695211"/>
                  <a:pt x="6188382" y="5721246"/>
                  <a:pt x="6078711" y="5722227"/>
                </a:cubicBezTo>
                <a:cubicBezTo>
                  <a:pt x="5969040" y="5723208"/>
                  <a:pt x="5527862" y="5683728"/>
                  <a:pt x="5224879" y="5722227"/>
                </a:cubicBezTo>
                <a:cubicBezTo>
                  <a:pt x="4921896" y="5760726"/>
                  <a:pt x="4729422" y="5692801"/>
                  <a:pt x="4371047" y="5722227"/>
                </a:cubicBezTo>
                <a:cubicBezTo>
                  <a:pt x="4012672" y="5751653"/>
                  <a:pt x="4105017" y="5723347"/>
                  <a:pt x="4009810" y="5722227"/>
                </a:cubicBezTo>
                <a:cubicBezTo>
                  <a:pt x="3914603" y="5721107"/>
                  <a:pt x="3645009" y="5723324"/>
                  <a:pt x="3550054" y="5722227"/>
                </a:cubicBezTo>
                <a:cubicBezTo>
                  <a:pt x="3455099" y="5721130"/>
                  <a:pt x="3124597" y="5727159"/>
                  <a:pt x="2893261" y="5722227"/>
                </a:cubicBezTo>
                <a:cubicBezTo>
                  <a:pt x="2661925" y="5717295"/>
                  <a:pt x="2343077" y="5701539"/>
                  <a:pt x="2137948" y="5722227"/>
                </a:cubicBezTo>
                <a:cubicBezTo>
                  <a:pt x="1932819" y="5742915"/>
                  <a:pt x="1693233" y="5733214"/>
                  <a:pt x="1579673" y="5722227"/>
                </a:cubicBezTo>
                <a:cubicBezTo>
                  <a:pt x="1466114" y="5711240"/>
                  <a:pt x="1044435" y="5724184"/>
                  <a:pt x="594482" y="5722227"/>
                </a:cubicBezTo>
                <a:cubicBezTo>
                  <a:pt x="328734" y="5686479"/>
                  <a:pt x="-66657" y="5424823"/>
                  <a:pt x="0" y="5127745"/>
                </a:cubicBezTo>
                <a:cubicBezTo>
                  <a:pt x="-35087" y="4972394"/>
                  <a:pt x="-19370" y="4652638"/>
                  <a:pt x="0" y="4389471"/>
                </a:cubicBezTo>
                <a:cubicBezTo>
                  <a:pt x="19370" y="4126304"/>
                  <a:pt x="-21113" y="3933106"/>
                  <a:pt x="0" y="3787194"/>
                </a:cubicBezTo>
                <a:cubicBezTo>
                  <a:pt x="21113" y="3641282"/>
                  <a:pt x="19216" y="3402544"/>
                  <a:pt x="0" y="3139585"/>
                </a:cubicBezTo>
                <a:cubicBezTo>
                  <a:pt x="-19216" y="2876626"/>
                  <a:pt x="-14413" y="2787638"/>
                  <a:pt x="0" y="2582642"/>
                </a:cubicBezTo>
                <a:cubicBezTo>
                  <a:pt x="14413" y="2377646"/>
                  <a:pt x="33464" y="2134599"/>
                  <a:pt x="0" y="1844367"/>
                </a:cubicBezTo>
                <a:cubicBezTo>
                  <a:pt x="-33464" y="1554136"/>
                  <a:pt x="25477" y="1493251"/>
                  <a:pt x="0" y="1332756"/>
                </a:cubicBezTo>
                <a:cubicBezTo>
                  <a:pt x="-25477" y="1172261"/>
                  <a:pt x="17540" y="876667"/>
                  <a:pt x="0" y="594482"/>
                </a:cubicBezTo>
                <a:close/>
              </a:path>
              <a:path extrusionOk="0" h="5722227" w="11040872">
                <a:moveTo>
                  <a:pt x="0" y="594482"/>
                </a:moveTo>
                <a:cubicBezTo>
                  <a:pt x="-37935" y="242760"/>
                  <a:pt x="194077" y="27054"/>
                  <a:pt x="594482" y="0"/>
                </a:cubicBezTo>
                <a:cubicBezTo>
                  <a:pt x="773932" y="-24550"/>
                  <a:pt x="1057890" y="25913"/>
                  <a:pt x="1448314" y="0"/>
                </a:cubicBezTo>
                <a:cubicBezTo>
                  <a:pt x="1838738" y="-25913"/>
                  <a:pt x="1797328" y="9502"/>
                  <a:pt x="2006589" y="0"/>
                </a:cubicBezTo>
                <a:cubicBezTo>
                  <a:pt x="2215851" y="-9502"/>
                  <a:pt x="2305839" y="-2636"/>
                  <a:pt x="2466345" y="0"/>
                </a:cubicBezTo>
                <a:cubicBezTo>
                  <a:pt x="2626851" y="2636"/>
                  <a:pt x="3037147" y="20740"/>
                  <a:pt x="3221657" y="0"/>
                </a:cubicBezTo>
                <a:cubicBezTo>
                  <a:pt x="3406167" y="-20740"/>
                  <a:pt x="3611889" y="-6653"/>
                  <a:pt x="3779932" y="0"/>
                </a:cubicBezTo>
                <a:cubicBezTo>
                  <a:pt x="3947975" y="6653"/>
                  <a:pt x="4422439" y="33567"/>
                  <a:pt x="4633764" y="0"/>
                </a:cubicBezTo>
                <a:cubicBezTo>
                  <a:pt x="4845089" y="-33567"/>
                  <a:pt x="4901367" y="-8717"/>
                  <a:pt x="5093520" y="0"/>
                </a:cubicBezTo>
                <a:cubicBezTo>
                  <a:pt x="5285673" y="8717"/>
                  <a:pt x="5570621" y="653"/>
                  <a:pt x="5947352" y="0"/>
                </a:cubicBezTo>
                <a:cubicBezTo>
                  <a:pt x="6324083" y="-653"/>
                  <a:pt x="6209930" y="13850"/>
                  <a:pt x="6308589" y="0"/>
                </a:cubicBezTo>
                <a:cubicBezTo>
                  <a:pt x="6407248" y="-13850"/>
                  <a:pt x="6752695" y="30990"/>
                  <a:pt x="6965383" y="0"/>
                </a:cubicBezTo>
                <a:cubicBezTo>
                  <a:pt x="7178071" y="-30990"/>
                  <a:pt x="7443480" y="-17327"/>
                  <a:pt x="7622176" y="0"/>
                </a:cubicBezTo>
                <a:cubicBezTo>
                  <a:pt x="7800872" y="17327"/>
                  <a:pt x="7990906" y="27729"/>
                  <a:pt x="8180451" y="0"/>
                </a:cubicBezTo>
                <a:cubicBezTo>
                  <a:pt x="8369996" y="-27729"/>
                  <a:pt x="8845868" y="-13192"/>
                  <a:pt x="9034283" y="0"/>
                </a:cubicBezTo>
                <a:cubicBezTo>
                  <a:pt x="9222698" y="13192"/>
                  <a:pt x="9517603" y="-10499"/>
                  <a:pt x="9888115" y="0"/>
                </a:cubicBezTo>
                <a:cubicBezTo>
                  <a:pt x="10258627" y="10499"/>
                  <a:pt x="10316781" y="14930"/>
                  <a:pt x="10446390" y="0"/>
                </a:cubicBezTo>
                <a:cubicBezTo>
                  <a:pt x="10718440" y="-53019"/>
                  <a:pt x="11013962" y="225931"/>
                  <a:pt x="11040872" y="594482"/>
                </a:cubicBezTo>
                <a:cubicBezTo>
                  <a:pt x="11043451" y="904574"/>
                  <a:pt x="11020776" y="1089158"/>
                  <a:pt x="11040872" y="1287424"/>
                </a:cubicBezTo>
                <a:cubicBezTo>
                  <a:pt x="11060968" y="1485690"/>
                  <a:pt x="11051926" y="1673788"/>
                  <a:pt x="11040872" y="1799035"/>
                </a:cubicBezTo>
                <a:cubicBezTo>
                  <a:pt x="11029818" y="1924282"/>
                  <a:pt x="11054623" y="2135970"/>
                  <a:pt x="11040872" y="2355978"/>
                </a:cubicBezTo>
                <a:cubicBezTo>
                  <a:pt x="11027121" y="2575986"/>
                  <a:pt x="11013030" y="2749477"/>
                  <a:pt x="11040872" y="3094253"/>
                </a:cubicBezTo>
                <a:cubicBezTo>
                  <a:pt x="11068714" y="3439030"/>
                  <a:pt x="11029506" y="3525085"/>
                  <a:pt x="11040872" y="3741862"/>
                </a:cubicBezTo>
                <a:cubicBezTo>
                  <a:pt x="11052238" y="3958639"/>
                  <a:pt x="11021397" y="4116679"/>
                  <a:pt x="11040872" y="4298805"/>
                </a:cubicBezTo>
                <a:cubicBezTo>
                  <a:pt x="11060347" y="4480931"/>
                  <a:pt x="11022539" y="4900124"/>
                  <a:pt x="11040872" y="5127745"/>
                </a:cubicBezTo>
                <a:cubicBezTo>
                  <a:pt x="10974688" y="5452322"/>
                  <a:pt x="10793932" y="5738773"/>
                  <a:pt x="10446390" y="5722227"/>
                </a:cubicBezTo>
                <a:cubicBezTo>
                  <a:pt x="10272062" y="5749271"/>
                  <a:pt x="10063650" y="5719054"/>
                  <a:pt x="9789596" y="5722227"/>
                </a:cubicBezTo>
                <a:cubicBezTo>
                  <a:pt x="9515542" y="5725400"/>
                  <a:pt x="9521222" y="5705365"/>
                  <a:pt x="9329840" y="5722227"/>
                </a:cubicBezTo>
                <a:cubicBezTo>
                  <a:pt x="9138458" y="5739089"/>
                  <a:pt x="8905417" y="5705714"/>
                  <a:pt x="8574527" y="5722227"/>
                </a:cubicBezTo>
                <a:cubicBezTo>
                  <a:pt x="8243637" y="5738740"/>
                  <a:pt x="8277624" y="5741955"/>
                  <a:pt x="8114772" y="5722227"/>
                </a:cubicBezTo>
                <a:cubicBezTo>
                  <a:pt x="7951921" y="5702499"/>
                  <a:pt x="7640420" y="5738357"/>
                  <a:pt x="7359459" y="5722227"/>
                </a:cubicBezTo>
                <a:cubicBezTo>
                  <a:pt x="7078498" y="5706097"/>
                  <a:pt x="7122500" y="5736206"/>
                  <a:pt x="6998222" y="5722227"/>
                </a:cubicBezTo>
                <a:cubicBezTo>
                  <a:pt x="6873944" y="5708248"/>
                  <a:pt x="6584762" y="5737766"/>
                  <a:pt x="6242909" y="5722227"/>
                </a:cubicBezTo>
                <a:cubicBezTo>
                  <a:pt x="5901056" y="5706688"/>
                  <a:pt x="5911118" y="5710812"/>
                  <a:pt x="5783154" y="5722227"/>
                </a:cubicBezTo>
                <a:cubicBezTo>
                  <a:pt x="5655191" y="5733642"/>
                  <a:pt x="5585023" y="5732166"/>
                  <a:pt x="5421917" y="5722227"/>
                </a:cubicBezTo>
                <a:cubicBezTo>
                  <a:pt x="5258811" y="5712288"/>
                  <a:pt x="5178725" y="5705468"/>
                  <a:pt x="4962161" y="5722227"/>
                </a:cubicBezTo>
                <a:cubicBezTo>
                  <a:pt x="4745597" y="5738986"/>
                  <a:pt x="4430318" y="5744224"/>
                  <a:pt x="4206848" y="5722227"/>
                </a:cubicBezTo>
                <a:cubicBezTo>
                  <a:pt x="3983378" y="5700230"/>
                  <a:pt x="3911697" y="5735058"/>
                  <a:pt x="3747093" y="5722227"/>
                </a:cubicBezTo>
                <a:cubicBezTo>
                  <a:pt x="3582489" y="5709396"/>
                  <a:pt x="3545682" y="5704593"/>
                  <a:pt x="3385856" y="5722227"/>
                </a:cubicBezTo>
                <a:cubicBezTo>
                  <a:pt x="3226030" y="5739861"/>
                  <a:pt x="3029507" y="5730116"/>
                  <a:pt x="2926100" y="5722227"/>
                </a:cubicBezTo>
                <a:cubicBezTo>
                  <a:pt x="2822693" y="5714338"/>
                  <a:pt x="2554822" y="5699610"/>
                  <a:pt x="2367825" y="5722227"/>
                </a:cubicBezTo>
                <a:cubicBezTo>
                  <a:pt x="2180829" y="5744844"/>
                  <a:pt x="2002855" y="5738254"/>
                  <a:pt x="1711032" y="5722227"/>
                </a:cubicBezTo>
                <a:cubicBezTo>
                  <a:pt x="1419209" y="5706200"/>
                  <a:pt x="1407274" y="5738383"/>
                  <a:pt x="1251276" y="5722227"/>
                </a:cubicBezTo>
                <a:cubicBezTo>
                  <a:pt x="1095278" y="5706071"/>
                  <a:pt x="872658" y="5717760"/>
                  <a:pt x="594482" y="5722227"/>
                </a:cubicBezTo>
                <a:cubicBezTo>
                  <a:pt x="253293" y="5699246"/>
                  <a:pt x="-22323" y="5466443"/>
                  <a:pt x="0" y="5127745"/>
                </a:cubicBezTo>
                <a:cubicBezTo>
                  <a:pt x="-23138" y="4892853"/>
                  <a:pt x="-21399" y="4758867"/>
                  <a:pt x="0" y="4616134"/>
                </a:cubicBezTo>
                <a:cubicBezTo>
                  <a:pt x="21399" y="4473401"/>
                  <a:pt x="-2392" y="4140718"/>
                  <a:pt x="0" y="4013858"/>
                </a:cubicBezTo>
                <a:cubicBezTo>
                  <a:pt x="2392" y="3886998"/>
                  <a:pt x="-9073" y="3524231"/>
                  <a:pt x="0" y="3320916"/>
                </a:cubicBezTo>
                <a:cubicBezTo>
                  <a:pt x="9073" y="3117601"/>
                  <a:pt x="-20614" y="2922972"/>
                  <a:pt x="0" y="2763972"/>
                </a:cubicBezTo>
                <a:cubicBezTo>
                  <a:pt x="20614" y="2604972"/>
                  <a:pt x="5751" y="2418545"/>
                  <a:pt x="0" y="2116363"/>
                </a:cubicBezTo>
                <a:cubicBezTo>
                  <a:pt x="-5751" y="1814181"/>
                  <a:pt x="-23336" y="1771268"/>
                  <a:pt x="0" y="1604752"/>
                </a:cubicBezTo>
                <a:cubicBezTo>
                  <a:pt x="23336" y="1438236"/>
                  <a:pt x="-35446" y="1063211"/>
                  <a:pt x="0" y="594482"/>
                </a:cubicBezTo>
                <a:close/>
              </a:path>
            </a:pathLst>
          </a:custGeom>
          <a:solidFill>
            <a:srgbClr val="EA73A4"/>
          </a:solidFill>
          <a:ln cap="flat" cmpd="sng" w="25400">
            <a:solidFill>
              <a:srgbClr val="EA73A4"/>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7" name="Google Shape;137;p17"/>
          <p:cNvSpPr txBox="1"/>
          <p:nvPr>
            <p:ph type="title"/>
          </p:nvPr>
        </p:nvSpPr>
        <p:spPr>
          <a:xfrm>
            <a:off x="1185841" y="1168717"/>
            <a:ext cx="9889067" cy="702702"/>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5940"/>
              <a:buFont typeface="Arial"/>
              <a:buNone/>
            </a:pPr>
            <a:r>
              <a:rPr b="1" lang="en-US" sz="5940">
                <a:solidFill>
                  <a:schemeClr val="lt1"/>
                </a:solidFill>
              </a:rPr>
              <a:t>לידת משה</a:t>
            </a:r>
            <a:endParaRPr/>
          </a:p>
        </p:txBody>
      </p:sp>
      <p:sp>
        <p:nvSpPr>
          <p:cNvPr id="138" name="Google Shape;138;p17"/>
          <p:cNvSpPr/>
          <p:nvPr/>
        </p:nvSpPr>
        <p:spPr>
          <a:xfrm>
            <a:off x="1117092" y="2325880"/>
            <a:ext cx="9957816" cy="18288"/>
          </a:xfrm>
          <a:custGeom>
            <a:rect b="b" l="l" r="r" t="t"/>
            <a:pathLst>
              <a:path extrusionOk="0" fill="none" h="18288" w="9957816">
                <a:moveTo>
                  <a:pt x="0" y="0"/>
                </a:moveTo>
                <a:cubicBezTo>
                  <a:pt x="258912" y="4528"/>
                  <a:pt x="602792" y="35413"/>
                  <a:pt x="863011" y="0"/>
                </a:cubicBezTo>
                <a:cubicBezTo>
                  <a:pt x="1123230" y="-35413"/>
                  <a:pt x="1110743" y="8950"/>
                  <a:pt x="1327709" y="0"/>
                </a:cubicBezTo>
                <a:cubicBezTo>
                  <a:pt x="1544675" y="-8950"/>
                  <a:pt x="1720121" y="-30004"/>
                  <a:pt x="2091141" y="0"/>
                </a:cubicBezTo>
                <a:cubicBezTo>
                  <a:pt x="2462161" y="30004"/>
                  <a:pt x="2325710" y="-22120"/>
                  <a:pt x="2555839" y="0"/>
                </a:cubicBezTo>
                <a:cubicBezTo>
                  <a:pt x="2785968" y="22120"/>
                  <a:pt x="2943172" y="14890"/>
                  <a:pt x="3219694" y="0"/>
                </a:cubicBezTo>
                <a:cubicBezTo>
                  <a:pt x="3496216" y="-14890"/>
                  <a:pt x="3789247" y="-1477"/>
                  <a:pt x="3983126" y="0"/>
                </a:cubicBezTo>
                <a:cubicBezTo>
                  <a:pt x="4177005" y="1477"/>
                  <a:pt x="4180112" y="16397"/>
                  <a:pt x="4348246" y="0"/>
                </a:cubicBezTo>
                <a:cubicBezTo>
                  <a:pt x="4516380" y="-16397"/>
                  <a:pt x="4601818" y="4117"/>
                  <a:pt x="4713366" y="0"/>
                </a:cubicBezTo>
                <a:cubicBezTo>
                  <a:pt x="4824914" y="-4117"/>
                  <a:pt x="5400642" y="663"/>
                  <a:pt x="5576377" y="0"/>
                </a:cubicBezTo>
                <a:cubicBezTo>
                  <a:pt x="5752112" y="-663"/>
                  <a:pt x="6036350" y="11452"/>
                  <a:pt x="6240231" y="0"/>
                </a:cubicBezTo>
                <a:cubicBezTo>
                  <a:pt x="6444112" y="-11452"/>
                  <a:pt x="6508667" y="-15154"/>
                  <a:pt x="6605351" y="0"/>
                </a:cubicBezTo>
                <a:cubicBezTo>
                  <a:pt x="6702035" y="15154"/>
                  <a:pt x="7096186" y="19291"/>
                  <a:pt x="7269206" y="0"/>
                </a:cubicBezTo>
                <a:cubicBezTo>
                  <a:pt x="7442227" y="-19291"/>
                  <a:pt x="7802902" y="39720"/>
                  <a:pt x="8132216" y="0"/>
                </a:cubicBezTo>
                <a:cubicBezTo>
                  <a:pt x="8461530" y="-39720"/>
                  <a:pt x="8551221" y="24341"/>
                  <a:pt x="8696493" y="0"/>
                </a:cubicBezTo>
                <a:cubicBezTo>
                  <a:pt x="8841765" y="-24341"/>
                  <a:pt x="9091257" y="15574"/>
                  <a:pt x="9260769" y="0"/>
                </a:cubicBezTo>
                <a:cubicBezTo>
                  <a:pt x="9430281" y="-15574"/>
                  <a:pt x="9809458" y="-15806"/>
                  <a:pt x="9957816" y="0"/>
                </a:cubicBezTo>
                <a:cubicBezTo>
                  <a:pt x="9958154" y="7640"/>
                  <a:pt x="9957366" y="11289"/>
                  <a:pt x="9957816" y="18288"/>
                </a:cubicBezTo>
                <a:cubicBezTo>
                  <a:pt x="9789958" y="23645"/>
                  <a:pt x="9437684" y="-10787"/>
                  <a:pt x="9293962" y="18288"/>
                </a:cubicBezTo>
                <a:cubicBezTo>
                  <a:pt x="9150240" y="47363"/>
                  <a:pt x="8858466" y="6899"/>
                  <a:pt x="8530529" y="18288"/>
                </a:cubicBezTo>
                <a:cubicBezTo>
                  <a:pt x="8202592" y="29677"/>
                  <a:pt x="8042036" y="-12845"/>
                  <a:pt x="7767096" y="18288"/>
                </a:cubicBezTo>
                <a:cubicBezTo>
                  <a:pt x="7492156" y="49421"/>
                  <a:pt x="7464764" y="38557"/>
                  <a:pt x="7302398" y="18288"/>
                </a:cubicBezTo>
                <a:cubicBezTo>
                  <a:pt x="7140032" y="-1981"/>
                  <a:pt x="6674139" y="-20177"/>
                  <a:pt x="6439388" y="18288"/>
                </a:cubicBezTo>
                <a:cubicBezTo>
                  <a:pt x="6204637" y="56753"/>
                  <a:pt x="6044763" y="2398"/>
                  <a:pt x="5775533" y="18288"/>
                </a:cubicBezTo>
                <a:cubicBezTo>
                  <a:pt x="5506303" y="34178"/>
                  <a:pt x="5528640" y="8636"/>
                  <a:pt x="5410413" y="18288"/>
                </a:cubicBezTo>
                <a:cubicBezTo>
                  <a:pt x="5292186" y="27940"/>
                  <a:pt x="4880771" y="-3659"/>
                  <a:pt x="4746559" y="18288"/>
                </a:cubicBezTo>
                <a:cubicBezTo>
                  <a:pt x="4612347" y="40235"/>
                  <a:pt x="4346390" y="46329"/>
                  <a:pt x="4182283" y="18288"/>
                </a:cubicBezTo>
                <a:cubicBezTo>
                  <a:pt x="4018176" y="-9753"/>
                  <a:pt x="3743247" y="40654"/>
                  <a:pt x="3618006" y="18288"/>
                </a:cubicBezTo>
                <a:cubicBezTo>
                  <a:pt x="3492765" y="-4078"/>
                  <a:pt x="3201495" y="15624"/>
                  <a:pt x="3053730" y="18288"/>
                </a:cubicBezTo>
                <a:cubicBezTo>
                  <a:pt x="2905965" y="20952"/>
                  <a:pt x="2770855" y="10382"/>
                  <a:pt x="2489454" y="18288"/>
                </a:cubicBezTo>
                <a:cubicBezTo>
                  <a:pt x="2208053" y="26194"/>
                  <a:pt x="1999579" y="12705"/>
                  <a:pt x="1726021" y="18288"/>
                </a:cubicBezTo>
                <a:cubicBezTo>
                  <a:pt x="1452463" y="23871"/>
                  <a:pt x="1261725" y="2423"/>
                  <a:pt x="1062167" y="18288"/>
                </a:cubicBezTo>
                <a:cubicBezTo>
                  <a:pt x="862609" y="34153"/>
                  <a:pt x="828837" y="34680"/>
                  <a:pt x="697047" y="18288"/>
                </a:cubicBezTo>
                <a:cubicBezTo>
                  <a:pt x="565257" y="1896"/>
                  <a:pt x="290333" y="-12656"/>
                  <a:pt x="0" y="18288"/>
                </a:cubicBezTo>
                <a:cubicBezTo>
                  <a:pt x="-82" y="11708"/>
                  <a:pt x="-178" y="8956"/>
                  <a:pt x="0" y="0"/>
                </a:cubicBezTo>
                <a:close/>
              </a:path>
              <a:path extrusionOk="0" h="18288" w="9957816">
                <a:moveTo>
                  <a:pt x="0" y="0"/>
                </a:moveTo>
                <a:cubicBezTo>
                  <a:pt x="239894" y="-13568"/>
                  <a:pt x="444306" y="20490"/>
                  <a:pt x="564276" y="0"/>
                </a:cubicBezTo>
                <a:cubicBezTo>
                  <a:pt x="684246" y="-20490"/>
                  <a:pt x="829702" y="-16311"/>
                  <a:pt x="929396" y="0"/>
                </a:cubicBezTo>
                <a:cubicBezTo>
                  <a:pt x="1029090" y="16311"/>
                  <a:pt x="1434080" y="4599"/>
                  <a:pt x="1792407" y="0"/>
                </a:cubicBezTo>
                <a:cubicBezTo>
                  <a:pt x="2150734" y="-4599"/>
                  <a:pt x="2230922" y="-3217"/>
                  <a:pt x="2356683" y="0"/>
                </a:cubicBezTo>
                <a:cubicBezTo>
                  <a:pt x="2482444" y="3217"/>
                  <a:pt x="2727176" y="10118"/>
                  <a:pt x="2920959" y="0"/>
                </a:cubicBezTo>
                <a:cubicBezTo>
                  <a:pt x="3114742" y="-10118"/>
                  <a:pt x="3583268" y="6126"/>
                  <a:pt x="3783970" y="0"/>
                </a:cubicBezTo>
                <a:cubicBezTo>
                  <a:pt x="3984672" y="-6126"/>
                  <a:pt x="4119530" y="12121"/>
                  <a:pt x="4248668" y="0"/>
                </a:cubicBezTo>
                <a:cubicBezTo>
                  <a:pt x="4377806" y="-12121"/>
                  <a:pt x="4830370" y="39306"/>
                  <a:pt x="5111679" y="0"/>
                </a:cubicBezTo>
                <a:cubicBezTo>
                  <a:pt x="5392988" y="-39306"/>
                  <a:pt x="5595981" y="-37432"/>
                  <a:pt x="5974690" y="0"/>
                </a:cubicBezTo>
                <a:cubicBezTo>
                  <a:pt x="6353399" y="37432"/>
                  <a:pt x="6382398" y="-32218"/>
                  <a:pt x="6638544" y="0"/>
                </a:cubicBezTo>
                <a:cubicBezTo>
                  <a:pt x="6894690" y="32218"/>
                  <a:pt x="7107197" y="-8479"/>
                  <a:pt x="7501555" y="0"/>
                </a:cubicBezTo>
                <a:cubicBezTo>
                  <a:pt x="7895913" y="8479"/>
                  <a:pt x="7913370" y="-2556"/>
                  <a:pt x="8065831" y="0"/>
                </a:cubicBezTo>
                <a:cubicBezTo>
                  <a:pt x="8218292" y="2556"/>
                  <a:pt x="8391465" y="4509"/>
                  <a:pt x="8630107" y="0"/>
                </a:cubicBezTo>
                <a:cubicBezTo>
                  <a:pt x="8868749" y="-4509"/>
                  <a:pt x="9078381" y="-9348"/>
                  <a:pt x="9393540" y="0"/>
                </a:cubicBezTo>
                <a:cubicBezTo>
                  <a:pt x="9708699" y="9348"/>
                  <a:pt x="9789190" y="-16759"/>
                  <a:pt x="9957816" y="0"/>
                </a:cubicBezTo>
                <a:cubicBezTo>
                  <a:pt x="9957941" y="4395"/>
                  <a:pt x="9957741" y="9776"/>
                  <a:pt x="9957816" y="18288"/>
                </a:cubicBezTo>
                <a:cubicBezTo>
                  <a:pt x="9649812" y="40651"/>
                  <a:pt x="9486007" y="41594"/>
                  <a:pt x="9194383" y="18288"/>
                </a:cubicBezTo>
                <a:cubicBezTo>
                  <a:pt x="8902759" y="-5018"/>
                  <a:pt x="8744094" y="43814"/>
                  <a:pt x="8530529" y="18288"/>
                </a:cubicBezTo>
                <a:cubicBezTo>
                  <a:pt x="8316964" y="-7238"/>
                  <a:pt x="8282371" y="24093"/>
                  <a:pt x="8165409" y="18288"/>
                </a:cubicBezTo>
                <a:cubicBezTo>
                  <a:pt x="8048447" y="12483"/>
                  <a:pt x="7851788" y="12040"/>
                  <a:pt x="7700711" y="18288"/>
                </a:cubicBezTo>
                <a:cubicBezTo>
                  <a:pt x="7549634" y="24536"/>
                  <a:pt x="7127225" y="27915"/>
                  <a:pt x="6837700" y="18288"/>
                </a:cubicBezTo>
                <a:cubicBezTo>
                  <a:pt x="6548175" y="8661"/>
                  <a:pt x="6330711" y="50037"/>
                  <a:pt x="6173846" y="18288"/>
                </a:cubicBezTo>
                <a:cubicBezTo>
                  <a:pt x="6016981" y="-13461"/>
                  <a:pt x="5930031" y="15985"/>
                  <a:pt x="5709148" y="18288"/>
                </a:cubicBezTo>
                <a:cubicBezTo>
                  <a:pt x="5488265" y="20591"/>
                  <a:pt x="5372997" y="43097"/>
                  <a:pt x="5045293" y="18288"/>
                </a:cubicBezTo>
                <a:cubicBezTo>
                  <a:pt x="4717590" y="-6521"/>
                  <a:pt x="4829875" y="6803"/>
                  <a:pt x="4680174" y="18288"/>
                </a:cubicBezTo>
                <a:cubicBezTo>
                  <a:pt x="4530473" y="29773"/>
                  <a:pt x="4441300" y="27030"/>
                  <a:pt x="4315054" y="18288"/>
                </a:cubicBezTo>
                <a:cubicBezTo>
                  <a:pt x="4188808" y="9546"/>
                  <a:pt x="3846162" y="4446"/>
                  <a:pt x="3651199" y="18288"/>
                </a:cubicBezTo>
                <a:cubicBezTo>
                  <a:pt x="3456236" y="32130"/>
                  <a:pt x="3412656" y="-1324"/>
                  <a:pt x="3186501" y="18288"/>
                </a:cubicBezTo>
                <a:cubicBezTo>
                  <a:pt x="2960346" y="37900"/>
                  <a:pt x="2783091" y="19872"/>
                  <a:pt x="2423069" y="18288"/>
                </a:cubicBezTo>
                <a:cubicBezTo>
                  <a:pt x="2063047" y="16704"/>
                  <a:pt x="2066062" y="18692"/>
                  <a:pt x="1958370" y="18288"/>
                </a:cubicBezTo>
                <a:cubicBezTo>
                  <a:pt x="1850678" y="17884"/>
                  <a:pt x="1403255" y="47471"/>
                  <a:pt x="1194938" y="18288"/>
                </a:cubicBezTo>
                <a:cubicBezTo>
                  <a:pt x="986621" y="-10895"/>
                  <a:pt x="986435" y="4670"/>
                  <a:pt x="829818" y="18288"/>
                </a:cubicBezTo>
                <a:cubicBezTo>
                  <a:pt x="673201" y="31906"/>
                  <a:pt x="178831" y="-2639"/>
                  <a:pt x="0" y="18288"/>
                </a:cubicBezTo>
                <a:cubicBezTo>
                  <a:pt x="-504" y="12101"/>
                  <a:pt x="-591" y="7719"/>
                  <a:pt x="0" y="0"/>
                </a:cubicBezTo>
                <a:close/>
              </a:path>
            </a:pathLst>
          </a:custGeom>
          <a:solidFill>
            <a:schemeClr val="lt1"/>
          </a:solidFill>
          <a:ln cap="rnd"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9" name="Google Shape;139;p17"/>
          <p:cNvSpPr txBox="1"/>
          <p:nvPr>
            <p:ph idx="1" type="body"/>
          </p:nvPr>
        </p:nvSpPr>
        <p:spPr>
          <a:xfrm>
            <a:off x="836676" y="2546360"/>
            <a:ext cx="10515600" cy="3423666"/>
          </a:xfrm>
          <a:prstGeom prst="rect">
            <a:avLst/>
          </a:prstGeom>
          <a:noFill/>
          <a:ln>
            <a:noFill/>
          </a:ln>
        </p:spPr>
        <p:txBody>
          <a:bodyPr anchorCtr="0" anchor="t" bIns="45700" lIns="91425" spcFirstLastPara="1" rIns="91425" wrap="square" tIns="45700">
            <a:normAutofit/>
          </a:bodyPr>
          <a:lstStyle/>
          <a:p>
            <a:pPr indent="-228600" lvl="0" marL="228600" rtl="1" algn="just">
              <a:lnSpc>
                <a:spcPct val="150000"/>
              </a:lnSpc>
              <a:spcBef>
                <a:spcPts val="0"/>
              </a:spcBef>
              <a:spcAft>
                <a:spcPts val="0"/>
              </a:spcAft>
              <a:buClr>
                <a:srgbClr val="FF0000"/>
              </a:buClr>
              <a:buSzPts val="1665"/>
              <a:buChar char="•"/>
            </a:pPr>
            <a:r>
              <a:rPr b="1" lang="en-US" sz="1665">
                <a:solidFill>
                  <a:srgbClr val="FF0000"/>
                </a:solidFill>
                <a:latin typeface="Calibri"/>
                <a:ea typeface="Calibri"/>
                <a:cs typeface="Calibri"/>
                <a:sym typeface="Calibri"/>
              </a:rPr>
              <a:t>א</a:t>
            </a:r>
            <a:r>
              <a:rPr lang="en-US" sz="1665">
                <a:latin typeface="Calibri"/>
                <a:ea typeface="Calibri"/>
                <a:cs typeface="Calibri"/>
                <a:sym typeface="Calibri"/>
              </a:rPr>
              <a:t> וַיֵּלֶךְ אִישׁ מִבֵּית לֵוִי וַיִּקַּח אֶת-בַּת-לֵוִי.  </a:t>
            </a:r>
            <a:r>
              <a:rPr b="1" lang="en-US" sz="1665">
                <a:solidFill>
                  <a:srgbClr val="FF0000"/>
                </a:solidFill>
                <a:latin typeface="Calibri"/>
                <a:ea typeface="Calibri"/>
                <a:cs typeface="Calibri"/>
                <a:sym typeface="Calibri"/>
              </a:rPr>
              <a:t>ב</a:t>
            </a:r>
            <a:r>
              <a:rPr lang="en-US" sz="1665">
                <a:latin typeface="Calibri"/>
                <a:ea typeface="Calibri"/>
                <a:cs typeface="Calibri"/>
                <a:sym typeface="Calibri"/>
              </a:rPr>
              <a:t> וַתַּהַר הָאִשָּׁה וַתֵּלֶד בֵּן וַתֵּרֶא אֹתוֹ כִּי-טוֹב הוּא וַתִּצְפְּנֵהוּ שְׁלֹשָׁה יְרָחִים.  </a:t>
            </a:r>
            <a:r>
              <a:rPr b="1" lang="en-US" sz="1665">
                <a:solidFill>
                  <a:srgbClr val="FF0000"/>
                </a:solidFill>
                <a:latin typeface="Calibri"/>
                <a:ea typeface="Calibri"/>
                <a:cs typeface="Calibri"/>
                <a:sym typeface="Calibri"/>
              </a:rPr>
              <a:t>ג</a:t>
            </a:r>
            <a:r>
              <a:rPr lang="en-US" sz="1665">
                <a:latin typeface="Calibri"/>
                <a:ea typeface="Calibri"/>
                <a:cs typeface="Calibri"/>
                <a:sym typeface="Calibri"/>
              </a:rPr>
              <a:t> וְלֹא-יָכְלָה עוֹד הַצְּפִינוֹ וַתִּקַּח-לוֹ תֵּבַת גֹּמֶא וַתַּחְמְרָה בַחֵמָר וּבַזָּפֶת וַתָּשֶׂם בָּהּ אֶת-הַיֶּלֶד וַתָּשֶׂם בַּסּוּף</a:t>
            </a:r>
            <a:r>
              <a:rPr lang="en-US" sz="1665">
                <a:solidFill>
                  <a:srgbClr val="FF0000"/>
                </a:solidFill>
                <a:latin typeface="Calibri"/>
                <a:ea typeface="Calibri"/>
                <a:cs typeface="Calibri"/>
                <a:sym typeface="Calibri"/>
              </a:rPr>
              <a:t> </a:t>
            </a:r>
            <a:r>
              <a:rPr lang="en-US" sz="1665">
                <a:latin typeface="Calibri"/>
                <a:ea typeface="Calibri"/>
                <a:cs typeface="Calibri"/>
                <a:sym typeface="Calibri"/>
              </a:rPr>
              <a:t>עַל-שְׂפַת הַיְאֹר.  </a:t>
            </a:r>
            <a:r>
              <a:rPr b="1" lang="en-US" sz="1665">
                <a:solidFill>
                  <a:srgbClr val="FF0000"/>
                </a:solidFill>
                <a:latin typeface="Calibri"/>
                <a:ea typeface="Calibri"/>
                <a:cs typeface="Calibri"/>
                <a:sym typeface="Calibri"/>
              </a:rPr>
              <a:t>ד</a:t>
            </a:r>
            <a:r>
              <a:rPr lang="en-US" sz="1665">
                <a:latin typeface="Calibri"/>
                <a:ea typeface="Calibri"/>
                <a:cs typeface="Calibri"/>
                <a:sym typeface="Calibri"/>
              </a:rPr>
              <a:t> וַתֵּתַצַּב אֲחֹתוֹ מֵרָחֹק לְדֵעָה מַה-יֵּעָשֶׂה לוֹ.  </a:t>
            </a:r>
            <a:r>
              <a:rPr b="1" lang="en-US" sz="1665">
                <a:solidFill>
                  <a:srgbClr val="FF0000"/>
                </a:solidFill>
                <a:latin typeface="Calibri"/>
                <a:ea typeface="Calibri"/>
                <a:cs typeface="Calibri"/>
                <a:sym typeface="Calibri"/>
              </a:rPr>
              <a:t>ה</a:t>
            </a:r>
            <a:r>
              <a:rPr lang="en-US" sz="1665">
                <a:latin typeface="Calibri"/>
                <a:ea typeface="Calibri"/>
                <a:cs typeface="Calibri"/>
                <a:sym typeface="Calibri"/>
              </a:rPr>
              <a:t> וַתֵּרֶד בַּת-פַּרְעֹה לִרְחֹץ עַל-הַיְאֹר וְנַעֲרֹתֶיהָ הֹלְכֹת עַל-יַד הַיְאֹר וַתֵּרֶא אֶת-הַתֵּבָה בְּתוֹךְ הַסּוּף וַתִּשְׁלַח אֶת-אֲמָתָהּ וַתִּקָּחֶהָ. </a:t>
            </a:r>
            <a:r>
              <a:rPr lang="en-US" sz="1665">
                <a:solidFill>
                  <a:srgbClr val="FF0000"/>
                </a:solidFill>
                <a:latin typeface="Calibri"/>
                <a:ea typeface="Calibri"/>
                <a:cs typeface="Calibri"/>
                <a:sym typeface="Calibri"/>
              </a:rPr>
              <a:t> </a:t>
            </a:r>
            <a:r>
              <a:rPr b="1" lang="en-US" sz="1665">
                <a:solidFill>
                  <a:srgbClr val="FF0000"/>
                </a:solidFill>
                <a:latin typeface="Calibri"/>
                <a:ea typeface="Calibri"/>
                <a:cs typeface="Calibri"/>
                <a:sym typeface="Calibri"/>
              </a:rPr>
              <a:t>ו</a:t>
            </a:r>
            <a:r>
              <a:rPr lang="en-US" sz="1665">
                <a:solidFill>
                  <a:srgbClr val="FF0000"/>
                </a:solidFill>
                <a:latin typeface="Calibri"/>
                <a:ea typeface="Calibri"/>
                <a:cs typeface="Calibri"/>
                <a:sym typeface="Calibri"/>
              </a:rPr>
              <a:t> </a:t>
            </a:r>
            <a:r>
              <a:rPr lang="en-US" sz="1665">
                <a:latin typeface="Calibri"/>
                <a:ea typeface="Calibri"/>
                <a:cs typeface="Calibri"/>
                <a:sym typeface="Calibri"/>
              </a:rPr>
              <a:t>וַתִּפְתַּח וַתִּרְאֵהוּ אֶת-הַיֶּלֶד וְהִנֵּה-נַעַר בֹּכֶה וַתַּחְמֹל עָלָיו וַתֹּאמֶר מִיַּלְדֵי הָעִבְרִים זֶה.  </a:t>
            </a:r>
            <a:r>
              <a:rPr b="1" lang="en-US" sz="1665">
                <a:solidFill>
                  <a:srgbClr val="FF0000"/>
                </a:solidFill>
                <a:latin typeface="Calibri"/>
                <a:ea typeface="Calibri"/>
                <a:cs typeface="Calibri"/>
                <a:sym typeface="Calibri"/>
              </a:rPr>
              <a:t>ז</a:t>
            </a:r>
            <a:r>
              <a:rPr lang="en-US" sz="1665">
                <a:latin typeface="Calibri"/>
                <a:ea typeface="Calibri"/>
                <a:cs typeface="Calibri"/>
                <a:sym typeface="Calibri"/>
              </a:rPr>
              <a:t> וַתֹּאמֶר אֲחֹתוֹ אֶל-בַּת-פַּרְעֹה הַאֵלֵךְ וְקָרָאתִי לָךְ אִשָּׁה מֵינֶקֶת מִן הָעִבְרִיֹּת וְתֵינִק לָךְ אֶת-הַיָּלֶד.  </a:t>
            </a:r>
            <a:r>
              <a:rPr b="1" lang="en-US" sz="1665">
                <a:solidFill>
                  <a:srgbClr val="FF0000"/>
                </a:solidFill>
                <a:latin typeface="Calibri"/>
                <a:ea typeface="Calibri"/>
                <a:cs typeface="Calibri"/>
                <a:sym typeface="Calibri"/>
              </a:rPr>
              <a:t>ח</a:t>
            </a:r>
            <a:r>
              <a:rPr lang="en-US" sz="1665">
                <a:solidFill>
                  <a:srgbClr val="FF0000"/>
                </a:solidFill>
                <a:latin typeface="Calibri"/>
                <a:ea typeface="Calibri"/>
                <a:cs typeface="Calibri"/>
                <a:sym typeface="Calibri"/>
              </a:rPr>
              <a:t> </a:t>
            </a:r>
            <a:r>
              <a:rPr lang="en-US" sz="1665">
                <a:latin typeface="Calibri"/>
                <a:ea typeface="Calibri"/>
                <a:cs typeface="Calibri"/>
                <a:sym typeface="Calibri"/>
              </a:rPr>
              <a:t>וַתֹּאמֶר-לָהּ בַּת-פַּרְעֹה לֵכִי וַתֵּלֶךְ הָעַלְמָה וַתִּקְרָא אֶת-אֵם הַיָּלֶד.  </a:t>
            </a:r>
            <a:r>
              <a:rPr b="1" lang="en-US" sz="1665">
                <a:solidFill>
                  <a:srgbClr val="FF0000"/>
                </a:solidFill>
                <a:latin typeface="Calibri"/>
                <a:ea typeface="Calibri"/>
                <a:cs typeface="Calibri"/>
                <a:sym typeface="Calibri"/>
              </a:rPr>
              <a:t>ט</a:t>
            </a:r>
            <a:r>
              <a:rPr lang="en-US" sz="1665">
                <a:latin typeface="Calibri"/>
                <a:ea typeface="Calibri"/>
                <a:cs typeface="Calibri"/>
                <a:sym typeface="Calibri"/>
              </a:rPr>
              <a:t> וַתֹּאמֶר לָהּ בַּת-פַּרְעֹה הֵילִיכִי אֶת-הַיֶּלֶד הַזֶּה וְהֵינִקִהוּ לִי וַאֲנִי אֶתֵּן אֶת-שְׂכָרֵךְ וַתִּקַּח הָאִשָּׁה הַיֶּלֶד וַתְּנִיקֵהוּ. </a:t>
            </a:r>
            <a:r>
              <a:rPr lang="en-US" sz="1665">
                <a:solidFill>
                  <a:srgbClr val="FF0000"/>
                </a:solidFill>
                <a:latin typeface="Calibri"/>
                <a:ea typeface="Calibri"/>
                <a:cs typeface="Calibri"/>
                <a:sym typeface="Calibri"/>
              </a:rPr>
              <a:t> </a:t>
            </a:r>
            <a:r>
              <a:rPr b="1" lang="en-US" sz="1665">
                <a:solidFill>
                  <a:srgbClr val="FF0000"/>
                </a:solidFill>
                <a:latin typeface="Calibri"/>
                <a:ea typeface="Calibri"/>
                <a:cs typeface="Calibri"/>
                <a:sym typeface="Calibri"/>
              </a:rPr>
              <a:t>י</a:t>
            </a:r>
            <a:r>
              <a:rPr lang="en-US" sz="1665">
                <a:solidFill>
                  <a:srgbClr val="FF0000"/>
                </a:solidFill>
                <a:latin typeface="Calibri"/>
                <a:ea typeface="Calibri"/>
                <a:cs typeface="Calibri"/>
                <a:sym typeface="Calibri"/>
              </a:rPr>
              <a:t> </a:t>
            </a:r>
            <a:r>
              <a:rPr lang="en-US" sz="1665">
                <a:latin typeface="Calibri"/>
                <a:ea typeface="Calibri"/>
                <a:cs typeface="Calibri"/>
                <a:sym typeface="Calibri"/>
              </a:rPr>
              <a:t>וַיִּגְדַּל הַיֶּלֶד וַתְּבִאֵהוּ לְבַת-פַּרְעֹה וַיְהִי-לָהּ לְבֵן וַתִּקְרָא שְׁמוֹ מֹשֶׁה וַתֹּאמֶר כִּי מִן-הַמַּיִם מְשִׁיתִהוּ.</a:t>
            </a:r>
            <a:endParaRPr sz="1665">
              <a:latin typeface="Calibri"/>
              <a:ea typeface="Calibri"/>
              <a:cs typeface="Calibri"/>
              <a:sym typeface="Calibri"/>
            </a:endParaRPr>
          </a:p>
          <a:p>
            <a:pPr indent="0" lvl="0" marL="0" rtl="1" algn="r">
              <a:lnSpc>
                <a:spcPct val="110000"/>
              </a:lnSpc>
              <a:spcBef>
                <a:spcPts val="2000"/>
              </a:spcBef>
              <a:spcAft>
                <a:spcPts val="0"/>
              </a:spcAft>
              <a:buClr>
                <a:schemeClr val="dk1"/>
              </a:buClr>
              <a:buSzPts val="1665"/>
              <a:buNone/>
            </a:pPr>
            <a:r>
              <a:rPr lang="en-US" sz="1665">
                <a:latin typeface="Arial"/>
                <a:ea typeface="Arial"/>
                <a:cs typeface="Arial"/>
                <a:sym typeface="Arial"/>
              </a:rPr>
              <a:t>.</a:t>
            </a:r>
            <a:endParaRPr sz="1665">
              <a:latin typeface="Calibri"/>
              <a:ea typeface="Calibri"/>
              <a:cs typeface="Calibri"/>
              <a:sym typeface="Calibri"/>
            </a:endParaRPr>
          </a:p>
          <a:p>
            <a:pPr indent="-64135" lvl="0" marL="228600" rtl="0" algn="l">
              <a:lnSpc>
                <a:spcPct val="110000"/>
              </a:lnSpc>
              <a:spcBef>
                <a:spcPts val="1000"/>
              </a:spcBef>
              <a:spcAft>
                <a:spcPts val="0"/>
              </a:spcAft>
              <a:buClr>
                <a:schemeClr val="dk1"/>
              </a:buClr>
              <a:buSzPts val="2590"/>
              <a:buNone/>
            </a:pPr>
            <a:r>
              <a:t/>
            </a:r>
            <a:endParaRPr sz="259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3" name="Shape 143"/>
        <p:cNvGrpSpPr/>
        <p:nvPr/>
      </p:nvGrpSpPr>
      <p:grpSpPr>
        <a:xfrm>
          <a:off x="0" y="0"/>
          <a:ext cx="0" cy="0"/>
          <a:chOff x="0" y="0"/>
          <a:chExt cx="0" cy="0"/>
        </a:xfrm>
      </p:grpSpPr>
      <p:sp>
        <p:nvSpPr>
          <p:cNvPr id="144" name="Google Shape;144;p18"/>
          <p:cNvSpPr/>
          <p:nvPr/>
        </p:nvSpPr>
        <p:spPr>
          <a:xfrm>
            <a:off x="0" y="0"/>
            <a:ext cx="12188952"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 name="Google Shape;145;p18"/>
          <p:cNvSpPr/>
          <p:nvPr/>
        </p:nvSpPr>
        <p:spPr>
          <a:xfrm>
            <a:off x="3048" y="0"/>
            <a:ext cx="12188952" cy="6858000"/>
          </a:xfrm>
          <a:prstGeom prst="rect">
            <a:avLst/>
          </a:prstGeom>
          <a:solidFill>
            <a:srgbClr val="EA73A4"/>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 name="Google Shape;146;p18"/>
          <p:cNvSpPr txBox="1"/>
          <p:nvPr>
            <p:ph type="title"/>
          </p:nvPr>
        </p:nvSpPr>
        <p:spPr>
          <a:xfrm>
            <a:off x="4654296" y="329184"/>
            <a:ext cx="6894576" cy="17830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100"/>
              <a:buFont typeface="Arial"/>
              <a:buNone/>
            </a:pPr>
            <a:r>
              <a:rPr lang="en-US" sz="6100"/>
              <a:t>"אמא כבר מותר לבכות?"\נתן אלתרמן</a:t>
            </a:r>
            <a:endParaRPr/>
          </a:p>
        </p:txBody>
      </p:sp>
      <p:sp>
        <p:nvSpPr>
          <p:cNvPr id="147" name="Google Shape;147;p18"/>
          <p:cNvSpPr/>
          <p:nvPr/>
        </p:nvSpPr>
        <p:spPr>
          <a:xfrm>
            <a:off x="4654296" y="2395728"/>
            <a:ext cx="4243589" cy="27432"/>
          </a:xfrm>
          <a:custGeom>
            <a:rect b="b" l="l" r="r" t="t"/>
            <a:pathLst>
              <a:path extrusionOk="0" fill="none" h="27432"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extrusionOk="0" h="27432"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lt1"/>
          </a:solidFill>
          <a:ln cap="rnd"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8" name="Google Shape;148;p18"/>
          <p:cNvSpPr txBox="1"/>
          <p:nvPr>
            <p:ph idx="1" type="body"/>
          </p:nvPr>
        </p:nvSpPr>
        <p:spPr>
          <a:xfrm>
            <a:off x="7378810" y="2706624"/>
            <a:ext cx="4170062" cy="3483864"/>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chemeClr val="lt1"/>
              </a:buClr>
              <a:buSzPts val="1800"/>
              <a:buFont typeface="Alef"/>
              <a:buNone/>
            </a:pPr>
            <a:r>
              <a:rPr b="0" i="0" lang="en-US" sz="1800" u="none" cap="none" strike="noStrike">
                <a:latin typeface="Alef"/>
                <a:ea typeface="Alef"/>
                <a:cs typeface="Alef"/>
                <a:sym typeface="Alef"/>
              </a:rPr>
              <a:t>שָׁאֲלָה הַיַּלְדָה אַחֲרֵי צֵאתָהּ מִן הַמַּחֲבוֹא</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עִם הַשִּׁחְרוּר (אַבָּא קוֹבְנֶר)</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כֵּן, יַלְדָה, כֵּן, יָדַיִם דַּקּוֹת.</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כֵּן, עַכְשָׁו כְּבָר מֻתָּר לִבְכּוֹת.</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כֵּן, מַלְאָךְ קְטוּף רִיסִים וְשֵׂעָר,</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כֵּן, עַכְשָׁו כְּבָר מֻתָּר. כְּבָר מֻתָּר.</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כְּבָר הַלַּיְלָה רוֹגֵעַ וָצַח,</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כְּבָר הַדּוֹד יוֹזֶף קְרַמֶר הָלַךְ,</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כְּבָר הָרַדְיוֹ סָפַר וּמָנָה</a:t>
            </a:r>
            <a:endParaRPr b="0" i="0" sz="1800" u="none" cap="none" strike="noStrike"/>
          </a:p>
          <a:p>
            <a:pPr indent="0" lvl="0" marL="0" marR="0" rtl="0" algn="r">
              <a:lnSpc>
                <a:spcPct val="90000"/>
              </a:lnSpc>
              <a:spcBef>
                <a:spcPts val="600"/>
              </a:spcBef>
              <a:spcAft>
                <a:spcPts val="0"/>
              </a:spcAft>
              <a:buClr>
                <a:schemeClr val="lt1"/>
              </a:buClr>
              <a:buSzPts val="1800"/>
              <a:buFont typeface="Alef"/>
              <a:buNone/>
            </a:pPr>
            <a:r>
              <a:rPr b="0" i="0" lang="en-US" sz="1800" u="none" cap="none" strike="noStrike">
                <a:latin typeface="Alef"/>
                <a:ea typeface="Alef"/>
                <a:cs typeface="Alef"/>
                <a:sym typeface="Alef"/>
              </a:rPr>
              <a:t>מֶה עָשׂוּ לָךְ, כִּבְשָׂה מְעֻנָּה.</a:t>
            </a:r>
            <a:endParaRPr b="0" i="0" sz="1800" u="none" cap="none" strike="noStrike">
              <a:latin typeface="Arial"/>
              <a:ea typeface="Arial"/>
              <a:cs typeface="Arial"/>
              <a:sym typeface="Arial"/>
            </a:endParaRPr>
          </a:p>
        </p:txBody>
      </p:sp>
      <p:pic>
        <p:nvPicPr>
          <p:cNvPr descr="נתן אלתרמן" id="149" name="Google Shape;149;p18"/>
          <p:cNvPicPr preferRelativeResize="0"/>
          <p:nvPr/>
        </p:nvPicPr>
        <p:blipFill rotWithShape="1">
          <a:blip r:embed="rId3">
            <a:alphaModFix/>
          </a:blip>
          <a:srcRect b="1" l="2475" r="12476" t="0"/>
          <a:stretch/>
        </p:blipFill>
        <p:spPr>
          <a:xfrm>
            <a:off x="20" y="10"/>
            <a:ext cx="4053550" cy="6857989"/>
          </a:xfrm>
          <a:custGeom>
            <a:rect b="b" l="l" r="r" t="t"/>
            <a:pathLst>
              <a:path extrusionOk="0" h="6857999" w="4053570">
                <a:moveTo>
                  <a:pt x="0" y="0"/>
                </a:moveTo>
                <a:lnTo>
                  <a:pt x="4022851" y="0"/>
                </a:lnTo>
                <a:lnTo>
                  <a:pt x="4023684" y="7069"/>
                </a:lnTo>
                <a:cubicBezTo>
                  <a:pt x="4038634" y="90834"/>
                  <a:pt x="4036100" y="175741"/>
                  <a:pt x="4040154" y="260014"/>
                </a:cubicBezTo>
                <a:cubicBezTo>
                  <a:pt x="4044969" y="363071"/>
                  <a:pt x="4038888" y="466508"/>
                  <a:pt x="4036607" y="569818"/>
                </a:cubicBezTo>
                <a:cubicBezTo>
                  <a:pt x="4034833" y="657771"/>
                  <a:pt x="4026091" y="745598"/>
                  <a:pt x="4028752" y="833678"/>
                </a:cubicBezTo>
                <a:cubicBezTo>
                  <a:pt x="4028942" y="836724"/>
                  <a:pt x="4028942" y="839770"/>
                  <a:pt x="4028752" y="842816"/>
                </a:cubicBezTo>
                <a:cubicBezTo>
                  <a:pt x="4020643" y="939653"/>
                  <a:pt x="4020643" y="1036998"/>
                  <a:pt x="4028752" y="1133836"/>
                </a:cubicBezTo>
                <a:cubicBezTo>
                  <a:pt x="4031324" y="1174144"/>
                  <a:pt x="4030602" y="1214593"/>
                  <a:pt x="4026598" y="1254787"/>
                </a:cubicBezTo>
                <a:cubicBezTo>
                  <a:pt x="4022797" y="1305935"/>
                  <a:pt x="4010634" y="1357844"/>
                  <a:pt x="4019376" y="1408610"/>
                </a:cubicBezTo>
                <a:cubicBezTo>
                  <a:pt x="4025065" y="1450430"/>
                  <a:pt x="4028194" y="1492566"/>
                  <a:pt x="4028752" y="1534766"/>
                </a:cubicBezTo>
                <a:cubicBezTo>
                  <a:pt x="4033186" y="1629192"/>
                  <a:pt x="4029005" y="1724125"/>
                  <a:pt x="4027358" y="1818805"/>
                </a:cubicBezTo>
                <a:cubicBezTo>
                  <a:pt x="4025584" y="1929096"/>
                  <a:pt x="4028372" y="2039387"/>
                  <a:pt x="4019503" y="2149804"/>
                </a:cubicBezTo>
                <a:cubicBezTo>
                  <a:pt x="4014625" y="2239001"/>
                  <a:pt x="4014625" y="2328401"/>
                  <a:pt x="4019503" y="2417598"/>
                </a:cubicBezTo>
                <a:cubicBezTo>
                  <a:pt x="4021910" y="2499333"/>
                  <a:pt x="4034200" y="2580306"/>
                  <a:pt x="4032173" y="2662929"/>
                </a:cubicBezTo>
                <a:cubicBezTo>
                  <a:pt x="4029765" y="2759258"/>
                  <a:pt x="4018363" y="2855334"/>
                  <a:pt x="4021910" y="2951918"/>
                </a:cubicBezTo>
                <a:cubicBezTo>
                  <a:pt x="4023557" y="2997989"/>
                  <a:pt x="4023684" y="3044060"/>
                  <a:pt x="4024571" y="3090130"/>
                </a:cubicBezTo>
                <a:cubicBezTo>
                  <a:pt x="4025711" y="3145593"/>
                  <a:pt x="4035720" y="3200928"/>
                  <a:pt x="4030145" y="3256264"/>
                </a:cubicBezTo>
                <a:cubicBezTo>
                  <a:pt x="4020897" y="3348533"/>
                  <a:pt x="3996951" y="3439278"/>
                  <a:pt x="4011901" y="3533831"/>
                </a:cubicBezTo>
                <a:cubicBezTo>
                  <a:pt x="4020136" y="3585867"/>
                  <a:pt x="4029385" y="3638030"/>
                  <a:pt x="4034200" y="3690573"/>
                </a:cubicBezTo>
                <a:cubicBezTo>
                  <a:pt x="4038381" y="3737532"/>
                  <a:pt x="4048896" y="3785253"/>
                  <a:pt x="4040914" y="3831958"/>
                </a:cubicBezTo>
                <a:cubicBezTo>
                  <a:pt x="4034073" y="3871937"/>
                  <a:pt x="4037620" y="3911916"/>
                  <a:pt x="4032299" y="3951895"/>
                </a:cubicBezTo>
                <a:cubicBezTo>
                  <a:pt x="4025331" y="4004311"/>
                  <a:pt x="4021657" y="4057616"/>
                  <a:pt x="4016336" y="4110414"/>
                </a:cubicBezTo>
                <a:cubicBezTo>
                  <a:pt x="4011648" y="4158261"/>
                  <a:pt x="4007974" y="4205982"/>
                  <a:pt x="4020643" y="4250911"/>
                </a:cubicBezTo>
                <a:cubicBezTo>
                  <a:pt x="4051684" y="4363994"/>
                  <a:pt x="4034707" y="4476442"/>
                  <a:pt x="4023051" y="4588763"/>
                </a:cubicBezTo>
                <a:cubicBezTo>
                  <a:pt x="4017349" y="4643337"/>
                  <a:pt x="4008987" y="4701084"/>
                  <a:pt x="4021657" y="4751090"/>
                </a:cubicBezTo>
                <a:cubicBezTo>
                  <a:pt x="4044969" y="4839804"/>
                  <a:pt x="4026725" y="4924077"/>
                  <a:pt x="4016589" y="5009238"/>
                </a:cubicBezTo>
                <a:cubicBezTo>
                  <a:pt x="4004363" y="5092546"/>
                  <a:pt x="4006124" y="5177301"/>
                  <a:pt x="4021784" y="5260026"/>
                </a:cubicBezTo>
                <a:cubicBezTo>
                  <a:pt x="4034200" y="5318407"/>
                  <a:pt x="4034200" y="5377804"/>
                  <a:pt x="4035720" y="5436566"/>
                </a:cubicBezTo>
                <a:cubicBezTo>
                  <a:pt x="4036607" y="5473373"/>
                  <a:pt x="4023051" y="5510813"/>
                  <a:pt x="4014055" y="5547492"/>
                </a:cubicBezTo>
                <a:cubicBezTo>
                  <a:pt x="3997965" y="5613743"/>
                  <a:pt x="3992137" y="5681008"/>
                  <a:pt x="4014055" y="5745609"/>
                </a:cubicBezTo>
                <a:cubicBezTo>
                  <a:pt x="4044589" y="5835085"/>
                  <a:pt x="4062073" y="5924561"/>
                  <a:pt x="4049403" y="6019242"/>
                </a:cubicBezTo>
                <a:cubicBezTo>
                  <a:pt x="4042055" y="6077623"/>
                  <a:pt x="4040408" y="6137274"/>
                  <a:pt x="4029385" y="6194894"/>
                </a:cubicBezTo>
                <a:cubicBezTo>
                  <a:pt x="4011268" y="6290463"/>
                  <a:pt x="4017729" y="6385396"/>
                  <a:pt x="4032173" y="6479568"/>
                </a:cubicBezTo>
                <a:cubicBezTo>
                  <a:pt x="4042321" y="6558257"/>
                  <a:pt x="4043423" y="6637846"/>
                  <a:pt x="4035467" y="6716775"/>
                </a:cubicBezTo>
                <a:lnTo>
                  <a:pt x="4025707" y="6857999"/>
                </a:lnTo>
                <a:lnTo>
                  <a:pt x="0" y="6857999"/>
                </a:lnTo>
                <a:close/>
              </a:path>
            </a:pathLst>
          </a:custGeom>
          <a:noFill/>
          <a:ln>
            <a:noFill/>
          </a:ln>
        </p:spPr>
      </p:pic>
      <p:pic>
        <p:nvPicPr>
          <p:cNvPr descr="רקע" id="150" name="Google Shape;150;p18"/>
          <p:cNvPicPr preferRelativeResize="0"/>
          <p:nvPr/>
        </p:nvPicPr>
        <p:blipFill rotWithShape="1">
          <a:blip r:embed="rId4">
            <a:alphaModFix/>
          </a:blip>
          <a:srcRect b="0" l="0" r="0" t="0"/>
          <a:stretch/>
        </p:blipFill>
        <p:spPr>
          <a:xfrm>
            <a:off x="0" y="-3070225"/>
            <a:ext cx="1600200" cy="57150"/>
          </a:xfrm>
          <a:prstGeom prst="rect">
            <a:avLst/>
          </a:prstGeom>
          <a:noFill/>
          <a:ln>
            <a:noFill/>
          </a:ln>
        </p:spPr>
      </p:pic>
      <p:sp>
        <p:nvSpPr>
          <p:cNvPr id="151" name="Google Shape;151;p18"/>
          <p:cNvSpPr txBox="1"/>
          <p:nvPr/>
        </p:nvSpPr>
        <p:spPr>
          <a:xfrm>
            <a:off x="4929809" y="2513802"/>
            <a:ext cx="2771824" cy="29238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lt1"/>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600"/>
              <a:buFont typeface="Alef"/>
              <a:buNone/>
            </a:pPr>
            <a:r>
              <a:rPr b="0" i="0" lang="en-US" sz="1600" u="none" cap="none" strike="noStrike">
                <a:solidFill>
                  <a:schemeClr val="lt1"/>
                </a:solidFill>
                <a:latin typeface="Alef"/>
                <a:ea typeface="Alef"/>
                <a:cs typeface="Alef"/>
                <a:sym typeface="Alef"/>
              </a:rPr>
              <a:t>צַיְתָנִית וּמַשְׂכֶּלֶת הָיִית</a:t>
            </a:r>
            <a:endParaRPr b="0" i="0" sz="16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600"/>
              <a:buFont typeface="Alef"/>
              <a:buNone/>
            </a:pPr>
            <a:r>
              <a:rPr b="0" i="0" lang="en-US" sz="1600" u="none" cap="none" strike="noStrike">
                <a:solidFill>
                  <a:schemeClr val="lt1"/>
                </a:solidFill>
                <a:latin typeface="Alef"/>
                <a:ea typeface="Alef"/>
                <a:cs typeface="Alef"/>
                <a:sym typeface="Alef"/>
              </a:rPr>
              <a:t>וּבָאֹפֶל בָּכֹה לֹא בָכִית</a:t>
            </a:r>
            <a:endParaRPr b="0" i="0" sz="16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600"/>
              <a:buFont typeface="Alef"/>
              <a:buNone/>
            </a:pPr>
            <a:r>
              <a:rPr b="0" i="0" lang="en-US" sz="1600" u="none" cap="none" strike="noStrike">
                <a:solidFill>
                  <a:schemeClr val="lt1"/>
                </a:solidFill>
                <a:latin typeface="Alef"/>
                <a:ea typeface="Alef"/>
                <a:cs typeface="Alef"/>
                <a:sym typeface="Alef"/>
              </a:rPr>
              <a:t>וַאֲפִלּוּ (פֶּן אֹזֶן תִּשְׁמַע!)</a:t>
            </a:r>
            <a:endParaRPr b="0" i="0" sz="16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600"/>
              <a:buFont typeface="Alef"/>
              <a:buNone/>
            </a:pPr>
            <a:r>
              <a:rPr b="0" i="0" lang="en-US" sz="1600" u="none" cap="none" strike="noStrike">
                <a:solidFill>
                  <a:schemeClr val="lt1"/>
                </a:solidFill>
                <a:latin typeface="Alef"/>
                <a:ea typeface="Alef"/>
                <a:cs typeface="Alef"/>
                <a:sym typeface="Alef"/>
              </a:rPr>
              <a:t>אֶת שִׁנַּיִךְ צִמַּחְתְּ בִּדְמָמָה</a:t>
            </a:r>
            <a:endParaRPr b="0" i="0" sz="16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600"/>
              <a:buFont typeface="Alef"/>
              <a:buNone/>
            </a:pPr>
            <a:r>
              <a:rPr b="0" i="0" lang="en-US" sz="1600" u="none" cap="none" strike="noStrike">
                <a:solidFill>
                  <a:schemeClr val="lt1"/>
                </a:solidFill>
                <a:latin typeface="Alef"/>
                <a:ea typeface="Alef"/>
                <a:cs typeface="Alef"/>
                <a:sym typeface="Alef"/>
              </a:rPr>
              <a:t>וְעַל־כֹּל, וְעַל־כֹּל, וְעַל־כֹּל</a:t>
            </a:r>
            <a:endParaRPr b="0" i="0" sz="16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600"/>
              <a:buFont typeface="Alef"/>
              <a:buNone/>
            </a:pPr>
            <a:r>
              <a:rPr b="0" i="0" lang="en-US" sz="1600" u="none" cap="none" strike="noStrike">
                <a:solidFill>
                  <a:schemeClr val="lt1"/>
                </a:solidFill>
                <a:latin typeface="Alef"/>
                <a:ea typeface="Alef"/>
                <a:cs typeface="Alef"/>
                <a:sym typeface="Alef"/>
              </a:rPr>
              <a:t>כְּבָר הוּכַן, קְטַנָּתִי, פְּרוֹטוֹקוֹל</a:t>
            </a:r>
            <a:endParaRPr b="0" i="0" sz="16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600"/>
              <a:buFont typeface="Alef"/>
              <a:buNone/>
            </a:pPr>
            <a:r>
              <a:rPr b="0" i="0" lang="en-US" sz="1600" u="none" cap="none" strike="noStrike">
                <a:solidFill>
                  <a:schemeClr val="lt1"/>
                </a:solidFill>
                <a:latin typeface="Alef"/>
                <a:ea typeface="Alef"/>
                <a:cs typeface="Alef"/>
                <a:sym typeface="Alef"/>
              </a:rPr>
              <a:t>וְסֻדַּר וְהֻדַּק בְּסִכּוֹת – –</a:t>
            </a:r>
            <a:endParaRPr b="0" i="0" sz="16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600"/>
              <a:buFont typeface="Alef"/>
              <a:buNone/>
            </a:pPr>
            <a:r>
              <a:rPr b="0" i="0" lang="en-US" sz="1600" u="none" cap="none" strike="noStrike">
                <a:solidFill>
                  <a:schemeClr val="lt1"/>
                </a:solidFill>
                <a:latin typeface="Alef"/>
                <a:ea typeface="Alef"/>
                <a:cs typeface="Alef"/>
                <a:sym typeface="Alef"/>
              </a:rPr>
              <a:t>וְעַכְשָׁו כְּבָר מֻתָּר לִבְכּוֹת.</a:t>
            </a:r>
            <a:endParaRPr b="0" i="0" sz="16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1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7" name="Google Shape;157;p19"/>
          <p:cNvSpPr txBox="1"/>
          <p:nvPr>
            <p:ph type="title"/>
          </p:nvPr>
        </p:nvSpPr>
        <p:spPr>
          <a:xfrm>
            <a:off x="635000" y="634029"/>
            <a:ext cx="10921640" cy="1314698"/>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6700"/>
              <a:buFont typeface="Arial"/>
              <a:buNone/>
            </a:pPr>
            <a:r>
              <a:rPr lang="en-US" sz="6700"/>
              <a:t>"ותרא אותו כי </a:t>
            </a:r>
            <a:r>
              <a:rPr b="1" lang="en-US" sz="6700"/>
              <a:t>טוב </a:t>
            </a:r>
            <a:r>
              <a:rPr lang="en-US" sz="6700"/>
              <a:t>הוא".. ( ב,ב) </a:t>
            </a:r>
            <a:endParaRPr sz="6700"/>
          </a:p>
        </p:txBody>
      </p:sp>
      <p:sp>
        <p:nvSpPr>
          <p:cNvPr id="158" name="Google Shape;158;p19"/>
          <p:cNvSpPr/>
          <p:nvPr/>
        </p:nvSpPr>
        <p:spPr>
          <a:xfrm flipH="1" rot="10800000">
            <a:off x="648305" y="2241737"/>
            <a:ext cx="10900219" cy="18288"/>
          </a:xfrm>
          <a:custGeom>
            <a:rect b="b" l="l" r="r" t="t"/>
            <a:pathLst>
              <a:path extrusionOk="0" fill="none" h="18288" w="10900219">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extrusionOk="0" h="18288" w="10900219">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rgbClr val="EA73A4"/>
          </a:solidFill>
          <a:ln cap="flat" cmpd="sng" w="34925">
            <a:solidFill>
              <a:srgbClr val="EA73A4"/>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aphicFrame>
        <p:nvGraphicFramePr>
          <p:cNvPr id="159" name="Google Shape;159;p19"/>
          <p:cNvGraphicFramePr/>
          <p:nvPr/>
        </p:nvGraphicFramePr>
        <p:xfrm>
          <a:off x="632647" y="2919972"/>
          <a:ext cx="3000000" cy="3000000"/>
        </p:xfrm>
        <a:graphic>
          <a:graphicData uri="http://schemas.openxmlformats.org/drawingml/2006/table">
            <a:tbl>
              <a:tblPr bandRow="1" firstCol="1" firstRow="1">
                <a:noFill/>
                <a:tableStyleId>{5E987380-BDFD-4534-BF74-9A131BCA2028}</a:tableStyleId>
              </a:tblPr>
              <a:tblGrid>
                <a:gridCol w="5099800"/>
                <a:gridCol w="2949750"/>
                <a:gridCol w="2866325"/>
              </a:tblGrid>
              <a:tr h="408600">
                <a:tc>
                  <a:txBody>
                    <a:bodyPr/>
                    <a:lstStyle/>
                    <a:p>
                      <a:pPr indent="0" lvl="0" marL="0" marR="33020" rtl="1" algn="ctr">
                        <a:lnSpc>
                          <a:spcPct val="107000"/>
                        </a:lnSpc>
                        <a:spcBef>
                          <a:spcPts val="0"/>
                        </a:spcBef>
                        <a:spcAft>
                          <a:spcPts val="0"/>
                        </a:spcAft>
                        <a:buClr>
                          <a:srgbClr val="000000"/>
                        </a:buClr>
                        <a:buSzPts val="2200"/>
                        <a:buFont typeface="Arial"/>
                        <a:buNone/>
                      </a:pPr>
                      <a:r>
                        <a:rPr lang="en-US" sz="2200" u="none" cap="none" strike="noStrike"/>
                        <a:t>שד"ל </a:t>
                      </a:r>
                      <a:endParaRPr sz="2100" u="none" cap="none" strike="noStrike">
                        <a:solidFill>
                          <a:srgbClr val="000000"/>
                        </a:solidFill>
                        <a:latin typeface="Calibri"/>
                        <a:ea typeface="Calibri"/>
                        <a:cs typeface="Calibri"/>
                        <a:sym typeface="Calibri"/>
                      </a:endParaRPr>
                    </a:p>
                  </a:txBody>
                  <a:tcPr marT="0" marB="0" marR="96725" marL="82200"/>
                </a:tc>
                <a:tc>
                  <a:txBody>
                    <a:bodyPr/>
                    <a:lstStyle/>
                    <a:p>
                      <a:pPr indent="0" lvl="0" marL="0" marR="43815" rtl="1" algn="ctr">
                        <a:lnSpc>
                          <a:spcPct val="107000"/>
                        </a:lnSpc>
                        <a:spcBef>
                          <a:spcPts val="0"/>
                        </a:spcBef>
                        <a:spcAft>
                          <a:spcPts val="0"/>
                        </a:spcAft>
                        <a:buClr>
                          <a:srgbClr val="000000"/>
                        </a:buClr>
                        <a:buSzPts val="2200"/>
                        <a:buFont typeface="Arial"/>
                        <a:buNone/>
                      </a:pPr>
                      <a:r>
                        <a:rPr lang="en-US" sz="2200" u="none" cap="none" strike="noStrike"/>
                        <a:t>ראב"ע </a:t>
                      </a:r>
                      <a:endParaRPr sz="2100" u="none" cap="none" strike="noStrike">
                        <a:solidFill>
                          <a:srgbClr val="000000"/>
                        </a:solidFill>
                        <a:latin typeface="Calibri"/>
                        <a:ea typeface="Calibri"/>
                        <a:cs typeface="Calibri"/>
                        <a:sym typeface="Calibri"/>
                      </a:endParaRPr>
                    </a:p>
                  </a:txBody>
                  <a:tcPr marT="0" marB="0" marR="96725" marL="82200"/>
                </a:tc>
                <a:tc>
                  <a:txBody>
                    <a:bodyPr/>
                    <a:lstStyle/>
                    <a:p>
                      <a:pPr indent="0" lvl="0" marL="0" marR="34290" rtl="1" algn="ctr">
                        <a:lnSpc>
                          <a:spcPct val="107000"/>
                        </a:lnSpc>
                        <a:spcBef>
                          <a:spcPts val="0"/>
                        </a:spcBef>
                        <a:spcAft>
                          <a:spcPts val="0"/>
                        </a:spcAft>
                        <a:buClr>
                          <a:srgbClr val="000000"/>
                        </a:buClr>
                        <a:buSzPts val="2200"/>
                        <a:buFont typeface="Arial"/>
                        <a:buNone/>
                      </a:pPr>
                      <a:r>
                        <a:rPr lang="en-US" sz="2200" u="none" cap="none" strike="noStrike"/>
                        <a:t>רש"י </a:t>
                      </a:r>
                      <a:endParaRPr sz="2100" u="none" cap="none" strike="noStrike">
                        <a:solidFill>
                          <a:srgbClr val="000000"/>
                        </a:solidFill>
                        <a:latin typeface="Calibri"/>
                        <a:ea typeface="Calibri"/>
                        <a:cs typeface="Calibri"/>
                        <a:sym typeface="Calibri"/>
                      </a:endParaRPr>
                    </a:p>
                  </a:txBody>
                  <a:tcPr marT="0" marB="0" marR="96725" marL="82200"/>
                </a:tc>
              </a:tr>
              <a:tr h="1671925">
                <a:tc>
                  <a:txBody>
                    <a:bodyPr/>
                    <a:lstStyle/>
                    <a:p>
                      <a:pPr indent="111125" lvl="0" marL="0" marR="38100" rtl="1" algn="l">
                        <a:lnSpc>
                          <a:spcPct val="107000"/>
                        </a:lnSpc>
                        <a:spcBef>
                          <a:spcPts val="0"/>
                        </a:spcBef>
                        <a:spcAft>
                          <a:spcPts val="0"/>
                        </a:spcAft>
                        <a:buClr>
                          <a:srgbClr val="000000"/>
                        </a:buClr>
                        <a:buSzPts val="2300"/>
                        <a:buFont typeface="Arial"/>
                        <a:buNone/>
                      </a:pPr>
                      <a:r>
                        <a:rPr lang="en-US" sz="2300" u="none" cap="none" strike="noStrike"/>
                        <a:t>"פרוש טוב כמשמעו, וקוראים טוב לתינוק שאינו בוכה וצועק. ואם חס ושלום היה צועק לא היה אפשר לצופנו כי היה קולו נשמע מרחוק, ומפני שהיה טוב יכלה לצפנו" </a:t>
                      </a:r>
                      <a:endParaRPr sz="2100" u="none" cap="none" strike="noStrike">
                        <a:solidFill>
                          <a:srgbClr val="000000"/>
                        </a:solidFill>
                        <a:latin typeface="Calibri"/>
                        <a:ea typeface="Calibri"/>
                        <a:cs typeface="Calibri"/>
                        <a:sym typeface="Calibri"/>
                      </a:endParaRPr>
                    </a:p>
                  </a:txBody>
                  <a:tcPr marT="0" marB="0" marR="96725" marL="82200"/>
                </a:tc>
                <a:tc>
                  <a:txBody>
                    <a:bodyPr/>
                    <a:lstStyle/>
                    <a:p>
                      <a:pPr indent="0" lvl="0" marL="0" marR="43815" rtl="1" algn="ctr">
                        <a:lnSpc>
                          <a:spcPct val="107000"/>
                        </a:lnSpc>
                        <a:spcBef>
                          <a:spcPts val="0"/>
                        </a:spcBef>
                        <a:spcAft>
                          <a:spcPts val="0"/>
                        </a:spcAft>
                        <a:buClr>
                          <a:srgbClr val="000000"/>
                        </a:buClr>
                        <a:buSzPts val="2300"/>
                        <a:buFont typeface="Arial"/>
                        <a:buNone/>
                      </a:pPr>
                      <a:r>
                        <a:rPr lang="en-US" sz="2300" u="none" cap="none" strike="noStrike"/>
                        <a:t>"אין לפרשו כי אם טוב </a:t>
                      </a:r>
                      <a:endParaRPr sz="2100" u="none" cap="none" strike="noStrike"/>
                    </a:p>
                    <a:p>
                      <a:pPr indent="0" lvl="0" marL="0" marR="38100" rtl="1" algn="l">
                        <a:lnSpc>
                          <a:spcPct val="107000"/>
                        </a:lnSpc>
                        <a:spcBef>
                          <a:spcPts val="800"/>
                        </a:spcBef>
                        <a:spcAft>
                          <a:spcPts val="0"/>
                        </a:spcAft>
                        <a:buClr>
                          <a:srgbClr val="000000"/>
                        </a:buClr>
                        <a:buSzPts val="2300"/>
                        <a:buFont typeface="Arial"/>
                        <a:buNone/>
                      </a:pPr>
                      <a:r>
                        <a:rPr lang="en-US" sz="2300" u="none" cap="none" strike="noStrike"/>
                        <a:t>בצורתו טוב מכל הילודים"</a:t>
                      </a:r>
                      <a:endParaRPr sz="2100" u="none" cap="none" strike="noStrike">
                        <a:solidFill>
                          <a:srgbClr val="000000"/>
                        </a:solidFill>
                        <a:latin typeface="Calibri"/>
                        <a:ea typeface="Calibri"/>
                        <a:cs typeface="Calibri"/>
                        <a:sym typeface="Calibri"/>
                      </a:endParaRPr>
                    </a:p>
                  </a:txBody>
                  <a:tcPr marT="0" marB="0" marR="96725" marL="82200"/>
                </a:tc>
                <a:tc>
                  <a:txBody>
                    <a:bodyPr/>
                    <a:lstStyle/>
                    <a:p>
                      <a:pPr indent="-309245" lvl="0" marL="309245" marR="142875" rtl="1" algn="just">
                        <a:lnSpc>
                          <a:spcPct val="101000"/>
                        </a:lnSpc>
                        <a:spcBef>
                          <a:spcPts val="0"/>
                        </a:spcBef>
                        <a:spcAft>
                          <a:spcPts val="0"/>
                        </a:spcAft>
                        <a:buClr>
                          <a:srgbClr val="000000"/>
                        </a:buClr>
                        <a:buSzPts val="2300"/>
                        <a:buFont typeface="Arial"/>
                        <a:buNone/>
                      </a:pPr>
                      <a:r>
                        <a:rPr lang="en-US" sz="2300" u="none" cap="none" strike="noStrike"/>
                        <a:t>"כשנולד התמלא הבית כולו אורה" </a:t>
                      </a:r>
                      <a:endParaRPr sz="2100" u="none" cap="none" strike="noStrike"/>
                    </a:p>
                    <a:p>
                      <a:pPr indent="0" lvl="0" marL="0" marR="187325" rtl="0" algn="ctr">
                        <a:lnSpc>
                          <a:spcPct val="107000"/>
                        </a:lnSpc>
                        <a:spcBef>
                          <a:spcPts val="800"/>
                        </a:spcBef>
                        <a:spcAft>
                          <a:spcPts val="0"/>
                        </a:spcAft>
                        <a:buClr>
                          <a:srgbClr val="000000"/>
                        </a:buClr>
                        <a:buSzPts val="2300"/>
                        <a:buFont typeface="Arial"/>
                        <a:buNone/>
                      </a:pPr>
                      <a:r>
                        <a:rPr lang="en-US" sz="2300" u="none" cap="none" strike="noStrike"/>
                        <a:t> </a:t>
                      </a:r>
                      <a:endParaRPr sz="2100" u="none" cap="none" strike="noStrike">
                        <a:solidFill>
                          <a:srgbClr val="000000"/>
                        </a:solidFill>
                        <a:latin typeface="Calibri"/>
                        <a:ea typeface="Calibri"/>
                        <a:cs typeface="Calibri"/>
                        <a:sym typeface="Calibri"/>
                      </a:endParaRPr>
                    </a:p>
                  </a:txBody>
                  <a:tcPr marT="0" marB="0" marR="96725" marL="82200"/>
                </a:tc>
              </a:tr>
              <a:tr h="1168650">
                <a:tc>
                  <a:txBody>
                    <a:bodyPr/>
                    <a:lstStyle/>
                    <a:p>
                      <a:pPr indent="-3175" lvl="0" marL="3175" marR="266700" rtl="1" algn="just">
                        <a:lnSpc>
                          <a:spcPct val="107000"/>
                        </a:lnSpc>
                        <a:spcBef>
                          <a:spcPts val="0"/>
                        </a:spcBef>
                        <a:spcAft>
                          <a:spcPts val="0"/>
                        </a:spcAft>
                        <a:buClr>
                          <a:srgbClr val="000000"/>
                        </a:buClr>
                        <a:buSzPts val="2100"/>
                        <a:buFont typeface="Arial"/>
                        <a:buNone/>
                      </a:pPr>
                      <a:r>
                        <a:t/>
                      </a:r>
                      <a:endParaRPr sz="2100" u="none" cap="none" strike="noStrike">
                        <a:solidFill>
                          <a:srgbClr val="000000"/>
                        </a:solidFill>
                        <a:latin typeface="Calibri"/>
                        <a:ea typeface="Calibri"/>
                        <a:cs typeface="Calibri"/>
                        <a:sym typeface="Calibri"/>
                      </a:endParaRPr>
                    </a:p>
                  </a:txBody>
                  <a:tcPr marT="0" marB="0" marR="96725" marL="82200"/>
                </a:tc>
                <a:tc>
                  <a:txBody>
                    <a:bodyPr/>
                    <a:lstStyle/>
                    <a:p>
                      <a:pPr indent="1270" lvl="0" marL="0" marR="190500" rtl="1" algn="just">
                        <a:lnSpc>
                          <a:spcPct val="107000"/>
                        </a:lnSpc>
                        <a:spcBef>
                          <a:spcPts val="0"/>
                        </a:spcBef>
                        <a:spcAft>
                          <a:spcPts val="0"/>
                        </a:spcAft>
                        <a:buClr>
                          <a:srgbClr val="000000"/>
                        </a:buClr>
                        <a:buSzPts val="2100"/>
                        <a:buFont typeface="Arial"/>
                        <a:buNone/>
                      </a:pPr>
                      <a:r>
                        <a:t/>
                      </a:r>
                      <a:endParaRPr sz="2100" u="none" cap="none" strike="noStrike">
                        <a:solidFill>
                          <a:srgbClr val="000000"/>
                        </a:solidFill>
                        <a:latin typeface="Calibri"/>
                        <a:ea typeface="Calibri"/>
                        <a:cs typeface="Calibri"/>
                        <a:sym typeface="Calibri"/>
                      </a:endParaRPr>
                    </a:p>
                  </a:txBody>
                  <a:tcPr marT="0" marB="0" marR="96725" marL="82200"/>
                </a:tc>
                <a:tc>
                  <a:txBody>
                    <a:bodyPr/>
                    <a:lstStyle/>
                    <a:p>
                      <a:pPr indent="635" lvl="0" marL="0" marR="85725" rtl="1" algn="just">
                        <a:lnSpc>
                          <a:spcPct val="107000"/>
                        </a:lnSpc>
                        <a:spcBef>
                          <a:spcPts val="0"/>
                        </a:spcBef>
                        <a:spcAft>
                          <a:spcPts val="0"/>
                        </a:spcAft>
                        <a:buClr>
                          <a:srgbClr val="000000"/>
                        </a:buClr>
                        <a:buSzPts val="2100"/>
                        <a:buFont typeface="Arial"/>
                        <a:buNone/>
                      </a:pPr>
                      <a:r>
                        <a:t/>
                      </a:r>
                      <a:endParaRPr sz="2100" u="none" cap="none" strike="noStrike">
                        <a:solidFill>
                          <a:srgbClr val="000000"/>
                        </a:solidFill>
                        <a:latin typeface="Calibri"/>
                        <a:ea typeface="Calibri"/>
                        <a:cs typeface="Calibri"/>
                        <a:sym typeface="Calibri"/>
                      </a:endParaRPr>
                    </a:p>
                  </a:txBody>
                  <a:tcPr marT="0" marB="0" marR="96725" marL="8220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3" name="Shape 163"/>
        <p:cNvGrpSpPr/>
        <p:nvPr/>
      </p:nvGrpSpPr>
      <p:grpSpPr>
        <a:xfrm>
          <a:off x="0" y="0"/>
          <a:ext cx="0" cy="0"/>
          <a:chOff x="0" y="0"/>
          <a:chExt cx="0" cy="0"/>
        </a:xfrm>
      </p:grpSpPr>
      <p:sp>
        <p:nvSpPr>
          <p:cNvPr id="164" name="Google Shape;164;p20"/>
          <p:cNvSpPr/>
          <p:nvPr/>
        </p:nvSpPr>
        <p:spPr>
          <a:xfrm>
            <a:off x="838200" y="4736883"/>
            <a:ext cx="4243589" cy="27432"/>
          </a:xfrm>
          <a:custGeom>
            <a:rect b="b" l="l" r="r" t="t"/>
            <a:pathLst>
              <a:path extrusionOk="0" fill="none" h="27432"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extrusionOk="0" h="27432"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dk1"/>
          </a:solidFill>
          <a:ln cap="rnd"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65" name="Google Shape;165;p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6" name="Google Shape;166;p20"/>
          <p:cNvSpPr/>
          <p:nvPr/>
        </p:nvSpPr>
        <p:spPr>
          <a:xfrm>
            <a:off x="0" y="0"/>
            <a:ext cx="12192000" cy="2877832"/>
          </a:xfrm>
          <a:custGeom>
            <a:rect b="b" l="l" r="r" t="t"/>
            <a:pathLst>
              <a:path extrusionOk="0" h="2877832" w="12192000">
                <a:moveTo>
                  <a:pt x="6789701" y="2809623"/>
                </a:moveTo>
                <a:lnTo>
                  <a:pt x="6788702" y="2809701"/>
                </a:lnTo>
                <a:lnTo>
                  <a:pt x="6788476" y="2810235"/>
                </a:lnTo>
                <a:close/>
                <a:moveTo>
                  <a:pt x="0" y="0"/>
                </a:moveTo>
                <a:lnTo>
                  <a:pt x="12192000" y="0"/>
                </a:lnTo>
                <a:lnTo>
                  <a:pt x="12192000" y="1915388"/>
                </a:lnTo>
                <a:lnTo>
                  <a:pt x="12061096" y="1954428"/>
                </a:lnTo>
                <a:cubicBezTo>
                  <a:pt x="11933500" y="1990642"/>
                  <a:pt x="11805390" y="2025171"/>
                  <a:pt x="11676800" y="2058003"/>
                </a:cubicBezTo>
                <a:cubicBezTo>
                  <a:pt x="11262789" y="2165510"/>
                  <a:pt x="10845343" y="2259112"/>
                  <a:pt x="10425355" y="2341542"/>
                </a:cubicBezTo>
                <a:cubicBezTo>
                  <a:pt x="10092810" y="2406753"/>
                  <a:pt x="9759033" y="2465150"/>
                  <a:pt x="9424022" y="2516704"/>
                </a:cubicBezTo>
                <a:cubicBezTo>
                  <a:pt x="9102997" y="2566361"/>
                  <a:pt x="8781133" y="2610928"/>
                  <a:pt x="8458419" y="2650405"/>
                </a:cubicBezTo>
                <a:cubicBezTo>
                  <a:pt x="8211360" y="2680571"/>
                  <a:pt x="7963792" y="2706144"/>
                  <a:pt x="7715970" y="2730352"/>
                </a:cubicBezTo>
                <a:lnTo>
                  <a:pt x="6951716" y="2796132"/>
                </a:lnTo>
                <a:lnTo>
                  <a:pt x="6936303" y="2798203"/>
                </a:lnTo>
                <a:lnTo>
                  <a:pt x="6790448" y="2809564"/>
                </a:lnTo>
                <a:lnTo>
                  <a:pt x="6799941" y="2811384"/>
                </a:lnTo>
                <a:cubicBezTo>
                  <a:pt x="6811623" y="2811850"/>
                  <a:pt x="6823734" y="2809677"/>
                  <a:pt x="6835432" y="2809677"/>
                </a:cubicBezTo>
                <a:cubicBezTo>
                  <a:pt x="6851580" y="2809677"/>
                  <a:pt x="6867729" y="2807070"/>
                  <a:pt x="6884003" y="2806699"/>
                </a:cubicBezTo>
                <a:cubicBezTo>
                  <a:pt x="7115805" y="2801237"/>
                  <a:pt x="7347351" y="2789070"/>
                  <a:pt x="7578771" y="2774172"/>
                </a:cubicBezTo>
                <a:cubicBezTo>
                  <a:pt x="7927552" y="2751704"/>
                  <a:pt x="8276080" y="2723525"/>
                  <a:pt x="8623845" y="2687275"/>
                </a:cubicBezTo>
                <a:cubicBezTo>
                  <a:pt x="8909939" y="2657977"/>
                  <a:pt x="9195310" y="2623342"/>
                  <a:pt x="9479970" y="2583369"/>
                </a:cubicBezTo>
                <a:cubicBezTo>
                  <a:pt x="9864901" y="2528995"/>
                  <a:pt x="10248014" y="2464281"/>
                  <a:pt x="10629308" y="2389212"/>
                </a:cubicBezTo>
                <a:cubicBezTo>
                  <a:pt x="11090114" y="2298092"/>
                  <a:pt x="11546975" y="2190586"/>
                  <a:pt x="11998498" y="2063218"/>
                </a:cubicBezTo>
                <a:lnTo>
                  <a:pt x="12192000" y="2006219"/>
                </a:lnTo>
                <a:lnTo>
                  <a:pt x="12192000" y="2060956"/>
                </a:lnTo>
                <a:lnTo>
                  <a:pt x="11829257" y="2166255"/>
                </a:lnTo>
                <a:cubicBezTo>
                  <a:pt x="11534769" y="2245952"/>
                  <a:pt x="11238120" y="2316838"/>
                  <a:pt x="10939183" y="2380770"/>
                </a:cubicBezTo>
                <a:cubicBezTo>
                  <a:pt x="10622824" y="2448552"/>
                  <a:pt x="10304941" y="2508549"/>
                  <a:pt x="9985530" y="2560775"/>
                </a:cubicBezTo>
                <a:cubicBezTo>
                  <a:pt x="9720036" y="2604224"/>
                  <a:pt x="9453814" y="2642869"/>
                  <a:pt x="9186882" y="2676722"/>
                </a:cubicBezTo>
                <a:cubicBezTo>
                  <a:pt x="8984197" y="2702296"/>
                  <a:pt x="8781514" y="2726379"/>
                  <a:pt x="8578198" y="2746241"/>
                </a:cubicBezTo>
                <a:cubicBezTo>
                  <a:pt x="8340547" y="2768961"/>
                  <a:pt x="8102644" y="2790436"/>
                  <a:pt x="7864358" y="2807692"/>
                </a:cubicBezTo>
                <a:cubicBezTo>
                  <a:pt x="7554994" y="2830036"/>
                  <a:pt x="7245502" y="2847914"/>
                  <a:pt x="6935502" y="2859086"/>
                </a:cubicBezTo>
                <a:cubicBezTo>
                  <a:pt x="6782917" y="2864549"/>
                  <a:pt x="6630334" y="2868397"/>
                  <a:pt x="6477750" y="2872989"/>
                </a:cubicBezTo>
                <a:cubicBezTo>
                  <a:pt x="6439195" y="2870905"/>
                  <a:pt x="6400529" y="2872530"/>
                  <a:pt x="6362294" y="2877832"/>
                </a:cubicBezTo>
                <a:lnTo>
                  <a:pt x="6057129" y="2877832"/>
                </a:lnTo>
                <a:lnTo>
                  <a:pt x="5977784" y="2873238"/>
                </a:lnTo>
                <a:cubicBezTo>
                  <a:pt x="5740261" y="2860825"/>
                  <a:pt x="5502739" y="2847046"/>
                  <a:pt x="5265087" y="2836989"/>
                </a:cubicBezTo>
                <a:cubicBezTo>
                  <a:pt x="4958267" y="2824573"/>
                  <a:pt x="4651826" y="2804093"/>
                  <a:pt x="4346277" y="2774919"/>
                </a:cubicBezTo>
                <a:cubicBezTo>
                  <a:pt x="4021654" y="2744007"/>
                  <a:pt x="3697795" y="2709372"/>
                  <a:pt x="3373045" y="2676350"/>
                </a:cubicBezTo>
                <a:cubicBezTo>
                  <a:pt x="3035412" y="2642088"/>
                  <a:pt x="2698456" y="2602449"/>
                  <a:pt x="2362173" y="2557423"/>
                </a:cubicBezTo>
                <a:cubicBezTo>
                  <a:pt x="1984692" y="2507270"/>
                  <a:pt x="1608364" y="2449544"/>
                  <a:pt x="1233178" y="2384247"/>
                </a:cubicBezTo>
                <a:cubicBezTo>
                  <a:pt x="842181" y="2315534"/>
                  <a:pt x="453758" y="2237046"/>
                  <a:pt x="68500" y="2144540"/>
                </a:cubicBezTo>
                <a:lnTo>
                  <a:pt x="0" y="2127185"/>
                </a:lnTo>
                <a:lnTo>
                  <a:pt x="0" y="2070696"/>
                </a:lnTo>
                <a:lnTo>
                  <a:pt x="72441" y="2089473"/>
                </a:lnTo>
                <a:cubicBezTo>
                  <a:pt x="247961" y="2131651"/>
                  <a:pt x="424164" y="2170911"/>
                  <a:pt x="600716" y="2207843"/>
                </a:cubicBezTo>
                <a:cubicBezTo>
                  <a:pt x="988279" y="2288657"/>
                  <a:pt x="1378133" y="2357555"/>
                  <a:pt x="1769512" y="2418011"/>
                </a:cubicBezTo>
                <a:cubicBezTo>
                  <a:pt x="2052426" y="2461587"/>
                  <a:pt x="2335725" y="2501684"/>
                  <a:pt x="2613554" y="2534953"/>
                </a:cubicBezTo>
                <a:cubicBezTo>
                  <a:pt x="2605544" y="2537560"/>
                  <a:pt x="2594611" y="2527504"/>
                  <a:pt x="2581134" y="2525022"/>
                </a:cubicBezTo>
                <a:cubicBezTo>
                  <a:pt x="2087178" y="2433070"/>
                  <a:pt x="1597684" y="2322177"/>
                  <a:pt x="1112635" y="2192325"/>
                </a:cubicBezTo>
                <a:cubicBezTo>
                  <a:pt x="880453" y="2130254"/>
                  <a:pt x="649713" y="2063776"/>
                  <a:pt x="420412" y="1992892"/>
                </a:cubicBezTo>
                <a:lnTo>
                  <a:pt x="0" y="1853975"/>
                </a:lnTo>
                <a:close/>
              </a:path>
            </a:pathLst>
          </a:custGeom>
          <a:solidFill>
            <a:srgbClr val="EA73A4"/>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7" name="Google Shape;167;p20"/>
          <p:cNvSpPr txBox="1"/>
          <p:nvPr>
            <p:ph type="title"/>
          </p:nvPr>
        </p:nvSpPr>
        <p:spPr>
          <a:xfrm>
            <a:off x="638881" y="390525"/>
            <a:ext cx="10909640" cy="1510301"/>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FFFFFF"/>
              </a:buClr>
              <a:buSzPts val="6600"/>
              <a:buFont typeface="Arial"/>
              <a:buNone/>
            </a:pPr>
            <a:r>
              <a:rPr lang="en-US" sz="6600">
                <a:solidFill>
                  <a:srgbClr val="FFFFFF"/>
                </a:solidFill>
              </a:rPr>
              <a:t>משה בבגרותו</a:t>
            </a:r>
            <a:endParaRPr/>
          </a:p>
        </p:txBody>
      </p:sp>
      <p:sp>
        <p:nvSpPr>
          <p:cNvPr id="168" name="Google Shape;168;p20"/>
          <p:cNvSpPr/>
          <p:nvPr/>
        </p:nvSpPr>
        <p:spPr>
          <a:xfrm>
            <a:off x="3974206" y="1753266"/>
            <a:ext cx="4243589" cy="18288"/>
          </a:xfrm>
          <a:custGeom>
            <a:rect b="b" l="l" r="r" t="t"/>
            <a:pathLst>
              <a:path extrusionOk="0" fill="none" h="18288" w="4243589">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extrusionOk="0" h="18288" w="4243589">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cap="rnd" cmpd="sng" w="381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69" name="Google Shape;169;p20"/>
          <p:cNvPicPr preferRelativeResize="0"/>
          <p:nvPr/>
        </p:nvPicPr>
        <p:blipFill rotWithShape="1">
          <a:blip r:embed="rId3">
            <a:alphaModFix/>
          </a:blip>
          <a:srcRect b="0" l="0" r="0" t="8546"/>
          <a:stretch/>
        </p:blipFill>
        <p:spPr>
          <a:xfrm>
            <a:off x="736600" y="1900826"/>
            <a:ext cx="11087100" cy="473721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1"/>
          <p:cNvSpPr txBox="1"/>
          <p:nvPr>
            <p:ph type="title"/>
          </p:nvPr>
        </p:nvSpPr>
        <p:spPr>
          <a:xfrm>
            <a:off x="838200" y="365125"/>
            <a:ext cx="10515600" cy="866775"/>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4800"/>
              <a:buFont typeface="Arial"/>
              <a:buNone/>
            </a:pPr>
            <a:r>
              <a:rPr lang="en-US"/>
              <a:t>	"ויגדל משה ויצא אל אחיו"</a:t>
            </a:r>
            <a:endParaRPr/>
          </a:p>
        </p:txBody>
      </p:sp>
      <p:graphicFrame>
        <p:nvGraphicFramePr>
          <p:cNvPr id="175" name="Google Shape;175;p21"/>
          <p:cNvGraphicFramePr/>
          <p:nvPr/>
        </p:nvGraphicFramePr>
        <p:xfrm>
          <a:off x="838200" y="1928812"/>
          <a:ext cx="3000000" cy="3000000"/>
        </p:xfrm>
        <a:graphic>
          <a:graphicData uri="http://schemas.openxmlformats.org/drawingml/2006/table">
            <a:tbl>
              <a:tblPr bandRow="1" firstRow="1">
                <a:noFill/>
                <a:tableStyleId>{5D13F267-67EF-4168-A98F-E96A88C75F6A}</a:tableStyleId>
              </a:tblPr>
              <a:tblGrid>
                <a:gridCol w="1752600"/>
                <a:gridCol w="1752600"/>
                <a:gridCol w="1752600"/>
                <a:gridCol w="1752600"/>
                <a:gridCol w="1752600"/>
                <a:gridCol w="1752600"/>
              </a:tblGrid>
              <a:tr h="1322475">
                <a:tc>
                  <a:txBody>
                    <a:bodyPr/>
                    <a:lstStyle/>
                    <a:p>
                      <a:pPr indent="0" lvl="0" marL="0" marR="0" rtl="1" algn="ctr">
                        <a:lnSpc>
                          <a:spcPct val="100000"/>
                        </a:lnSpc>
                        <a:spcBef>
                          <a:spcPts val="0"/>
                        </a:spcBef>
                        <a:spcAft>
                          <a:spcPts val="0"/>
                        </a:spcAft>
                        <a:buClr>
                          <a:srgbClr val="000000"/>
                        </a:buClr>
                        <a:buSzPts val="1800"/>
                        <a:buFont typeface="Arial"/>
                        <a:buNone/>
                      </a:pPr>
                      <a:r>
                        <a:rPr lang="en-US" sz="1800" u="none" cap="none" strike="noStrike"/>
                        <a:t>פסוקים</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1800"/>
                        <a:buFont typeface="Arial"/>
                        <a:buNone/>
                      </a:pPr>
                      <a:r>
                        <a:rPr lang="en-US" sz="1800" u="none" cap="none" strike="noStrike"/>
                        <a:t>מקום ההתרחשות</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1800"/>
                        <a:buFont typeface="Arial"/>
                        <a:buNone/>
                      </a:pPr>
                      <a:r>
                        <a:rPr lang="en-US" sz="1800" u="none" cap="none" strike="noStrike"/>
                        <a:t>מי המעורבים</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1800"/>
                        <a:buFont typeface="Arial"/>
                        <a:buNone/>
                      </a:pPr>
                      <a:r>
                        <a:rPr lang="en-US" sz="1800" u="none" cap="none" strike="noStrike"/>
                        <a:t>המניע להתערבות</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1800"/>
                        <a:buFont typeface="Arial"/>
                        <a:buNone/>
                      </a:pPr>
                      <a:r>
                        <a:rPr lang="en-US" sz="1800" u="none" cap="none" strike="noStrike"/>
                        <a:t>תוכן התערבותו של משה</a:t>
                      </a:r>
                      <a:endParaRPr sz="1400" u="none" cap="none" strike="noStrike"/>
                    </a:p>
                  </a:txBody>
                  <a:tcPr marT="45725" marB="45725" marR="91450" marL="91450"/>
                </a:tc>
                <a:tc>
                  <a:txBody>
                    <a:bodyPr/>
                    <a:lstStyle/>
                    <a:p>
                      <a:pPr indent="0" lvl="0" marL="0" marR="0" rtl="1" algn="ctr">
                        <a:lnSpc>
                          <a:spcPct val="100000"/>
                        </a:lnSpc>
                        <a:spcBef>
                          <a:spcPts val="0"/>
                        </a:spcBef>
                        <a:spcAft>
                          <a:spcPts val="0"/>
                        </a:spcAft>
                        <a:buClr>
                          <a:srgbClr val="000000"/>
                        </a:buClr>
                        <a:buSzPts val="1800"/>
                        <a:buFont typeface="Arial"/>
                        <a:buNone/>
                      </a:pPr>
                      <a:r>
                        <a:rPr lang="en-US" sz="1800" u="none" cap="none" strike="noStrike"/>
                        <a:t>תוצאה</a:t>
                      </a:r>
                      <a:endParaRPr sz="1400" u="none" cap="none" strike="noStrike"/>
                    </a:p>
                  </a:txBody>
                  <a:tcPr marT="45725" marB="45725" marR="91450" marL="91450"/>
                </a:tc>
              </a:tr>
              <a:tr h="766200">
                <a:tc>
                  <a:txBody>
                    <a:bodyPr/>
                    <a:lstStyle/>
                    <a:p>
                      <a:pPr indent="0" lvl="0" marL="0" marR="0" rtl="1" algn="l">
                        <a:lnSpc>
                          <a:spcPct val="100000"/>
                        </a:lnSpc>
                        <a:spcBef>
                          <a:spcPts val="0"/>
                        </a:spcBef>
                        <a:spcAft>
                          <a:spcPts val="0"/>
                        </a:spcAft>
                        <a:buClr>
                          <a:srgbClr val="000000"/>
                        </a:buClr>
                        <a:buSzPts val="1800"/>
                        <a:buFont typeface="Arial"/>
                        <a:buNone/>
                      </a:pPr>
                      <a:r>
                        <a:rPr lang="en-US" sz="1800" u="none" cap="none" strike="noStrike"/>
                        <a:t>יא-יב</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r>
              <a:tr h="766200">
                <a:tc>
                  <a:txBody>
                    <a:bodyPr/>
                    <a:lstStyle/>
                    <a:p>
                      <a:pPr indent="0" lvl="0" marL="0" marR="0" rtl="1" algn="l">
                        <a:lnSpc>
                          <a:spcPct val="100000"/>
                        </a:lnSpc>
                        <a:spcBef>
                          <a:spcPts val="0"/>
                        </a:spcBef>
                        <a:spcAft>
                          <a:spcPts val="0"/>
                        </a:spcAft>
                        <a:buClr>
                          <a:srgbClr val="000000"/>
                        </a:buClr>
                        <a:buSzPts val="1800"/>
                        <a:buFont typeface="Arial"/>
                        <a:buNone/>
                      </a:pPr>
                      <a:r>
                        <a:rPr lang="en-US" sz="1800" u="none" cap="none" strike="noStrike"/>
                        <a:t>יג- טו</a:t>
                      </a:r>
                      <a:endParaRPr sz="14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r>
              <a:tr h="766200">
                <a:tc>
                  <a:txBody>
                    <a:bodyPr/>
                    <a:lstStyle/>
                    <a:p>
                      <a:pPr indent="0" lvl="0" marL="0" marR="0" rtl="1" algn="l">
                        <a:lnSpc>
                          <a:spcPct val="100000"/>
                        </a:lnSpc>
                        <a:spcBef>
                          <a:spcPts val="0"/>
                        </a:spcBef>
                        <a:spcAft>
                          <a:spcPts val="0"/>
                        </a:spcAft>
                        <a:buClr>
                          <a:srgbClr val="000000"/>
                        </a:buClr>
                        <a:buSzPts val="1800"/>
                        <a:buFont typeface="Arial"/>
                        <a:buNone/>
                      </a:pPr>
                      <a:r>
                        <a:rPr lang="en-US" sz="1800" u="none" cap="none" strike="noStrike"/>
                        <a:t>טו-כ</a:t>
                      </a:r>
                      <a:endParaRPr sz="14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c>
                  <a:txBody>
                    <a:bodyPr/>
                    <a:lstStyle/>
                    <a:p>
                      <a:pPr indent="0" lvl="0" marL="0" marR="0" rtl="1" algn="l">
                        <a:lnSpc>
                          <a:spcPct val="100000"/>
                        </a:lnSpc>
                        <a:spcBef>
                          <a:spcPts val="0"/>
                        </a:spcBef>
                        <a:spcAft>
                          <a:spcPts val="0"/>
                        </a:spcAft>
                        <a:buClr>
                          <a:srgbClr val="000000"/>
                        </a:buClr>
                        <a:buSzPts val="1800"/>
                        <a:buFont typeface="Arial"/>
                        <a:buNone/>
                      </a:pPr>
                      <a:r>
                        <a:t/>
                      </a:r>
                      <a:endParaRPr sz="1800" u="none" cap="none" strike="noStrike"/>
                    </a:p>
                  </a:txBody>
                  <a:tcPr marT="45725" marB="45725" marR="91450" marL="9145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sp>
        <p:nvSpPr>
          <p:cNvPr id="180" name="Google Shape;180;p2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1" name="Google Shape;181;p22"/>
          <p:cNvSpPr/>
          <p:nvPr/>
        </p:nvSpPr>
        <p:spPr>
          <a:xfrm>
            <a:off x="1318417" y="0"/>
            <a:ext cx="9570431" cy="6858000"/>
          </a:xfrm>
          <a:custGeom>
            <a:rect b="b" l="l" r="r" t="t"/>
            <a:pathLst>
              <a:path extrusionOk="0" h="5150263" w="7187261">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rgbClr val="EA73A4"/>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2" name="Google Shape;182;p22"/>
          <p:cNvSpPr txBox="1"/>
          <p:nvPr/>
        </p:nvSpPr>
        <p:spPr>
          <a:xfrm>
            <a:off x="1700276" y="408219"/>
            <a:ext cx="8193024" cy="3198581"/>
          </a:xfrm>
          <a:prstGeom prst="rect">
            <a:avLst/>
          </a:prstGeom>
          <a:noFill/>
          <a:ln>
            <a:noFill/>
          </a:ln>
        </p:spPr>
        <p:txBody>
          <a:bodyPr anchorCtr="0" anchor="t" bIns="45700" lIns="91425" spcFirstLastPara="1" rIns="91425" wrap="square" tIns="45700">
            <a:noAutofit/>
          </a:bodyPr>
          <a:lstStyle/>
          <a:p>
            <a:pPr indent="0" lvl="0" marL="0" marR="0" rtl="1" algn="r">
              <a:lnSpc>
                <a:spcPct val="150000"/>
              </a:lnSpc>
              <a:spcBef>
                <a:spcPts val="0"/>
              </a:spcBef>
              <a:spcAft>
                <a:spcPts val="0"/>
              </a:spcAft>
              <a:buClr>
                <a:srgbClr val="000000"/>
              </a:buClr>
              <a:buSzPts val="2000"/>
              <a:buFont typeface="Arial"/>
              <a:buNone/>
            </a:pPr>
            <a:r>
              <a:rPr b="0" i="0" lang="en-US" sz="2000" u="none" cap="none" strike="noStrike">
                <a:solidFill>
                  <a:schemeClr val="dk1"/>
                </a:solidFill>
                <a:latin typeface="Arial"/>
                <a:ea typeface="Arial"/>
                <a:cs typeface="Arial"/>
                <a:sym typeface="Arial"/>
              </a:rPr>
              <a:t>שלוש פעמים הוא מתערב בסכסוכים, שלוש פעמים הוא מציל עשוק מיד עושק... ובשלושתם מתייצב משה לימין הצדק. וכל מקרה רביעי על כרחו שיהיה חזרה או על הטיפוס הראשון או על השני או על השלישי. והנה אילו סופר לנו רק מקרה ראשון, היינו מפקפקים: ושמא אין זו דרישת הצדק הדוחפת אותו למעשיו, אלא רגש אחוה לבני עמו בלבד, שנאת הזר העושק את עמו. ואילו סופר לנו גם המקרה השני, עדיין היה מקום לפקפק ולטעון: ושמא אין דוחפת אותו אלא גאווה לאומית, התרתחות של מי שאינו רוצה לראות כיעור בתוך עמו?והנה בא המקרה השלישי, וכאן גם העושק וגם העשוק זרים לו, לא אחים ולא רעים, ואף לא שכנים שגדל ביניהם. ואף על פי כן בראותו עוול, קם ועשה מעשה, והתייצב לימין הנרדף.... ...רק העמידה בניסיון בפעם השניה והשלישית יוכיחו הוכחה מלאה על צדקת המנוסה... כי עתה כבר ידע האיש מה תהיינה תוצאות מעשיו עבורו,ושכר מצווה אינו אלא מצווה, ולכן הפעם תוכיח עמידתו בניסיון על צדיקותו... ומהו המעשה הראשון אשר יעשה לאחר בריחתו בגלל הגנתו על החלש? בראותו עושק ועוול אין הוא אומר כתוהה על הראשונות: "עתה חכמתי, לא אעשה עוד", אלא הוא קם ומציל עשוק מיד עושק. )נחמה ליבוביץ,.</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 name="Shape 186"/>
        <p:cNvGrpSpPr/>
        <p:nvPr/>
      </p:nvGrpSpPr>
      <p:grpSpPr>
        <a:xfrm>
          <a:off x="0" y="0"/>
          <a:ext cx="0" cy="0"/>
          <a:chOff x="0" y="0"/>
          <a:chExt cx="0" cy="0"/>
        </a:xfrm>
      </p:grpSpPr>
      <p:sp>
        <p:nvSpPr>
          <p:cNvPr id="187" name="Google Shape;187;p23"/>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8" name="Google Shape;188;p23"/>
          <p:cNvSpPr/>
          <p:nvPr/>
        </p:nvSpPr>
        <p:spPr>
          <a:xfrm flipH="1">
            <a:off x="-1" y="0"/>
            <a:ext cx="5006297" cy="6858000"/>
          </a:xfrm>
          <a:custGeom>
            <a:rect b="b" l="l" r="r" t="t"/>
            <a:pathLst>
              <a:path extrusionOk="0" h="6858000" w="5006297">
                <a:moveTo>
                  <a:pt x="5006297" y="0"/>
                </a:moveTo>
                <a:lnTo>
                  <a:pt x="1229608" y="0"/>
                </a:lnTo>
                <a:lnTo>
                  <a:pt x="1128285" y="156518"/>
                </a:lnTo>
                <a:cubicBezTo>
                  <a:pt x="996915" y="372642"/>
                  <a:pt x="877575" y="596029"/>
                  <a:pt x="768782" y="825746"/>
                </a:cubicBezTo>
                <a:cubicBezTo>
                  <a:pt x="763429" y="839224"/>
                  <a:pt x="754646" y="851089"/>
                  <a:pt x="743290" y="860183"/>
                </a:cubicBezTo>
                <a:cubicBezTo>
                  <a:pt x="757948" y="825621"/>
                  <a:pt x="772224" y="790805"/>
                  <a:pt x="787138" y="756243"/>
                </a:cubicBezTo>
                <a:cubicBezTo>
                  <a:pt x="848067" y="615114"/>
                  <a:pt x="912406" y="475964"/>
                  <a:pt x="980544" y="339016"/>
                </a:cubicBezTo>
                <a:lnTo>
                  <a:pt x="1161966" y="0"/>
                </a:lnTo>
                <a:lnTo>
                  <a:pt x="1104491" y="0"/>
                </a:lnTo>
                <a:lnTo>
                  <a:pt x="993044" y="204247"/>
                </a:lnTo>
                <a:cubicBezTo>
                  <a:pt x="798291" y="579761"/>
                  <a:pt x="634561" y="971401"/>
                  <a:pt x="494731" y="1375322"/>
                </a:cubicBezTo>
                <a:cubicBezTo>
                  <a:pt x="277072" y="2009491"/>
                  <a:pt x="126862" y="2664550"/>
                  <a:pt x="46559" y="3329787"/>
                </a:cubicBezTo>
                <a:cubicBezTo>
                  <a:pt x="4496" y="3670216"/>
                  <a:pt x="-14242" y="4010141"/>
                  <a:pt x="12272" y="4352595"/>
                </a:cubicBezTo>
                <a:cubicBezTo>
                  <a:pt x="43627" y="4752907"/>
                  <a:pt x="90918" y="5150814"/>
                  <a:pt x="171094" y="5544543"/>
                </a:cubicBezTo>
                <a:cubicBezTo>
                  <a:pt x="259524" y="5979227"/>
                  <a:pt x="379573" y="6403657"/>
                  <a:pt x="538125" y="6816123"/>
                </a:cubicBezTo>
                <a:lnTo>
                  <a:pt x="555724" y="6858000"/>
                </a:lnTo>
                <a:lnTo>
                  <a:pt x="608303" y="6858000"/>
                </a:lnTo>
                <a:lnTo>
                  <a:pt x="596366" y="6829337"/>
                </a:lnTo>
                <a:cubicBezTo>
                  <a:pt x="508696" y="6602484"/>
                  <a:pt x="431985" y="6369981"/>
                  <a:pt x="364843" y="6132604"/>
                </a:cubicBezTo>
                <a:cubicBezTo>
                  <a:pt x="306463" y="5925865"/>
                  <a:pt x="263378" y="5714822"/>
                  <a:pt x="213412" y="5505676"/>
                </a:cubicBezTo>
                <a:cubicBezTo>
                  <a:pt x="212231" y="5494574"/>
                  <a:pt x="211637" y="5483421"/>
                  <a:pt x="211628" y="5472254"/>
                </a:cubicBezTo>
                <a:cubicBezTo>
                  <a:pt x="248210" y="5599108"/>
                  <a:pt x="277401" y="5710897"/>
                  <a:pt x="311945" y="5821167"/>
                </a:cubicBezTo>
                <a:cubicBezTo>
                  <a:pt x="401999" y="6108329"/>
                  <a:pt x="505868" y="6387643"/>
                  <a:pt x="623960" y="6658826"/>
                </a:cubicBezTo>
                <a:lnTo>
                  <a:pt x="717350" y="6858000"/>
                </a:lnTo>
                <a:lnTo>
                  <a:pt x="5006297" y="6858000"/>
                </a:lnTo>
                <a:close/>
              </a:path>
            </a:pathLst>
          </a:custGeom>
          <a:solidFill>
            <a:srgbClr val="EA73A4"/>
          </a:soli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 name="Google Shape;189;p23"/>
          <p:cNvSpPr txBox="1"/>
          <p:nvPr>
            <p:ph type="title"/>
          </p:nvPr>
        </p:nvSpPr>
        <p:spPr>
          <a:xfrm>
            <a:off x="841248" y="644652"/>
            <a:ext cx="3182112" cy="5568696"/>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FFFFFF"/>
              </a:buClr>
              <a:buSzPts val="6600"/>
              <a:buFont typeface="Arial"/>
              <a:buNone/>
            </a:pPr>
            <a:r>
              <a:rPr lang="en-US" sz="6600">
                <a:solidFill>
                  <a:srgbClr val="FFFFFF"/>
                </a:solidFill>
              </a:rPr>
              <a:t>משימה לבית</a:t>
            </a:r>
            <a:endParaRPr/>
          </a:p>
        </p:txBody>
      </p:sp>
      <p:sp>
        <p:nvSpPr>
          <p:cNvPr id="190" name="Google Shape;190;p23"/>
          <p:cNvSpPr txBox="1"/>
          <p:nvPr>
            <p:ph idx="1" type="body"/>
          </p:nvPr>
        </p:nvSpPr>
        <p:spPr>
          <a:xfrm>
            <a:off x="5494350" y="644652"/>
            <a:ext cx="5856401" cy="5568696"/>
          </a:xfrm>
          <a:prstGeom prst="rect">
            <a:avLst/>
          </a:prstGeom>
          <a:noFill/>
          <a:ln>
            <a:noFill/>
          </a:ln>
        </p:spPr>
        <p:txBody>
          <a:bodyPr anchorCtr="0" anchor="ctr" bIns="45700" lIns="91425" spcFirstLastPara="1" rIns="91425" wrap="square" tIns="45700">
            <a:normAutofit/>
          </a:bodyPr>
          <a:lstStyle/>
          <a:p>
            <a:pPr indent="-108585" lvl="0" marL="108585" marR="676910" rtl="1" algn="r">
              <a:lnSpc>
                <a:spcPct val="110000"/>
              </a:lnSpc>
              <a:spcBef>
                <a:spcPts val="0"/>
              </a:spcBef>
              <a:spcAft>
                <a:spcPts val="0"/>
              </a:spcAft>
              <a:buClr>
                <a:schemeClr val="dk1"/>
              </a:buClr>
              <a:buSzPts val="2800"/>
              <a:buChar char="•"/>
            </a:pPr>
            <a:r>
              <a:rPr lang="en-US">
                <a:latin typeface="Calibri"/>
                <a:ea typeface="Calibri"/>
                <a:cs typeface="Calibri"/>
                <a:sym typeface="Calibri"/>
              </a:rPr>
              <a:t>עיינו בפסוקים כג-כה: מהי המילה המנחה בפסוקים אלו? מה התורה באה ללמדנו בכך ?בפסוקים הללו מצויינות שתי סיבות לגאולת עמ"י משעבוד מצרים, מהן? </a:t>
            </a:r>
            <a:endParaRPr>
              <a:latin typeface="Calibri"/>
              <a:ea typeface="Calibri"/>
              <a:cs typeface="Calibri"/>
              <a:sym typeface="Calibri"/>
            </a:endParaRPr>
          </a:p>
          <a:p>
            <a:pPr indent="-108585" lvl="0" marL="108585" marR="676910" rtl="1" algn="r">
              <a:lnSpc>
                <a:spcPct val="110000"/>
              </a:lnSpc>
              <a:spcBef>
                <a:spcPts val="1020"/>
              </a:spcBef>
              <a:spcAft>
                <a:spcPts val="0"/>
              </a:spcAft>
              <a:buClr>
                <a:schemeClr val="dk1"/>
              </a:buClr>
              <a:buSzPts val="2800"/>
              <a:buChar char="•"/>
            </a:pPr>
            <a:r>
              <a:rPr lang="en-US">
                <a:latin typeface="Calibri"/>
                <a:ea typeface="Calibri"/>
                <a:cs typeface="Calibri"/>
                <a:sym typeface="Calibri"/>
              </a:rPr>
              <a:t>עייני ביחזקאל כ' / ז-ט וכתבי סיבה נוספת לגאולה. </a:t>
            </a:r>
            <a:endParaRPr>
              <a:latin typeface="Calibri"/>
              <a:ea typeface="Calibri"/>
              <a:cs typeface="Calibri"/>
              <a:sym typeface="Calibri"/>
            </a:endParaRPr>
          </a:p>
          <a:p>
            <a:pPr indent="-50800" lvl="0" marL="228600" rtl="0" algn="l">
              <a:lnSpc>
                <a:spcPct val="110000"/>
              </a:lnSpc>
              <a:spcBef>
                <a:spcPts val="1020"/>
              </a:spcBef>
              <a:spcAft>
                <a:spcPts val="0"/>
              </a:spcAft>
              <a:buClr>
                <a:schemeClr val="dk1"/>
              </a:buClr>
              <a:buSzPts val="2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ketchyVTI">
  <a:themeElements>
    <a:clrScheme name="AnalogousFromLightSeedRightStep">
      <a:dk1>
        <a:srgbClr val="000000"/>
      </a:dk1>
      <a:lt1>
        <a:srgbClr val="FFFFFF"/>
      </a:lt1>
      <a:dk2>
        <a:srgbClr val="3D3822"/>
      </a:dk2>
      <a:lt2>
        <a:srgbClr val="E2E8E5"/>
      </a:lt2>
      <a:accent1>
        <a:srgbClr val="EA73A4"/>
      </a:accent1>
      <a:accent2>
        <a:srgbClr val="E55454"/>
      </a:accent2>
      <a:accent3>
        <a:srgbClr val="E59053"/>
      </a:accent3>
      <a:accent4>
        <a:srgbClr val="B6A343"/>
      </a:accent4>
      <a:accent5>
        <a:srgbClr val="95AB54"/>
      </a:accent5>
      <a:accent6>
        <a:srgbClr val="69B643"/>
      </a:accent6>
      <a:hlink>
        <a:srgbClr val="578F78"/>
      </a:hlink>
      <a:folHlink>
        <a:srgbClr val="8282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ketchyVTI">
  <a:themeElements>
    <a:clrScheme name="AnalogousFromLightSeedRightStep">
      <a:dk1>
        <a:srgbClr val="000000"/>
      </a:dk1>
      <a:lt1>
        <a:srgbClr val="FFFFFF"/>
      </a:lt1>
      <a:dk2>
        <a:srgbClr val="3D3822"/>
      </a:dk2>
      <a:lt2>
        <a:srgbClr val="E2E8E5"/>
      </a:lt2>
      <a:accent1>
        <a:srgbClr val="EA73A4"/>
      </a:accent1>
      <a:accent2>
        <a:srgbClr val="E55454"/>
      </a:accent2>
      <a:accent3>
        <a:srgbClr val="E59053"/>
      </a:accent3>
      <a:accent4>
        <a:srgbClr val="B6A343"/>
      </a:accent4>
      <a:accent5>
        <a:srgbClr val="95AB54"/>
      </a:accent5>
      <a:accent6>
        <a:srgbClr val="69B643"/>
      </a:accent6>
      <a:hlink>
        <a:srgbClr val="578F78"/>
      </a:hlink>
      <a:folHlink>
        <a:srgbClr val="8282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