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Libre Franklin"/>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ibreFranklin-bold.fntdata"/><Relationship Id="rId30" Type="http://schemas.openxmlformats.org/officeDocument/2006/relationships/font" Target="fonts/LibreFranklin-regular.fntdata"/><Relationship Id="rId11" Type="http://schemas.openxmlformats.org/officeDocument/2006/relationships/slide" Target="slides/slide7.xml"/><Relationship Id="rId33" Type="http://schemas.openxmlformats.org/officeDocument/2006/relationships/font" Target="fonts/LibreFranklin-boldItalic.fntdata"/><Relationship Id="rId10" Type="http://schemas.openxmlformats.org/officeDocument/2006/relationships/slide" Target="slides/slide6.xml"/><Relationship Id="rId32" Type="http://schemas.openxmlformats.org/officeDocument/2006/relationships/font" Target="fonts/LibreFranklin-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bg>
      <p:bgPr>
        <a:solidFill>
          <a:schemeClr val="lt2"/>
        </a:solid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1915128" y="1788454"/>
            <a:ext cx="8361229" cy="2098226"/>
          </a:xfrm>
          <a:prstGeom prst="rect">
            <a:avLst/>
          </a:prstGeom>
          <a:noFill/>
          <a:ln>
            <a:noFill/>
          </a:ln>
        </p:spPr>
        <p:txBody>
          <a:bodyPr anchorCtr="0" anchor="b" bIns="45700" lIns="91425" spcFirstLastPara="1" rIns="91425" wrap="square" tIns="45700">
            <a:noAutofit/>
          </a:bodyPr>
          <a:lstStyle>
            <a:lvl1pPr lvl="0" rtl="1" algn="ctr">
              <a:lnSpc>
                <a:spcPct val="89000"/>
              </a:lnSpc>
              <a:spcBef>
                <a:spcPts val="0"/>
              </a:spcBef>
              <a:spcAft>
                <a:spcPts val="0"/>
              </a:spcAft>
              <a:buClr>
                <a:schemeClr val="dk2"/>
              </a:buClr>
              <a:buSzPts val="7200"/>
              <a:buFont typeface="Libre Franklin"/>
              <a:buNone/>
              <a:defRPr sz="720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2679906" y="3956279"/>
            <a:ext cx="6831673" cy="1086237"/>
          </a:xfrm>
          <a:prstGeom prst="rect">
            <a:avLst/>
          </a:prstGeom>
          <a:noFill/>
          <a:ln>
            <a:noFill/>
          </a:ln>
        </p:spPr>
        <p:txBody>
          <a:bodyPr anchorCtr="0" anchor="t" bIns="45700" lIns="91425" spcFirstLastPara="1" rIns="91425" wrap="square" tIns="45700">
            <a:normAutofit/>
          </a:bodyPr>
          <a:lstStyle>
            <a:lvl1pPr lvl="0" rtl="1" algn="ctr">
              <a:lnSpc>
                <a:spcPct val="112000"/>
              </a:lnSpc>
              <a:spcBef>
                <a:spcPts val="0"/>
              </a:spcBef>
              <a:spcAft>
                <a:spcPts val="0"/>
              </a:spcAft>
              <a:buClr>
                <a:schemeClr val="dk2"/>
              </a:buClr>
              <a:buSzPts val="2300"/>
              <a:buNone/>
              <a:defRPr sz="2300"/>
            </a:lvl1pPr>
            <a:lvl2pPr lvl="1" rtl="1" algn="ctr">
              <a:lnSpc>
                <a:spcPct val="94000"/>
              </a:lnSpc>
              <a:spcBef>
                <a:spcPts val="500"/>
              </a:spcBef>
              <a:spcAft>
                <a:spcPts val="0"/>
              </a:spcAft>
              <a:buClr>
                <a:schemeClr val="dk2"/>
              </a:buClr>
              <a:buSzPts val="2000"/>
              <a:buNone/>
              <a:defRPr sz="2000"/>
            </a:lvl2pPr>
            <a:lvl3pPr lvl="2" rtl="1" algn="ctr">
              <a:lnSpc>
                <a:spcPct val="94000"/>
              </a:lnSpc>
              <a:spcBef>
                <a:spcPts val="500"/>
              </a:spcBef>
              <a:spcAft>
                <a:spcPts val="0"/>
              </a:spcAft>
              <a:buClr>
                <a:schemeClr val="dk2"/>
              </a:buClr>
              <a:buSzPts val="1800"/>
              <a:buNone/>
              <a:defRPr sz="1800"/>
            </a:lvl3pPr>
            <a:lvl4pPr lvl="3" rtl="1" algn="ctr">
              <a:lnSpc>
                <a:spcPct val="94000"/>
              </a:lnSpc>
              <a:spcBef>
                <a:spcPts val="500"/>
              </a:spcBef>
              <a:spcAft>
                <a:spcPts val="0"/>
              </a:spcAft>
              <a:buClr>
                <a:schemeClr val="dk2"/>
              </a:buClr>
              <a:buSzPts val="1600"/>
              <a:buNone/>
              <a:defRPr sz="1600"/>
            </a:lvl4pPr>
            <a:lvl5pPr lvl="4" rtl="1" algn="ctr">
              <a:lnSpc>
                <a:spcPct val="94000"/>
              </a:lnSpc>
              <a:spcBef>
                <a:spcPts val="500"/>
              </a:spcBef>
              <a:spcAft>
                <a:spcPts val="0"/>
              </a:spcAft>
              <a:buClr>
                <a:schemeClr val="dk2"/>
              </a:buClr>
              <a:buSzPts val="1600"/>
              <a:buNone/>
              <a:defRPr sz="1600"/>
            </a:lvl5pPr>
            <a:lvl6pPr lvl="5" rtl="1" algn="ctr">
              <a:lnSpc>
                <a:spcPct val="94000"/>
              </a:lnSpc>
              <a:spcBef>
                <a:spcPts val="500"/>
              </a:spcBef>
              <a:spcAft>
                <a:spcPts val="0"/>
              </a:spcAft>
              <a:buClr>
                <a:schemeClr val="dk2"/>
              </a:buClr>
              <a:buSzPts val="1600"/>
              <a:buNone/>
              <a:defRPr sz="1600"/>
            </a:lvl6pPr>
            <a:lvl7pPr lvl="6" rtl="1" algn="ctr">
              <a:lnSpc>
                <a:spcPct val="94000"/>
              </a:lnSpc>
              <a:spcBef>
                <a:spcPts val="500"/>
              </a:spcBef>
              <a:spcAft>
                <a:spcPts val="0"/>
              </a:spcAft>
              <a:buClr>
                <a:schemeClr val="dk2"/>
              </a:buClr>
              <a:buSzPts val="1600"/>
              <a:buNone/>
              <a:defRPr sz="1600"/>
            </a:lvl7pPr>
            <a:lvl8pPr lvl="7" rtl="1" algn="ctr">
              <a:lnSpc>
                <a:spcPct val="94000"/>
              </a:lnSpc>
              <a:spcBef>
                <a:spcPts val="500"/>
              </a:spcBef>
              <a:spcAft>
                <a:spcPts val="0"/>
              </a:spcAft>
              <a:buClr>
                <a:schemeClr val="dk2"/>
              </a:buClr>
              <a:buSzPts val="1600"/>
              <a:buNone/>
              <a:defRPr sz="1600"/>
            </a:lvl8pPr>
            <a:lvl9pPr lvl="8" rtl="1" algn="ctr">
              <a:lnSpc>
                <a:spcPct val="94000"/>
              </a:lnSpc>
              <a:spcBef>
                <a:spcPts val="500"/>
              </a:spcBef>
              <a:spcAft>
                <a:spcPts val="200"/>
              </a:spcAft>
              <a:buClr>
                <a:schemeClr val="dk2"/>
              </a:buClr>
              <a:buSzPts val="1600"/>
              <a:buNone/>
              <a:defRPr sz="1600"/>
            </a:lvl9pPr>
          </a:lstStyle>
          <a:p/>
        </p:txBody>
      </p:sp>
      <p:sp>
        <p:nvSpPr>
          <p:cNvPr id="15" name="Google Shape;15;p2"/>
          <p:cNvSpPr txBox="1"/>
          <p:nvPr>
            <p:ph idx="10" type="dt"/>
          </p:nvPr>
        </p:nvSpPr>
        <p:spPr>
          <a:xfrm>
            <a:off x="752858" y="6453386"/>
            <a:ext cx="1607944"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2584054"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iw-IL"/>
              <a:t>‹#›</a:t>
            </a:fld>
            <a:endParaRPr/>
          </a:p>
        </p:txBody>
      </p:sp>
      <p:grpSp>
        <p:nvGrpSpPr>
          <p:cNvPr id="18" name="Google Shape;18;p2"/>
          <p:cNvGrpSpPr/>
          <p:nvPr/>
        </p:nvGrpSpPr>
        <p:grpSpPr>
          <a:xfrm>
            <a:off x="752858" y="744469"/>
            <a:ext cx="10674117" cy="5349671"/>
            <a:chOff x="752858" y="744469"/>
            <a:chExt cx="10674117" cy="5349671"/>
          </a:xfrm>
        </p:grpSpPr>
        <p:sp>
          <p:nvSpPr>
            <p:cNvPr id="19" name="Google Shape;19;p2"/>
            <p:cNvSpPr/>
            <p:nvPr/>
          </p:nvSpPr>
          <p:spPr>
            <a:xfrm>
              <a:off x="8151962" y="1685652"/>
              <a:ext cx="3275013" cy="4408488"/>
            </a:xfrm>
            <a:custGeom>
              <a:rect b="b" l="l" r="r" t="t"/>
              <a:pathLst>
                <a:path extrusionOk="0" h="10000" w="10000">
                  <a:moveTo>
                    <a:pt x="8761" y="0"/>
                  </a:moveTo>
                  <a:lnTo>
                    <a:pt x="10000" y="0"/>
                  </a:lnTo>
                  <a:lnTo>
                    <a:pt x="10000" y="10000"/>
                  </a:lnTo>
                  <a:lnTo>
                    <a:pt x="0" y="10000"/>
                  </a:lnTo>
                  <a:lnTo>
                    <a:pt x="0" y="9126"/>
                  </a:lnTo>
                  <a:lnTo>
                    <a:pt x="8761" y="9127"/>
                  </a:lnTo>
                  <a:lnTo>
                    <a:pt x="8761" y="0"/>
                  </a:lnTo>
                  <a:close/>
                </a:path>
              </a:pathLst>
            </a:custGeom>
            <a:solidFill>
              <a:schemeClr val="dk2"/>
            </a:solidFill>
            <a:ln>
              <a:noFill/>
            </a:ln>
          </p:spPr>
        </p:sp>
        <p:sp>
          <p:nvSpPr>
            <p:cNvPr id="20" name="Google Shape;20;p2"/>
            <p:cNvSpPr/>
            <p:nvPr/>
          </p:nvSpPr>
          <p:spPr>
            <a:xfrm rot="10800000">
              <a:off x="752858" y="744469"/>
              <a:ext cx="3275668" cy="4408488"/>
            </a:xfrm>
            <a:custGeom>
              <a:rect b="b" l="l" r="r" t="t"/>
              <a:pathLst>
                <a:path extrusionOk="0" h="10000" w="10002">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42900" lvl="0" marL="457200" rtl="1" algn="r">
              <a:lnSpc>
                <a:spcPct val="94000"/>
              </a:lnSpc>
              <a:spcBef>
                <a:spcPts val="1000"/>
              </a:spcBef>
              <a:spcAft>
                <a:spcPts val="0"/>
              </a:spcAft>
              <a:buClr>
                <a:schemeClr val="dk2"/>
              </a:buClr>
              <a:buSzPts val="1800"/>
              <a:buChar char="■"/>
              <a:defRPr/>
            </a:lvl1pPr>
            <a:lvl2pPr indent="-342900" lvl="1" marL="914400" rtl="1" algn="r">
              <a:lnSpc>
                <a:spcPct val="94000"/>
              </a:lnSpc>
              <a:spcBef>
                <a:spcPts val="500"/>
              </a:spcBef>
              <a:spcAft>
                <a:spcPts val="0"/>
              </a:spcAft>
              <a:buClr>
                <a:schemeClr val="dk2"/>
              </a:buClr>
              <a:buSzPts val="1800"/>
              <a:buChar char="–"/>
              <a:defRPr/>
            </a:lvl2pPr>
            <a:lvl3pPr indent="-342900" lvl="2" marL="1371600" rtl="1" algn="r">
              <a:lnSpc>
                <a:spcPct val="94000"/>
              </a:lnSpc>
              <a:spcBef>
                <a:spcPts val="500"/>
              </a:spcBef>
              <a:spcAft>
                <a:spcPts val="0"/>
              </a:spcAft>
              <a:buClr>
                <a:schemeClr val="dk2"/>
              </a:buClr>
              <a:buSzPts val="1800"/>
              <a:buChar char="■"/>
              <a:defRPr/>
            </a:lvl3pPr>
            <a:lvl4pPr indent="-342900" lvl="3" marL="1828800" rtl="1" algn="r">
              <a:lnSpc>
                <a:spcPct val="94000"/>
              </a:lnSpc>
              <a:spcBef>
                <a:spcPts val="500"/>
              </a:spcBef>
              <a:spcAft>
                <a:spcPts val="0"/>
              </a:spcAft>
              <a:buClr>
                <a:schemeClr val="dk2"/>
              </a:buClr>
              <a:buSzPts val="1800"/>
              <a:buChar char="–"/>
              <a:defRPr/>
            </a:lvl4pPr>
            <a:lvl5pPr indent="-342900" lvl="4" marL="2286000" rtl="1" algn="r">
              <a:lnSpc>
                <a:spcPct val="94000"/>
              </a:lnSpc>
              <a:spcBef>
                <a:spcPts val="500"/>
              </a:spcBef>
              <a:spcAft>
                <a:spcPts val="0"/>
              </a:spcAft>
              <a:buClr>
                <a:schemeClr val="dk2"/>
              </a:buClr>
              <a:buSzPts val="1800"/>
              <a:buChar char="■"/>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24" name="Google Shape;24;p3"/>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showMasterSp="0" type="secHead">
  <p:cSld name="SECTION_HEADER">
    <p:bg>
      <p:bgPr>
        <a:solidFill>
          <a:schemeClr val="dk2"/>
        </a:soli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lvl1pPr lvl="0" rtl="1"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lvl1pPr indent="-228600" lvl="0" marL="457200" rtl="1" algn="r">
              <a:lnSpc>
                <a:spcPct val="112000"/>
              </a:lnSpc>
              <a:spcBef>
                <a:spcPts val="0"/>
              </a:spcBef>
              <a:spcAft>
                <a:spcPts val="0"/>
              </a:spcAft>
              <a:buClr>
                <a:schemeClr val="lt2"/>
              </a:buClr>
              <a:buSzPts val="2400"/>
              <a:buNone/>
              <a:defRPr sz="2400">
                <a:solidFill>
                  <a:schemeClr val="lt2"/>
                </a:solidFill>
              </a:defRPr>
            </a:lvl1pPr>
            <a:lvl2pPr indent="-228600" lvl="1" marL="914400" rtl="1" algn="r">
              <a:lnSpc>
                <a:spcPct val="94000"/>
              </a:lnSpc>
              <a:spcBef>
                <a:spcPts val="500"/>
              </a:spcBef>
              <a:spcAft>
                <a:spcPts val="0"/>
              </a:spcAft>
              <a:buClr>
                <a:schemeClr val="lt1"/>
              </a:buClr>
              <a:buSzPts val="2000"/>
              <a:buNone/>
              <a:defRPr sz="2000">
                <a:solidFill>
                  <a:schemeClr val="lt1"/>
                </a:solidFill>
              </a:defRPr>
            </a:lvl2pPr>
            <a:lvl3pPr indent="-228600" lvl="2" marL="1371600" rtl="1" algn="r">
              <a:lnSpc>
                <a:spcPct val="94000"/>
              </a:lnSpc>
              <a:spcBef>
                <a:spcPts val="500"/>
              </a:spcBef>
              <a:spcAft>
                <a:spcPts val="0"/>
              </a:spcAft>
              <a:buClr>
                <a:schemeClr val="lt1"/>
              </a:buClr>
              <a:buSzPts val="1800"/>
              <a:buNone/>
              <a:defRPr sz="1800">
                <a:solidFill>
                  <a:schemeClr val="lt1"/>
                </a:solidFill>
              </a:defRPr>
            </a:lvl3pPr>
            <a:lvl4pPr indent="-228600" lvl="3" marL="1828800" rtl="1" algn="r">
              <a:lnSpc>
                <a:spcPct val="94000"/>
              </a:lnSpc>
              <a:spcBef>
                <a:spcPts val="500"/>
              </a:spcBef>
              <a:spcAft>
                <a:spcPts val="0"/>
              </a:spcAft>
              <a:buClr>
                <a:schemeClr val="lt1"/>
              </a:buClr>
              <a:buSzPts val="1600"/>
              <a:buNone/>
              <a:defRPr sz="1600">
                <a:solidFill>
                  <a:schemeClr val="lt1"/>
                </a:solidFill>
              </a:defRPr>
            </a:lvl4pPr>
            <a:lvl5pPr indent="-228600" lvl="4" marL="2286000" rtl="1" algn="r">
              <a:lnSpc>
                <a:spcPct val="94000"/>
              </a:lnSpc>
              <a:spcBef>
                <a:spcPts val="500"/>
              </a:spcBef>
              <a:spcAft>
                <a:spcPts val="0"/>
              </a:spcAft>
              <a:buClr>
                <a:schemeClr val="lt1"/>
              </a:buClr>
              <a:buSzPts val="1600"/>
              <a:buNone/>
              <a:defRPr sz="1600">
                <a:solidFill>
                  <a:schemeClr val="lt1"/>
                </a:solidFill>
              </a:defRPr>
            </a:lvl5pPr>
            <a:lvl6pPr indent="-228600" lvl="5" marL="2743200" rtl="1" algn="r">
              <a:lnSpc>
                <a:spcPct val="94000"/>
              </a:lnSpc>
              <a:spcBef>
                <a:spcPts val="500"/>
              </a:spcBef>
              <a:spcAft>
                <a:spcPts val="0"/>
              </a:spcAft>
              <a:buClr>
                <a:schemeClr val="lt1"/>
              </a:buClr>
              <a:buSzPts val="1600"/>
              <a:buNone/>
              <a:defRPr sz="1600">
                <a:solidFill>
                  <a:schemeClr val="lt1"/>
                </a:solidFill>
              </a:defRPr>
            </a:lvl6pPr>
            <a:lvl7pPr indent="-228600" lvl="6" marL="3200400" rtl="1" algn="r">
              <a:lnSpc>
                <a:spcPct val="94000"/>
              </a:lnSpc>
              <a:spcBef>
                <a:spcPts val="500"/>
              </a:spcBef>
              <a:spcAft>
                <a:spcPts val="0"/>
              </a:spcAft>
              <a:buClr>
                <a:schemeClr val="lt1"/>
              </a:buClr>
              <a:buSzPts val="1600"/>
              <a:buNone/>
              <a:defRPr sz="1600">
                <a:solidFill>
                  <a:schemeClr val="lt1"/>
                </a:solidFill>
              </a:defRPr>
            </a:lvl7pPr>
            <a:lvl8pPr indent="-228600" lvl="7" marL="3657600" rtl="1" algn="r">
              <a:lnSpc>
                <a:spcPct val="94000"/>
              </a:lnSpc>
              <a:spcBef>
                <a:spcPts val="500"/>
              </a:spcBef>
              <a:spcAft>
                <a:spcPts val="0"/>
              </a:spcAft>
              <a:buClr>
                <a:schemeClr val="lt1"/>
              </a:buClr>
              <a:buSzPts val="1600"/>
              <a:buNone/>
              <a:defRPr sz="1600">
                <a:solidFill>
                  <a:schemeClr val="lt1"/>
                </a:solidFill>
              </a:defRPr>
            </a:lvl8pPr>
            <a:lvl9pPr indent="-228600" lvl="8" marL="4114800" rtl="1" algn="r">
              <a:lnSpc>
                <a:spcPct val="94000"/>
              </a:lnSpc>
              <a:spcBef>
                <a:spcPts val="500"/>
              </a:spcBef>
              <a:spcAft>
                <a:spcPts val="200"/>
              </a:spcAft>
              <a:buClr>
                <a:schemeClr val="lt1"/>
              </a:buClr>
              <a:buSzPts val="1600"/>
              <a:buNone/>
              <a:defRPr sz="1600">
                <a:solidFill>
                  <a:schemeClr val="lt1"/>
                </a:solidFill>
              </a:defRPr>
            </a:lvl9pPr>
          </a:lstStyle>
          <a:p/>
        </p:txBody>
      </p:sp>
      <p:sp>
        <p:nvSpPr>
          <p:cNvPr id="30" name="Google Shape;30;p4"/>
          <p:cNvSpPr txBox="1"/>
          <p:nvPr>
            <p:ph idx="10" type="dt"/>
          </p:nvPr>
        </p:nvSpPr>
        <p:spPr>
          <a:xfrm>
            <a:off x="738908" y="6453386"/>
            <a:ext cx="1622409"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2584312"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iw-IL"/>
              <a:t>‹#›</a:t>
            </a:fld>
            <a:endParaRPr/>
          </a:p>
        </p:txBody>
      </p:sp>
      <p:sp>
        <p:nvSpPr>
          <p:cNvPr id="33" name="Google Shape;33;p4" title="Crop Mark"/>
          <p:cNvSpPr/>
          <p:nvPr/>
        </p:nvSpPr>
        <p:spPr>
          <a:xfrm>
            <a:off x="8151962" y="1685652"/>
            <a:ext cx="3275013" cy="4408488"/>
          </a:xfrm>
          <a:custGeom>
            <a:rect b="b" l="l" r="r" t="t"/>
            <a:pathLst>
              <a:path extrusionOk="0" h="5554" w="4125">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1371600"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rtl="1" algn="r">
              <a:lnSpc>
                <a:spcPct val="94000"/>
              </a:lnSpc>
              <a:spcBef>
                <a:spcPts val="1000"/>
              </a:spcBef>
              <a:spcAft>
                <a:spcPts val="0"/>
              </a:spcAft>
              <a:buClr>
                <a:schemeClr val="dk2"/>
              </a:buClr>
              <a:buSzPts val="2000"/>
              <a:buChar char="■"/>
              <a:defRPr>
                <a:solidFill>
                  <a:schemeClr val="dk2"/>
                </a:solidFill>
              </a:defRPr>
            </a:lvl1pPr>
            <a:lvl2pPr indent="-355600" lvl="1" marL="914400" rtl="1" algn="r">
              <a:lnSpc>
                <a:spcPct val="94000"/>
              </a:lnSpc>
              <a:spcBef>
                <a:spcPts val="500"/>
              </a:spcBef>
              <a:spcAft>
                <a:spcPts val="0"/>
              </a:spcAft>
              <a:buClr>
                <a:schemeClr val="dk2"/>
              </a:buClr>
              <a:buSzPts val="2000"/>
              <a:buChar char="–"/>
              <a:defRPr>
                <a:solidFill>
                  <a:schemeClr val="dk2"/>
                </a:solidFill>
              </a:defRPr>
            </a:lvl2pPr>
            <a:lvl3pPr indent="-342900" lvl="2" marL="1371600" rtl="1" algn="r">
              <a:lnSpc>
                <a:spcPct val="94000"/>
              </a:lnSpc>
              <a:spcBef>
                <a:spcPts val="500"/>
              </a:spcBef>
              <a:spcAft>
                <a:spcPts val="0"/>
              </a:spcAft>
              <a:buClr>
                <a:schemeClr val="dk2"/>
              </a:buClr>
              <a:buSzPts val="1800"/>
              <a:buChar char="■"/>
              <a:defRPr>
                <a:solidFill>
                  <a:schemeClr val="dk2"/>
                </a:solidFill>
              </a:defRPr>
            </a:lvl3pPr>
            <a:lvl4pPr indent="-342900" lvl="3" marL="1828800" rtl="1" algn="r">
              <a:lnSpc>
                <a:spcPct val="94000"/>
              </a:lnSpc>
              <a:spcBef>
                <a:spcPts val="500"/>
              </a:spcBef>
              <a:spcAft>
                <a:spcPts val="0"/>
              </a:spcAft>
              <a:buClr>
                <a:schemeClr val="dk2"/>
              </a:buClr>
              <a:buSzPts val="1800"/>
              <a:buChar char="–"/>
              <a:defRPr>
                <a:solidFill>
                  <a:schemeClr val="dk2"/>
                </a:solidFill>
              </a:defRPr>
            </a:lvl4pPr>
            <a:lvl5pPr indent="-330200" lvl="4" marL="2286000" rtl="1" algn="r">
              <a:lnSpc>
                <a:spcPct val="94000"/>
              </a:lnSpc>
              <a:spcBef>
                <a:spcPts val="500"/>
              </a:spcBef>
              <a:spcAft>
                <a:spcPts val="0"/>
              </a:spcAft>
              <a:buClr>
                <a:schemeClr val="dk2"/>
              </a:buClr>
              <a:buSzPts val="1600"/>
              <a:buChar char="■"/>
              <a:defRPr>
                <a:solidFill>
                  <a:schemeClr val="dk2"/>
                </a:solidFill>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37" name="Google Shape;37;p5"/>
          <p:cNvSpPr txBox="1"/>
          <p:nvPr>
            <p:ph idx="2" type="body"/>
          </p:nvPr>
        </p:nvSpPr>
        <p:spPr>
          <a:xfrm>
            <a:off x="6525403"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rtl="1" algn="r">
              <a:lnSpc>
                <a:spcPct val="94000"/>
              </a:lnSpc>
              <a:spcBef>
                <a:spcPts val="1000"/>
              </a:spcBef>
              <a:spcAft>
                <a:spcPts val="0"/>
              </a:spcAft>
              <a:buClr>
                <a:schemeClr val="dk2"/>
              </a:buClr>
              <a:buSzPts val="2000"/>
              <a:buChar char="■"/>
              <a:defRPr>
                <a:solidFill>
                  <a:schemeClr val="dk2"/>
                </a:solidFill>
              </a:defRPr>
            </a:lvl1pPr>
            <a:lvl2pPr indent="-355600" lvl="1" marL="914400" rtl="1" algn="r">
              <a:lnSpc>
                <a:spcPct val="94000"/>
              </a:lnSpc>
              <a:spcBef>
                <a:spcPts val="500"/>
              </a:spcBef>
              <a:spcAft>
                <a:spcPts val="0"/>
              </a:spcAft>
              <a:buClr>
                <a:schemeClr val="dk2"/>
              </a:buClr>
              <a:buSzPts val="2000"/>
              <a:buChar char="–"/>
              <a:defRPr>
                <a:solidFill>
                  <a:schemeClr val="dk2"/>
                </a:solidFill>
              </a:defRPr>
            </a:lvl2pPr>
            <a:lvl3pPr indent="-342900" lvl="2" marL="1371600" rtl="1" algn="r">
              <a:lnSpc>
                <a:spcPct val="94000"/>
              </a:lnSpc>
              <a:spcBef>
                <a:spcPts val="500"/>
              </a:spcBef>
              <a:spcAft>
                <a:spcPts val="0"/>
              </a:spcAft>
              <a:buClr>
                <a:schemeClr val="dk2"/>
              </a:buClr>
              <a:buSzPts val="1800"/>
              <a:buChar char="■"/>
              <a:defRPr>
                <a:solidFill>
                  <a:schemeClr val="dk2"/>
                </a:solidFill>
              </a:defRPr>
            </a:lvl3pPr>
            <a:lvl4pPr indent="-342900" lvl="3" marL="1828800" rtl="1" algn="r">
              <a:lnSpc>
                <a:spcPct val="94000"/>
              </a:lnSpc>
              <a:spcBef>
                <a:spcPts val="500"/>
              </a:spcBef>
              <a:spcAft>
                <a:spcPts val="0"/>
              </a:spcAft>
              <a:buClr>
                <a:schemeClr val="dk2"/>
              </a:buClr>
              <a:buSzPts val="1800"/>
              <a:buChar char="–"/>
              <a:defRPr>
                <a:solidFill>
                  <a:schemeClr val="dk2"/>
                </a:solidFill>
              </a:defRPr>
            </a:lvl4pPr>
            <a:lvl5pPr indent="-330200" lvl="4" marL="2286000" rtl="1" algn="r">
              <a:lnSpc>
                <a:spcPct val="94000"/>
              </a:lnSpc>
              <a:spcBef>
                <a:spcPts val="500"/>
              </a:spcBef>
              <a:spcAft>
                <a:spcPts val="0"/>
              </a:spcAft>
              <a:buClr>
                <a:schemeClr val="dk2"/>
              </a:buClr>
              <a:buSzPts val="1600"/>
              <a:buChar char="■"/>
              <a:defRPr>
                <a:solidFill>
                  <a:schemeClr val="dk2"/>
                </a:solidFill>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38" name="Google Shape;38;p5"/>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6"/>
          <p:cNvSpPr txBox="1"/>
          <p:nvPr>
            <p:ph idx="1" type="body"/>
          </p:nvPr>
        </p:nvSpPr>
        <p:spPr>
          <a:xfrm>
            <a:off x="1371600" y="2340864"/>
            <a:ext cx="4443984"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84000"/>
              </a:lnSpc>
              <a:spcBef>
                <a:spcPts val="0"/>
              </a:spcBef>
              <a:spcAft>
                <a:spcPts val="0"/>
              </a:spcAft>
              <a:buClr>
                <a:schemeClr val="dk2"/>
              </a:buClr>
              <a:buSzPts val="3000"/>
              <a:buNone/>
              <a:defRPr b="0" sz="3000">
                <a:solidFill>
                  <a:schemeClr val="dk2"/>
                </a:solidFill>
              </a:defRPr>
            </a:lvl1pPr>
            <a:lvl2pPr indent="-228600" lvl="1" marL="914400" rtl="1" algn="r">
              <a:lnSpc>
                <a:spcPct val="94000"/>
              </a:lnSpc>
              <a:spcBef>
                <a:spcPts val="500"/>
              </a:spcBef>
              <a:spcAft>
                <a:spcPts val="0"/>
              </a:spcAft>
              <a:buClr>
                <a:schemeClr val="dk2"/>
              </a:buClr>
              <a:buSzPts val="2000"/>
              <a:buNone/>
              <a:defRPr b="1" sz="2000"/>
            </a:lvl2pPr>
            <a:lvl3pPr indent="-228600" lvl="2" marL="1371600" rtl="1" algn="r">
              <a:lnSpc>
                <a:spcPct val="94000"/>
              </a:lnSpc>
              <a:spcBef>
                <a:spcPts val="500"/>
              </a:spcBef>
              <a:spcAft>
                <a:spcPts val="0"/>
              </a:spcAft>
              <a:buClr>
                <a:schemeClr val="dk2"/>
              </a:buClr>
              <a:buSzPts val="1800"/>
              <a:buNone/>
              <a:defRPr b="1" sz="1800"/>
            </a:lvl3pPr>
            <a:lvl4pPr indent="-228600" lvl="3" marL="1828800" rtl="1" algn="r">
              <a:lnSpc>
                <a:spcPct val="94000"/>
              </a:lnSpc>
              <a:spcBef>
                <a:spcPts val="500"/>
              </a:spcBef>
              <a:spcAft>
                <a:spcPts val="0"/>
              </a:spcAft>
              <a:buClr>
                <a:schemeClr val="dk2"/>
              </a:buClr>
              <a:buSzPts val="1600"/>
              <a:buNone/>
              <a:defRPr b="1" sz="1600"/>
            </a:lvl4pPr>
            <a:lvl5pPr indent="-228600" lvl="4" marL="2286000" rtl="1" algn="r">
              <a:lnSpc>
                <a:spcPct val="94000"/>
              </a:lnSpc>
              <a:spcBef>
                <a:spcPts val="500"/>
              </a:spcBef>
              <a:spcAft>
                <a:spcPts val="0"/>
              </a:spcAft>
              <a:buClr>
                <a:schemeClr val="dk2"/>
              </a:buClr>
              <a:buSzPts val="1600"/>
              <a:buNone/>
              <a:defRPr b="1" sz="1600"/>
            </a:lvl5pPr>
            <a:lvl6pPr indent="-228600" lvl="5" marL="2743200" rtl="1" algn="r">
              <a:lnSpc>
                <a:spcPct val="94000"/>
              </a:lnSpc>
              <a:spcBef>
                <a:spcPts val="500"/>
              </a:spcBef>
              <a:spcAft>
                <a:spcPts val="0"/>
              </a:spcAft>
              <a:buClr>
                <a:schemeClr val="dk2"/>
              </a:buClr>
              <a:buSzPts val="1600"/>
              <a:buNone/>
              <a:defRPr b="1" sz="1600"/>
            </a:lvl6pPr>
            <a:lvl7pPr indent="-228600" lvl="6" marL="3200400" rtl="1" algn="r">
              <a:lnSpc>
                <a:spcPct val="94000"/>
              </a:lnSpc>
              <a:spcBef>
                <a:spcPts val="500"/>
              </a:spcBef>
              <a:spcAft>
                <a:spcPts val="0"/>
              </a:spcAft>
              <a:buClr>
                <a:schemeClr val="dk2"/>
              </a:buClr>
              <a:buSzPts val="1600"/>
              <a:buNone/>
              <a:defRPr b="1" sz="1600"/>
            </a:lvl7pPr>
            <a:lvl8pPr indent="-228600" lvl="7" marL="3657600" rtl="1" algn="r">
              <a:lnSpc>
                <a:spcPct val="94000"/>
              </a:lnSpc>
              <a:spcBef>
                <a:spcPts val="500"/>
              </a:spcBef>
              <a:spcAft>
                <a:spcPts val="0"/>
              </a:spcAft>
              <a:buClr>
                <a:schemeClr val="dk2"/>
              </a:buClr>
              <a:buSzPts val="1600"/>
              <a:buNone/>
              <a:defRPr b="1" sz="1600"/>
            </a:lvl8pPr>
            <a:lvl9pPr indent="-228600" lvl="8" marL="4114800" rtl="1" algn="r">
              <a:lnSpc>
                <a:spcPct val="94000"/>
              </a:lnSpc>
              <a:spcBef>
                <a:spcPts val="500"/>
              </a:spcBef>
              <a:spcAft>
                <a:spcPts val="200"/>
              </a:spcAft>
              <a:buClr>
                <a:schemeClr val="dk2"/>
              </a:buClr>
              <a:buSzPts val="1600"/>
              <a:buNone/>
              <a:defRPr b="1" sz="1600"/>
            </a:lvl9pPr>
          </a:lstStyle>
          <a:p/>
        </p:txBody>
      </p:sp>
      <p:sp>
        <p:nvSpPr>
          <p:cNvPr id="44" name="Google Shape;44;p6"/>
          <p:cNvSpPr txBox="1"/>
          <p:nvPr>
            <p:ph idx="2" type="body"/>
          </p:nvPr>
        </p:nvSpPr>
        <p:spPr>
          <a:xfrm>
            <a:off x="1371600"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rtl="1" algn="r">
              <a:lnSpc>
                <a:spcPct val="94000"/>
              </a:lnSpc>
              <a:spcBef>
                <a:spcPts val="1000"/>
              </a:spcBef>
              <a:spcAft>
                <a:spcPts val="0"/>
              </a:spcAft>
              <a:buClr>
                <a:schemeClr val="dk2"/>
              </a:buClr>
              <a:buSzPts val="2000"/>
              <a:buChar char="■"/>
              <a:defRPr>
                <a:solidFill>
                  <a:schemeClr val="dk2"/>
                </a:solidFill>
              </a:defRPr>
            </a:lvl1pPr>
            <a:lvl2pPr indent="-355600" lvl="1" marL="914400" rtl="1" algn="r">
              <a:lnSpc>
                <a:spcPct val="94000"/>
              </a:lnSpc>
              <a:spcBef>
                <a:spcPts val="500"/>
              </a:spcBef>
              <a:spcAft>
                <a:spcPts val="0"/>
              </a:spcAft>
              <a:buClr>
                <a:schemeClr val="dk2"/>
              </a:buClr>
              <a:buSzPts val="2000"/>
              <a:buChar char="–"/>
              <a:defRPr>
                <a:solidFill>
                  <a:schemeClr val="dk2"/>
                </a:solidFill>
              </a:defRPr>
            </a:lvl2pPr>
            <a:lvl3pPr indent="-342900" lvl="2" marL="1371600" rtl="1" algn="r">
              <a:lnSpc>
                <a:spcPct val="94000"/>
              </a:lnSpc>
              <a:spcBef>
                <a:spcPts val="500"/>
              </a:spcBef>
              <a:spcAft>
                <a:spcPts val="0"/>
              </a:spcAft>
              <a:buClr>
                <a:schemeClr val="dk2"/>
              </a:buClr>
              <a:buSzPts val="1800"/>
              <a:buChar char="■"/>
              <a:defRPr>
                <a:solidFill>
                  <a:schemeClr val="dk2"/>
                </a:solidFill>
              </a:defRPr>
            </a:lvl3pPr>
            <a:lvl4pPr indent="-342900" lvl="3" marL="1828800" rtl="1" algn="r">
              <a:lnSpc>
                <a:spcPct val="94000"/>
              </a:lnSpc>
              <a:spcBef>
                <a:spcPts val="500"/>
              </a:spcBef>
              <a:spcAft>
                <a:spcPts val="0"/>
              </a:spcAft>
              <a:buClr>
                <a:schemeClr val="dk2"/>
              </a:buClr>
              <a:buSzPts val="1800"/>
              <a:buChar char="–"/>
              <a:defRPr>
                <a:solidFill>
                  <a:schemeClr val="dk2"/>
                </a:solidFill>
              </a:defRPr>
            </a:lvl4pPr>
            <a:lvl5pPr indent="-330200" lvl="4" marL="2286000" rtl="1" algn="r">
              <a:lnSpc>
                <a:spcPct val="94000"/>
              </a:lnSpc>
              <a:spcBef>
                <a:spcPts val="500"/>
              </a:spcBef>
              <a:spcAft>
                <a:spcPts val="0"/>
              </a:spcAft>
              <a:buClr>
                <a:schemeClr val="dk2"/>
              </a:buClr>
              <a:buSzPts val="1600"/>
              <a:buChar char="■"/>
              <a:defRPr>
                <a:solidFill>
                  <a:schemeClr val="dk2"/>
                </a:solidFill>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45" name="Google Shape;45;p6"/>
          <p:cNvSpPr txBox="1"/>
          <p:nvPr>
            <p:ph idx="3" type="body"/>
          </p:nvPr>
        </p:nvSpPr>
        <p:spPr>
          <a:xfrm>
            <a:off x="6525014" y="2340864"/>
            <a:ext cx="4443984"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84000"/>
              </a:lnSpc>
              <a:spcBef>
                <a:spcPts val="0"/>
              </a:spcBef>
              <a:spcAft>
                <a:spcPts val="0"/>
              </a:spcAft>
              <a:buClr>
                <a:schemeClr val="dk2"/>
              </a:buClr>
              <a:buSzPts val="3000"/>
              <a:buNone/>
              <a:defRPr b="0" sz="3000">
                <a:solidFill>
                  <a:schemeClr val="dk2"/>
                </a:solidFill>
              </a:defRPr>
            </a:lvl1pPr>
            <a:lvl2pPr indent="-228600" lvl="1" marL="914400" rtl="1" algn="r">
              <a:lnSpc>
                <a:spcPct val="94000"/>
              </a:lnSpc>
              <a:spcBef>
                <a:spcPts val="500"/>
              </a:spcBef>
              <a:spcAft>
                <a:spcPts val="0"/>
              </a:spcAft>
              <a:buClr>
                <a:schemeClr val="dk2"/>
              </a:buClr>
              <a:buSzPts val="2000"/>
              <a:buNone/>
              <a:defRPr b="1" sz="2000"/>
            </a:lvl2pPr>
            <a:lvl3pPr indent="-228600" lvl="2" marL="1371600" rtl="1" algn="r">
              <a:lnSpc>
                <a:spcPct val="94000"/>
              </a:lnSpc>
              <a:spcBef>
                <a:spcPts val="500"/>
              </a:spcBef>
              <a:spcAft>
                <a:spcPts val="0"/>
              </a:spcAft>
              <a:buClr>
                <a:schemeClr val="dk2"/>
              </a:buClr>
              <a:buSzPts val="1800"/>
              <a:buNone/>
              <a:defRPr b="1" sz="1800"/>
            </a:lvl3pPr>
            <a:lvl4pPr indent="-228600" lvl="3" marL="1828800" rtl="1" algn="r">
              <a:lnSpc>
                <a:spcPct val="94000"/>
              </a:lnSpc>
              <a:spcBef>
                <a:spcPts val="500"/>
              </a:spcBef>
              <a:spcAft>
                <a:spcPts val="0"/>
              </a:spcAft>
              <a:buClr>
                <a:schemeClr val="dk2"/>
              </a:buClr>
              <a:buSzPts val="1600"/>
              <a:buNone/>
              <a:defRPr b="1" sz="1600"/>
            </a:lvl4pPr>
            <a:lvl5pPr indent="-228600" lvl="4" marL="2286000" rtl="1" algn="r">
              <a:lnSpc>
                <a:spcPct val="94000"/>
              </a:lnSpc>
              <a:spcBef>
                <a:spcPts val="500"/>
              </a:spcBef>
              <a:spcAft>
                <a:spcPts val="0"/>
              </a:spcAft>
              <a:buClr>
                <a:schemeClr val="dk2"/>
              </a:buClr>
              <a:buSzPts val="1600"/>
              <a:buNone/>
              <a:defRPr b="1" sz="1600"/>
            </a:lvl5pPr>
            <a:lvl6pPr indent="-228600" lvl="5" marL="2743200" rtl="1" algn="r">
              <a:lnSpc>
                <a:spcPct val="94000"/>
              </a:lnSpc>
              <a:spcBef>
                <a:spcPts val="500"/>
              </a:spcBef>
              <a:spcAft>
                <a:spcPts val="0"/>
              </a:spcAft>
              <a:buClr>
                <a:schemeClr val="dk2"/>
              </a:buClr>
              <a:buSzPts val="1600"/>
              <a:buNone/>
              <a:defRPr b="1" sz="1600"/>
            </a:lvl6pPr>
            <a:lvl7pPr indent="-228600" lvl="6" marL="3200400" rtl="1" algn="r">
              <a:lnSpc>
                <a:spcPct val="94000"/>
              </a:lnSpc>
              <a:spcBef>
                <a:spcPts val="500"/>
              </a:spcBef>
              <a:spcAft>
                <a:spcPts val="0"/>
              </a:spcAft>
              <a:buClr>
                <a:schemeClr val="dk2"/>
              </a:buClr>
              <a:buSzPts val="1600"/>
              <a:buNone/>
              <a:defRPr b="1" sz="1600"/>
            </a:lvl7pPr>
            <a:lvl8pPr indent="-228600" lvl="7" marL="3657600" rtl="1" algn="r">
              <a:lnSpc>
                <a:spcPct val="94000"/>
              </a:lnSpc>
              <a:spcBef>
                <a:spcPts val="500"/>
              </a:spcBef>
              <a:spcAft>
                <a:spcPts val="0"/>
              </a:spcAft>
              <a:buClr>
                <a:schemeClr val="dk2"/>
              </a:buClr>
              <a:buSzPts val="1600"/>
              <a:buNone/>
              <a:defRPr b="1" sz="1600"/>
            </a:lvl8pPr>
            <a:lvl9pPr indent="-228600" lvl="8" marL="4114800" rtl="1" algn="r">
              <a:lnSpc>
                <a:spcPct val="94000"/>
              </a:lnSpc>
              <a:spcBef>
                <a:spcPts val="500"/>
              </a:spcBef>
              <a:spcAft>
                <a:spcPts val="200"/>
              </a:spcAft>
              <a:buClr>
                <a:schemeClr val="dk2"/>
              </a:buClr>
              <a:buSzPts val="1600"/>
              <a:buNone/>
              <a:defRPr b="1" sz="1600"/>
            </a:lvl9pPr>
          </a:lstStyle>
          <a:p/>
        </p:txBody>
      </p:sp>
      <p:sp>
        <p:nvSpPr>
          <p:cNvPr id="46" name="Google Shape;46;p6"/>
          <p:cNvSpPr txBox="1"/>
          <p:nvPr>
            <p:ph idx="4" type="body"/>
          </p:nvPr>
        </p:nvSpPr>
        <p:spPr>
          <a:xfrm>
            <a:off x="6525014"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rtl="1" algn="r">
              <a:lnSpc>
                <a:spcPct val="94000"/>
              </a:lnSpc>
              <a:spcBef>
                <a:spcPts val="1000"/>
              </a:spcBef>
              <a:spcAft>
                <a:spcPts val="0"/>
              </a:spcAft>
              <a:buClr>
                <a:schemeClr val="dk2"/>
              </a:buClr>
              <a:buSzPts val="2000"/>
              <a:buChar char="■"/>
              <a:defRPr>
                <a:solidFill>
                  <a:schemeClr val="dk2"/>
                </a:solidFill>
              </a:defRPr>
            </a:lvl1pPr>
            <a:lvl2pPr indent="-355600" lvl="1" marL="914400" rtl="1" algn="r">
              <a:lnSpc>
                <a:spcPct val="94000"/>
              </a:lnSpc>
              <a:spcBef>
                <a:spcPts val="500"/>
              </a:spcBef>
              <a:spcAft>
                <a:spcPts val="0"/>
              </a:spcAft>
              <a:buClr>
                <a:schemeClr val="dk2"/>
              </a:buClr>
              <a:buSzPts val="2000"/>
              <a:buChar char="–"/>
              <a:defRPr>
                <a:solidFill>
                  <a:schemeClr val="dk2"/>
                </a:solidFill>
              </a:defRPr>
            </a:lvl2pPr>
            <a:lvl3pPr indent="-342900" lvl="2" marL="1371600" rtl="1" algn="r">
              <a:lnSpc>
                <a:spcPct val="94000"/>
              </a:lnSpc>
              <a:spcBef>
                <a:spcPts val="500"/>
              </a:spcBef>
              <a:spcAft>
                <a:spcPts val="0"/>
              </a:spcAft>
              <a:buClr>
                <a:schemeClr val="dk2"/>
              </a:buClr>
              <a:buSzPts val="1800"/>
              <a:buChar char="■"/>
              <a:defRPr>
                <a:solidFill>
                  <a:schemeClr val="dk2"/>
                </a:solidFill>
              </a:defRPr>
            </a:lvl3pPr>
            <a:lvl4pPr indent="-342900" lvl="3" marL="1828800" rtl="1" algn="r">
              <a:lnSpc>
                <a:spcPct val="94000"/>
              </a:lnSpc>
              <a:spcBef>
                <a:spcPts val="500"/>
              </a:spcBef>
              <a:spcAft>
                <a:spcPts val="0"/>
              </a:spcAft>
              <a:buClr>
                <a:schemeClr val="dk2"/>
              </a:buClr>
              <a:buSzPts val="1800"/>
              <a:buChar char="–"/>
              <a:defRPr>
                <a:solidFill>
                  <a:schemeClr val="dk2"/>
                </a:solidFill>
              </a:defRPr>
            </a:lvl4pPr>
            <a:lvl5pPr indent="-330200" lvl="4" marL="2286000" rtl="1" algn="r">
              <a:lnSpc>
                <a:spcPct val="94000"/>
              </a:lnSpc>
              <a:spcBef>
                <a:spcPts val="500"/>
              </a:spcBef>
              <a:spcAft>
                <a:spcPts val="0"/>
              </a:spcAft>
              <a:buClr>
                <a:schemeClr val="dk2"/>
              </a:buClr>
              <a:buSzPts val="1600"/>
              <a:buChar char="■"/>
              <a:defRPr>
                <a:solidFill>
                  <a:schemeClr val="dk2"/>
                </a:solidFill>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47" name="Google Shape;47;p6"/>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spTree>
      <p:nvGrpSpPr>
        <p:cNvPr id="59" name="Shape 59"/>
        <p:cNvGrpSpPr/>
        <p:nvPr/>
      </p:nvGrpSpPr>
      <p:grpSpPr>
        <a:xfrm>
          <a:off x="0" y="0"/>
          <a:ext cx="0" cy="0"/>
          <a:chOff x="0" y="0"/>
          <a:chExt cx="0" cy="0"/>
        </a:xfrm>
      </p:grpSpPr>
      <p:sp>
        <p:nvSpPr>
          <p:cNvPr id="60" name="Google Shape;60;p9"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9"/>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Autofit/>
          </a:bodyPr>
          <a:lstStyle>
            <a:lvl1pPr lvl="0" rtl="1" algn="l">
              <a:lnSpc>
                <a:spcPct val="84000"/>
              </a:lnSpc>
              <a:spcBef>
                <a:spcPts val="0"/>
              </a:spcBef>
              <a:spcAft>
                <a:spcPts val="0"/>
              </a:spcAft>
              <a:buClr>
                <a:schemeClr val="dk2"/>
              </a:buClr>
              <a:buSzPts val="4800"/>
              <a:buFont typeface="Libre Franklin"/>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9"/>
          <p:cNvSpPr txBox="1"/>
          <p:nvPr>
            <p:ph idx="1" type="body"/>
          </p:nvPr>
        </p:nvSpPr>
        <p:spPr>
          <a:xfrm>
            <a:off x="6256020" y="685801"/>
            <a:ext cx="5212080" cy="5175250"/>
          </a:xfrm>
          <a:prstGeom prst="rect">
            <a:avLst/>
          </a:prstGeom>
          <a:noFill/>
          <a:ln>
            <a:noFill/>
          </a:ln>
        </p:spPr>
        <p:txBody>
          <a:bodyPr anchorCtr="0" anchor="t" bIns="45700" lIns="91425" spcFirstLastPara="1" rIns="91425" wrap="square" tIns="45700">
            <a:normAutofit/>
          </a:bodyPr>
          <a:lstStyle>
            <a:lvl1pPr indent="-355600" lvl="0" marL="457200" rtl="1" algn="r">
              <a:lnSpc>
                <a:spcPct val="94000"/>
              </a:lnSpc>
              <a:spcBef>
                <a:spcPts val="1000"/>
              </a:spcBef>
              <a:spcAft>
                <a:spcPts val="0"/>
              </a:spcAft>
              <a:buClr>
                <a:schemeClr val="dk2"/>
              </a:buClr>
              <a:buSzPts val="2000"/>
              <a:buChar char="■"/>
              <a:defRPr sz="2000"/>
            </a:lvl1pPr>
            <a:lvl2pPr indent="-355600" lvl="1" marL="914400" rtl="1" algn="r">
              <a:lnSpc>
                <a:spcPct val="94000"/>
              </a:lnSpc>
              <a:spcBef>
                <a:spcPts val="500"/>
              </a:spcBef>
              <a:spcAft>
                <a:spcPts val="0"/>
              </a:spcAft>
              <a:buClr>
                <a:schemeClr val="dk2"/>
              </a:buClr>
              <a:buSzPts val="2000"/>
              <a:buChar char="–"/>
              <a:defRPr sz="2000"/>
            </a:lvl2pPr>
            <a:lvl3pPr indent="-342900" lvl="2" marL="1371600" rtl="1" algn="r">
              <a:lnSpc>
                <a:spcPct val="94000"/>
              </a:lnSpc>
              <a:spcBef>
                <a:spcPts val="500"/>
              </a:spcBef>
              <a:spcAft>
                <a:spcPts val="0"/>
              </a:spcAft>
              <a:buClr>
                <a:schemeClr val="dk2"/>
              </a:buClr>
              <a:buSzPts val="1800"/>
              <a:buChar char="■"/>
              <a:defRPr sz="1800"/>
            </a:lvl3pPr>
            <a:lvl4pPr indent="-342900" lvl="3" marL="1828800" rtl="1" algn="r">
              <a:lnSpc>
                <a:spcPct val="94000"/>
              </a:lnSpc>
              <a:spcBef>
                <a:spcPts val="500"/>
              </a:spcBef>
              <a:spcAft>
                <a:spcPts val="0"/>
              </a:spcAft>
              <a:buClr>
                <a:schemeClr val="dk2"/>
              </a:buClr>
              <a:buSzPts val="1800"/>
              <a:buChar char="–"/>
              <a:defRPr sz="1800"/>
            </a:lvl4pPr>
            <a:lvl5pPr indent="-330200" lvl="4" marL="2286000" rtl="1" algn="r">
              <a:lnSpc>
                <a:spcPct val="94000"/>
              </a:lnSpc>
              <a:spcBef>
                <a:spcPts val="500"/>
              </a:spcBef>
              <a:spcAft>
                <a:spcPts val="0"/>
              </a:spcAft>
              <a:buClr>
                <a:schemeClr val="dk2"/>
              </a:buClr>
              <a:buSzPts val="1600"/>
              <a:buChar char="■"/>
              <a:defRPr sz="1600"/>
            </a:lvl5pPr>
            <a:lvl6pPr indent="-330200" lvl="5" marL="2743200" rtl="1" algn="r">
              <a:lnSpc>
                <a:spcPct val="94000"/>
              </a:lnSpc>
              <a:spcBef>
                <a:spcPts val="500"/>
              </a:spcBef>
              <a:spcAft>
                <a:spcPts val="0"/>
              </a:spcAft>
              <a:buClr>
                <a:schemeClr val="dk2"/>
              </a:buClr>
              <a:buSzPts val="1600"/>
              <a:buChar char="–"/>
              <a:defRPr sz="1600"/>
            </a:lvl6pPr>
            <a:lvl7pPr indent="-330200" lvl="6" marL="3200400" rtl="1" algn="r">
              <a:lnSpc>
                <a:spcPct val="94000"/>
              </a:lnSpc>
              <a:spcBef>
                <a:spcPts val="500"/>
              </a:spcBef>
              <a:spcAft>
                <a:spcPts val="0"/>
              </a:spcAft>
              <a:buClr>
                <a:schemeClr val="dk2"/>
              </a:buClr>
              <a:buSzPts val="1600"/>
              <a:buChar char="■"/>
              <a:defRPr sz="1600"/>
            </a:lvl7pPr>
            <a:lvl8pPr indent="-330200" lvl="7" marL="3657600" rtl="1" algn="r">
              <a:lnSpc>
                <a:spcPct val="94000"/>
              </a:lnSpc>
              <a:spcBef>
                <a:spcPts val="500"/>
              </a:spcBef>
              <a:spcAft>
                <a:spcPts val="0"/>
              </a:spcAft>
              <a:buClr>
                <a:schemeClr val="dk2"/>
              </a:buClr>
              <a:buSzPts val="1600"/>
              <a:buChar char="–"/>
              <a:defRPr sz="1600"/>
            </a:lvl8pPr>
            <a:lvl9pPr indent="-330200" lvl="8" marL="4114800" rtl="1" algn="r">
              <a:lnSpc>
                <a:spcPct val="94000"/>
              </a:lnSpc>
              <a:spcBef>
                <a:spcPts val="500"/>
              </a:spcBef>
              <a:spcAft>
                <a:spcPts val="200"/>
              </a:spcAft>
              <a:buClr>
                <a:schemeClr val="dk2"/>
              </a:buClr>
              <a:buSzPts val="1600"/>
              <a:buChar char="■"/>
              <a:defRPr sz="1600"/>
            </a:lvl9pPr>
          </a:lstStyle>
          <a:p/>
        </p:txBody>
      </p:sp>
      <p:sp>
        <p:nvSpPr>
          <p:cNvPr id="63" name="Google Shape;63;p9"/>
          <p:cNvSpPr txBox="1"/>
          <p:nvPr>
            <p:ph idx="2" type="body"/>
          </p:nvPr>
        </p:nvSpPr>
        <p:spPr>
          <a:xfrm>
            <a:off x="723900" y="2856344"/>
            <a:ext cx="3855720" cy="3011056"/>
          </a:xfrm>
          <a:prstGeom prst="rect">
            <a:avLst/>
          </a:prstGeom>
          <a:noFill/>
          <a:ln>
            <a:noFill/>
          </a:ln>
        </p:spPr>
        <p:txBody>
          <a:bodyPr anchorCtr="0" anchor="t" bIns="45700" lIns="91425" spcFirstLastPara="1" rIns="91425" wrap="square" tIns="45700">
            <a:normAutofit/>
          </a:bodyPr>
          <a:lstStyle>
            <a:lvl1pPr indent="-228600" lvl="0" marL="457200" rtl="1" algn="r">
              <a:lnSpc>
                <a:spcPct val="113000"/>
              </a:lnSpc>
              <a:spcBef>
                <a:spcPts val="0"/>
              </a:spcBef>
              <a:spcAft>
                <a:spcPts val="0"/>
              </a:spcAft>
              <a:buClr>
                <a:schemeClr val="dk2"/>
              </a:buClr>
              <a:buSzPts val="1600"/>
              <a:buNone/>
              <a:defRPr sz="1600"/>
            </a:lvl1pPr>
            <a:lvl2pPr indent="-228600" lvl="1" marL="914400" rtl="1" algn="r">
              <a:lnSpc>
                <a:spcPct val="94000"/>
              </a:lnSpc>
              <a:spcBef>
                <a:spcPts val="1500"/>
              </a:spcBef>
              <a:spcAft>
                <a:spcPts val="0"/>
              </a:spcAft>
              <a:buClr>
                <a:schemeClr val="dk2"/>
              </a:buClr>
              <a:buSzPts val="1400"/>
              <a:buNone/>
              <a:defRPr sz="1400"/>
            </a:lvl2pPr>
            <a:lvl3pPr indent="-228600" lvl="2" marL="1371600" rtl="1" algn="r">
              <a:lnSpc>
                <a:spcPct val="94000"/>
              </a:lnSpc>
              <a:spcBef>
                <a:spcPts val="500"/>
              </a:spcBef>
              <a:spcAft>
                <a:spcPts val="0"/>
              </a:spcAft>
              <a:buClr>
                <a:schemeClr val="dk2"/>
              </a:buClr>
              <a:buSzPts val="1200"/>
              <a:buNone/>
              <a:defRPr sz="1200"/>
            </a:lvl3pPr>
            <a:lvl4pPr indent="-228600" lvl="3" marL="1828800" rtl="1" algn="r">
              <a:lnSpc>
                <a:spcPct val="94000"/>
              </a:lnSpc>
              <a:spcBef>
                <a:spcPts val="500"/>
              </a:spcBef>
              <a:spcAft>
                <a:spcPts val="0"/>
              </a:spcAft>
              <a:buClr>
                <a:schemeClr val="dk2"/>
              </a:buClr>
              <a:buSzPts val="1000"/>
              <a:buNone/>
              <a:defRPr sz="1000"/>
            </a:lvl4pPr>
            <a:lvl5pPr indent="-228600" lvl="4" marL="2286000" rtl="1" algn="r">
              <a:lnSpc>
                <a:spcPct val="94000"/>
              </a:lnSpc>
              <a:spcBef>
                <a:spcPts val="500"/>
              </a:spcBef>
              <a:spcAft>
                <a:spcPts val="0"/>
              </a:spcAft>
              <a:buClr>
                <a:schemeClr val="dk2"/>
              </a:buClr>
              <a:buSzPts val="1000"/>
              <a:buNone/>
              <a:defRPr sz="1000"/>
            </a:lvl5pPr>
            <a:lvl6pPr indent="-228600" lvl="5" marL="2743200" rtl="1" algn="r">
              <a:lnSpc>
                <a:spcPct val="94000"/>
              </a:lnSpc>
              <a:spcBef>
                <a:spcPts val="500"/>
              </a:spcBef>
              <a:spcAft>
                <a:spcPts val="0"/>
              </a:spcAft>
              <a:buClr>
                <a:schemeClr val="dk2"/>
              </a:buClr>
              <a:buSzPts val="1000"/>
              <a:buNone/>
              <a:defRPr sz="1000"/>
            </a:lvl6pPr>
            <a:lvl7pPr indent="-228600" lvl="6" marL="3200400" rtl="1" algn="r">
              <a:lnSpc>
                <a:spcPct val="94000"/>
              </a:lnSpc>
              <a:spcBef>
                <a:spcPts val="500"/>
              </a:spcBef>
              <a:spcAft>
                <a:spcPts val="0"/>
              </a:spcAft>
              <a:buClr>
                <a:schemeClr val="dk2"/>
              </a:buClr>
              <a:buSzPts val="1000"/>
              <a:buNone/>
              <a:defRPr sz="1000"/>
            </a:lvl7pPr>
            <a:lvl8pPr indent="-228600" lvl="7" marL="3657600" rtl="1" algn="r">
              <a:lnSpc>
                <a:spcPct val="94000"/>
              </a:lnSpc>
              <a:spcBef>
                <a:spcPts val="500"/>
              </a:spcBef>
              <a:spcAft>
                <a:spcPts val="0"/>
              </a:spcAft>
              <a:buClr>
                <a:schemeClr val="dk2"/>
              </a:buClr>
              <a:buSzPts val="1000"/>
              <a:buNone/>
              <a:defRPr sz="1000"/>
            </a:lvl8pPr>
            <a:lvl9pPr indent="-228600" lvl="8" marL="4114800" rtl="1" algn="r">
              <a:lnSpc>
                <a:spcPct val="94000"/>
              </a:lnSpc>
              <a:spcBef>
                <a:spcPts val="500"/>
              </a:spcBef>
              <a:spcAft>
                <a:spcPts val="200"/>
              </a:spcAft>
              <a:buClr>
                <a:schemeClr val="dk2"/>
              </a:buClr>
              <a:buSzPts val="1000"/>
              <a:buNone/>
              <a:defRPr sz="1000"/>
            </a:lvl9pPr>
          </a:lstStyle>
          <a:p/>
        </p:txBody>
      </p:sp>
      <p:sp>
        <p:nvSpPr>
          <p:cNvPr id="64" name="Google Shape;64;p9"/>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iw-IL"/>
              <a:t>‹#›</a:t>
            </a:fld>
            <a:endParaRPr/>
          </a:p>
        </p:txBody>
      </p:sp>
      <p:sp>
        <p:nvSpPr>
          <p:cNvPr id="67" name="Google Shape;67;p9"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spTree>
      <p:nvGrpSpPr>
        <p:cNvPr id="68" name="Shape 68"/>
        <p:cNvGrpSpPr/>
        <p:nvPr/>
      </p:nvGrpSpPr>
      <p:grpSpPr>
        <a:xfrm>
          <a:off x="0" y="0"/>
          <a:ext cx="0" cy="0"/>
          <a:chOff x="0" y="0"/>
          <a:chExt cx="0" cy="0"/>
        </a:xfrm>
      </p:grpSpPr>
      <p:sp>
        <p:nvSpPr>
          <p:cNvPr id="69" name="Google Shape;69;p10"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0"/>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rmAutofit/>
          </a:bodyPr>
          <a:lstStyle>
            <a:lvl1pPr lvl="0" rtl="1" algn="l">
              <a:lnSpc>
                <a:spcPct val="84000"/>
              </a:lnSpc>
              <a:spcBef>
                <a:spcPts val="0"/>
              </a:spcBef>
              <a:spcAft>
                <a:spcPts val="0"/>
              </a:spcAft>
              <a:buClr>
                <a:schemeClr val="dk2"/>
              </a:buClr>
              <a:buSzPts val="4800"/>
              <a:buFont typeface="Libre Franklin"/>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0"/>
          <p:cNvSpPr/>
          <p:nvPr>
            <p:ph idx="2" type="pic"/>
          </p:nvPr>
        </p:nvSpPr>
        <p:spPr>
          <a:xfrm>
            <a:off x="5532120" y="0"/>
            <a:ext cx="6659880" cy="6857999"/>
          </a:xfrm>
          <a:prstGeom prst="rect">
            <a:avLst/>
          </a:prstGeom>
          <a:noFill/>
          <a:ln>
            <a:noFill/>
          </a:ln>
        </p:spPr>
      </p:sp>
      <p:sp>
        <p:nvSpPr>
          <p:cNvPr id="72" name="Google Shape;72;p10"/>
          <p:cNvSpPr txBox="1"/>
          <p:nvPr>
            <p:ph idx="1" type="body"/>
          </p:nvPr>
        </p:nvSpPr>
        <p:spPr>
          <a:xfrm>
            <a:off x="723900" y="2855968"/>
            <a:ext cx="3855720" cy="3011432"/>
          </a:xfrm>
          <a:prstGeom prst="rect">
            <a:avLst/>
          </a:prstGeom>
          <a:noFill/>
          <a:ln>
            <a:noFill/>
          </a:ln>
        </p:spPr>
        <p:txBody>
          <a:bodyPr anchorCtr="0" anchor="t" bIns="45700" lIns="91425" spcFirstLastPara="1" rIns="91425" wrap="square" tIns="45700">
            <a:normAutofit/>
          </a:bodyPr>
          <a:lstStyle>
            <a:lvl1pPr indent="-228600" lvl="0" marL="457200" rtl="1" algn="r">
              <a:lnSpc>
                <a:spcPct val="113000"/>
              </a:lnSpc>
              <a:spcBef>
                <a:spcPts val="0"/>
              </a:spcBef>
              <a:spcAft>
                <a:spcPts val="0"/>
              </a:spcAft>
              <a:buClr>
                <a:schemeClr val="dk2"/>
              </a:buClr>
              <a:buSzPts val="1600"/>
              <a:buNone/>
              <a:defRPr sz="1600"/>
            </a:lvl1pPr>
            <a:lvl2pPr indent="-228600" lvl="1" marL="914400" rtl="1" algn="r">
              <a:lnSpc>
                <a:spcPct val="94000"/>
              </a:lnSpc>
              <a:spcBef>
                <a:spcPts val="1500"/>
              </a:spcBef>
              <a:spcAft>
                <a:spcPts val="0"/>
              </a:spcAft>
              <a:buClr>
                <a:schemeClr val="dk2"/>
              </a:buClr>
              <a:buSzPts val="1400"/>
              <a:buNone/>
              <a:defRPr sz="1400"/>
            </a:lvl2pPr>
            <a:lvl3pPr indent="-228600" lvl="2" marL="1371600" rtl="1" algn="r">
              <a:lnSpc>
                <a:spcPct val="94000"/>
              </a:lnSpc>
              <a:spcBef>
                <a:spcPts val="500"/>
              </a:spcBef>
              <a:spcAft>
                <a:spcPts val="0"/>
              </a:spcAft>
              <a:buClr>
                <a:schemeClr val="dk2"/>
              </a:buClr>
              <a:buSzPts val="1200"/>
              <a:buNone/>
              <a:defRPr sz="1200"/>
            </a:lvl3pPr>
            <a:lvl4pPr indent="-228600" lvl="3" marL="1828800" rtl="1" algn="r">
              <a:lnSpc>
                <a:spcPct val="94000"/>
              </a:lnSpc>
              <a:spcBef>
                <a:spcPts val="500"/>
              </a:spcBef>
              <a:spcAft>
                <a:spcPts val="0"/>
              </a:spcAft>
              <a:buClr>
                <a:schemeClr val="dk2"/>
              </a:buClr>
              <a:buSzPts val="1000"/>
              <a:buNone/>
              <a:defRPr sz="1000"/>
            </a:lvl4pPr>
            <a:lvl5pPr indent="-228600" lvl="4" marL="2286000" rtl="1" algn="r">
              <a:lnSpc>
                <a:spcPct val="94000"/>
              </a:lnSpc>
              <a:spcBef>
                <a:spcPts val="500"/>
              </a:spcBef>
              <a:spcAft>
                <a:spcPts val="0"/>
              </a:spcAft>
              <a:buClr>
                <a:schemeClr val="dk2"/>
              </a:buClr>
              <a:buSzPts val="1000"/>
              <a:buNone/>
              <a:defRPr sz="1000"/>
            </a:lvl5pPr>
            <a:lvl6pPr indent="-228600" lvl="5" marL="2743200" rtl="1" algn="r">
              <a:lnSpc>
                <a:spcPct val="94000"/>
              </a:lnSpc>
              <a:spcBef>
                <a:spcPts val="500"/>
              </a:spcBef>
              <a:spcAft>
                <a:spcPts val="0"/>
              </a:spcAft>
              <a:buClr>
                <a:schemeClr val="dk2"/>
              </a:buClr>
              <a:buSzPts val="1000"/>
              <a:buNone/>
              <a:defRPr sz="1000"/>
            </a:lvl6pPr>
            <a:lvl7pPr indent="-228600" lvl="6" marL="3200400" rtl="1" algn="r">
              <a:lnSpc>
                <a:spcPct val="94000"/>
              </a:lnSpc>
              <a:spcBef>
                <a:spcPts val="500"/>
              </a:spcBef>
              <a:spcAft>
                <a:spcPts val="0"/>
              </a:spcAft>
              <a:buClr>
                <a:schemeClr val="dk2"/>
              </a:buClr>
              <a:buSzPts val="1000"/>
              <a:buNone/>
              <a:defRPr sz="1000"/>
            </a:lvl7pPr>
            <a:lvl8pPr indent="-228600" lvl="7" marL="3657600" rtl="1" algn="r">
              <a:lnSpc>
                <a:spcPct val="94000"/>
              </a:lnSpc>
              <a:spcBef>
                <a:spcPts val="500"/>
              </a:spcBef>
              <a:spcAft>
                <a:spcPts val="0"/>
              </a:spcAft>
              <a:buClr>
                <a:schemeClr val="dk2"/>
              </a:buClr>
              <a:buSzPts val="1000"/>
              <a:buNone/>
              <a:defRPr sz="1000"/>
            </a:lvl8pPr>
            <a:lvl9pPr indent="-228600" lvl="8" marL="4114800" rtl="1" algn="r">
              <a:lnSpc>
                <a:spcPct val="94000"/>
              </a:lnSpc>
              <a:spcBef>
                <a:spcPts val="500"/>
              </a:spcBef>
              <a:spcAft>
                <a:spcPts val="200"/>
              </a:spcAft>
              <a:buClr>
                <a:schemeClr val="dk2"/>
              </a:buClr>
              <a:buSzPts val="1000"/>
              <a:buNone/>
              <a:defRPr sz="1000"/>
            </a:lvl9pPr>
          </a:lstStyle>
          <a:p/>
        </p:txBody>
      </p:sp>
      <p:sp>
        <p:nvSpPr>
          <p:cNvPr id="73" name="Google Shape;73;p10"/>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0"/>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iw-IL"/>
              <a:t>‹#›</a:t>
            </a:fld>
            <a:endParaRPr/>
          </a:p>
        </p:txBody>
      </p:sp>
      <p:sp>
        <p:nvSpPr>
          <p:cNvPr id="76" name="Google Shape;76;p10"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7" name="Shape 77"/>
        <p:cNvGrpSpPr/>
        <p:nvPr/>
      </p:nvGrpSpPr>
      <p:grpSpPr>
        <a:xfrm>
          <a:off x="0" y="0"/>
          <a:ext cx="0" cy="0"/>
          <a:chOff x="0" y="0"/>
          <a:chExt cx="0" cy="0"/>
        </a:xfrm>
      </p:grpSpPr>
      <p:sp>
        <p:nvSpPr>
          <p:cNvPr id="78" name="Google Shape;78;p11"/>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1"/>
          <p:cNvSpPr txBox="1"/>
          <p:nvPr>
            <p:ph idx="1" type="body"/>
          </p:nvPr>
        </p:nvSpPr>
        <p:spPr>
          <a:xfrm rot="5400000">
            <a:off x="4386263" y="-719137"/>
            <a:ext cx="3571875" cy="9601200"/>
          </a:xfrm>
          <a:prstGeom prst="rect">
            <a:avLst/>
          </a:prstGeom>
          <a:noFill/>
          <a:ln>
            <a:noFill/>
          </a:ln>
        </p:spPr>
        <p:txBody>
          <a:bodyPr anchorCtr="0" anchor="t" bIns="45700" lIns="91425" spcFirstLastPara="1" rIns="91425" wrap="square" tIns="45700">
            <a:normAutofit/>
          </a:bodyPr>
          <a:lstStyle>
            <a:lvl1pPr indent="-342900" lvl="0" marL="457200" rtl="1" algn="r">
              <a:lnSpc>
                <a:spcPct val="94000"/>
              </a:lnSpc>
              <a:spcBef>
                <a:spcPts val="1000"/>
              </a:spcBef>
              <a:spcAft>
                <a:spcPts val="0"/>
              </a:spcAft>
              <a:buClr>
                <a:schemeClr val="dk2"/>
              </a:buClr>
              <a:buSzPts val="1800"/>
              <a:buChar char="■"/>
              <a:defRPr/>
            </a:lvl1pPr>
            <a:lvl2pPr indent="-342900" lvl="1" marL="914400" rtl="1" algn="r">
              <a:lnSpc>
                <a:spcPct val="94000"/>
              </a:lnSpc>
              <a:spcBef>
                <a:spcPts val="500"/>
              </a:spcBef>
              <a:spcAft>
                <a:spcPts val="0"/>
              </a:spcAft>
              <a:buClr>
                <a:schemeClr val="dk2"/>
              </a:buClr>
              <a:buSzPts val="1800"/>
              <a:buChar char="–"/>
              <a:defRPr/>
            </a:lvl2pPr>
            <a:lvl3pPr indent="-342900" lvl="2" marL="1371600" rtl="1" algn="r">
              <a:lnSpc>
                <a:spcPct val="94000"/>
              </a:lnSpc>
              <a:spcBef>
                <a:spcPts val="500"/>
              </a:spcBef>
              <a:spcAft>
                <a:spcPts val="0"/>
              </a:spcAft>
              <a:buClr>
                <a:schemeClr val="dk2"/>
              </a:buClr>
              <a:buSzPts val="1800"/>
              <a:buChar char="■"/>
              <a:defRPr/>
            </a:lvl3pPr>
            <a:lvl4pPr indent="-342900" lvl="3" marL="1828800" rtl="1" algn="r">
              <a:lnSpc>
                <a:spcPct val="94000"/>
              </a:lnSpc>
              <a:spcBef>
                <a:spcPts val="500"/>
              </a:spcBef>
              <a:spcAft>
                <a:spcPts val="0"/>
              </a:spcAft>
              <a:buClr>
                <a:schemeClr val="dk2"/>
              </a:buClr>
              <a:buSzPts val="1800"/>
              <a:buChar char="–"/>
              <a:defRPr/>
            </a:lvl4pPr>
            <a:lvl5pPr indent="-342900" lvl="4" marL="2286000" rtl="1" algn="r">
              <a:lnSpc>
                <a:spcPct val="94000"/>
              </a:lnSpc>
              <a:spcBef>
                <a:spcPts val="500"/>
              </a:spcBef>
              <a:spcAft>
                <a:spcPts val="0"/>
              </a:spcAft>
              <a:buClr>
                <a:schemeClr val="dk2"/>
              </a:buClr>
              <a:buSzPts val="1800"/>
              <a:buChar char="■"/>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80" name="Google Shape;80;p11"/>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3" name="Shape 83"/>
        <p:cNvGrpSpPr/>
        <p:nvPr/>
      </p:nvGrpSpPr>
      <p:grpSpPr>
        <a:xfrm>
          <a:off x="0" y="0"/>
          <a:ext cx="0" cy="0"/>
          <a:chOff x="0" y="0"/>
          <a:chExt cx="0" cy="0"/>
        </a:xfrm>
      </p:grpSpPr>
      <p:sp>
        <p:nvSpPr>
          <p:cNvPr id="84" name="Google Shape;84;p12"/>
          <p:cNvSpPr txBox="1"/>
          <p:nvPr>
            <p:ph type="title"/>
          </p:nvPr>
        </p:nvSpPr>
        <p:spPr>
          <a:xfrm rot="5400000">
            <a:off x="7757822" y="2462895"/>
            <a:ext cx="5243244" cy="1565766"/>
          </a:xfrm>
          <a:prstGeom prst="rect">
            <a:avLst/>
          </a:prstGeom>
          <a:noFill/>
          <a:ln>
            <a:noFill/>
          </a:ln>
        </p:spPr>
        <p:txBody>
          <a:bodyPr anchorCtr="0" anchor="t" bIns="45700" lIns="91425" spcFirstLastPara="1" rIns="91425" wrap="square" tIns="45700">
            <a:normAutofit/>
          </a:bodyPr>
          <a:lstStyle>
            <a:lvl1pPr lvl="0" rtl="1"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2"/>
          <p:cNvSpPr txBox="1"/>
          <p:nvPr>
            <p:ph idx="1" type="body"/>
          </p:nvPr>
        </p:nvSpPr>
        <p:spPr>
          <a:xfrm rot="5400000">
            <a:off x="2839799" y="-844042"/>
            <a:ext cx="5243244" cy="8179641"/>
          </a:xfrm>
          <a:prstGeom prst="rect">
            <a:avLst/>
          </a:prstGeom>
          <a:noFill/>
          <a:ln>
            <a:noFill/>
          </a:ln>
        </p:spPr>
        <p:txBody>
          <a:bodyPr anchorCtr="0" anchor="t" bIns="45700" lIns="91425" spcFirstLastPara="1" rIns="91425" wrap="square" tIns="45700">
            <a:normAutofit/>
          </a:bodyPr>
          <a:lstStyle>
            <a:lvl1pPr indent="-342900" lvl="0" marL="457200" rtl="1" algn="r">
              <a:lnSpc>
                <a:spcPct val="94000"/>
              </a:lnSpc>
              <a:spcBef>
                <a:spcPts val="1000"/>
              </a:spcBef>
              <a:spcAft>
                <a:spcPts val="0"/>
              </a:spcAft>
              <a:buClr>
                <a:schemeClr val="dk2"/>
              </a:buClr>
              <a:buSzPts val="1800"/>
              <a:buChar char="■"/>
              <a:defRPr/>
            </a:lvl1pPr>
            <a:lvl2pPr indent="-342900" lvl="1" marL="914400" rtl="1" algn="r">
              <a:lnSpc>
                <a:spcPct val="94000"/>
              </a:lnSpc>
              <a:spcBef>
                <a:spcPts val="500"/>
              </a:spcBef>
              <a:spcAft>
                <a:spcPts val="0"/>
              </a:spcAft>
              <a:buClr>
                <a:schemeClr val="dk2"/>
              </a:buClr>
              <a:buSzPts val="1800"/>
              <a:buChar char="–"/>
              <a:defRPr/>
            </a:lvl2pPr>
            <a:lvl3pPr indent="-342900" lvl="2" marL="1371600" rtl="1" algn="r">
              <a:lnSpc>
                <a:spcPct val="94000"/>
              </a:lnSpc>
              <a:spcBef>
                <a:spcPts val="500"/>
              </a:spcBef>
              <a:spcAft>
                <a:spcPts val="0"/>
              </a:spcAft>
              <a:buClr>
                <a:schemeClr val="dk2"/>
              </a:buClr>
              <a:buSzPts val="1800"/>
              <a:buChar char="■"/>
              <a:defRPr/>
            </a:lvl3pPr>
            <a:lvl4pPr indent="-342900" lvl="3" marL="1828800" rtl="1" algn="r">
              <a:lnSpc>
                <a:spcPct val="94000"/>
              </a:lnSpc>
              <a:spcBef>
                <a:spcPts val="500"/>
              </a:spcBef>
              <a:spcAft>
                <a:spcPts val="0"/>
              </a:spcAft>
              <a:buClr>
                <a:schemeClr val="dk2"/>
              </a:buClr>
              <a:buSzPts val="1800"/>
              <a:buChar char="–"/>
              <a:defRPr/>
            </a:lvl4pPr>
            <a:lvl5pPr indent="-342900" lvl="4" marL="2286000" rtl="1" algn="r">
              <a:lnSpc>
                <a:spcPct val="94000"/>
              </a:lnSpc>
              <a:spcBef>
                <a:spcPts val="500"/>
              </a:spcBef>
              <a:spcAft>
                <a:spcPts val="0"/>
              </a:spcAft>
              <a:buClr>
                <a:schemeClr val="dk2"/>
              </a:buClr>
              <a:buSzPts val="1800"/>
              <a:buChar char="■"/>
              <a:defRPr/>
            </a:lvl5pPr>
            <a:lvl6pPr indent="-342900" lvl="5" marL="2743200" rtl="1" algn="r">
              <a:lnSpc>
                <a:spcPct val="94000"/>
              </a:lnSpc>
              <a:spcBef>
                <a:spcPts val="500"/>
              </a:spcBef>
              <a:spcAft>
                <a:spcPts val="0"/>
              </a:spcAft>
              <a:buClr>
                <a:schemeClr val="dk2"/>
              </a:buClr>
              <a:buSzPts val="1800"/>
              <a:buChar char="–"/>
              <a:defRPr/>
            </a:lvl6pPr>
            <a:lvl7pPr indent="-342900" lvl="6" marL="3200400" rtl="1" algn="r">
              <a:lnSpc>
                <a:spcPct val="94000"/>
              </a:lnSpc>
              <a:spcBef>
                <a:spcPts val="500"/>
              </a:spcBef>
              <a:spcAft>
                <a:spcPts val="0"/>
              </a:spcAft>
              <a:buClr>
                <a:schemeClr val="dk2"/>
              </a:buClr>
              <a:buSzPts val="1800"/>
              <a:buChar char="■"/>
              <a:defRPr/>
            </a:lvl7pPr>
            <a:lvl8pPr indent="-342900" lvl="7" marL="3657600" rtl="1" algn="r">
              <a:lnSpc>
                <a:spcPct val="94000"/>
              </a:lnSpc>
              <a:spcBef>
                <a:spcPts val="500"/>
              </a:spcBef>
              <a:spcAft>
                <a:spcPts val="0"/>
              </a:spcAft>
              <a:buClr>
                <a:schemeClr val="dk2"/>
              </a:buClr>
              <a:buSzPts val="1800"/>
              <a:buChar char="–"/>
              <a:defRPr/>
            </a:lvl8pPr>
            <a:lvl9pPr indent="-342900" lvl="8" marL="4114800" rtl="1" algn="r">
              <a:lnSpc>
                <a:spcPct val="94000"/>
              </a:lnSpc>
              <a:spcBef>
                <a:spcPts val="500"/>
              </a:spcBef>
              <a:spcAft>
                <a:spcPts val="200"/>
              </a:spcAft>
              <a:buClr>
                <a:schemeClr val="dk2"/>
              </a:buClr>
              <a:buSzPts val="1800"/>
              <a:buChar char="■"/>
              <a:defRPr/>
            </a:lvl9pPr>
          </a:lstStyle>
          <a:p/>
        </p:txBody>
      </p:sp>
      <p:sp>
        <p:nvSpPr>
          <p:cNvPr id="86" name="Google Shape;86;p12"/>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marR="0" rtl="1" algn="l">
              <a:lnSpc>
                <a:spcPct val="89000"/>
              </a:lnSpc>
              <a:spcBef>
                <a:spcPts val="0"/>
              </a:spcBef>
              <a:spcAft>
                <a:spcPts val="0"/>
              </a:spcAft>
              <a:buClr>
                <a:schemeClr val="dk2"/>
              </a:buClr>
              <a:buSzPts val="4400"/>
              <a:buFont typeface="Libre Franklin"/>
              <a:buNone/>
              <a:defRPr b="0" i="0" sz="44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55600" lvl="0" marL="457200" marR="0" rtl="1" algn="r">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Libre Franklin"/>
                <a:ea typeface="Libre Franklin"/>
                <a:cs typeface="Libre Franklin"/>
                <a:sym typeface="Libre Franklin"/>
              </a:defRPr>
            </a:lvl1pPr>
            <a:lvl2pPr indent="-355600" lvl="1" marL="914400" marR="0" rtl="1" algn="r">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Libre Franklin"/>
                <a:ea typeface="Libre Franklin"/>
                <a:cs typeface="Libre Franklin"/>
                <a:sym typeface="Libre Franklin"/>
              </a:defRPr>
            </a:lvl2pPr>
            <a:lvl3pPr indent="-342900" lvl="2" marL="1371600" marR="0" rtl="1" algn="r">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Libre Franklin"/>
                <a:ea typeface="Libre Franklin"/>
                <a:cs typeface="Libre Franklin"/>
                <a:sym typeface="Libre Franklin"/>
              </a:defRPr>
            </a:lvl3pPr>
            <a:lvl4pPr indent="-342900" lvl="3" marL="1828800" marR="0" rtl="1" algn="r">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Libre Franklin"/>
                <a:ea typeface="Libre Franklin"/>
                <a:cs typeface="Libre Franklin"/>
                <a:sym typeface="Libre Franklin"/>
              </a:defRPr>
            </a:lvl4pPr>
            <a:lvl5pPr indent="-330200" lvl="4" marL="2286000" marR="0" rtl="1" algn="r">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Libre Franklin"/>
                <a:ea typeface="Libre Franklin"/>
                <a:cs typeface="Libre Franklin"/>
                <a:sym typeface="Libre Franklin"/>
              </a:defRPr>
            </a:lvl5pPr>
            <a:lvl6pPr indent="-330200" lvl="5" marL="2743200" marR="0" rtl="1" algn="r">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rtl="1" algn="r">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1" algn="r">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rtl="1" algn="r">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
        <p:nvSpPr>
          <p:cNvPr id="8" name="Google Shape;8;p1"/>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 name="Google Shape;9;p1"/>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 name="Google Shape;10;p1"/>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iw-IL"/>
              <a:t>‹#›</a:t>
            </a:fld>
            <a:endParaRPr/>
          </a:p>
        </p:txBody>
      </p:sp>
      <p:sp>
        <p:nvSpPr>
          <p:cNvPr id="11" name="Google Shape;11;p1" title="Side bar"/>
          <p:cNvSpPr/>
          <p:nvPr/>
        </p:nvSpPr>
        <p:spPr>
          <a:xfrm>
            <a:off x="478095"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3"/>
          <p:cNvSpPr txBox="1"/>
          <p:nvPr>
            <p:ph type="ctrTitle"/>
          </p:nvPr>
        </p:nvSpPr>
        <p:spPr>
          <a:xfrm>
            <a:off x="1915128" y="1788454"/>
            <a:ext cx="8361229" cy="2098226"/>
          </a:xfrm>
          <a:prstGeom prst="rect">
            <a:avLst/>
          </a:prstGeom>
          <a:noFill/>
          <a:ln>
            <a:noFill/>
          </a:ln>
        </p:spPr>
        <p:txBody>
          <a:bodyPr anchorCtr="0" anchor="b" bIns="45700" lIns="91425" spcFirstLastPara="1" rIns="91425" wrap="square" tIns="45700">
            <a:noAutofit/>
          </a:bodyPr>
          <a:lstStyle/>
          <a:p>
            <a:pPr indent="0" lvl="0" marL="0" rtl="1" algn="ctr">
              <a:lnSpc>
                <a:spcPct val="89000"/>
              </a:lnSpc>
              <a:spcBef>
                <a:spcPts val="0"/>
              </a:spcBef>
              <a:spcAft>
                <a:spcPts val="0"/>
              </a:spcAft>
              <a:buClr>
                <a:schemeClr val="dk2"/>
              </a:buClr>
              <a:buSzPts val="7200"/>
              <a:buFont typeface="Libre Franklin"/>
              <a:buNone/>
            </a:pPr>
            <a:r>
              <a:rPr lang="iw-IL"/>
              <a:t>חידון חנוכה</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ctr">
              <a:lnSpc>
                <a:spcPct val="89000"/>
              </a:lnSpc>
              <a:spcBef>
                <a:spcPts val="0"/>
              </a:spcBef>
              <a:spcAft>
                <a:spcPts val="0"/>
              </a:spcAft>
              <a:buClr>
                <a:schemeClr val="dk2"/>
              </a:buClr>
              <a:buSzPts val="4800"/>
              <a:buFont typeface="Arial"/>
              <a:buNone/>
            </a:pPr>
            <a:r>
              <a:rPr lang="iw-IL" sz="4800">
                <a:latin typeface="Arial"/>
                <a:ea typeface="Arial"/>
                <a:cs typeface="Arial"/>
                <a:sym typeface="Arial"/>
              </a:rPr>
              <a:t>איך יתכן שיצטרך אדם להדליק לכתחילה בכל יום מימות החנוכה 8 נרות?</a:t>
            </a:r>
            <a:br>
              <a:rPr lang="iw-IL" sz="4800">
                <a:latin typeface="Arial"/>
                <a:ea typeface="Arial"/>
                <a:cs typeface="Arial"/>
                <a:sym typeface="Arial"/>
              </a:rPr>
            </a:br>
            <a:br>
              <a:rPr lang="iw-IL" sz="4800">
                <a:latin typeface="Arial"/>
                <a:ea typeface="Arial"/>
                <a:cs typeface="Arial"/>
                <a:sym typeface="Arial"/>
              </a:rPr>
            </a:br>
            <a:endParaRPr sz="4800">
              <a:latin typeface="Arial"/>
              <a:ea typeface="Arial"/>
              <a:cs typeface="Arial"/>
              <a:sym typeface="Arial"/>
            </a:endParaRPr>
          </a:p>
        </p:txBody>
      </p:sp>
      <p:sp>
        <p:nvSpPr>
          <p:cNvPr id="99" name="Google Shape;99;p14"/>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00" name="Google Shape;100;p14"/>
          <p:cNvPicPr preferRelativeResize="0"/>
          <p:nvPr/>
        </p:nvPicPr>
        <p:blipFill rotWithShape="1">
          <a:blip r:embed="rId3">
            <a:alphaModFix/>
          </a:blip>
          <a:srcRect b="0" l="0" r="0" t="0"/>
          <a:stretch/>
        </p:blipFill>
        <p:spPr>
          <a:xfrm>
            <a:off x="5742432" y="1928024"/>
            <a:ext cx="5125734" cy="4929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947928" y="256349"/>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2800"/>
              <a:buFont typeface="Arial"/>
              <a:buNone/>
            </a:pPr>
            <a:r>
              <a:rPr lang="iw-IL" sz="2800">
                <a:latin typeface="Arial"/>
                <a:ea typeface="Arial"/>
                <a:cs typeface="Arial"/>
                <a:sym typeface="Arial"/>
              </a:rPr>
              <a:t>יהודי גוסס, לא עלינו, שבדרך הטבע, אין סיכוי שיחיה יום נוסף, ואם ידליק ביום הראשון נר אחד בלבד, לא יקיים את המעלין בקודש, משום שככל הנראה לא יזכה להדליק למחרת, צריך להדליק 8 נרות כדי שלפחות ירוויח את המצוה לפי בית שמאי (כנגד פרי החג).</a:t>
            </a:r>
            <a:br>
              <a:rPr lang="iw-IL" sz="2800">
                <a:latin typeface="Arial"/>
                <a:ea typeface="Arial"/>
                <a:cs typeface="Arial"/>
                <a:sym typeface="Arial"/>
              </a:rPr>
            </a:br>
            <a:br>
              <a:rPr lang="iw-IL" sz="2800">
                <a:latin typeface="Arial"/>
                <a:ea typeface="Arial"/>
                <a:cs typeface="Arial"/>
                <a:sym typeface="Arial"/>
              </a:rPr>
            </a:br>
            <a:r>
              <a:rPr lang="iw-IL" sz="2800">
                <a:latin typeface="Arial"/>
                <a:ea typeface="Arial"/>
                <a:cs typeface="Arial"/>
                <a:sym typeface="Arial"/>
              </a:rPr>
              <a:t>ואם יזכה בעז"ה להישאר בחיים, כמה נרות ידליק בלילה השני? האם ידליק 7, כדי להמשיך את קיום המצוה לפי בית שמאי, או שיחזור לשיטת בית הלל, וידליק 2 ככל אדם. </a:t>
            </a:r>
            <a:br>
              <a:rPr lang="iw-IL" sz="2800">
                <a:latin typeface="Arial"/>
                <a:ea typeface="Arial"/>
                <a:cs typeface="Arial"/>
                <a:sym typeface="Arial"/>
              </a:rPr>
            </a:br>
            <a:r>
              <a:rPr lang="iw-IL" sz="2800">
                <a:latin typeface="Arial"/>
                <a:ea typeface="Arial"/>
                <a:cs typeface="Arial"/>
                <a:sym typeface="Arial"/>
              </a:rPr>
              <a:t>התשובה: צריך להדליק כל יום 8 נרות(!) כי אומנם לא יכול להעלות בקודש אבל לפחות שלא יוריד (ספר שפתי צדיק)</a:t>
            </a:r>
            <a:br>
              <a:rPr lang="iw-IL" sz="2800">
                <a:latin typeface="Arial"/>
                <a:ea typeface="Arial"/>
                <a:cs typeface="Arial"/>
                <a:sym typeface="Arial"/>
              </a:rPr>
            </a:br>
            <a:endParaRPr sz="2800">
              <a:latin typeface="Arial"/>
              <a:ea typeface="Arial"/>
              <a:cs typeface="Arial"/>
              <a:sym typeface="Arial"/>
            </a:endParaRPr>
          </a:p>
        </p:txBody>
      </p:sp>
      <p:pic>
        <p:nvPicPr>
          <p:cNvPr id="106" name="Google Shape;106;p15"/>
          <p:cNvPicPr preferRelativeResize="0"/>
          <p:nvPr/>
        </p:nvPicPr>
        <p:blipFill rotWithShape="1">
          <a:blip r:embed="rId3">
            <a:alphaModFix/>
          </a:blip>
          <a:srcRect b="0" l="0" r="0" t="0"/>
          <a:stretch/>
        </p:blipFill>
        <p:spPr>
          <a:xfrm>
            <a:off x="1797205" y="3711507"/>
            <a:ext cx="2308451" cy="314649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txBox="1"/>
          <p:nvPr>
            <p:ph type="title"/>
          </p:nvPr>
        </p:nvSpPr>
        <p:spPr>
          <a:xfrm>
            <a:off x="810768" y="823277"/>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4000"/>
              <a:buFont typeface="Arial"/>
              <a:buNone/>
            </a:pPr>
            <a:r>
              <a:rPr lang="iw-IL" sz="4000">
                <a:latin typeface="Arial"/>
                <a:ea typeface="Arial"/>
                <a:cs typeface="Arial"/>
                <a:sym typeface="Arial"/>
              </a:rPr>
              <a:t>איך יתכן שידליק אדם בכל יום מימות החנוכה נר אחד בלבד, אף על פי שברשותו כמות מספיקה של שמן להדלקת כל הנרות, למהדרין מן המהדרין?</a:t>
            </a:r>
            <a:br>
              <a:rPr lang="iw-IL" sz="4000">
                <a:latin typeface="Arial"/>
                <a:ea typeface="Arial"/>
                <a:cs typeface="Arial"/>
                <a:sym typeface="Arial"/>
              </a:rPr>
            </a:br>
            <a:endParaRPr sz="4000">
              <a:latin typeface="Arial"/>
              <a:ea typeface="Arial"/>
              <a:cs typeface="Arial"/>
              <a:sym typeface="Arial"/>
            </a:endParaRPr>
          </a:p>
        </p:txBody>
      </p:sp>
      <p:sp>
        <p:nvSpPr>
          <p:cNvPr id="112" name="Google Shape;112;p16"/>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title"/>
          </p:nvPr>
        </p:nvSpPr>
        <p:spPr>
          <a:xfrm>
            <a:off x="947928" y="1563941"/>
            <a:ext cx="10820400" cy="3236659"/>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אם יש לו שמן בצמצום לשמונה ימים, ולחבירו אין כלום, עדיף שידליק בכל לילה נר אחד, כמו הדין המקורי, ויתן שמן גם לחבירו. אלא אם כן אותו אדם הוא מבני ביתו ויוצא ידי חובה בשלו. (משנה ברורה סימן תרע"א סק"ו)</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בשולחן ערוך כתוב "כל השמנים והפתילות כשרים לנר חנוכה" דהיינו אפילו אלו שפסולים לנר שבת, משנ"ב).</a:t>
            </a:r>
            <a:br>
              <a:rPr lang="iw-IL" sz="3600">
                <a:latin typeface="Arial"/>
                <a:ea typeface="Arial"/>
                <a:cs typeface="Arial"/>
                <a:sym typeface="Arial"/>
              </a:rPr>
            </a:br>
            <a:r>
              <a:rPr lang="iw-IL" sz="3600">
                <a:latin typeface="Arial"/>
                <a:ea typeface="Arial"/>
                <a:cs typeface="Arial"/>
                <a:sym typeface="Arial"/>
              </a:rPr>
              <a:t>איך ייתכן מצב הפוך, שמן שכשר לנר שבת, ואסור לנר חנוכה ?</a:t>
            </a:r>
            <a:endParaRPr/>
          </a:p>
        </p:txBody>
      </p:sp>
      <p:sp>
        <p:nvSpPr>
          <p:cNvPr id="123" name="Google Shape;123;p18"/>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24" name="Google Shape;124;p18"/>
          <p:cNvPicPr preferRelativeResize="0"/>
          <p:nvPr/>
        </p:nvPicPr>
        <p:blipFill rotWithShape="1">
          <a:blip r:embed="rId3">
            <a:alphaModFix/>
          </a:blip>
          <a:srcRect b="0" l="0" r="0" t="0"/>
          <a:stretch/>
        </p:blipFill>
        <p:spPr>
          <a:xfrm>
            <a:off x="4791455" y="2336992"/>
            <a:ext cx="5400925" cy="452100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1011936" y="2341181"/>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בשמן של שנת שמיטה, מותר להדליק נרות שבת, כי נרות שבת נעשו להאיר. אסור נרות חנוכה, שהרי אסור להנות מהם (דרך אמונה' שמיטה פ"ה ס"ק מ"ט).</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1030224" y="740981"/>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שני בקבוקי שמן זית, שאין כל שוני ביניהם, אלא שהאחד מר מאוד עד שאינו ראוי לאכילה, ואילו השני הינו זך וראוי לאכילה, ובכל זאת, יש להעדיף דוקא בשמן המר. הייתכן?</a:t>
            </a:r>
            <a:br>
              <a:rPr lang="iw-IL" sz="3600">
                <a:latin typeface="Arial"/>
                <a:ea typeface="Arial"/>
                <a:cs typeface="Arial"/>
                <a:sym typeface="Arial"/>
              </a:rPr>
            </a:br>
            <a:endParaRPr sz="3600">
              <a:latin typeface="Arial"/>
              <a:ea typeface="Arial"/>
              <a:cs typeface="Arial"/>
              <a:sym typeface="Arial"/>
            </a:endParaRPr>
          </a:p>
        </p:txBody>
      </p:sp>
      <p:sp>
        <p:nvSpPr>
          <p:cNvPr id="135" name="Google Shape;135;p20"/>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36" name="Google Shape;136;p20"/>
          <p:cNvPicPr preferRelativeResize="0"/>
          <p:nvPr/>
        </p:nvPicPr>
        <p:blipFill rotWithShape="1">
          <a:blip r:embed="rId3">
            <a:alphaModFix/>
          </a:blip>
          <a:srcRect b="0" l="0" r="0" t="0"/>
          <a:stretch/>
        </p:blipFill>
        <p:spPr>
          <a:xfrm>
            <a:off x="6300217" y="2119126"/>
            <a:ext cx="4424260" cy="47388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975360" y="1463357"/>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אם השמן המשובח היה מונח תחת המיטה כיוון ששורה עליו רוח רעה. אבל אם השמן המר היה תחת המיטה, אין שורה עליו רוח רעה, כי הוא לא ראוי לאכילה, ומותר להדליק בו (בן איש חי)</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מונח לפניו שמן זית זך המהודר להדלקה (בשיעור המספיק), ובכל זאת עליו להדליק בנרות שעוה, היתכן?</a:t>
            </a:r>
            <a:endParaRPr>
              <a:latin typeface="Arial"/>
              <a:ea typeface="Arial"/>
              <a:cs typeface="Arial"/>
              <a:sym typeface="Arial"/>
            </a:endParaRPr>
          </a:p>
        </p:txBody>
      </p:sp>
      <p:sp>
        <p:nvSpPr>
          <p:cNvPr id="147" name="Google Shape;147;p22"/>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48" name="Google Shape;148;p22"/>
          <p:cNvPicPr preferRelativeResize="0"/>
          <p:nvPr/>
        </p:nvPicPr>
        <p:blipFill rotWithShape="1">
          <a:blip r:embed="rId3">
            <a:alphaModFix/>
          </a:blip>
          <a:srcRect b="0" l="0" r="0" t="0"/>
          <a:stretch/>
        </p:blipFill>
        <p:spPr>
          <a:xfrm>
            <a:off x="5849512" y="2492881"/>
            <a:ext cx="5388864" cy="379378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type="title"/>
          </p:nvPr>
        </p:nvSpPr>
        <p:spPr>
          <a:xfrm>
            <a:off x="947928" y="1655381"/>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אדם שעסק בהדבקת נרות השעוה, ולפתע הביאו לו שמן זית - יגמור את המצוה עם נרות השעוה, כדי לא לבזות את הנרות ששכבר בתחיל בהם. (באר היטב בשם ה"שבות יעקב").</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4"/>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הדליקו בחנוכייה עד יום ג' אך ביום ד אינם רשאים להדליק בה, הכיצד?</a:t>
            </a:r>
            <a:endParaRPr>
              <a:latin typeface="Arial"/>
              <a:ea typeface="Arial"/>
              <a:cs typeface="Arial"/>
              <a:sym typeface="Arial"/>
            </a:endParaRPr>
          </a:p>
        </p:txBody>
      </p:sp>
      <p:sp>
        <p:nvSpPr>
          <p:cNvPr id="159" name="Google Shape;159;p24"/>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60" name="Google Shape;160;p24"/>
          <p:cNvPicPr preferRelativeResize="0"/>
          <p:nvPr/>
        </p:nvPicPr>
        <p:blipFill rotWithShape="1">
          <a:blip r:embed="rId3">
            <a:alphaModFix/>
          </a:blip>
          <a:srcRect b="0" l="0" r="0" t="0"/>
          <a:stretch/>
        </p:blipFill>
        <p:spPr>
          <a:xfrm>
            <a:off x="5376672" y="1145010"/>
            <a:ext cx="5413057" cy="571298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title"/>
          </p:nvPr>
        </p:nvSpPr>
        <p:spPr>
          <a:xfrm>
            <a:off x="1021080" y="1774253"/>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000"/>
              <a:buFont typeface="Arial"/>
              <a:buNone/>
            </a:pPr>
            <a:r>
              <a:rPr lang="iw-IL" sz="4000">
                <a:latin typeface="Arial"/>
                <a:ea typeface="Arial"/>
                <a:cs typeface="Arial"/>
                <a:sym typeface="Arial"/>
              </a:rPr>
              <a:t>בחנוכיות שיש להן שמונה בזיכים, מותר להדליק שני בני אדם, זה בקצה זה וזה בקצה זה, שהרי רואים שהדליקו שנים. אבל ביום ד של חנוכה כבר לא יהיה ניכר שמדובר בהדלקה של שני בני אדם, על כן אסור. (משנה ברורה בשם "חיי אדם":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איך יתכן שאדם מדליק נרות חנוכה בזמן </a:t>
            </a:r>
            <a:r>
              <a:rPr lang="iw-IL" sz="3600" u="sng">
                <a:latin typeface="Arial"/>
                <a:ea typeface="Arial"/>
                <a:cs typeface="Arial"/>
                <a:sym typeface="Arial"/>
              </a:rPr>
              <a:t>הראוי</a:t>
            </a:r>
            <a:r>
              <a:rPr lang="iw-IL" sz="3600">
                <a:latin typeface="Arial"/>
                <a:ea typeface="Arial"/>
                <a:cs typeface="Arial"/>
                <a:sym typeface="Arial"/>
              </a:rPr>
              <a:t> להדלקה, ואינו יוצא ידי חובה </a:t>
            </a:r>
            <a:r>
              <a:rPr lang="iw-IL" sz="3600" u="sng">
                <a:latin typeface="Arial"/>
                <a:ea typeface="Arial"/>
                <a:cs typeface="Arial"/>
                <a:sym typeface="Arial"/>
              </a:rPr>
              <a:t>בשעת</a:t>
            </a:r>
            <a:r>
              <a:rPr lang="iw-IL" sz="3600">
                <a:latin typeface="Arial"/>
                <a:ea typeface="Arial"/>
                <a:cs typeface="Arial"/>
                <a:sym typeface="Arial"/>
              </a:rPr>
              <a:t> ההדלקה, וכעבור רבע שעה, יֵצא ידי חובה (על אף שלא עשה מאומה, ואף אדם לא נגע בנרות)?</a:t>
            </a:r>
            <a:endParaRPr>
              <a:latin typeface="Arial"/>
              <a:ea typeface="Arial"/>
              <a:cs typeface="Arial"/>
              <a:sym typeface="Arial"/>
            </a:endParaRPr>
          </a:p>
        </p:txBody>
      </p:sp>
      <p:sp>
        <p:nvSpPr>
          <p:cNvPr id="171" name="Google Shape;171;p26"/>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72" name="Google Shape;172;p26"/>
          <p:cNvPicPr preferRelativeResize="0"/>
          <p:nvPr/>
        </p:nvPicPr>
        <p:blipFill rotWithShape="1">
          <a:blip r:embed="rId3">
            <a:alphaModFix/>
          </a:blip>
          <a:srcRect b="0" l="0" r="0" t="0"/>
          <a:stretch/>
        </p:blipFill>
        <p:spPr>
          <a:xfrm>
            <a:off x="5856392" y="2414016"/>
            <a:ext cx="3803963" cy="444398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1021080" y="1893125"/>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אם הנרות ארוכים, באופן שבעת ההדלקה הלהבות היו למעלה מעשרים אמה, לא יצא ידי חובה. אך לאחר רבע שעה, הנרות התמעטו והלהבות ירדו למטה מעשרים אמה, ועכשיו יוצא ידי חובה (דברי יציב).</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8"/>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איזו הלכה מהלכות חנוכה נמסרה על ידי אליהו הנביא זכור לטוב?</a:t>
            </a:r>
            <a:endParaRPr/>
          </a:p>
        </p:txBody>
      </p:sp>
      <p:sp>
        <p:nvSpPr>
          <p:cNvPr id="183" name="Google Shape;183;p28"/>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184" name="Google Shape;184;p28"/>
          <p:cNvPicPr preferRelativeResize="0"/>
          <p:nvPr/>
        </p:nvPicPr>
        <p:blipFill rotWithShape="1">
          <a:blip r:embed="rId3">
            <a:alphaModFix/>
          </a:blip>
          <a:srcRect b="0" l="0" r="0" t="0"/>
          <a:stretch/>
        </p:blipFill>
        <p:spPr>
          <a:xfrm>
            <a:off x="4495661" y="2432217"/>
            <a:ext cx="5564137" cy="346566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9"/>
          <p:cNvSpPr txBox="1"/>
          <p:nvPr>
            <p:ph type="title"/>
          </p:nvPr>
        </p:nvSpPr>
        <p:spPr>
          <a:xfrm>
            <a:off x="1011936" y="2039429"/>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יש להדליק נר חנוכה דוקא בכלי, ודווקא כלי שיכול לעמוד מאליו בלא סמיכה (רבי יצחק סגי נהור  בשם אליהו הנביא!)</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0"/>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איך יתכן שנאמר לאדם במוצאי-שבת חנוכה: נרות חנוכה אתה צריך להדליק ולברך, אך על נר הבדלה אינך מברך?</a:t>
            </a:r>
            <a:endParaRPr/>
          </a:p>
        </p:txBody>
      </p:sp>
      <p:sp>
        <p:nvSpPr>
          <p:cNvPr id="195" name="Google Shape;195;p30"/>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1"/>
          <p:cNvSpPr txBox="1"/>
          <p:nvPr>
            <p:ph type="title"/>
          </p:nvPr>
        </p:nvSpPr>
        <p:spPr>
          <a:xfrm>
            <a:off x="1011936" y="1682813"/>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800"/>
              <a:buFont typeface="Arial"/>
              <a:buNone/>
            </a:pPr>
            <a:r>
              <a:rPr lang="iw-IL" sz="4800">
                <a:latin typeface="Arial"/>
                <a:ea typeface="Arial"/>
                <a:cs typeface="Arial"/>
                <a:sym typeface="Arial"/>
              </a:rPr>
              <a:t>יהודי סומא, שעל נר הבדלה אינו מברך, שהרי צריך שיאותו לאורו עד שיהא יכול להכיר בין מטבע למטבע, ובסומא אין זה שייך. אך בנר חנוכה חייב, משום שעל ידי הדלקתו יש פרסומי ניסא לאנשים אחרים שרואים את הנרות.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חידה שנשאלה על ידי רבי ישראל איסרליין, בעל ה'תרומת הדשן': בהלכות חנוכה נאמרה הלכה: "עבד נופל - להעלותו נזקקים למו, ואילו האדון כי יפול - אין איש בא להקימו". מה הכוונה?</a:t>
            </a:r>
            <a:endParaRPr/>
          </a:p>
        </p:txBody>
      </p:sp>
      <p:sp>
        <p:nvSpPr>
          <p:cNvPr id="206" name="Google Shape;206;p32"/>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207" name="Google Shape;207;p32"/>
          <p:cNvPicPr preferRelativeResize="0"/>
          <p:nvPr/>
        </p:nvPicPr>
        <p:blipFill rotWithShape="1">
          <a:blip r:embed="rId3">
            <a:alphaModFix/>
          </a:blip>
          <a:srcRect b="0" l="0" r="0" t="0"/>
          <a:stretch/>
        </p:blipFill>
        <p:spPr>
          <a:xfrm>
            <a:off x="5288120" y="2871684"/>
            <a:ext cx="5577764" cy="31120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3"/>
          <p:cNvSpPr txBox="1"/>
          <p:nvPr>
            <p:ph type="title"/>
          </p:nvPr>
        </p:nvSpPr>
        <p:spPr>
          <a:xfrm>
            <a:off x="1030224" y="1545653"/>
            <a:ext cx="10820400" cy="1325563"/>
          </a:xfrm>
          <a:prstGeom prst="rect">
            <a:avLst/>
          </a:prstGeom>
          <a:noFill/>
          <a:ln>
            <a:noFill/>
          </a:ln>
        </p:spPr>
        <p:txBody>
          <a:bodyPr anchorCtr="0" anchor="t" bIns="45700" lIns="91425" spcFirstLastPara="1" rIns="91425" wrap="square" tIns="45700">
            <a:noAutofit/>
          </a:bodyPr>
          <a:lstStyle/>
          <a:p>
            <a:pPr indent="0" lvl="0" marL="0" rtl="1" algn="just">
              <a:lnSpc>
                <a:spcPct val="89000"/>
              </a:lnSpc>
              <a:spcBef>
                <a:spcPts val="0"/>
              </a:spcBef>
              <a:spcAft>
                <a:spcPts val="0"/>
              </a:spcAft>
              <a:buClr>
                <a:schemeClr val="dk2"/>
              </a:buClr>
              <a:buSzPts val="4400"/>
              <a:buFont typeface="Arial"/>
              <a:buNone/>
            </a:pPr>
            <a:r>
              <a:rPr lang="iw-IL">
                <a:latin typeface="Arial"/>
                <a:ea typeface="Arial"/>
                <a:cs typeface="Arial"/>
                <a:sym typeface="Arial"/>
              </a:rPr>
              <a:t>'עבד' הוא נר השַמָש, והאדון הוא נר חנוכה (נר החיוב), והדין הוא, שלגבי נר חנוכה, 'אין איש בא להקימו', דהיינו אם כבתה - אין זקוק לה, אך את השמש שכבה יש להדליק שנית.</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4"/>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מברך בחנוכה ברכת המזון - אך אינו צריך לומר 'על הניסים', היתכן?</a:t>
            </a:r>
            <a:endParaRPr/>
          </a:p>
        </p:txBody>
      </p:sp>
      <p:sp>
        <p:nvSpPr>
          <p:cNvPr id="218" name="Google Shape;218;p34"/>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219" name="Google Shape;219;p34"/>
          <p:cNvPicPr preferRelativeResize="0"/>
          <p:nvPr/>
        </p:nvPicPr>
        <p:blipFill rotWithShape="1">
          <a:blip r:embed="rId3">
            <a:alphaModFix/>
          </a:blip>
          <a:srcRect b="0" l="0" r="0" t="0"/>
          <a:stretch/>
        </p:blipFill>
        <p:spPr>
          <a:xfrm>
            <a:off x="5870448" y="1575085"/>
            <a:ext cx="5026152" cy="507850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5"/>
          <p:cNvSpPr txBox="1"/>
          <p:nvPr>
            <p:ph type="title"/>
          </p:nvPr>
        </p:nvSpPr>
        <p:spPr>
          <a:xfrm>
            <a:off x="920496" y="1536509"/>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4800"/>
              <a:buFont typeface="Arial"/>
              <a:buNone/>
            </a:pPr>
            <a:r>
              <a:rPr lang="iw-IL" sz="4800">
                <a:latin typeface="Arial"/>
                <a:ea typeface="Arial"/>
                <a:cs typeface="Arial"/>
                <a:sym typeface="Arial"/>
              </a:rPr>
              <a:t>פסק אדמו"ר הזקן שמי שבירך ברכת המזון בשבת חנוכה והזכיר על הניסים, אבל לא הזכיר 'רצה', צריך לברך שנית, אך לא יאמר שוב על הניסים, שהרי הזכרה זו אינה חובה. </a:t>
            </a:r>
            <a:br>
              <a:rPr lang="iw-IL" sz="4800">
                <a:latin typeface="Arial"/>
                <a:ea typeface="Arial"/>
                <a:cs typeface="Arial"/>
                <a:sym typeface="Arial"/>
              </a:rPr>
            </a:br>
            <a:endParaRPr sz="480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1121664" y="722693"/>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3600"/>
              <a:buFont typeface="Arial"/>
              <a:buNone/>
            </a:pPr>
            <a:r>
              <a:rPr lang="iw-IL" sz="3600">
                <a:latin typeface="Arial"/>
                <a:ea typeface="Arial"/>
                <a:cs typeface="Arial"/>
                <a:sym typeface="Arial"/>
              </a:rPr>
              <a:t>חידה מספרי הקדמונים: 'קח מציאת יוסף, אל בגדי יוסף, ומחיר יוסף, אל תוספת יוסף, ותמצא חנוכה'...;</a:t>
            </a:r>
            <a:endParaRPr/>
          </a:p>
        </p:txBody>
      </p:sp>
      <p:sp>
        <p:nvSpPr>
          <p:cNvPr id="230" name="Google Shape;230;p36"/>
          <p:cNvSpPr/>
          <p:nvPr/>
        </p:nvSpPr>
        <p:spPr>
          <a:xfrm rot="-1111059">
            <a:off x="1742710" y="3364367"/>
            <a:ext cx="2415732" cy="212673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iw-IL" sz="23900" u="none" cap="none" strike="noStrike">
                <a:solidFill>
                  <a:srgbClr val="902135"/>
                </a:solidFill>
                <a:latin typeface="Libre Franklin"/>
                <a:ea typeface="Libre Franklin"/>
                <a:cs typeface="Libre Franklin"/>
                <a:sym typeface="Libre Franklin"/>
              </a:rPr>
              <a:t>?</a:t>
            </a:r>
            <a:endParaRPr/>
          </a:p>
        </p:txBody>
      </p:sp>
      <p:pic>
        <p:nvPicPr>
          <p:cNvPr id="231" name="Google Shape;231;p36"/>
          <p:cNvPicPr preferRelativeResize="0"/>
          <p:nvPr/>
        </p:nvPicPr>
        <p:blipFill rotWithShape="1">
          <a:blip r:embed="rId3">
            <a:alphaModFix/>
          </a:blip>
          <a:srcRect b="0" l="0" r="0" t="0"/>
          <a:stretch/>
        </p:blipFill>
        <p:spPr>
          <a:xfrm>
            <a:off x="5897248" y="2048256"/>
            <a:ext cx="5496356" cy="46177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7"/>
          <p:cNvSpPr txBox="1"/>
          <p:nvPr>
            <p:ph type="title"/>
          </p:nvPr>
        </p:nvSpPr>
        <p:spPr>
          <a:xfrm>
            <a:off x="810768" y="1161605"/>
            <a:ext cx="10820400" cy="1325563"/>
          </a:xfrm>
          <a:prstGeom prst="rect">
            <a:avLst/>
          </a:prstGeom>
          <a:noFill/>
          <a:ln>
            <a:noFill/>
          </a:ln>
        </p:spPr>
        <p:txBody>
          <a:bodyPr anchorCtr="0" anchor="t" bIns="45700" lIns="91425" spcFirstLastPara="1" rIns="91425" wrap="square" tIns="45700">
            <a:noAutofit/>
          </a:bodyPr>
          <a:lstStyle/>
          <a:p>
            <a:pPr indent="0" lvl="0" marL="0" rtl="1" algn="r">
              <a:lnSpc>
                <a:spcPct val="89000"/>
              </a:lnSpc>
              <a:spcBef>
                <a:spcPts val="0"/>
              </a:spcBef>
              <a:spcAft>
                <a:spcPts val="0"/>
              </a:spcAft>
              <a:buClr>
                <a:schemeClr val="dk2"/>
              </a:buClr>
              <a:buSzPts val="4400"/>
              <a:buFont typeface="Arial"/>
              <a:buNone/>
            </a:pPr>
            <a:r>
              <a:rPr lang="iw-IL">
                <a:latin typeface="Arial"/>
                <a:ea typeface="Arial"/>
                <a:cs typeface="Arial"/>
                <a:sym typeface="Arial"/>
              </a:rPr>
              <a:t>מציאת יוסף - חן, שנאמר 'וימצא יוסף חן'. </a:t>
            </a:r>
            <a:br>
              <a:rPr lang="iw-IL">
                <a:latin typeface="Arial"/>
                <a:ea typeface="Arial"/>
                <a:cs typeface="Arial"/>
                <a:sym typeface="Arial"/>
              </a:rPr>
            </a:br>
            <a:r>
              <a:rPr lang="iw-IL">
                <a:latin typeface="Arial"/>
                <a:ea typeface="Arial"/>
                <a:cs typeface="Arial"/>
                <a:sym typeface="Arial"/>
              </a:rPr>
              <a:t>בגדי יוסף - שש, שנאמר 'וילבש אותו בגדי שש' (שש בגימטריא ו'). </a:t>
            </a:r>
            <a:br>
              <a:rPr lang="iw-IL">
                <a:latin typeface="Arial"/>
                <a:ea typeface="Arial"/>
                <a:cs typeface="Arial"/>
                <a:sym typeface="Arial"/>
              </a:rPr>
            </a:br>
            <a:r>
              <a:rPr lang="iw-IL">
                <a:latin typeface="Arial"/>
                <a:ea typeface="Arial"/>
                <a:cs typeface="Arial"/>
                <a:sym typeface="Arial"/>
              </a:rPr>
              <a:t>מחיר יוסף - 'עשרים כסף' (עשרים בגימטריא כ'). </a:t>
            </a:r>
            <a:br>
              <a:rPr lang="iw-IL">
                <a:latin typeface="Arial"/>
                <a:ea typeface="Arial"/>
                <a:cs typeface="Arial"/>
                <a:sym typeface="Arial"/>
              </a:rPr>
            </a:br>
            <a:r>
              <a:rPr lang="iw-IL">
                <a:latin typeface="Arial"/>
                <a:ea typeface="Arial"/>
                <a:cs typeface="Arial"/>
                <a:sym typeface="Arial"/>
              </a:rPr>
              <a:t>תוספת יוסף - ה', האות שנוספה לו, שנאמר 'עדות ביהוסף שמו'.</a:t>
            </a:r>
            <a:br>
              <a:rPr lang="iw-IL">
                <a:latin typeface="Arial"/>
                <a:ea typeface="Arial"/>
                <a:cs typeface="Arial"/>
                <a:sym typeface="Arial"/>
              </a:rPr>
            </a:br>
            <a:endParaRPr>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חיתוך">
  <a:themeElements>
    <a:clrScheme name="חיתוך">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