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0" r:id="rId4"/>
    <p:sldId id="261" r:id="rId5"/>
    <p:sldId id="278" r:id="rId6"/>
    <p:sldId id="265" r:id="rId7"/>
    <p:sldId id="282" r:id="rId8"/>
    <p:sldId id="267" r:id="rId9"/>
    <p:sldId id="284" r:id="rId10"/>
    <p:sldId id="268" r:id="rId11"/>
    <p:sldId id="285" r:id="rId12"/>
    <p:sldId id="269" r:id="rId13"/>
    <p:sldId id="258" r:id="rId14"/>
    <p:sldId id="286" r:id="rId15"/>
    <p:sldId id="294" r:id="rId16"/>
    <p:sldId id="272" r:id="rId17"/>
    <p:sldId id="288" r:id="rId18"/>
    <p:sldId id="295" r:id="rId19"/>
    <p:sldId id="296" r:id="rId20"/>
    <p:sldId id="297" r:id="rId21"/>
    <p:sldId id="298" r:id="rId22"/>
    <p:sldId id="299" r:id="rId23"/>
    <p:sldId id="300" r:id="rId24"/>
    <p:sldId id="301" r:id="rId25"/>
    <p:sldId id="302" r:id="rId26"/>
    <p:sldId id="303" r:id="rId27"/>
    <p:sldId id="304" r:id="rId28"/>
    <p:sldId id="307" r:id="rId29"/>
    <p:sldId id="306" r:id="rId30"/>
    <p:sldId id="308" r:id="rId31"/>
    <p:sldId id="309" r:id="rId32"/>
    <p:sldId id="310" r:id="rId33"/>
    <p:sldId id="311"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45" d="100"/>
          <a:sy n="45" d="100"/>
        </p:scale>
        <p:origin x="34" y="8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96C80A03-357A-49F0-A117-AF13E2CFF094}">
      <dgm:prSet/>
      <dgm:spPr/>
      <dgm:t>
        <a:bodyPr/>
        <a:lstStyle/>
        <a:p>
          <a:pPr>
            <a:lnSpc>
              <a:spcPct val="100000"/>
            </a:lnSpc>
          </a:pPr>
          <a:r>
            <a:rPr lang="he-IL"/>
            <a:t>ברוך אתה ה' אלוקנו מלך העולם דהחינו וקימנו והגיענו לזמן הזה . </a:t>
          </a:r>
          <a:endParaRPr lang="en-US"/>
        </a:p>
      </dgm:t>
    </dgm:pt>
    <dgm:pt modelId="{5040B944-E7C2-4CE7-80B4-9ACC6AF4435D}" type="parTrans" cxnId="{39030D3E-6257-4AEA-8EE9-D6F5C13723DC}">
      <dgm:prSet/>
      <dgm:spPr/>
      <dgm:t>
        <a:bodyPr/>
        <a:lstStyle/>
        <a:p>
          <a:endParaRPr lang="en-US"/>
        </a:p>
      </dgm:t>
    </dgm:pt>
    <dgm:pt modelId="{0DB8376A-B5BF-4712-92ED-A005B979240D}" type="sibTrans" cxnId="{39030D3E-6257-4AEA-8EE9-D6F5C13723DC}">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C97CD087-38AF-4AE5-A7EE-E9C03893C9E6}" type="pres">
      <dgm:prSet presAssocID="{985D9071-E2C5-4225-8D4F-2A58FC93BFF3}" presName="ThreeNodes_1" presStyleLbl="node1" presStyleIdx="0" presStyleCnt="3">
        <dgm:presLayoutVars>
          <dgm:bulletEnabled val="1"/>
        </dgm:presLayoutVars>
      </dgm:prSet>
      <dgm:spPr/>
    </dgm:pt>
    <dgm:pt modelId="{BB0FEFAB-0108-4BBF-A4AF-3DDCF4A68046}" type="pres">
      <dgm:prSet presAssocID="{985D9071-E2C5-4225-8D4F-2A58FC93BFF3}" presName="ThreeNodes_2" presStyleLbl="node1" presStyleIdx="1" presStyleCnt="3">
        <dgm:presLayoutVars>
          <dgm:bulletEnabled val="1"/>
        </dgm:presLayoutVars>
      </dgm:prSet>
      <dgm:spPr/>
    </dgm:pt>
    <dgm:pt modelId="{A1BA8921-CDDD-4C05-BE7D-FC11717F9A70}" type="pres">
      <dgm:prSet presAssocID="{985D9071-E2C5-4225-8D4F-2A58FC93BFF3}" presName="ThreeNodes_3" presStyleLbl="node1" presStyleIdx="2" presStyleCnt="3">
        <dgm:presLayoutVars>
          <dgm:bulletEnabled val="1"/>
        </dgm:presLayoutVars>
      </dgm:prSet>
      <dgm:spPr/>
    </dgm:pt>
    <dgm:pt modelId="{EF43F24C-654C-4ED4-9C57-E0F876DEE11C}" type="pres">
      <dgm:prSet presAssocID="{985D9071-E2C5-4225-8D4F-2A58FC93BFF3}" presName="ThreeConn_1-2" presStyleLbl="fgAccFollowNode1" presStyleIdx="0" presStyleCnt="2">
        <dgm:presLayoutVars>
          <dgm:bulletEnabled val="1"/>
        </dgm:presLayoutVars>
      </dgm:prSet>
      <dgm:spPr/>
    </dgm:pt>
    <dgm:pt modelId="{91182B9F-81F1-4035-AA36-6EB32AAF186F}" type="pres">
      <dgm:prSet presAssocID="{985D9071-E2C5-4225-8D4F-2A58FC93BFF3}" presName="ThreeConn_2-3" presStyleLbl="fgAccFollowNode1" presStyleIdx="1" presStyleCnt="2">
        <dgm:presLayoutVars>
          <dgm:bulletEnabled val="1"/>
        </dgm:presLayoutVars>
      </dgm:prSet>
      <dgm:spPr/>
    </dgm:pt>
    <dgm:pt modelId="{5E7D3D40-E91B-431B-879E-A75BC970F692}" type="pres">
      <dgm:prSet presAssocID="{985D9071-E2C5-4225-8D4F-2A58FC93BFF3}" presName="ThreeNodes_1_text" presStyleLbl="node1" presStyleIdx="2" presStyleCnt="3">
        <dgm:presLayoutVars>
          <dgm:bulletEnabled val="1"/>
        </dgm:presLayoutVars>
      </dgm:prSet>
      <dgm:spPr/>
    </dgm:pt>
    <dgm:pt modelId="{38D55987-0BDB-4D0C-AA36-ED865026A524}" type="pres">
      <dgm:prSet presAssocID="{985D9071-E2C5-4225-8D4F-2A58FC93BFF3}" presName="ThreeNodes_2_text" presStyleLbl="node1" presStyleIdx="2" presStyleCnt="3">
        <dgm:presLayoutVars>
          <dgm:bulletEnabled val="1"/>
        </dgm:presLayoutVars>
      </dgm:prSet>
      <dgm:spPr/>
    </dgm:pt>
    <dgm:pt modelId="{FBC0E575-A4DA-422D-9526-0377AEE21E5C}" type="pres">
      <dgm:prSet presAssocID="{985D9071-E2C5-4225-8D4F-2A58FC93BFF3}" presName="ThreeNodes_3_text" presStyleLbl="node1" presStyleIdx="2" presStyleCnt="3">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5F439E08-4C31-46D2-A258-61C83948854F}" type="presOf" srcId="{96C80A03-357A-49F0-A117-AF13E2CFF094}" destId="{A1BA8921-CDDD-4C05-BE7D-FC11717F9A70}" srcOrd="0" destOrd="0" presId="urn:microsoft.com/office/officeart/2005/8/layout/vProcess5"/>
    <dgm:cxn modelId="{78AC9F19-BDD7-4397-A5EE-541449D32208}" type="presOf" srcId="{E2984CD7-C7C9-413B-932D-BE147B2DD7E1}" destId="{91182B9F-81F1-4035-AA36-6EB32AAF186F}"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582A5333-24EB-4E22-B7A7-764AA5F6E6E8}" type="presOf" srcId="{4E57A238-4A85-4667-B26C-D106D6D86948}" destId="{C97CD087-38AF-4AE5-A7EE-E9C03893C9E6}" srcOrd="0" destOrd="0" presId="urn:microsoft.com/office/officeart/2005/8/layout/vProcess5"/>
    <dgm:cxn modelId="{B2A6BA34-B1AC-4087-B1F3-18BA9A0D916B}" type="presOf" srcId="{4E57A238-4A85-4667-B26C-D106D6D86948}" destId="{5E7D3D40-E91B-431B-879E-A75BC970F692}" srcOrd="1" destOrd="0" presId="urn:microsoft.com/office/officeart/2005/8/layout/vProcess5"/>
    <dgm:cxn modelId="{39030D3E-6257-4AEA-8EE9-D6F5C13723DC}" srcId="{985D9071-E2C5-4225-8D4F-2A58FC93BFF3}" destId="{96C80A03-357A-49F0-A117-AF13E2CFF094}" srcOrd="2" destOrd="0" parTransId="{5040B944-E7C2-4CE7-80B4-9ACC6AF4435D}" sibTransId="{0DB8376A-B5BF-4712-92ED-A005B979240D}"/>
    <dgm:cxn modelId="{2F26C161-2F60-46C2-9C0B-137E722D7913}" srcId="{985D9071-E2C5-4225-8D4F-2A58FC93BFF3}" destId="{600B0AE6-CAD6-4673-B861-2737279DAF09}" srcOrd="1" destOrd="0" parTransId="{B2F0F1CB-6B5D-4B9B-9581-CF400C32B26D}" sibTransId="{E2984CD7-C7C9-413B-932D-BE147B2DD7E1}"/>
    <dgm:cxn modelId="{20432247-3069-4390-90A2-E5FA3F88E6AF}" type="presOf" srcId="{E6AB988A-7397-4761-83F0-D7B166F52D91}" destId="{EF43F24C-654C-4ED4-9C57-E0F876DEE11C}" srcOrd="0" destOrd="0" presId="urn:microsoft.com/office/officeart/2005/8/layout/vProcess5"/>
    <dgm:cxn modelId="{311D4F73-5F41-4599-BC80-7B4D578BDDDE}" type="presOf" srcId="{600B0AE6-CAD6-4673-B861-2737279DAF09}" destId="{38D55987-0BDB-4D0C-AA36-ED865026A524}" srcOrd="1" destOrd="0" presId="urn:microsoft.com/office/officeart/2005/8/layout/vProcess5"/>
    <dgm:cxn modelId="{0D5D68AA-1FAD-406D-A17C-042AFCB61706}" type="presOf" srcId="{600B0AE6-CAD6-4673-B861-2737279DAF09}" destId="{BB0FEFAB-0108-4BBF-A4AF-3DDCF4A68046}" srcOrd="0" destOrd="0" presId="urn:microsoft.com/office/officeart/2005/8/layout/vProcess5"/>
    <dgm:cxn modelId="{03C6C7E9-76D8-41AD-812A-54D07F99EF33}" type="presOf" srcId="{96C80A03-357A-49F0-A117-AF13E2CFF094}" destId="{FBC0E575-A4DA-422D-9526-0377AEE21E5C}"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1AA0877F-B870-4031-87CB-0C917AA0702A}" type="presParOf" srcId="{B0EA8ADD-7AD1-4A4F-9779-5AB85731C375}" destId="{C97CD087-38AF-4AE5-A7EE-E9C03893C9E6}" srcOrd="1" destOrd="0" presId="urn:microsoft.com/office/officeart/2005/8/layout/vProcess5"/>
    <dgm:cxn modelId="{7901858E-DF1E-460D-B1CD-044EE00768F4}" type="presParOf" srcId="{B0EA8ADD-7AD1-4A4F-9779-5AB85731C375}" destId="{BB0FEFAB-0108-4BBF-A4AF-3DDCF4A68046}" srcOrd="2" destOrd="0" presId="urn:microsoft.com/office/officeart/2005/8/layout/vProcess5"/>
    <dgm:cxn modelId="{3D231672-1A1A-4F6A-94D7-30BBF0D0693C}" type="presParOf" srcId="{B0EA8ADD-7AD1-4A4F-9779-5AB85731C375}" destId="{A1BA8921-CDDD-4C05-BE7D-FC11717F9A70}" srcOrd="3" destOrd="0" presId="urn:microsoft.com/office/officeart/2005/8/layout/vProcess5"/>
    <dgm:cxn modelId="{712946C1-48E2-41F0-ADDD-547D8A4327B4}" type="presParOf" srcId="{B0EA8ADD-7AD1-4A4F-9779-5AB85731C375}" destId="{EF43F24C-654C-4ED4-9C57-E0F876DEE11C}" srcOrd="4" destOrd="0" presId="urn:microsoft.com/office/officeart/2005/8/layout/vProcess5"/>
    <dgm:cxn modelId="{063BAFB8-93FF-44A0-90FE-9880D9CA81B9}" type="presParOf" srcId="{B0EA8ADD-7AD1-4A4F-9779-5AB85731C375}" destId="{91182B9F-81F1-4035-AA36-6EB32AAF186F}" srcOrd="5" destOrd="0" presId="urn:microsoft.com/office/officeart/2005/8/layout/vProcess5"/>
    <dgm:cxn modelId="{7053C6DD-259E-4E31-8419-AABF87AC24A0}" type="presParOf" srcId="{B0EA8ADD-7AD1-4A4F-9779-5AB85731C375}" destId="{5E7D3D40-E91B-431B-879E-A75BC970F692}" srcOrd="6" destOrd="0" presId="urn:microsoft.com/office/officeart/2005/8/layout/vProcess5"/>
    <dgm:cxn modelId="{8E3ABDDB-54B9-46CC-BA4F-76CA0D9AFB69}" type="presParOf" srcId="{B0EA8ADD-7AD1-4A4F-9779-5AB85731C375}" destId="{38D55987-0BDB-4D0C-AA36-ED865026A524}" srcOrd="7" destOrd="0" presId="urn:microsoft.com/office/officeart/2005/8/layout/vProcess5"/>
    <dgm:cxn modelId="{0CE4EFCB-C8FF-4682-811E-F73C0A6BCBB0}" type="presParOf" srcId="{B0EA8ADD-7AD1-4A4F-9779-5AB85731C375}" destId="{FBC0E575-A4DA-422D-9526-0377AEE21E5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3F211509-3A2B-4B2C-99F4-50FB52C596B3}" type="pres">
      <dgm:prSet presAssocID="{985D9071-E2C5-4225-8D4F-2A58FC93BFF3}" presName="TwoNodes_1" presStyleLbl="node1" presStyleIdx="0" presStyleCnt="2">
        <dgm:presLayoutVars>
          <dgm:bulletEnabled val="1"/>
        </dgm:presLayoutVars>
      </dgm:prSet>
      <dgm:spPr/>
    </dgm:pt>
    <dgm:pt modelId="{503CBC63-24BA-4C88-9091-A2A0993ABD2C}" type="pres">
      <dgm:prSet presAssocID="{985D9071-E2C5-4225-8D4F-2A58FC93BFF3}" presName="TwoNodes_2" presStyleLbl="node1" presStyleIdx="1" presStyleCnt="2">
        <dgm:presLayoutVars>
          <dgm:bulletEnabled val="1"/>
        </dgm:presLayoutVars>
      </dgm:prSet>
      <dgm:spPr/>
    </dgm:pt>
    <dgm:pt modelId="{7EEE6F07-EE67-480D-ACD9-8A669C175C25}" type="pres">
      <dgm:prSet presAssocID="{985D9071-E2C5-4225-8D4F-2A58FC93BFF3}" presName="TwoConn_1-2" presStyleLbl="fgAccFollowNode1" presStyleIdx="0" presStyleCnt="1">
        <dgm:presLayoutVars>
          <dgm:bulletEnabled val="1"/>
        </dgm:presLayoutVars>
      </dgm:prSet>
      <dgm:spPr/>
    </dgm:pt>
    <dgm:pt modelId="{00917FF7-FD6B-4C74-94D2-104A2C686CDA}" type="pres">
      <dgm:prSet presAssocID="{985D9071-E2C5-4225-8D4F-2A58FC93BFF3}" presName="TwoNodes_1_text" presStyleLbl="node1" presStyleIdx="1" presStyleCnt="2">
        <dgm:presLayoutVars>
          <dgm:bulletEnabled val="1"/>
        </dgm:presLayoutVars>
      </dgm:prSet>
      <dgm:spPr/>
    </dgm:pt>
    <dgm:pt modelId="{39395550-7B20-438C-92A4-D2A8F0FA1313}" type="pres">
      <dgm:prSet presAssocID="{985D9071-E2C5-4225-8D4F-2A58FC93BFF3}" presName="TwoNodes_2_text" presStyleLbl="node1" presStyleIdx="1" presStyleCnt="2">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6D220818-51BD-4646-A851-6D65D32899E1}" type="presOf" srcId="{600B0AE6-CAD6-4673-B861-2737279DAF09}" destId="{503CBC63-24BA-4C88-9091-A2A0993ABD2C}"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2F26C161-2F60-46C2-9C0B-137E722D7913}" srcId="{985D9071-E2C5-4225-8D4F-2A58FC93BFF3}" destId="{600B0AE6-CAD6-4673-B861-2737279DAF09}" srcOrd="1" destOrd="0" parTransId="{B2F0F1CB-6B5D-4B9B-9581-CF400C32B26D}" sibTransId="{E2984CD7-C7C9-413B-932D-BE147B2DD7E1}"/>
    <dgm:cxn modelId="{613B4689-7E6D-4475-8BFB-D639CFB5437D}" type="presOf" srcId="{600B0AE6-CAD6-4673-B861-2737279DAF09}" destId="{39395550-7B20-438C-92A4-D2A8F0FA1313}" srcOrd="1" destOrd="0" presId="urn:microsoft.com/office/officeart/2005/8/layout/vProcess5"/>
    <dgm:cxn modelId="{434CA99C-A91E-4471-ADEC-2E64ECBD3E68}" type="presOf" srcId="{E6AB988A-7397-4761-83F0-D7B166F52D91}" destId="{7EEE6F07-EE67-480D-ACD9-8A669C175C25}" srcOrd="0" destOrd="0" presId="urn:microsoft.com/office/officeart/2005/8/layout/vProcess5"/>
    <dgm:cxn modelId="{D44D0AA0-E9E7-4103-94FC-F7F553C6FF11}" type="presOf" srcId="{4E57A238-4A85-4667-B26C-D106D6D86948}" destId="{3F211509-3A2B-4B2C-99F4-50FB52C596B3}" srcOrd="0" destOrd="0" presId="urn:microsoft.com/office/officeart/2005/8/layout/vProcess5"/>
    <dgm:cxn modelId="{BDE8E3A6-C5DF-4BF2-BC32-BE05AEEB0859}" type="presOf" srcId="{4E57A238-4A85-4667-B26C-D106D6D86948}" destId="{00917FF7-FD6B-4C74-94D2-104A2C686CDA}"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F913BE30-1503-4461-8FCC-01EB033A0A2B}" type="presParOf" srcId="{B0EA8ADD-7AD1-4A4F-9779-5AB85731C375}" destId="{3F211509-3A2B-4B2C-99F4-50FB52C596B3}" srcOrd="1" destOrd="0" presId="urn:microsoft.com/office/officeart/2005/8/layout/vProcess5"/>
    <dgm:cxn modelId="{E3089F17-FAA5-41DE-A99E-0FF0BC2AAE1D}" type="presParOf" srcId="{B0EA8ADD-7AD1-4A4F-9779-5AB85731C375}" destId="{503CBC63-24BA-4C88-9091-A2A0993ABD2C}" srcOrd="2" destOrd="0" presId="urn:microsoft.com/office/officeart/2005/8/layout/vProcess5"/>
    <dgm:cxn modelId="{A925CAE1-67EF-4A3C-B118-E4734626CDF3}" type="presParOf" srcId="{B0EA8ADD-7AD1-4A4F-9779-5AB85731C375}" destId="{7EEE6F07-EE67-480D-ACD9-8A669C175C25}" srcOrd="3" destOrd="0" presId="urn:microsoft.com/office/officeart/2005/8/layout/vProcess5"/>
    <dgm:cxn modelId="{5D5BCEB4-5E4C-4DAA-B58F-F3409834C73E}" type="presParOf" srcId="{B0EA8ADD-7AD1-4A4F-9779-5AB85731C375}" destId="{00917FF7-FD6B-4C74-94D2-104A2C686CDA}" srcOrd="4" destOrd="0" presId="urn:microsoft.com/office/officeart/2005/8/layout/vProcess5"/>
    <dgm:cxn modelId="{5C38E1F5-E443-4E36-856F-827BBE0F89DA}" type="presParOf" srcId="{B0EA8ADD-7AD1-4A4F-9779-5AB85731C375}" destId="{39395550-7B20-438C-92A4-D2A8F0FA1313}"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CD087-38AF-4AE5-A7EE-E9C03893C9E6}">
      <dsp:nvSpPr>
        <dsp:cNvPr id="0" name=""/>
        <dsp:cNvSpPr/>
      </dsp:nvSpPr>
      <dsp:spPr>
        <a:xfrm>
          <a:off x="0" y="0"/>
          <a:ext cx="9197339" cy="1084421"/>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dirty="0"/>
            <a:t>ברוך אתה ה' </a:t>
          </a:r>
          <a:r>
            <a:rPr lang="he-IL" sz="2600" kern="1200" dirty="0" err="1"/>
            <a:t>אלוקנו</a:t>
          </a:r>
          <a:r>
            <a:rPr lang="he-IL" sz="2600" kern="1200" dirty="0"/>
            <a:t> מלך העולם אשר קידשנו במצוותיו וציוונו להדליק נר חנוכה </a:t>
          </a:r>
          <a:endParaRPr lang="en-US" sz="2600" kern="1200" dirty="0"/>
        </a:p>
      </dsp:txBody>
      <dsp:txXfrm>
        <a:off x="31762" y="31762"/>
        <a:ext cx="8027163" cy="1020897"/>
      </dsp:txXfrm>
    </dsp:sp>
    <dsp:sp modelId="{BB0FEFAB-0108-4BBF-A4AF-3DDCF4A68046}">
      <dsp:nvSpPr>
        <dsp:cNvPr id="0" name=""/>
        <dsp:cNvSpPr/>
      </dsp:nvSpPr>
      <dsp:spPr>
        <a:xfrm>
          <a:off x="811529" y="1265158"/>
          <a:ext cx="9197339" cy="1084421"/>
        </a:xfrm>
        <a:prstGeom prst="roundRect">
          <a:avLst>
            <a:gd name="adj" fmla="val 10000"/>
          </a:avLst>
        </a:prstGeom>
        <a:solidFill>
          <a:schemeClr val="accent2">
            <a:hueOff val="-4377215"/>
            <a:satOff val="-3950"/>
            <a:lumOff val="-881"/>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שעשה ניסים לאבותנו ביים ההם בזמן הזה </a:t>
          </a:r>
          <a:endParaRPr lang="en-US" sz="2600" kern="1200"/>
        </a:p>
      </dsp:txBody>
      <dsp:txXfrm>
        <a:off x="843291" y="1296920"/>
        <a:ext cx="7617411" cy="1020897"/>
      </dsp:txXfrm>
    </dsp:sp>
    <dsp:sp modelId="{A1BA8921-CDDD-4C05-BE7D-FC11717F9A70}">
      <dsp:nvSpPr>
        <dsp:cNvPr id="0" name=""/>
        <dsp:cNvSpPr/>
      </dsp:nvSpPr>
      <dsp:spPr>
        <a:xfrm>
          <a:off x="1623059" y="2530316"/>
          <a:ext cx="9197339" cy="1084421"/>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דהחינו וקימנו והגיענו לזמן הזה . </a:t>
          </a:r>
          <a:endParaRPr lang="en-US" sz="2600" kern="1200"/>
        </a:p>
      </dsp:txBody>
      <dsp:txXfrm>
        <a:off x="1654821" y="2562078"/>
        <a:ext cx="7617411" cy="1020897"/>
      </dsp:txXfrm>
    </dsp:sp>
    <dsp:sp modelId="{EF43F24C-654C-4ED4-9C57-E0F876DEE11C}">
      <dsp:nvSpPr>
        <dsp:cNvPr id="0" name=""/>
        <dsp:cNvSpPr/>
      </dsp:nvSpPr>
      <dsp:spPr>
        <a:xfrm>
          <a:off x="8492465" y="822352"/>
          <a:ext cx="704873" cy="704873"/>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651061" y="822352"/>
        <a:ext cx="387681" cy="530417"/>
      </dsp:txXfrm>
    </dsp:sp>
    <dsp:sp modelId="{91182B9F-81F1-4035-AA36-6EB32AAF186F}">
      <dsp:nvSpPr>
        <dsp:cNvPr id="0" name=""/>
        <dsp:cNvSpPr/>
      </dsp:nvSpPr>
      <dsp:spPr>
        <a:xfrm>
          <a:off x="9303995" y="2080281"/>
          <a:ext cx="704873" cy="704873"/>
        </a:xfrm>
        <a:prstGeom prst="downArrow">
          <a:avLst>
            <a:gd name="adj1" fmla="val 55000"/>
            <a:gd name="adj2" fmla="val 45000"/>
          </a:avLst>
        </a:prstGeom>
        <a:solidFill>
          <a:schemeClr val="accent2">
            <a:tint val="40000"/>
            <a:alpha val="90000"/>
            <a:hueOff val="-9833447"/>
            <a:satOff val="-5766"/>
            <a:lumOff val="-718"/>
            <a:alphaOff val="0"/>
          </a:schemeClr>
        </a:solidFill>
        <a:ln w="15875" cap="rnd" cmpd="sng" algn="ctr">
          <a:solidFill>
            <a:schemeClr val="accent2">
              <a:tint val="40000"/>
              <a:alpha val="90000"/>
              <a:hueOff val="-9833447"/>
              <a:satOff val="-5766"/>
              <a:lumOff val="-7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462591" y="2080281"/>
        <a:ext cx="387681" cy="530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11509-3A2B-4B2C-99F4-50FB52C596B3}">
      <dsp:nvSpPr>
        <dsp:cNvPr id="0" name=""/>
        <dsp:cNvSpPr/>
      </dsp:nvSpPr>
      <dsp:spPr>
        <a:xfrm>
          <a:off x="0" y="0"/>
          <a:ext cx="9197339" cy="1626632"/>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dirty="0"/>
            <a:t>ברוך אתה ה' </a:t>
          </a:r>
          <a:r>
            <a:rPr lang="he-IL" sz="3100" kern="1200" dirty="0" err="1"/>
            <a:t>אלוקנו</a:t>
          </a:r>
          <a:r>
            <a:rPr lang="he-IL" sz="3100" kern="1200" dirty="0"/>
            <a:t> מלך העולם אשר קידשנו במצוותיו וציוונו להדליק נר חנוכה </a:t>
          </a:r>
          <a:endParaRPr lang="en-US" sz="3100" kern="1200" dirty="0"/>
        </a:p>
      </dsp:txBody>
      <dsp:txXfrm>
        <a:off x="47642" y="47642"/>
        <a:ext cx="7516088" cy="1531348"/>
      </dsp:txXfrm>
    </dsp:sp>
    <dsp:sp modelId="{503CBC63-24BA-4C88-9091-A2A0993ABD2C}">
      <dsp:nvSpPr>
        <dsp:cNvPr id="0" name=""/>
        <dsp:cNvSpPr/>
      </dsp:nvSpPr>
      <dsp:spPr>
        <a:xfrm>
          <a:off x="1623059" y="1988105"/>
          <a:ext cx="9197339" cy="1626632"/>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a:t>ברוך אתה ה' אלוקנו מלך העולם שעשה ניסים לאבותנו ביים ההם בזמן הזה </a:t>
          </a:r>
          <a:endParaRPr lang="en-US" sz="3100" kern="1200"/>
        </a:p>
      </dsp:txBody>
      <dsp:txXfrm>
        <a:off x="1670701" y="2035747"/>
        <a:ext cx="6421684" cy="1531348"/>
      </dsp:txXfrm>
    </dsp:sp>
    <dsp:sp modelId="{7EEE6F07-EE67-480D-ACD9-8A669C175C25}">
      <dsp:nvSpPr>
        <dsp:cNvPr id="0" name=""/>
        <dsp:cNvSpPr/>
      </dsp:nvSpPr>
      <dsp:spPr>
        <a:xfrm>
          <a:off x="8140028" y="1278713"/>
          <a:ext cx="1057310" cy="1057310"/>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77923" y="1278713"/>
        <a:ext cx="581520" cy="79562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490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59396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9182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37671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28655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64520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768102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32304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he-IL"/>
              <a:t>לחץ כדי לערוך סגנון כותרת של תבנית בסיס</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6348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19682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27457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208262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1491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58419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200873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12833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413116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e-IL"/>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466DA82-40FC-4138-B33A-DB2DD137634B}" type="slidenum">
              <a:rPr lang="he-IL" smtClean="0"/>
              <a:t>‹#›</a:t>
            </a:fld>
            <a:endParaRPr lang="he-IL"/>
          </a:p>
        </p:txBody>
      </p:sp>
    </p:spTree>
    <p:extLst>
      <p:ext uri="{BB962C8B-B14F-4D97-AF65-F5344CB8AC3E}">
        <p14:creationId xmlns:p14="http://schemas.microsoft.com/office/powerpoint/2010/main" val="5646751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2362DE-7747-4D8B-99FA-8E36F0B15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D555AC5-9150-426D-A1CF-4F61923DB5B0}"/>
              </a:ext>
            </a:extLst>
          </p:cNvPr>
          <p:cNvSpPr>
            <a:spLocks noGrp="1"/>
          </p:cNvSpPr>
          <p:nvPr>
            <p:ph type="ctrTitle"/>
          </p:nvPr>
        </p:nvSpPr>
        <p:spPr>
          <a:xfrm>
            <a:off x="5135754" y="628617"/>
            <a:ext cx="6368858" cy="3028983"/>
          </a:xfrm>
        </p:spPr>
        <p:txBody>
          <a:bodyPr>
            <a:normAutofit/>
          </a:bodyPr>
          <a:lstStyle/>
          <a:p>
            <a:r>
              <a:rPr lang="he-IL" dirty="0"/>
              <a:t>חידון חנוכה</a:t>
            </a:r>
            <a:br>
              <a:rPr lang="he-IL" dirty="0"/>
            </a:br>
            <a:r>
              <a:rPr lang="he-IL" dirty="0"/>
              <a:t>לכיתה ו </a:t>
            </a:r>
            <a:br>
              <a:rPr lang="he-IL" dirty="0"/>
            </a:br>
            <a:r>
              <a:rPr lang="he-IL"/>
              <a:t>ערך הרב חנניה מלכה </a:t>
            </a:r>
            <a:br>
              <a:rPr lang="he-IL"/>
            </a:br>
            <a:r>
              <a:rPr lang="he-IL"/>
              <a:t>רב בית הספר</a:t>
            </a:r>
          </a:p>
        </p:txBody>
      </p:sp>
      <p:pic>
        <p:nvPicPr>
          <p:cNvPr id="3" name="Picture 2" descr="דודי אמסלם 🇮🇱 on X: &quot;ב-48 השעות האחרונות פעלתי באופן אינטנסיבי, יחד עם  רה&quot;מ נתניהו, להקמתה של ממשלת החירום הלאומית. זהו צו השעה! אני שמח ומברך על  הקמתה, ובטוח שיחד נצא מחוזקים">
            <a:extLst>
              <a:ext uri="{FF2B5EF4-FFF2-40B4-BE49-F238E27FC236}">
                <a16:creationId xmlns:a16="http://schemas.microsoft.com/office/drawing/2014/main" id="{F3FC706C-8EC6-CAD3-68DC-D1A27013EE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6633" y="1264416"/>
            <a:ext cx="4004489" cy="4004489"/>
          </a:xfrm>
          <a:prstGeom prst="rect">
            <a:avLst/>
          </a:prstGeom>
          <a:ln w="15875">
            <a:solidFill>
              <a:srgbClr val="FFFFFF">
                <a:alpha val="40000"/>
              </a:srgbClr>
            </a:solidFill>
          </a:ln>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25123E6E-F713-4254-A6BF-358CC8EC6C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2F690FE0-5412-4598-8AD6-769BB36E2C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4850BB6-6709-408E-BEFD-24DC5E3C29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A03B410-983E-40D8-A4EA-2BB747CB00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2B92421-6A58-4A51-AB7D-B97EA85E30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D092B0B-C6FB-4CDC-ABE8-5C817CAC6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30210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בית שני - היסטוריה עם תהילה">
            <a:extLst>
              <a:ext uri="{FF2B5EF4-FFF2-40B4-BE49-F238E27FC236}">
                <a16:creationId xmlns:a16="http://schemas.microsoft.com/office/drawing/2014/main" id="{C69686A9-0652-46BB-A4A6-A046C91B17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90" r="15098" b="1"/>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FC83D45D-A2F8-4D06-88C1-357228F548A0}"/>
              </a:ext>
            </a:extLst>
          </p:cNvPr>
          <p:cNvSpPr>
            <a:spLocks noGrp="1"/>
          </p:cNvSpPr>
          <p:nvPr>
            <p:ph idx="1"/>
          </p:nvPr>
        </p:nvSpPr>
        <p:spPr>
          <a:xfrm>
            <a:off x="6095998" y="685800"/>
            <a:ext cx="4819653" cy="3615267"/>
          </a:xfrm>
        </p:spPr>
        <p:txBody>
          <a:bodyPr>
            <a:normAutofit/>
          </a:bodyPr>
          <a:lstStyle/>
          <a:p>
            <a:pPr marL="0" indent="0">
              <a:buNone/>
            </a:pPr>
            <a:r>
              <a:rPr lang="he-IL" sz="4800" dirty="0"/>
              <a:t>מי שלט  על היהודים בארץ ישראל?</a:t>
            </a:r>
          </a:p>
          <a:p>
            <a:pPr marL="0" indent="0">
              <a:buNone/>
            </a:pPr>
            <a:endParaRPr lang="he-IL" sz="4800" dirty="0"/>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79690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C0265326-B598-44CC-AEFF-3CE24D9ECA5B}"/>
              </a:ext>
            </a:extLst>
          </p:cNvPr>
          <p:cNvSpPr>
            <a:spLocks noGrp="1"/>
          </p:cNvSpPr>
          <p:nvPr>
            <p:ph type="title"/>
          </p:nvPr>
        </p:nvSpPr>
        <p:spPr>
          <a:xfrm>
            <a:off x="6084114" y="4487332"/>
            <a:ext cx="4205003" cy="1507067"/>
          </a:xfrm>
        </p:spPr>
        <p:txBody>
          <a:bodyPr>
            <a:normAutofit/>
          </a:bodyPr>
          <a:lstStyle/>
          <a:p>
            <a:endParaRPr lang="he-IL" sz="3200"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מי אתם היוונים? מי אתה אנטיוכוס?">
            <a:extLst>
              <a:ext uri="{FF2B5EF4-FFF2-40B4-BE49-F238E27FC236}">
                <a16:creationId xmlns:a16="http://schemas.microsoft.com/office/drawing/2014/main" id="{1E7BBB74-8332-4DED-BF70-40145AB848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31" r="503" b="2"/>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58D8E973-FEF2-4108-9969-45F4BFF7906B}"/>
              </a:ext>
            </a:extLst>
          </p:cNvPr>
          <p:cNvSpPr>
            <a:spLocks noGrp="1"/>
          </p:cNvSpPr>
          <p:nvPr>
            <p:ph idx="1"/>
          </p:nvPr>
        </p:nvSpPr>
        <p:spPr>
          <a:xfrm>
            <a:off x="6095998" y="685800"/>
            <a:ext cx="4819653" cy="3615267"/>
          </a:xfrm>
        </p:spPr>
        <p:txBody>
          <a:bodyPr>
            <a:normAutofit/>
          </a:bodyPr>
          <a:lstStyle/>
          <a:p>
            <a:pPr marL="0" indent="0">
              <a:buNone/>
            </a:pPr>
            <a:r>
              <a:rPr lang="he-IL" sz="5400" dirty="0" err="1"/>
              <a:t>אנטיוכוס</a:t>
            </a:r>
            <a:r>
              <a:rPr lang="he-IL" sz="5400" dirty="0"/>
              <a:t> היוני </a:t>
            </a:r>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7843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2C8061E-9AF1-4F14-BCEA-8D75D66E1E1A}"/>
              </a:ext>
            </a:extLst>
          </p:cNvPr>
          <p:cNvSpPr>
            <a:spLocks noGrp="1"/>
          </p:cNvSpPr>
          <p:nvPr>
            <p:ph type="title"/>
          </p:nvPr>
        </p:nvSpPr>
        <p:spPr>
          <a:xfrm>
            <a:off x="3978579" y="4487332"/>
            <a:ext cx="5627158" cy="1507067"/>
          </a:xfrm>
        </p:spPr>
        <p:txBody>
          <a:bodyPr>
            <a:normAutofit/>
          </a:bodyPr>
          <a:lstStyle/>
          <a:p>
            <a:pPr>
              <a:lnSpc>
                <a:spcPct val="90000"/>
              </a:lnSpc>
            </a:pPr>
            <a:r>
              <a:rPr lang="he-IL" sz="3300"/>
              <a:t>מה העמיד אנטיוכוס בבית המקדש? </a:t>
            </a:r>
            <a:br>
              <a:rPr lang="he-IL" sz="3300"/>
            </a:br>
            <a:endParaRPr lang="he-IL" sz="3300"/>
          </a:p>
        </p:txBody>
      </p:sp>
      <p:pic>
        <p:nvPicPr>
          <p:cNvPr id="5122" name="Picture 2" descr="היכל">
            <a:extLst>
              <a:ext uri="{FF2B5EF4-FFF2-40B4-BE49-F238E27FC236}">
                <a16:creationId xmlns:a16="http://schemas.microsoft.com/office/drawing/2014/main" id="{D5C9EEBE-C561-4A2B-BA69-0B60AA7709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566"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ADC0E25-712F-46D6-AAF9-C34789DD0B72}"/>
              </a:ext>
            </a:extLst>
          </p:cNvPr>
          <p:cNvSpPr>
            <a:spLocks noGrp="1"/>
          </p:cNvSpPr>
          <p:nvPr>
            <p:ph idx="1"/>
          </p:nvPr>
        </p:nvSpPr>
        <p:spPr>
          <a:xfrm>
            <a:off x="3884612" y="685800"/>
            <a:ext cx="6626072" cy="3615267"/>
          </a:xfrm>
        </p:spPr>
        <p:txBody>
          <a:bodyPr>
            <a:normAutofit/>
          </a:bodyPr>
          <a:lstStyle/>
          <a:p>
            <a:pPr marL="0" indent="0">
              <a:buNone/>
            </a:pPr>
            <a:r>
              <a:rPr lang="he-IL"/>
              <a:t>. </a:t>
            </a:r>
          </a:p>
          <a:p>
            <a:pPr marL="0" indent="0">
              <a:buNone/>
            </a:pPr>
            <a:endParaRPr lang="he-IL"/>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30966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אתר בית המקדש השני">
            <a:extLst>
              <a:ext uri="{FF2B5EF4-FFF2-40B4-BE49-F238E27FC236}">
                <a16:creationId xmlns:a16="http://schemas.microsoft.com/office/drawing/2014/main" id="{E29E04B3-56B0-4243-AA53-2057E7C537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0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6B76452-6D06-4B35-84CC-2B6458D0D2BB}"/>
              </a:ext>
            </a:extLst>
          </p:cNvPr>
          <p:cNvSpPr>
            <a:spLocks noGrp="1"/>
          </p:cNvSpPr>
          <p:nvPr>
            <p:ph idx="1"/>
          </p:nvPr>
        </p:nvSpPr>
        <p:spPr>
          <a:xfrm>
            <a:off x="7532710" y="1822449"/>
            <a:ext cx="3479419" cy="3070226"/>
          </a:xfrm>
        </p:spPr>
        <p:txBody>
          <a:bodyPr anchor="t">
            <a:normAutofit/>
          </a:bodyPr>
          <a:lstStyle/>
          <a:p>
            <a:pPr marL="0" indent="0">
              <a:buNone/>
            </a:pPr>
            <a:r>
              <a:rPr lang="he-IL" sz="4800" dirty="0"/>
              <a:t>הוא העמיד פסל בבית המקדש</a:t>
            </a:r>
          </a:p>
        </p:txBody>
      </p:sp>
      <p:grpSp>
        <p:nvGrpSpPr>
          <p:cNvPr id="77" name="Group 76">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40917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B67FF32-C5C0-40B1-ABC3-92A38D0D1889}"/>
              </a:ext>
            </a:extLst>
          </p:cNvPr>
          <p:cNvSpPr>
            <a:spLocks noGrp="1"/>
          </p:cNvSpPr>
          <p:nvPr>
            <p:ph idx="1"/>
          </p:nvPr>
        </p:nvSpPr>
        <p:spPr>
          <a:xfrm>
            <a:off x="3112315" y="273661"/>
            <a:ext cx="7494864" cy="2469539"/>
          </a:xfrm>
        </p:spPr>
        <p:txBody>
          <a:bodyPr>
            <a:normAutofit/>
          </a:bodyPr>
          <a:lstStyle/>
          <a:p>
            <a:pPr marL="0" indent="0">
              <a:buNone/>
            </a:pPr>
            <a:r>
              <a:rPr lang="he-IL" sz="4400" dirty="0"/>
              <a:t>מה היה הנס עם השמן ?</a:t>
            </a:r>
          </a:p>
          <a:p>
            <a:pPr marL="0" indent="0">
              <a:buNone/>
            </a:pPr>
            <a:endParaRPr lang="he-IL" dirty="0"/>
          </a:p>
        </p:txBody>
      </p:sp>
      <p:pic>
        <p:nvPicPr>
          <p:cNvPr id="7" name="תמונה 6" descr="תמונה שמכילה שלט, חזית, ישיבה, לילה&#10;&#10;התיאור נוצר באופן אוטומטי">
            <a:extLst>
              <a:ext uri="{FF2B5EF4-FFF2-40B4-BE49-F238E27FC236}">
                <a16:creationId xmlns:a16="http://schemas.microsoft.com/office/drawing/2014/main" id="{CCAB5CB3-D0AD-438E-8E61-6DC0D2866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3662" y="1782879"/>
            <a:ext cx="4359018" cy="4663844"/>
          </a:xfrm>
          <a:prstGeom prst="rect">
            <a:avLst/>
          </a:prstGeom>
        </p:spPr>
      </p:pic>
    </p:spTree>
    <p:extLst>
      <p:ext uri="{BB962C8B-B14F-4D97-AF65-F5344CB8AC3E}">
        <p14:creationId xmlns:p14="http://schemas.microsoft.com/office/powerpoint/2010/main" val="2931752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96444EF4-5BA4-4391-BFE6-805E9E82B539}"/>
              </a:ext>
            </a:extLst>
          </p:cNvPr>
          <p:cNvSpPr>
            <a:spLocks noGrp="1"/>
          </p:cNvSpPr>
          <p:nvPr>
            <p:ph idx="1"/>
          </p:nvPr>
        </p:nvSpPr>
        <p:spPr>
          <a:xfrm>
            <a:off x="1959338" y="-396380"/>
            <a:ext cx="9625858" cy="3615267"/>
          </a:xfrm>
        </p:spPr>
        <p:txBody>
          <a:bodyPr>
            <a:normAutofit/>
          </a:bodyPr>
          <a:lstStyle/>
          <a:p>
            <a:pPr marL="0" indent="0">
              <a:buNone/>
            </a:pPr>
            <a:r>
              <a:rPr lang="he-IL" sz="3600"/>
              <a:t>במקום שיספיק ליום אחד הוא הספיק לשמונה ימים.</a:t>
            </a:r>
          </a:p>
          <a:p>
            <a:pPr marL="0" indent="0">
              <a:buNone/>
            </a:pPr>
            <a:endParaRPr lang="he-IL" sz="3600" dirty="0"/>
          </a:p>
        </p:txBody>
      </p:sp>
      <p:pic>
        <p:nvPicPr>
          <p:cNvPr id="5" name="תמונה 4" descr="תמונה שמכילה בקבוק, איש, חזית, שולחן&#10;&#10;התיאור נוצר באופן אוטומטי">
            <a:extLst>
              <a:ext uri="{FF2B5EF4-FFF2-40B4-BE49-F238E27FC236}">
                <a16:creationId xmlns:a16="http://schemas.microsoft.com/office/drawing/2014/main" id="{B856B064-C237-468A-B8F0-3214BB48C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412" y="1788758"/>
            <a:ext cx="9152413" cy="4587638"/>
          </a:xfrm>
          <a:prstGeom prst="rect">
            <a:avLst/>
          </a:prstGeom>
        </p:spPr>
      </p:pic>
    </p:spTree>
    <p:extLst>
      <p:ext uri="{BB962C8B-B14F-4D97-AF65-F5344CB8AC3E}">
        <p14:creationId xmlns:p14="http://schemas.microsoft.com/office/powerpoint/2010/main" val="3775608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0DD2FD8-B95A-433C-A729-7649FC59AF3F}"/>
              </a:ext>
            </a:extLst>
          </p:cNvPr>
          <p:cNvSpPr>
            <a:spLocks noGrp="1"/>
          </p:cNvSpPr>
          <p:nvPr>
            <p:ph idx="1"/>
          </p:nvPr>
        </p:nvSpPr>
        <p:spPr>
          <a:xfrm>
            <a:off x="1355332" y="526409"/>
            <a:ext cx="8534400" cy="3615267"/>
          </a:xfrm>
        </p:spPr>
        <p:txBody>
          <a:bodyPr/>
          <a:lstStyle/>
          <a:p>
            <a:pPr marL="0" indent="0">
              <a:buNone/>
            </a:pPr>
            <a:r>
              <a:rPr lang="he-IL" sz="3200" dirty="0"/>
              <a:t>מה מוסיפים בתפילת שמונה עשרה ובברכת המזון ?</a:t>
            </a:r>
          </a:p>
          <a:p>
            <a:pPr marL="0" indent="0">
              <a:buNone/>
            </a:pPr>
            <a:endParaRPr lang="he-IL" dirty="0"/>
          </a:p>
        </p:txBody>
      </p:sp>
      <p:pic>
        <p:nvPicPr>
          <p:cNvPr id="13314" name="Picture 2">
            <a:extLst>
              <a:ext uri="{FF2B5EF4-FFF2-40B4-BE49-F238E27FC236}">
                <a16:creationId xmlns:a16="http://schemas.microsoft.com/office/drawing/2014/main" id="{C28AC31D-A847-4BDE-9B3E-ADBB9CC47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613" y="3145872"/>
            <a:ext cx="2292641" cy="229264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ברכת המזון כוונת הלב">
            <a:extLst>
              <a:ext uri="{FF2B5EF4-FFF2-40B4-BE49-F238E27FC236}">
                <a16:creationId xmlns:a16="http://schemas.microsoft.com/office/drawing/2014/main" id="{0459C2A5-7E48-45F0-999D-70BCFDC6D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847" y="3010211"/>
            <a:ext cx="181927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93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7EB82BD-E6F1-410A-95BD-374381843FF5}"/>
              </a:ext>
            </a:extLst>
          </p:cNvPr>
          <p:cNvSpPr>
            <a:spLocks noGrp="1"/>
          </p:cNvSpPr>
          <p:nvPr>
            <p:ph idx="1"/>
          </p:nvPr>
        </p:nvSpPr>
        <p:spPr/>
        <p:txBody>
          <a:bodyPr/>
          <a:lstStyle/>
          <a:p>
            <a:pPr marL="0" indent="0">
              <a:buNone/>
            </a:pPr>
            <a:r>
              <a:rPr lang="he-IL" sz="4000" dirty="0"/>
              <a:t>תפילת על הניסים </a:t>
            </a:r>
          </a:p>
          <a:p>
            <a:pPr marL="0" indent="0">
              <a:buNone/>
            </a:pPr>
            <a:endParaRPr lang="he-IL" dirty="0"/>
          </a:p>
        </p:txBody>
      </p:sp>
      <p:pic>
        <p:nvPicPr>
          <p:cNvPr id="14338" name="Picture 2" descr="ללמוד עברית בקריאה ובשמיעה 777: בחנוכה אומרים את תפילת 'על הניסים' בהודיה  לה' שעזר לנו לנצח את אויבינו.">
            <a:extLst>
              <a:ext uri="{FF2B5EF4-FFF2-40B4-BE49-F238E27FC236}">
                <a16:creationId xmlns:a16="http://schemas.microsoft.com/office/drawing/2014/main" id="{2580AEFB-C194-4393-9E03-1AD5F5679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951146"/>
            <a:ext cx="36576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על-הניסים">
            <a:extLst>
              <a:ext uri="{FF2B5EF4-FFF2-40B4-BE49-F238E27FC236}">
                <a16:creationId xmlns:a16="http://schemas.microsoft.com/office/drawing/2014/main" id="{8DC86000-91E3-4908-BAD5-5C331A3C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339" y="2690331"/>
            <a:ext cx="3832061" cy="2401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44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481F9CB-EA31-4FD3-B974-F34A226D72DA}"/>
              </a:ext>
            </a:extLst>
          </p:cNvPr>
          <p:cNvSpPr>
            <a:spLocks noGrp="1"/>
          </p:cNvSpPr>
          <p:nvPr>
            <p:ph idx="1"/>
          </p:nvPr>
        </p:nvSpPr>
        <p:spPr>
          <a:xfrm>
            <a:off x="2741612" y="453793"/>
            <a:ext cx="8534400" cy="3615267"/>
          </a:xfrm>
        </p:spPr>
        <p:txBody>
          <a:bodyPr>
            <a:normAutofit/>
          </a:bodyPr>
          <a:lstStyle/>
          <a:p>
            <a:pPr marL="0" indent="0">
              <a:buNone/>
            </a:pPr>
            <a:r>
              <a:rPr lang="he-IL" sz="3600" dirty="0"/>
              <a:t>על מה אנו מודים בתפילת על הניסים? </a:t>
            </a:r>
          </a:p>
          <a:p>
            <a:pPr marL="0" indent="0">
              <a:buNone/>
            </a:pPr>
            <a:endParaRPr lang="he-IL" sz="3600" dirty="0"/>
          </a:p>
        </p:txBody>
      </p:sp>
      <p:pic>
        <p:nvPicPr>
          <p:cNvPr id="15362" name="Picture 2" descr="הפולניה . פלייסמט תודה רבה באמת">
            <a:extLst>
              <a:ext uri="{FF2B5EF4-FFF2-40B4-BE49-F238E27FC236}">
                <a16:creationId xmlns:a16="http://schemas.microsoft.com/office/drawing/2014/main" id="{1D670292-F4A0-4C70-864E-BD9A82ED2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685800"/>
            <a:ext cx="245745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מחפשת מתנה לחברה הכי טובה? התמונות היפות של Dalia be happy הן מתנה נפלאה!  תמונות יפות, משפטים יפים לחיים, מחשבות חיוביות, מתנה לחברה הכי טובה, מתנת  פרידה, מתנת סוף שנה, סטודיו בבנימינה,">
            <a:extLst>
              <a:ext uri="{FF2B5EF4-FFF2-40B4-BE49-F238E27FC236}">
                <a16:creationId xmlns:a16="http://schemas.microsoft.com/office/drawing/2014/main" id="{C711E6D2-7E89-4541-9A0A-44B367BBA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817" y="2806188"/>
            <a:ext cx="5005440" cy="3148298"/>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מגנט תודה | מתנה | ברכה | מגנט למקרר | מגנט מעוצב | חתונה - צומי">
            <a:extLst>
              <a:ext uri="{FF2B5EF4-FFF2-40B4-BE49-F238E27FC236}">
                <a16:creationId xmlns:a16="http://schemas.microsoft.com/office/drawing/2014/main" id="{DC602511-F65E-447F-B6F7-9676A9DBE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6549" y="2809306"/>
            <a:ext cx="3310113" cy="338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91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מעטים מול רבים by מכללה תלפיות - Educational Games for Kids on TinyTap">
            <a:extLst>
              <a:ext uri="{FF2B5EF4-FFF2-40B4-BE49-F238E27FC236}">
                <a16:creationId xmlns:a16="http://schemas.microsoft.com/office/drawing/2014/main" id="{F9538DCA-310A-47A9-B3D3-96E0D5A06D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12"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01BC435F-1923-4139-AE84-E3BB295C7BCB}"/>
              </a:ext>
            </a:extLst>
          </p:cNvPr>
          <p:cNvSpPr>
            <a:spLocks noGrp="1"/>
          </p:cNvSpPr>
          <p:nvPr>
            <p:ph idx="1"/>
          </p:nvPr>
        </p:nvSpPr>
        <p:spPr>
          <a:xfrm>
            <a:off x="7532710" y="1822449"/>
            <a:ext cx="3479419" cy="3070226"/>
          </a:xfrm>
        </p:spPr>
        <p:txBody>
          <a:bodyPr anchor="t">
            <a:normAutofit/>
          </a:bodyPr>
          <a:lstStyle/>
          <a:p>
            <a:pPr marL="0" indent="0" algn="ctr">
              <a:buNone/>
            </a:pPr>
            <a:r>
              <a:rPr lang="he-IL" sz="6000" dirty="0"/>
              <a:t>על הניצחון מעטים מול רבים.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9366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היכנסו: סדר הדלקת נרות חנוכה - כולל שירי חנוכה | סידור תפילה">
            <a:extLst>
              <a:ext uri="{FF2B5EF4-FFF2-40B4-BE49-F238E27FC236}">
                <a16:creationId xmlns:a16="http://schemas.microsoft.com/office/drawing/2014/main" id="{5F6816E2-5120-4324-824D-4C084A7D2D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33" r="2633"/>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E0C8711-5EF1-46C4-960F-44FB99CEBD2B}"/>
              </a:ext>
            </a:extLst>
          </p:cNvPr>
          <p:cNvSpPr>
            <a:spLocks noGrp="1"/>
          </p:cNvSpPr>
          <p:nvPr>
            <p:ph idx="1"/>
          </p:nvPr>
        </p:nvSpPr>
        <p:spPr>
          <a:xfrm>
            <a:off x="7532710" y="1822449"/>
            <a:ext cx="3479419" cy="3070226"/>
          </a:xfrm>
        </p:spPr>
        <p:txBody>
          <a:bodyPr anchor="t">
            <a:normAutofit lnSpcReduction="10000"/>
          </a:bodyPr>
          <a:lstStyle/>
          <a:p>
            <a:pPr marL="0" indent="0">
              <a:buNone/>
            </a:pPr>
            <a:r>
              <a:rPr lang="he-IL" sz="4800" dirty="0"/>
              <a:t>מהו סדר הברכות בלילה הראשון? </a:t>
            </a:r>
          </a:p>
          <a:p>
            <a:pPr marL="0" indent="0">
              <a:buNone/>
            </a:pPr>
            <a:endParaRPr lang="he-IL" sz="48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93313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הראשון מברכים 3 ברכות   </a:t>
            </a:r>
            <a:br>
              <a:rPr lang="he-IL" dirty="0"/>
            </a:br>
            <a:endParaRPr lang="he-IL"/>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305298347"/>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7376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חנוכה שמח: אלו זמני ההדלקה של נר שמיני | מעריב">
            <a:extLst>
              <a:ext uri="{FF2B5EF4-FFF2-40B4-BE49-F238E27FC236}">
                <a16:creationId xmlns:a16="http://schemas.microsoft.com/office/drawing/2014/main" id="{BA93CCB9-A7AF-4581-B04F-327A25A563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68"/>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765B152-2243-4507-BD62-E8E203053D3B}"/>
              </a:ext>
            </a:extLst>
          </p:cNvPr>
          <p:cNvSpPr>
            <a:spLocks noGrp="1"/>
          </p:cNvSpPr>
          <p:nvPr>
            <p:ph idx="1"/>
          </p:nvPr>
        </p:nvSpPr>
        <p:spPr>
          <a:xfrm>
            <a:off x="7532710" y="1822449"/>
            <a:ext cx="3479419" cy="3070226"/>
          </a:xfrm>
        </p:spPr>
        <p:txBody>
          <a:bodyPr anchor="t">
            <a:normAutofit/>
          </a:bodyPr>
          <a:lstStyle/>
          <a:p>
            <a:pPr marL="0" indent="0">
              <a:buNone/>
            </a:pPr>
            <a:r>
              <a:rPr lang="he-IL" sz="4000" dirty="0"/>
              <a:t>מהו סדר הברכות בלילה השני?</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79006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השני מברכים 2 ברכות   </a:t>
            </a:r>
            <a:br>
              <a:rPr lang="he-IL" dirty="0"/>
            </a:br>
            <a:endParaRPr lang="he-IL" dirty="0"/>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451522966"/>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96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5E98802-62D3-4975-B230-DD0A85528C74}"/>
              </a:ext>
            </a:extLst>
          </p:cNvPr>
          <p:cNvSpPr>
            <a:spLocks noGrp="1"/>
          </p:cNvSpPr>
          <p:nvPr>
            <p:ph idx="1"/>
          </p:nvPr>
        </p:nvSpPr>
        <p:spPr>
          <a:xfrm>
            <a:off x="3340326" y="1115835"/>
            <a:ext cx="8534400" cy="3615267"/>
          </a:xfrm>
        </p:spPr>
        <p:txBody>
          <a:bodyPr>
            <a:normAutofit/>
          </a:bodyPr>
          <a:lstStyle/>
          <a:p>
            <a:pPr marL="0" indent="0">
              <a:buNone/>
            </a:pPr>
            <a:r>
              <a:rPr lang="he-IL" sz="3600" dirty="0"/>
              <a:t>היכן צריך להדליק </a:t>
            </a:r>
          </a:p>
          <a:p>
            <a:pPr marL="0" indent="0">
              <a:buNone/>
            </a:pPr>
            <a:r>
              <a:rPr lang="he-IL" sz="3600" dirty="0"/>
              <a:t>את השמש ?</a:t>
            </a:r>
          </a:p>
          <a:p>
            <a:pPr marL="0" indent="0">
              <a:buNone/>
            </a:pPr>
            <a:r>
              <a:rPr lang="he-IL" sz="3600" dirty="0"/>
              <a:t>. </a:t>
            </a:r>
          </a:p>
          <a:p>
            <a:pPr marL="0" indent="0">
              <a:buNone/>
            </a:pPr>
            <a:endParaRPr lang="he-IL" sz="3600" dirty="0"/>
          </a:p>
          <a:p>
            <a:pPr marL="0" indent="0">
              <a:buNone/>
            </a:pPr>
            <a:endParaRPr lang="he-IL" sz="3600" dirty="0"/>
          </a:p>
        </p:txBody>
      </p:sp>
      <p:pic>
        <p:nvPicPr>
          <p:cNvPr id="4" name="Picture 2" descr="השמש בנר חנוכה | מכון התורה והארץ-'למעשה' אקטואליה הלכתית">
            <a:extLst>
              <a:ext uri="{FF2B5EF4-FFF2-40B4-BE49-F238E27FC236}">
                <a16:creationId xmlns:a16="http://schemas.microsoft.com/office/drawing/2014/main" id="{A5CE7D9A-8D88-4490-9BCB-D3F1093D1C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004" r="18312"/>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314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1506" name="Picture 2" descr="הדלקת נרות חנוכה: כיצד מדליקים חנוכיה (כולל וידאו) - כאן תוכלו למצוא מדריך  מפורט, צעד אחר צעד, כיצד להדליק את החנוכיה - מדור מיוחד לחג חנוכה">
            <a:extLst>
              <a:ext uri="{FF2B5EF4-FFF2-40B4-BE49-F238E27FC236}">
                <a16:creationId xmlns:a16="http://schemas.microsoft.com/office/drawing/2014/main" id="{2F700D3A-54E3-406F-9026-8790E1FA4BE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7588" y="353590"/>
            <a:ext cx="5304759" cy="2000155"/>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ADF3059-F67A-47C9-8156-DA982E8C08B6}"/>
              </a:ext>
            </a:extLst>
          </p:cNvPr>
          <p:cNvSpPr>
            <a:spLocks noGrp="1"/>
          </p:cNvSpPr>
          <p:nvPr>
            <p:ph idx="1"/>
          </p:nvPr>
        </p:nvSpPr>
        <p:spPr>
          <a:xfrm>
            <a:off x="6499654" y="733647"/>
            <a:ext cx="4419171" cy="3575884"/>
          </a:xfrm>
        </p:spPr>
        <p:txBody>
          <a:bodyPr>
            <a:normAutofit fontScale="92500"/>
          </a:bodyPr>
          <a:lstStyle/>
          <a:p>
            <a:pPr marL="0" indent="0">
              <a:buNone/>
            </a:pPr>
            <a:r>
              <a:rPr lang="he-IL" sz="5400" dirty="0"/>
              <a:t>את השמש  צריך להדליק רחוק או גבוהה או נמוך מכל הנרות</a:t>
            </a:r>
          </a:p>
        </p:txBody>
      </p:sp>
      <p:pic>
        <p:nvPicPr>
          <p:cNvPr id="21508" name="Picture 4" descr="הלכות חנוכה והדלקת נרות חנוכה לפי מנהגי כל העדות">
            <a:extLst>
              <a:ext uri="{FF2B5EF4-FFF2-40B4-BE49-F238E27FC236}">
                <a16:creationId xmlns:a16="http://schemas.microsoft.com/office/drawing/2014/main" id="{696814B9-1D07-4EB9-B48D-39741933C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458" y="3902528"/>
            <a:ext cx="3888682" cy="260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88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בית המקדש הראשון – ויקיפדיה">
            <a:extLst>
              <a:ext uri="{FF2B5EF4-FFF2-40B4-BE49-F238E27FC236}">
                <a16:creationId xmlns:a16="http://schemas.microsoft.com/office/drawing/2014/main" id="{022118F3-ACA2-4416-9175-7462A7FFD9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38" r="-1"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CC16AE54-869B-4C59-B219-D69383B4F666}"/>
              </a:ext>
            </a:extLst>
          </p:cNvPr>
          <p:cNvSpPr>
            <a:spLocks noGrp="1"/>
          </p:cNvSpPr>
          <p:nvPr>
            <p:ph idx="1"/>
          </p:nvPr>
        </p:nvSpPr>
        <p:spPr>
          <a:xfrm>
            <a:off x="7532710" y="1822449"/>
            <a:ext cx="3479419" cy="3070226"/>
          </a:xfrm>
        </p:spPr>
        <p:txBody>
          <a:bodyPr anchor="t">
            <a:normAutofit/>
          </a:bodyPr>
          <a:lstStyle/>
          <a:p>
            <a:r>
              <a:rPr lang="he-IL" sz="4800" dirty="0"/>
              <a:t>מתי נחרבו 2 בתי המקדש ?</a:t>
            </a:r>
            <a:r>
              <a:rPr lang="en-US" sz="4800" dirty="0"/>
              <a:t> </a:t>
            </a:r>
            <a:endParaRPr lang="he-IL" sz="48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94141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צום תשעה באב - ישיבת אור דוד">
            <a:extLst>
              <a:ext uri="{FF2B5EF4-FFF2-40B4-BE49-F238E27FC236}">
                <a16:creationId xmlns:a16="http://schemas.microsoft.com/office/drawing/2014/main" id="{28A23407-3AC2-4A2C-919A-3B6F3F19DC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4" r="2958"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93798CF-631B-48A4-8912-583986DFEA8D}"/>
              </a:ext>
            </a:extLst>
          </p:cNvPr>
          <p:cNvSpPr>
            <a:spLocks noGrp="1"/>
          </p:cNvSpPr>
          <p:nvPr>
            <p:ph idx="1"/>
          </p:nvPr>
        </p:nvSpPr>
        <p:spPr>
          <a:xfrm>
            <a:off x="7532710" y="1822449"/>
            <a:ext cx="3479419" cy="3070226"/>
          </a:xfrm>
        </p:spPr>
        <p:txBody>
          <a:bodyPr anchor="t">
            <a:normAutofit/>
          </a:bodyPr>
          <a:lstStyle/>
          <a:p>
            <a:r>
              <a:rPr lang="he-IL" sz="3600" dirty="0"/>
              <a:t>בתשעה באב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32385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שמן זית כתית מעולה - MAPA">
            <a:extLst>
              <a:ext uri="{FF2B5EF4-FFF2-40B4-BE49-F238E27FC236}">
                <a16:creationId xmlns:a16="http://schemas.microsoft.com/office/drawing/2014/main" id="{CB7DF8D2-DAC7-4985-8940-1EA1BCC5B2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8" r="157"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838E31C-6912-4DF6-9CC7-9FD414130FF3}"/>
              </a:ext>
            </a:extLst>
          </p:cNvPr>
          <p:cNvSpPr>
            <a:spLocks noGrp="1"/>
          </p:cNvSpPr>
          <p:nvPr>
            <p:ph idx="1"/>
          </p:nvPr>
        </p:nvSpPr>
        <p:spPr>
          <a:xfrm>
            <a:off x="7532710" y="1822449"/>
            <a:ext cx="3479419" cy="3070226"/>
          </a:xfrm>
        </p:spPr>
        <p:txBody>
          <a:bodyPr anchor="t">
            <a:normAutofit lnSpcReduction="10000"/>
          </a:bodyPr>
          <a:lstStyle/>
          <a:p>
            <a:r>
              <a:rPr lang="he-IL" sz="5400" dirty="0"/>
              <a:t>למה רומזת המילה כתית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48498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12F9CB-A1A0-4043-A103-F6A4B94B69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DBE6588-EE16-4389-857C-86A156D49E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7FD48D2-B0A7-413D-B947-AA55AC1296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BE668D0-D906-4EEE-B32F-8C028624B8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D1DE67A3-B8F6-4CFD-A8E0-D15200F231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991E317B-75E3-4171-A07A-B263C1D6DC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BD1054BB-AE78-4491-B300-45E9BBCC1C7B}"/>
              </a:ext>
            </a:extLst>
          </p:cNvPr>
          <p:cNvSpPr>
            <a:spLocks noGrp="1"/>
          </p:cNvSpPr>
          <p:nvPr>
            <p:ph type="title"/>
          </p:nvPr>
        </p:nvSpPr>
        <p:spPr>
          <a:xfrm>
            <a:off x="7532710" y="628617"/>
            <a:ext cx="3971902" cy="3028983"/>
          </a:xfrm>
        </p:spPr>
        <p:txBody>
          <a:bodyPr vert="horz" lIns="91440" tIns="45720" rIns="91440" bIns="45720" rtlCol="0" anchor="b">
            <a:normAutofit/>
          </a:bodyPr>
          <a:lstStyle/>
          <a:p>
            <a:pPr rtl="0"/>
            <a:r>
              <a:rPr lang="en-US" sz="4800">
                <a:solidFill>
                  <a:srgbClr val="FFFFFF"/>
                </a:solidFill>
              </a:rPr>
              <a:t>על חורבן בית ראשון ושני </a:t>
            </a:r>
            <a:br>
              <a:rPr lang="en-US" sz="4800">
                <a:solidFill>
                  <a:srgbClr val="FFFFFF"/>
                </a:solidFill>
              </a:rPr>
            </a:br>
            <a:endParaRPr lang="en-US" sz="4800">
              <a:solidFill>
                <a:srgbClr val="FFFFFF"/>
              </a:solidFill>
            </a:endParaRPr>
          </a:p>
        </p:txBody>
      </p:sp>
      <p:sp useBgFill="1">
        <p:nvSpPr>
          <p:cNvPr id="21" name="Snip Diagonal Corner Rectangle 6">
            <a:extLst>
              <a:ext uri="{FF2B5EF4-FFF2-40B4-BE49-F238E27FC236}">
                <a16:creationId xmlns:a16="http://schemas.microsoft.com/office/drawing/2014/main" id="{4A9B19C2-B29A-4924-9E7E-6FBF17F58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6418778" cy="5286838"/>
          </a:xfrm>
          <a:prstGeom prst="snip2DiagRect">
            <a:avLst>
              <a:gd name="adj1" fmla="val 10973"/>
              <a:gd name="adj2" fmla="val 0"/>
            </a:avLst>
          </a:prstGeom>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צום תשעה באב - ישיבת אור דוד">
            <a:extLst>
              <a:ext uri="{FF2B5EF4-FFF2-40B4-BE49-F238E27FC236}">
                <a16:creationId xmlns:a16="http://schemas.microsoft.com/office/drawing/2014/main" id="{099FF643-6F66-4B07-AA1E-F3EF54117C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4" r="2958" b="1"/>
          <a:stretch/>
        </p:blipFill>
        <p:spPr bwMode="auto">
          <a:xfrm>
            <a:off x="1101217" y="1101512"/>
            <a:ext cx="5450437" cy="4325258"/>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34C85634-D5F5-4047-8F35-F4B1F50AB1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4" name="Straight Connector 23">
              <a:extLst>
                <a:ext uri="{FF2B5EF4-FFF2-40B4-BE49-F238E27FC236}">
                  <a16:creationId xmlns:a16="http://schemas.microsoft.com/office/drawing/2014/main" id="{1224BF71-948F-411D-AA79-8B2315715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34B4526-E715-4199-A597-CD757CB4A0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5E295A6-48D5-4F9E-A32C-5D87EAA5E7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10BF5B3-9260-4D36-BB24-07BC414B9D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AE0C886-FA2E-4E7C-BC00-8397AAEC86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6619274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הלל ראש חודש חשון ה'תש&quot;ע - YouTube">
            <a:extLst>
              <a:ext uri="{FF2B5EF4-FFF2-40B4-BE49-F238E27FC236}">
                <a16:creationId xmlns:a16="http://schemas.microsoft.com/office/drawing/2014/main" id="{0B129918-083F-4DB6-A4DB-C52FC34DD1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88" r="2724"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A7E30D9C-5467-4D32-BF35-39F4B8F7DBF1}"/>
              </a:ext>
            </a:extLst>
          </p:cNvPr>
          <p:cNvSpPr>
            <a:spLocks noGrp="1"/>
          </p:cNvSpPr>
          <p:nvPr>
            <p:ph idx="1"/>
          </p:nvPr>
        </p:nvSpPr>
        <p:spPr>
          <a:xfrm>
            <a:off x="7532710" y="1822449"/>
            <a:ext cx="3479419" cy="3070226"/>
          </a:xfrm>
        </p:spPr>
        <p:txBody>
          <a:bodyPr anchor="t">
            <a:normAutofit fontScale="40000" lnSpcReduction="20000"/>
          </a:bodyPr>
          <a:lstStyle/>
          <a:p>
            <a:pPr marL="0" indent="0">
              <a:buNone/>
            </a:pPr>
            <a:r>
              <a:rPr lang="he-IL" sz="11400" dirty="0"/>
              <a:t>מי תיקן שיאמרו הלל על יציאה מצרה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25340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נביאים | מרכז ישיבות ואולפנות בני עקיבא">
            <a:extLst>
              <a:ext uri="{FF2B5EF4-FFF2-40B4-BE49-F238E27FC236}">
                <a16:creationId xmlns:a16="http://schemas.microsoft.com/office/drawing/2014/main" id="{92B381AC-4F5B-4A80-84C3-6F160E5D1F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72" r="19213"/>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62DCADE6-3689-45A7-BBE5-B8EC2B968FEF}"/>
              </a:ext>
            </a:extLst>
          </p:cNvPr>
          <p:cNvSpPr>
            <a:spLocks noGrp="1"/>
          </p:cNvSpPr>
          <p:nvPr>
            <p:ph idx="1"/>
          </p:nvPr>
        </p:nvSpPr>
        <p:spPr>
          <a:xfrm>
            <a:off x="7532710" y="1822449"/>
            <a:ext cx="3479419" cy="3070226"/>
          </a:xfrm>
        </p:spPr>
        <p:txBody>
          <a:bodyPr anchor="t">
            <a:normAutofit/>
          </a:bodyPr>
          <a:lstStyle/>
          <a:p>
            <a:r>
              <a:rPr lang="he-IL" sz="1400"/>
              <a:t>הנביאים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08539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על הניסים - שיעור תורה בספר הזהר הקדוש מפי הרב יצחק כהן שליט&quot;א - YouTube">
            <a:extLst>
              <a:ext uri="{FF2B5EF4-FFF2-40B4-BE49-F238E27FC236}">
                <a16:creationId xmlns:a16="http://schemas.microsoft.com/office/drawing/2014/main" id="{E448327B-9068-4A90-A504-B968E759C5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06" r="18525"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FDA814AD-E1A3-41DD-8D01-E71D62786A3F}"/>
              </a:ext>
            </a:extLst>
          </p:cNvPr>
          <p:cNvSpPr>
            <a:spLocks noGrp="1"/>
          </p:cNvSpPr>
          <p:nvPr>
            <p:ph idx="1"/>
          </p:nvPr>
        </p:nvSpPr>
        <p:spPr>
          <a:xfrm>
            <a:off x="7532710" y="1822449"/>
            <a:ext cx="3479419" cy="3070226"/>
          </a:xfrm>
        </p:spPr>
        <p:txBody>
          <a:bodyPr anchor="t">
            <a:normAutofit/>
          </a:bodyPr>
          <a:lstStyle/>
          <a:p>
            <a:r>
              <a:rPr lang="he-IL" sz="3600" dirty="0"/>
              <a:t>מי ששכח לומר על הניסים בברכת המזון. </a:t>
            </a:r>
          </a:p>
          <a:p>
            <a:r>
              <a:rPr lang="he-IL" sz="3600" dirty="0"/>
              <a:t>מתי הוא אומרה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5077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הרחמן 4 | פרוג - דף הבית של היוצרים החרדים">
            <a:extLst>
              <a:ext uri="{FF2B5EF4-FFF2-40B4-BE49-F238E27FC236}">
                <a16:creationId xmlns:a16="http://schemas.microsoft.com/office/drawing/2014/main" id="{BA8DA5C7-C742-4D8B-8BD2-0287908D82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45" r="19965"/>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4508808B-9823-4243-888E-A6049883A412}"/>
              </a:ext>
            </a:extLst>
          </p:cNvPr>
          <p:cNvSpPr>
            <a:spLocks noGrp="1"/>
          </p:cNvSpPr>
          <p:nvPr>
            <p:ph idx="1"/>
          </p:nvPr>
        </p:nvSpPr>
        <p:spPr>
          <a:xfrm>
            <a:off x="3884612" y="685800"/>
            <a:ext cx="6626072" cy="3615267"/>
          </a:xfrm>
        </p:spPr>
        <p:txBody>
          <a:bodyPr>
            <a:normAutofit lnSpcReduction="10000"/>
          </a:bodyPr>
          <a:lstStyle/>
          <a:p>
            <a:r>
              <a:rPr lang="he-IL" sz="4800" dirty="0" err="1"/>
              <a:t>בהרחמן</a:t>
            </a:r>
            <a:r>
              <a:rPr lang="he-IL" sz="4800" dirty="0"/>
              <a:t> הוא מוסיף הרחמן הוא יעשה לנו ניסים כמו שעשית לאבותינו בימים ההם בזמן הזה בימי מתתיהו...</a:t>
            </a:r>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66582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פוסטר שבת קודש - פינת שבת">
            <a:extLst>
              <a:ext uri="{FF2B5EF4-FFF2-40B4-BE49-F238E27FC236}">
                <a16:creationId xmlns:a16="http://schemas.microsoft.com/office/drawing/2014/main" id="{20EF7C83-478B-452B-AA71-0756D8558E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03" r="8339"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05410814-4CB1-42AB-812E-80016C6844D7}"/>
              </a:ext>
            </a:extLst>
          </p:cNvPr>
          <p:cNvSpPr>
            <a:spLocks noGrp="1"/>
          </p:cNvSpPr>
          <p:nvPr>
            <p:ph idx="1"/>
          </p:nvPr>
        </p:nvSpPr>
        <p:spPr>
          <a:xfrm>
            <a:off x="7532710" y="1822449"/>
            <a:ext cx="3479419" cy="3070226"/>
          </a:xfrm>
        </p:spPr>
        <p:txBody>
          <a:bodyPr anchor="t">
            <a:normAutofit/>
          </a:bodyPr>
          <a:lstStyle/>
          <a:p>
            <a:pPr marL="0" indent="0">
              <a:buNone/>
            </a:pPr>
            <a:r>
              <a:rPr lang="he-IL" sz="4400" dirty="0"/>
              <a:t>ביום שבת מה קודם נר שבת נר חנוכה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97249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C24943-BDCD-4874-B844-2501845496C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961D151-7212-4190-B6A9-6D66C42DAE91}"/>
              </a:ext>
            </a:extLst>
          </p:cNvPr>
          <p:cNvSpPr>
            <a:spLocks noGrp="1"/>
          </p:cNvSpPr>
          <p:nvPr>
            <p:ph idx="1"/>
          </p:nvPr>
        </p:nvSpPr>
        <p:spPr/>
        <p:txBody>
          <a:bodyPr/>
          <a:lstStyle/>
          <a:p>
            <a:r>
              <a:rPr lang="he-IL" dirty="0"/>
              <a:t>נר חנוכה</a:t>
            </a:r>
          </a:p>
        </p:txBody>
      </p:sp>
      <p:pic>
        <p:nvPicPr>
          <p:cNvPr id="4" name="Picture 4" descr="הלכות חנוכה והדלקת נרות חנוכה לפי מנהגי כל העדות">
            <a:extLst>
              <a:ext uri="{FF2B5EF4-FFF2-40B4-BE49-F238E27FC236}">
                <a16:creationId xmlns:a16="http://schemas.microsoft.com/office/drawing/2014/main" id="{D95CA83D-F2D2-4B55-8412-266A50CE06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0" r="1522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449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6E71E1EC-D2FC-460B-AFAE-6D636D4D0C43}"/>
              </a:ext>
            </a:extLst>
          </p:cNvPr>
          <p:cNvSpPr>
            <a:spLocks noGrp="1"/>
          </p:cNvSpPr>
          <p:nvPr>
            <p:ph idx="1"/>
          </p:nvPr>
        </p:nvSpPr>
        <p:spPr>
          <a:xfrm>
            <a:off x="684212" y="685800"/>
            <a:ext cx="3897313" cy="4781550"/>
          </a:xfrm>
        </p:spPr>
        <p:txBody>
          <a:bodyPr>
            <a:normAutofit fontScale="92500" lnSpcReduction="10000"/>
          </a:bodyPr>
          <a:lstStyle/>
          <a:p>
            <a:pPr marL="0" indent="0" algn="ctr">
              <a:buNone/>
            </a:pPr>
            <a:r>
              <a:rPr lang="he-IL" sz="6600" dirty="0"/>
              <a:t>היכן מדליק את הנר הראשון מצד ימין או שמאל ?</a:t>
            </a:r>
          </a:p>
          <a:p>
            <a:pPr marL="0" indent="0">
              <a:buNone/>
            </a:pPr>
            <a:endParaRPr lang="he-IL" dirty="0"/>
          </a:p>
        </p:txBody>
      </p:sp>
      <p:pic>
        <p:nvPicPr>
          <p:cNvPr id="4" name="Picture 2" descr="חנוכה שמח: אלו זמני ההדלקה של נר שמיני | מעריב">
            <a:extLst>
              <a:ext uri="{FF2B5EF4-FFF2-40B4-BE49-F238E27FC236}">
                <a16:creationId xmlns:a16="http://schemas.microsoft.com/office/drawing/2014/main" id="{584CD40F-1E58-47E8-82A8-3ED612B14F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68"/>
          <a:stretch/>
        </p:blipFill>
        <p:spPr bwMode="auto">
          <a:xfrm>
            <a:off x="5946648" y="17386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829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FCA17F3A-C1E2-4CC9-A1DC-2FECE7A533C9}"/>
              </a:ext>
            </a:extLst>
          </p:cNvPr>
          <p:cNvSpPr>
            <a:spLocks noGrp="1"/>
          </p:cNvSpPr>
          <p:nvPr>
            <p:ph idx="1"/>
          </p:nvPr>
        </p:nvSpPr>
        <p:spPr/>
        <p:txBody>
          <a:bodyPr>
            <a:normAutofit/>
          </a:bodyPr>
          <a:lstStyle/>
          <a:p>
            <a:pPr marL="0" indent="0">
              <a:buNone/>
            </a:pPr>
            <a:r>
              <a:rPr lang="he-IL" sz="7200" dirty="0"/>
              <a:t>ימין </a:t>
            </a:r>
          </a:p>
        </p:txBody>
      </p:sp>
    </p:spTree>
    <p:extLst>
      <p:ext uri="{BB962C8B-B14F-4D97-AF65-F5344CB8AC3E}">
        <p14:creationId xmlns:p14="http://schemas.microsoft.com/office/powerpoint/2010/main" val="3867994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הדלקה נרות בבית הכנסת העתיק בדרום הר חברון - חב&quot;ד אינפו">
            <a:extLst>
              <a:ext uri="{FF2B5EF4-FFF2-40B4-BE49-F238E27FC236}">
                <a16:creationId xmlns:a16="http://schemas.microsoft.com/office/drawing/2014/main" id="{E5F5061A-6BA1-4766-861E-2CCA0AB885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12"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9FBB40F9-548D-4B28-BB8D-BEA548BAF9FA}"/>
              </a:ext>
            </a:extLst>
          </p:cNvPr>
          <p:cNvSpPr>
            <a:spLocks noGrp="1"/>
          </p:cNvSpPr>
          <p:nvPr>
            <p:ph idx="1"/>
          </p:nvPr>
        </p:nvSpPr>
        <p:spPr>
          <a:xfrm>
            <a:off x="7532710" y="1822449"/>
            <a:ext cx="3479419" cy="3070226"/>
          </a:xfrm>
        </p:spPr>
        <p:txBody>
          <a:bodyPr anchor="t">
            <a:normAutofit/>
          </a:bodyPr>
          <a:lstStyle/>
          <a:p>
            <a:r>
              <a:rPr lang="he-IL" sz="4000" dirty="0"/>
              <a:t>האם מדליקים נירות בבית הכנסת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24611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אל תעשו לי פרסומי ניסא! - פשקוויל">
            <a:extLst>
              <a:ext uri="{FF2B5EF4-FFF2-40B4-BE49-F238E27FC236}">
                <a16:creationId xmlns:a16="http://schemas.microsoft.com/office/drawing/2014/main" id="{FBA19961-A241-44F3-BD92-874F5F056D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32" r="5965" b="-2"/>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C8C712E5-345B-4BA9-8B4B-8183B388C219}"/>
              </a:ext>
            </a:extLst>
          </p:cNvPr>
          <p:cNvSpPr>
            <a:spLocks noGrp="1"/>
          </p:cNvSpPr>
          <p:nvPr>
            <p:ph idx="1"/>
          </p:nvPr>
        </p:nvSpPr>
        <p:spPr>
          <a:xfrm>
            <a:off x="7532710" y="1822449"/>
            <a:ext cx="3479419" cy="3070226"/>
          </a:xfrm>
        </p:spPr>
        <p:txBody>
          <a:bodyPr anchor="t">
            <a:normAutofit lnSpcReduction="10000"/>
          </a:bodyPr>
          <a:lstStyle/>
          <a:p>
            <a:r>
              <a:rPr lang="he-IL" sz="6600" dirty="0"/>
              <a:t>כן בגלל פרסום הנס.</a:t>
            </a:r>
          </a:p>
        </p:txBody>
      </p:sp>
      <p:grpSp>
        <p:nvGrpSpPr>
          <p:cNvPr id="2054"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34235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חנה ושבעת בניה">
            <a:extLst>
              <a:ext uri="{FF2B5EF4-FFF2-40B4-BE49-F238E27FC236}">
                <a16:creationId xmlns:a16="http://schemas.microsoft.com/office/drawing/2014/main" id="{C7BD289B-F3AB-45A5-BC0A-57E21A65B7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12"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C86BE608-ADD9-482E-8C4D-CBD45D2DF102}"/>
              </a:ext>
            </a:extLst>
          </p:cNvPr>
          <p:cNvSpPr>
            <a:spLocks noGrp="1"/>
          </p:cNvSpPr>
          <p:nvPr>
            <p:ph idx="1"/>
          </p:nvPr>
        </p:nvSpPr>
        <p:spPr>
          <a:xfrm>
            <a:off x="7532710" y="1822449"/>
            <a:ext cx="3479419" cy="3070226"/>
          </a:xfrm>
        </p:spPr>
        <p:txBody>
          <a:bodyPr anchor="t">
            <a:normAutofit fontScale="92500" lnSpcReduction="10000"/>
          </a:bodyPr>
          <a:lstStyle/>
          <a:p>
            <a:r>
              <a:rPr lang="he-IL" sz="5400" dirty="0"/>
              <a:t>מה הסיפור על חנה ושבעת בניה?</a:t>
            </a:r>
            <a:r>
              <a:rPr lang="en-US" sz="5400" dirty="0"/>
              <a:t> </a:t>
            </a:r>
            <a:endParaRPr lang="he-IL" sz="5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941767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חנה ושבעת בניה - חנות תקליטורים לילדים">
            <a:extLst>
              <a:ext uri="{FF2B5EF4-FFF2-40B4-BE49-F238E27FC236}">
                <a16:creationId xmlns:a16="http://schemas.microsoft.com/office/drawing/2014/main" id="{D710FCE6-6356-452F-BB25-21A997DCB9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336" b="16308"/>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73A58942-E8D9-4EC2-9C29-B8DDABAF65A7}"/>
              </a:ext>
            </a:extLst>
          </p:cNvPr>
          <p:cNvSpPr>
            <a:spLocks noGrp="1"/>
          </p:cNvSpPr>
          <p:nvPr>
            <p:ph idx="1"/>
          </p:nvPr>
        </p:nvSpPr>
        <p:spPr>
          <a:xfrm>
            <a:off x="7532710" y="1822449"/>
            <a:ext cx="3479419" cy="3070226"/>
          </a:xfrm>
        </p:spPr>
        <p:txBody>
          <a:bodyPr anchor="t">
            <a:normAutofit/>
          </a:bodyPr>
          <a:lstStyle/>
          <a:p>
            <a:pPr marL="0" indent="0">
              <a:buNone/>
            </a:pPr>
            <a:r>
              <a:rPr lang="he-IL" sz="3600" dirty="0"/>
              <a:t>הם לא הסכימו </a:t>
            </a:r>
            <a:r>
              <a:rPr lang="he-IL" sz="3600"/>
              <a:t>להשתחוות לפסל.</a:t>
            </a:r>
            <a:endParaRPr lang="he-IL" sz="36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62035573"/>
      </p:ext>
    </p:extLst>
  </p:cSld>
  <p:clrMapOvr>
    <a:masterClrMapping/>
  </p:clrMapOvr>
</p:sld>
</file>

<file path=ppt/theme/theme1.xml><?xml version="1.0" encoding="utf-8"?>
<a:theme xmlns:a="http://schemas.openxmlformats.org/drawingml/2006/main" name="פרוסה">
  <a:themeElements>
    <a:clrScheme name="פרוסה">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פרוסה">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פרוסה">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7</TotalTime>
  <Words>290</Words>
  <Application>Microsoft Office PowerPoint</Application>
  <PresentationFormat>מסך רחב</PresentationFormat>
  <Paragraphs>42</Paragraphs>
  <Slides>33</Slides>
  <Notes>0</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33</vt:i4>
      </vt:variant>
    </vt:vector>
  </HeadingPairs>
  <TitlesOfParts>
    <vt:vector size="36" baseType="lpstr">
      <vt:lpstr>Century Gothic</vt:lpstr>
      <vt:lpstr>Wingdings 3</vt:lpstr>
      <vt:lpstr>פרוסה</vt:lpstr>
      <vt:lpstr>חידון חנוכה לכיתה ו  ערך הרב חנניה מלכה  רב בית הספר</vt:lpstr>
      <vt:lpstr>מצגת של PowerPoint‏</vt:lpstr>
      <vt:lpstr>מצגת של PowerPoint‏</vt:lpstr>
      <vt:lpstr>מה העמיד אנטיוכוס בבית המקדש?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בלילה הראשון מברכים 3 ברכות    </vt:lpstr>
      <vt:lpstr>מצגת של PowerPoint‏</vt:lpstr>
      <vt:lpstr>בלילה השני מברכים 2 ברכות    </vt:lpstr>
      <vt:lpstr>מצגת של PowerPoint‏</vt:lpstr>
      <vt:lpstr>מצגת של PowerPoint‏</vt:lpstr>
      <vt:lpstr>מצגת של PowerPoint‏</vt:lpstr>
      <vt:lpstr>מצגת של PowerPoint‏</vt:lpstr>
      <vt:lpstr>מצגת של PowerPoint‏</vt:lpstr>
      <vt:lpstr>על חורבן בית ראשון ושני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חידון חנוכה אפיקים בנגב  לכיתה ה  ערך הרב חנניה מלכה  רב בית הספר</dc:title>
  <dc:creator>חנניה מלכה</dc:creator>
  <cp:lastModifiedBy>חנניה מלכה</cp:lastModifiedBy>
  <cp:revision>3</cp:revision>
  <dcterms:created xsi:type="dcterms:W3CDTF">2020-11-24T07:28:26Z</dcterms:created>
  <dcterms:modified xsi:type="dcterms:W3CDTF">2023-11-26T07:19:58Z</dcterms:modified>
</cp:coreProperties>
</file>